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76" r:id="rId3"/>
    <p:sldId id="273" r:id="rId4"/>
    <p:sldId id="274" r:id="rId5"/>
    <p:sldId id="275" r:id="rId6"/>
    <p:sldId id="277" r:id="rId7"/>
    <p:sldId id="278" r:id="rId8"/>
    <p:sldId id="290" r:id="rId9"/>
    <p:sldId id="281" r:id="rId10"/>
    <p:sldId id="285" r:id="rId11"/>
    <p:sldId id="280" r:id="rId12"/>
    <p:sldId id="295" r:id="rId13"/>
    <p:sldId id="283" r:id="rId14"/>
    <p:sldId id="284" r:id="rId15"/>
    <p:sldId id="286" r:id="rId16"/>
    <p:sldId id="291" r:id="rId17"/>
    <p:sldId id="293" r:id="rId18"/>
    <p:sldId id="296" r:id="rId19"/>
    <p:sldId id="288" r:id="rId20"/>
    <p:sldId id="298" r:id="rId21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1E497C"/>
    <a:srgbClr val="DE4E36"/>
    <a:srgbClr val="10B9EE"/>
    <a:srgbClr val="8BDAFD"/>
    <a:srgbClr val="A69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 varScale="1">
        <p:scale>
          <a:sx n="82" d="100"/>
          <a:sy n="82" d="100"/>
        </p:scale>
        <p:origin x="148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38D70-5031-4992-8053-8DFFE774B1F7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0E46F-9981-4378-B697-A10C13706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3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23DD1B-1D87-44D7-8BCF-CC2F5315571D}" type="datetimeFigureOut">
              <a:rPr lang="sr-Latn-CS" smtClean="0"/>
              <a:pPr>
                <a:defRPr/>
              </a:pPr>
              <a:t>26.3.2023.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B4A0E-413C-4EA8-996B-7B38EE362DE0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236D02-F293-43D0-970A-C15EF9F0A2E9}" type="datetimeFigureOut">
              <a:rPr lang="sr-Latn-CS" smtClean="0"/>
              <a:pPr>
                <a:defRPr/>
              </a:pPr>
              <a:t>26.3.2023.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8F6DC-75DA-432F-B945-A318345E2061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40C67-6387-4519-836E-4CDCC517F49C}" type="datetimeFigureOut">
              <a:rPr lang="sr-Latn-CS" smtClean="0"/>
              <a:pPr>
                <a:defRPr/>
              </a:pPr>
              <a:t>26.3.2023.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CF7EE-0392-47B4-849B-994AE8605F9D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9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1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5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2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3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3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50F2E-4162-4C24-9914-1FA46D555156}" type="datetimeFigureOut">
              <a:rPr lang="sr-Latn-CS" smtClean="0"/>
              <a:pPr>
                <a:defRPr/>
              </a:pPr>
              <a:t>26.3.2023.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74800-3354-48E3-B31B-98D50891414D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2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77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73712-6B30-451B-A341-BF5206BA0E2E}" type="datetimeFigureOut">
              <a:rPr lang="sr-Latn-CS" smtClean="0"/>
              <a:pPr>
                <a:defRPr/>
              </a:pPr>
              <a:t>26.3.2023.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23C78-A951-43D0-B97B-DA786D188232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CEA73-94DD-4DC4-BA14-5B25B93AF92B}" type="datetimeFigureOut">
              <a:rPr lang="sr-Latn-CS" smtClean="0"/>
              <a:pPr>
                <a:defRPr/>
              </a:pPr>
              <a:t>26.3.2023.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1EAB9-BD7D-492B-BA0C-6BBB78436410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7550A-A4D9-45CC-8283-C01E807E005D}" type="datetimeFigureOut">
              <a:rPr lang="sr-Latn-CS" smtClean="0"/>
              <a:pPr>
                <a:defRPr/>
              </a:pPr>
              <a:t>26.3.2023.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C4DAB-C732-4F5B-BB05-E44634EAE9A3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229F8-2B54-4F0D-AACC-12AC28D8339B}" type="datetimeFigureOut">
              <a:rPr lang="sr-Latn-CS" smtClean="0"/>
              <a:pPr>
                <a:defRPr/>
              </a:pPr>
              <a:t>26.3.2023.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9E8AF-026B-4B13-8E89-5694FF5CE174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03A1B-0346-4AD1-A9D8-3CB23F376698}" type="datetimeFigureOut">
              <a:rPr lang="sr-Latn-CS" smtClean="0"/>
              <a:pPr>
                <a:defRPr/>
              </a:pPr>
              <a:t>26.3.2023.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208E-9132-4ED2-B419-390BE3A3BCF4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79E38-68BB-45B9-8B82-2788CD1E686B}" type="datetimeFigureOut">
              <a:rPr lang="sr-Latn-CS" smtClean="0"/>
              <a:pPr>
                <a:defRPr/>
              </a:pPr>
              <a:t>26.3.2023.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51AC7-C63D-46A6-A94C-49E6828044CF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DD95F-3DB9-42E5-84F5-0862B4CE8C6D}" type="datetimeFigureOut">
              <a:rPr lang="sr-Latn-CS" smtClean="0"/>
              <a:pPr>
                <a:defRPr/>
              </a:pPr>
              <a:t>26.3.2023.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99595-0A99-4DD6-BD14-2E5478390521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36CF1C-6DBB-434E-A2B9-F1C962D530BA}" type="datetimeFigureOut">
              <a:rPr lang="sr-Latn-CS" smtClean="0"/>
              <a:pPr>
                <a:defRPr/>
              </a:pPr>
              <a:t>26.3.2023.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8CE7B2-9A27-4FD8-97BE-7D67410AB2C9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F8D2-FAA4-4B0B-9ED7-F11C7C2B67E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ljuba\das\FIZIOLOGIJA\ptijalinHCL\2000px-HCl_molecule_model-VdW_surfa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726800"/>
            <a:ext cx="2131200" cy="2131200"/>
          </a:xfrm>
          <a:prstGeom prst="rect">
            <a:avLst/>
          </a:prstGeom>
          <a:noFill/>
        </p:spPr>
      </p:pic>
      <p:pic>
        <p:nvPicPr>
          <p:cNvPr id="8" name="Picture 3" descr="D:\ljuba\das\FIZIOLOGIJA\ptijalinHCL\Salivary_alpha-amylase_1S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44" y="4724399"/>
            <a:ext cx="1762625" cy="2133601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28600" y="228600"/>
            <a:ext cx="46482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 descr="FV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28600"/>
            <a:ext cx="1542189" cy="15421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400" y="2133600"/>
            <a:ext cx="2590800" cy="685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VI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2819400"/>
            <a:ext cx="7315200" cy="2362200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Ispitivanje delovanja ptijalina </a:t>
            </a:r>
          </a:p>
          <a:p>
            <a:pPr algn="ctr"/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Odre</a:t>
            </a:r>
            <a:r>
              <a:rPr lang="sr-Latn-RS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đivanje kiselosti želudačkog soka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6037848-thinking-man-male-human-silhouette-standing-png-transparent-png-human-silhouette-png-920_1361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676400"/>
            <a:ext cx="3502624" cy="5181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743200" y="228600"/>
            <a:ext cx="3505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Ptijalin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914400"/>
            <a:ext cx="5029200" cy="4572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Pljuvačna </a:t>
            </a:r>
            <a:r>
              <a:rPr lang="el-GR" sz="2800" b="1" dirty="0">
                <a:solidFill>
                  <a:schemeClr val="tx2">
                    <a:lumMod val="50000"/>
                  </a:schemeClr>
                </a:solidFill>
                <a:latin typeface="Garamond"/>
              </a:rPr>
              <a:t>α</a:t>
            </a:r>
            <a:r>
              <a:rPr lang="sr-Latn-RS" sz="2800" b="1" dirty="0">
                <a:solidFill>
                  <a:schemeClr val="tx2">
                    <a:lumMod val="50000"/>
                  </a:schemeClr>
                </a:solidFill>
                <a:latin typeface="Garamond"/>
              </a:rPr>
              <a:t>-amilaza (dijastaza)</a:t>
            </a:r>
            <a:endParaRPr lang="sr-Latn-RS" sz="3200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 descr="580b57fbd9996e24bc43bc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8200" y="4191000"/>
            <a:ext cx="3017102" cy="2667000"/>
          </a:xfrm>
          <a:prstGeom prst="rect">
            <a:avLst/>
          </a:prstGeom>
        </p:spPr>
      </p:pic>
      <p:pic>
        <p:nvPicPr>
          <p:cNvPr id="6" name="Picture 5" descr="580b57fbd9996e24bc43bc9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9424" y="4419601"/>
            <a:ext cx="3099003" cy="2438400"/>
          </a:xfrm>
          <a:prstGeom prst="rect">
            <a:avLst/>
          </a:prstGeom>
        </p:spPr>
      </p:pic>
      <p:pic>
        <p:nvPicPr>
          <p:cNvPr id="7" name="Picture 6" descr="unnam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495800"/>
            <a:ext cx="2004140" cy="2362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2209800"/>
            <a:ext cx="35814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Luči se kao proenzim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2743200"/>
            <a:ext cx="35814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Razlaže skrob do maltoze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3276600"/>
            <a:ext cx="3581400" cy="6858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Inaktivira je kisela pH želudačnog soka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14800" y="22098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latin typeface="Garamond" pitchFamily="18" charset="0"/>
              </a:rPr>
              <a:t>Cl- joni</a:t>
            </a:r>
          </a:p>
        </p:txBody>
      </p:sp>
      <p:sp>
        <p:nvSpPr>
          <p:cNvPr id="12" name="Freeform 11"/>
          <p:cNvSpPr/>
          <p:nvPr/>
        </p:nvSpPr>
        <p:spPr>
          <a:xfrm>
            <a:off x="990600" y="2133600"/>
            <a:ext cx="1547648" cy="1836683"/>
          </a:xfrm>
          <a:custGeom>
            <a:avLst/>
            <a:gdLst>
              <a:gd name="connsiteX0" fmla="*/ 1158766 w 1547648"/>
              <a:gd name="connsiteY0" fmla="*/ 1011621 h 1836683"/>
              <a:gd name="connsiteX1" fmla="*/ 859221 w 1547648"/>
              <a:gd name="connsiteY1" fmla="*/ 838200 h 1836683"/>
              <a:gd name="connsiteX2" fmla="*/ 843455 w 1547648"/>
              <a:gd name="connsiteY2" fmla="*/ 507124 h 1836683"/>
              <a:gd name="connsiteX3" fmla="*/ 827690 w 1547648"/>
              <a:gd name="connsiteY3" fmla="*/ 254876 h 1836683"/>
              <a:gd name="connsiteX4" fmla="*/ 670035 w 1547648"/>
              <a:gd name="connsiteY4" fmla="*/ 49924 h 1836683"/>
              <a:gd name="connsiteX5" fmla="*/ 307428 w 1547648"/>
              <a:gd name="connsiteY5" fmla="*/ 65690 h 1836683"/>
              <a:gd name="connsiteX6" fmla="*/ 55179 w 1547648"/>
              <a:gd name="connsiteY6" fmla="*/ 444062 h 1836683"/>
              <a:gd name="connsiteX7" fmla="*/ 23648 w 1547648"/>
              <a:gd name="connsiteY7" fmla="*/ 1011621 h 1836683"/>
              <a:gd name="connsiteX8" fmla="*/ 197069 w 1547648"/>
              <a:gd name="connsiteY8" fmla="*/ 1531883 h 1836683"/>
              <a:gd name="connsiteX9" fmla="*/ 1064172 w 1547648"/>
              <a:gd name="connsiteY9" fmla="*/ 1831428 h 1836683"/>
              <a:gd name="connsiteX10" fmla="*/ 1474076 w 1547648"/>
              <a:gd name="connsiteY10" fmla="*/ 1563414 h 1836683"/>
              <a:gd name="connsiteX11" fmla="*/ 1505607 w 1547648"/>
              <a:gd name="connsiteY11" fmla="*/ 1311166 h 1836683"/>
              <a:gd name="connsiteX12" fmla="*/ 1426779 w 1547648"/>
              <a:gd name="connsiteY12" fmla="*/ 1043152 h 1836683"/>
              <a:gd name="connsiteX13" fmla="*/ 1158766 w 1547648"/>
              <a:gd name="connsiteY13" fmla="*/ 1011621 h 18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7648" h="1836683">
                <a:moveTo>
                  <a:pt x="1158766" y="1011621"/>
                </a:moveTo>
                <a:cubicBezTo>
                  <a:pt x="1064173" y="977462"/>
                  <a:pt x="911773" y="922283"/>
                  <a:pt x="859221" y="838200"/>
                </a:cubicBezTo>
                <a:cubicBezTo>
                  <a:pt x="806669" y="754117"/>
                  <a:pt x="848710" y="604345"/>
                  <a:pt x="843455" y="507124"/>
                </a:cubicBezTo>
                <a:cubicBezTo>
                  <a:pt x="838200" y="409903"/>
                  <a:pt x="856593" y="331076"/>
                  <a:pt x="827690" y="254876"/>
                </a:cubicBezTo>
                <a:cubicBezTo>
                  <a:pt x="798787" y="178676"/>
                  <a:pt x="756745" y="81455"/>
                  <a:pt x="670035" y="49924"/>
                </a:cubicBezTo>
                <a:cubicBezTo>
                  <a:pt x="583325" y="18393"/>
                  <a:pt x="409904" y="0"/>
                  <a:pt x="307428" y="65690"/>
                </a:cubicBezTo>
                <a:cubicBezTo>
                  <a:pt x="204952" y="131380"/>
                  <a:pt x="102476" y="286407"/>
                  <a:pt x="55179" y="444062"/>
                </a:cubicBezTo>
                <a:cubicBezTo>
                  <a:pt x="7882" y="601717"/>
                  <a:pt x="0" y="830318"/>
                  <a:pt x="23648" y="1011621"/>
                </a:cubicBezTo>
                <a:cubicBezTo>
                  <a:pt x="47296" y="1192924"/>
                  <a:pt x="23648" y="1395249"/>
                  <a:pt x="197069" y="1531883"/>
                </a:cubicBezTo>
                <a:cubicBezTo>
                  <a:pt x="370490" y="1668517"/>
                  <a:pt x="851338" y="1826173"/>
                  <a:pt x="1064172" y="1831428"/>
                </a:cubicBezTo>
                <a:cubicBezTo>
                  <a:pt x="1277006" y="1836683"/>
                  <a:pt x="1400504" y="1650124"/>
                  <a:pt x="1474076" y="1563414"/>
                </a:cubicBezTo>
                <a:cubicBezTo>
                  <a:pt x="1547648" y="1476704"/>
                  <a:pt x="1513490" y="1397876"/>
                  <a:pt x="1505607" y="1311166"/>
                </a:cubicBezTo>
                <a:cubicBezTo>
                  <a:pt x="1497724" y="1224456"/>
                  <a:pt x="1484586" y="1093076"/>
                  <a:pt x="1426779" y="1043152"/>
                </a:cubicBezTo>
                <a:cubicBezTo>
                  <a:pt x="1368972" y="993228"/>
                  <a:pt x="1253359" y="1045780"/>
                  <a:pt x="1158766" y="101162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endParaRPr lang="sr-Latn-RS" dirty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sr-Latn-RS" sz="2000" b="1" dirty="0">
                <a:solidFill>
                  <a:schemeClr val="bg1"/>
                </a:solidFill>
                <a:latin typeface="Garamond" pitchFamily="18" charset="0"/>
              </a:rPr>
              <a:t>Ptijalin </a:t>
            </a:r>
          </a:p>
          <a:p>
            <a:pPr algn="ctr"/>
            <a:r>
              <a:rPr lang="sr-Latn-RS" sz="2000" b="1" dirty="0">
                <a:solidFill>
                  <a:schemeClr val="bg1"/>
                </a:solidFill>
                <a:latin typeface="Garamond" pitchFamily="18" charset="0"/>
              </a:rPr>
              <a:t>(proenzim)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05200" y="2514600"/>
            <a:ext cx="762000" cy="699820"/>
          </a:xfrm>
          <a:custGeom>
            <a:avLst/>
            <a:gdLst>
              <a:gd name="connsiteX0" fmla="*/ 25603 w 727862"/>
              <a:gd name="connsiteY0" fmla="*/ 142646 h 699820"/>
              <a:gd name="connsiteX1" fmla="*/ 18288 w 727862"/>
              <a:gd name="connsiteY1" fmla="*/ 405993 h 699820"/>
              <a:gd name="connsiteX2" fmla="*/ 47549 w 727862"/>
              <a:gd name="connsiteY2" fmla="*/ 523037 h 699820"/>
              <a:gd name="connsiteX3" fmla="*/ 128016 w 727862"/>
              <a:gd name="connsiteY3" fmla="*/ 596189 h 699820"/>
              <a:gd name="connsiteX4" fmla="*/ 274320 w 727862"/>
              <a:gd name="connsiteY4" fmla="*/ 669341 h 699820"/>
              <a:gd name="connsiteX5" fmla="*/ 384048 w 727862"/>
              <a:gd name="connsiteY5" fmla="*/ 691286 h 699820"/>
              <a:gd name="connsiteX6" fmla="*/ 486461 w 727862"/>
              <a:gd name="connsiteY6" fmla="*/ 691286 h 699820"/>
              <a:gd name="connsiteX7" fmla="*/ 588874 w 727862"/>
              <a:gd name="connsiteY7" fmla="*/ 691286 h 699820"/>
              <a:gd name="connsiteX8" fmla="*/ 676656 w 727862"/>
              <a:gd name="connsiteY8" fmla="*/ 640080 h 699820"/>
              <a:gd name="connsiteX9" fmla="*/ 705917 w 727862"/>
              <a:gd name="connsiteY9" fmla="*/ 435254 h 699820"/>
              <a:gd name="connsiteX10" fmla="*/ 676656 w 727862"/>
              <a:gd name="connsiteY10" fmla="*/ 186537 h 699820"/>
              <a:gd name="connsiteX11" fmla="*/ 398679 w 727862"/>
              <a:gd name="connsiteY11" fmla="*/ 32918 h 699820"/>
              <a:gd name="connsiteX12" fmla="*/ 171907 w 727862"/>
              <a:gd name="connsiteY12" fmla="*/ 18288 h 699820"/>
              <a:gd name="connsiteX13" fmla="*/ 25603 w 727862"/>
              <a:gd name="connsiteY13" fmla="*/ 142646 h 69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7862" h="699820">
                <a:moveTo>
                  <a:pt x="25603" y="142646"/>
                </a:moveTo>
                <a:cubicBezTo>
                  <a:pt x="0" y="207264"/>
                  <a:pt x="14630" y="342595"/>
                  <a:pt x="18288" y="405993"/>
                </a:cubicBezTo>
                <a:cubicBezTo>
                  <a:pt x="21946" y="469391"/>
                  <a:pt x="29261" y="491338"/>
                  <a:pt x="47549" y="523037"/>
                </a:cubicBezTo>
                <a:cubicBezTo>
                  <a:pt x="65837" y="554736"/>
                  <a:pt x="90221" y="571805"/>
                  <a:pt x="128016" y="596189"/>
                </a:cubicBezTo>
                <a:cubicBezTo>
                  <a:pt x="165811" y="620573"/>
                  <a:pt x="231648" y="653492"/>
                  <a:pt x="274320" y="669341"/>
                </a:cubicBezTo>
                <a:cubicBezTo>
                  <a:pt x="316992" y="685190"/>
                  <a:pt x="348691" y="687629"/>
                  <a:pt x="384048" y="691286"/>
                </a:cubicBezTo>
                <a:cubicBezTo>
                  <a:pt x="419405" y="694943"/>
                  <a:pt x="486461" y="691286"/>
                  <a:pt x="486461" y="691286"/>
                </a:cubicBezTo>
                <a:cubicBezTo>
                  <a:pt x="520599" y="691286"/>
                  <a:pt x="557175" y="699820"/>
                  <a:pt x="588874" y="691286"/>
                </a:cubicBezTo>
                <a:cubicBezTo>
                  <a:pt x="620573" y="682752"/>
                  <a:pt x="657149" y="682752"/>
                  <a:pt x="676656" y="640080"/>
                </a:cubicBezTo>
                <a:cubicBezTo>
                  <a:pt x="696163" y="597408"/>
                  <a:pt x="705917" y="510844"/>
                  <a:pt x="705917" y="435254"/>
                </a:cubicBezTo>
                <a:cubicBezTo>
                  <a:pt x="705917" y="359664"/>
                  <a:pt x="727862" y="253593"/>
                  <a:pt x="676656" y="186537"/>
                </a:cubicBezTo>
                <a:cubicBezTo>
                  <a:pt x="625450" y="119481"/>
                  <a:pt x="482804" y="60959"/>
                  <a:pt x="398679" y="32918"/>
                </a:cubicBezTo>
                <a:cubicBezTo>
                  <a:pt x="314554" y="4877"/>
                  <a:pt x="234086" y="0"/>
                  <a:pt x="171907" y="18288"/>
                </a:cubicBezTo>
                <a:cubicBezTo>
                  <a:pt x="109728" y="36576"/>
                  <a:pt x="51206" y="78029"/>
                  <a:pt x="25603" y="14264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FF0000"/>
                </a:solidFill>
                <a:latin typeface="Garamond" pitchFamily="18" charset="0"/>
              </a:rPr>
              <a:t>Skrob</a:t>
            </a:r>
            <a:endParaRPr lang="en-US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 rot="2872300" flipV="1">
            <a:off x="1583801" y="2703392"/>
            <a:ext cx="609600" cy="2263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90600" y="2133600"/>
            <a:ext cx="1547648" cy="1836683"/>
          </a:xfrm>
          <a:custGeom>
            <a:avLst/>
            <a:gdLst>
              <a:gd name="connsiteX0" fmla="*/ 1158766 w 1547648"/>
              <a:gd name="connsiteY0" fmla="*/ 1011621 h 1836683"/>
              <a:gd name="connsiteX1" fmla="*/ 859221 w 1547648"/>
              <a:gd name="connsiteY1" fmla="*/ 838200 h 1836683"/>
              <a:gd name="connsiteX2" fmla="*/ 843455 w 1547648"/>
              <a:gd name="connsiteY2" fmla="*/ 507124 h 1836683"/>
              <a:gd name="connsiteX3" fmla="*/ 827690 w 1547648"/>
              <a:gd name="connsiteY3" fmla="*/ 254876 h 1836683"/>
              <a:gd name="connsiteX4" fmla="*/ 670035 w 1547648"/>
              <a:gd name="connsiteY4" fmla="*/ 49924 h 1836683"/>
              <a:gd name="connsiteX5" fmla="*/ 307428 w 1547648"/>
              <a:gd name="connsiteY5" fmla="*/ 65690 h 1836683"/>
              <a:gd name="connsiteX6" fmla="*/ 55179 w 1547648"/>
              <a:gd name="connsiteY6" fmla="*/ 444062 h 1836683"/>
              <a:gd name="connsiteX7" fmla="*/ 23648 w 1547648"/>
              <a:gd name="connsiteY7" fmla="*/ 1011621 h 1836683"/>
              <a:gd name="connsiteX8" fmla="*/ 197069 w 1547648"/>
              <a:gd name="connsiteY8" fmla="*/ 1531883 h 1836683"/>
              <a:gd name="connsiteX9" fmla="*/ 1064172 w 1547648"/>
              <a:gd name="connsiteY9" fmla="*/ 1831428 h 1836683"/>
              <a:gd name="connsiteX10" fmla="*/ 1474076 w 1547648"/>
              <a:gd name="connsiteY10" fmla="*/ 1563414 h 1836683"/>
              <a:gd name="connsiteX11" fmla="*/ 1505607 w 1547648"/>
              <a:gd name="connsiteY11" fmla="*/ 1311166 h 1836683"/>
              <a:gd name="connsiteX12" fmla="*/ 1426779 w 1547648"/>
              <a:gd name="connsiteY12" fmla="*/ 1043152 h 1836683"/>
              <a:gd name="connsiteX13" fmla="*/ 1158766 w 1547648"/>
              <a:gd name="connsiteY13" fmla="*/ 1011621 h 18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7648" h="1836683">
                <a:moveTo>
                  <a:pt x="1158766" y="1011621"/>
                </a:moveTo>
                <a:cubicBezTo>
                  <a:pt x="1064173" y="977462"/>
                  <a:pt x="911773" y="922283"/>
                  <a:pt x="859221" y="838200"/>
                </a:cubicBezTo>
                <a:cubicBezTo>
                  <a:pt x="806669" y="754117"/>
                  <a:pt x="848710" y="604345"/>
                  <a:pt x="843455" y="507124"/>
                </a:cubicBezTo>
                <a:cubicBezTo>
                  <a:pt x="838200" y="409903"/>
                  <a:pt x="856593" y="331076"/>
                  <a:pt x="827690" y="254876"/>
                </a:cubicBezTo>
                <a:cubicBezTo>
                  <a:pt x="798787" y="178676"/>
                  <a:pt x="756745" y="81455"/>
                  <a:pt x="670035" y="49924"/>
                </a:cubicBezTo>
                <a:cubicBezTo>
                  <a:pt x="583325" y="18393"/>
                  <a:pt x="409904" y="0"/>
                  <a:pt x="307428" y="65690"/>
                </a:cubicBezTo>
                <a:cubicBezTo>
                  <a:pt x="204952" y="131380"/>
                  <a:pt x="102476" y="286407"/>
                  <a:pt x="55179" y="444062"/>
                </a:cubicBezTo>
                <a:cubicBezTo>
                  <a:pt x="7882" y="601717"/>
                  <a:pt x="0" y="830318"/>
                  <a:pt x="23648" y="1011621"/>
                </a:cubicBezTo>
                <a:cubicBezTo>
                  <a:pt x="47296" y="1192924"/>
                  <a:pt x="23648" y="1395249"/>
                  <a:pt x="197069" y="1531883"/>
                </a:cubicBezTo>
                <a:cubicBezTo>
                  <a:pt x="370490" y="1668517"/>
                  <a:pt x="851338" y="1826173"/>
                  <a:pt x="1064172" y="1831428"/>
                </a:cubicBezTo>
                <a:cubicBezTo>
                  <a:pt x="1277006" y="1836683"/>
                  <a:pt x="1400504" y="1650124"/>
                  <a:pt x="1474076" y="1563414"/>
                </a:cubicBezTo>
                <a:cubicBezTo>
                  <a:pt x="1547648" y="1476704"/>
                  <a:pt x="1513490" y="1397876"/>
                  <a:pt x="1505607" y="1311166"/>
                </a:cubicBezTo>
                <a:cubicBezTo>
                  <a:pt x="1497724" y="1224456"/>
                  <a:pt x="1484586" y="1093076"/>
                  <a:pt x="1426779" y="1043152"/>
                </a:cubicBezTo>
                <a:cubicBezTo>
                  <a:pt x="1368972" y="993228"/>
                  <a:pt x="1253359" y="1045780"/>
                  <a:pt x="1158766" y="101162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endParaRPr lang="sr-Latn-RS" dirty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sr-Latn-RS" sz="2000" b="1" dirty="0">
                <a:solidFill>
                  <a:schemeClr val="bg1"/>
                </a:solidFill>
                <a:latin typeface="Garamond" pitchFamily="18" charset="0"/>
              </a:rPr>
              <a:t>Ptijalin</a:t>
            </a:r>
            <a:r>
              <a:rPr lang="sr-Latn-RS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1905000" y="2819400"/>
            <a:ext cx="3048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2590800"/>
            <a:ext cx="3048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505200" y="2514600"/>
            <a:ext cx="762000" cy="699820"/>
          </a:xfrm>
          <a:custGeom>
            <a:avLst/>
            <a:gdLst>
              <a:gd name="connsiteX0" fmla="*/ 25603 w 727862"/>
              <a:gd name="connsiteY0" fmla="*/ 142646 h 699820"/>
              <a:gd name="connsiteX1" fmla="*/ 18288 w 727862"/>
              <a:gd name="connsiteY1" fmla="*/ 405993 h 699820"/>
              <a:gd name="connsiteX2" fmla="*/ 47549 w 727862"/>
              <a:gd name="connsiteY2" fmla="*/ 523037 h 699820"/>
              <a:gd name="connsiteX3" fmla="*/ 128016 w 727862"/>
              <a:gd name="connsiteY3" fmla="*/ 596189 h 699820"/>
              <a:gd name="connsiteX4" fmla="*/ 274320 w 727862"/>
              <a:gd name="connsiteY4" fmla="*/ 669341 h 699820"/>
              <a:gd name="connsiteX5" fmla="*/ 384048 w 727862"/>
              <a:gd name="connsiteY5" fmla="*/ 691286 h 699820"/>
              <a:gd name="connsiteX6" fmla="*/ 486461 w 727862"/>
              <a:gd name="connsiteY6" fmla="*/ 691286 h 699820"/>
              <a:gd name="connsiteX7" fmla="*/ 588874 w 727862"/>
              <a:gd name="connsiteY7" fmla="*/ 691286 h 699820"/>
              <a:gd name="connsiteX8" fmla="*/ 676656 w 727862"/>
              <a:gd name="connsiteY8" fmla="*/ 640080 h 699820"/>
              <a:gd name="connsiteX9" fmla="*/ 705917 w 727862"/>
              <a:gd name="connsiteY9" fmla="*/ 435254 h 699820"/>
              <a:gd name="connsiteX10" fmla="*/ 676656 w 727862"/>
              <a:gd name="connsiteY10" fmla="*/ 186537 h 699820"/>
              <a:gd name="connsiteX11" fmla="*/ 398679 w 727862"/>
              <a:gd name="connsiteY11" fmla="*/ 32918 h 699820"/>
              <a:gd name="connsiteX12" fmla="*/ 171907 w 727862"/>
              <a:gd name="connsiteY12" fmla="*/ 18288 h 699820"/>
              <a:gd name="connsiteX13" fmla="*/ 25603 w 727862"/>
              <a:gd name="connsiteY13" fmla="*/ 142646 h 69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7862" h="699820">
                <a:moveTo>
                  <a:pt x="25603" y="142646"/>
                </a:moveTo>
                <a:cubicBezTo>
                  <a:pt x="0" y="207264"/>
                  <a:pt x="14630" y="342595"/>
                  <a:pt x="18288" y="405993"/>
                </a:cubicBezTo>
                <a:cubicBezTo>
                  <a:pt x="21946" y="469391"/>
                  <a:pt x="29261" y="491338"/>
                  <a:pt x="47549" y="523037"/>
                </a:cubicBezTo>
                <a:cubicBezTo>
                  <a:pt x="65837" y="554736"/>
                  <a:pt x="90221" y="571805"/>
                  <a:pt x="128016" y="596189"/>
                </a:cubicBezTo>
                <a:cubicBezTo>
                  <a:pt x="165811" y="620573"/>
                  <a:pt x="231648" y="653492"/>
                  <a:pt x="274320" y="669341"/>
                </a:cubicBezTo>
                <a:cubicBezTo>
                  <a:pt x="316992" y="685190"/>
                  <a:pt x="348691" y="687629"/>
                  <a:pt x="384048" y="691286"/>
                </a:cubicBezTo>
                <a:cubicBezTo>
                  <a:pt x="419405" y="694943"/>
                  <a:pt x="486461" y="691286"/>
                  <a:pt x="486461" y="691286"/>
                </a:cubicBezTo>
                <a:cubicBezTo>
                  <a:pt x="520599" y="691286"/>
                  <a:pt x="557175" y="699820"/>
                  <a:pt x="588874" y="691286"/>
                </a:cubicBezTo>
                <a:cubicBezTo>
                  <a:pt x="620573" y="682752"/>
                  <a:pt x="657149" y="682752"/>
                  <a:pt x="676656" y="640080"/>
                </a:cubicBezTo>
                <a:cubicBezTo>
                  <a:pt x="696163" y="597408"/>
                  <a:pt x="705917" y="510844"/>
                  <a:pt x="705917" y="435254"/>
                </a:cubicBezTo>
                <a:cubicBezTo>
                  <a:pt x="705917" y="359664"/>
                  <a:pt x="727862" y="253593"/>
                  <a:pt x="676656" y="186537"/>
                </a:cubicBezTo>
                <a:cubicBezTo>
                  <a:pt x="625450" y="119481"/>
                  <a:pt x="482804" y="60959"/>
                  <a:pt x="398679" y="32918"/>
                </a:cubicBezTo>
                <a:cubicBezTo>
                  <a:pt x="314554" y="4877"/>
                  <a:pt x="234086" y="0"/>
                  <a:pt x="171907" y="18288"/>
                </a:cubicBezTo>
                <a:cubicBezTo>
                  <a:pt x="109728" y="36576"/>
                  <a:pt x="51206" y="78029"/>
                  <a:pt x="25603" y="14264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FF0000"/>
                </a:solidFill>
                <a:latin typeface="Garamond" pitchFamily="18" charset="0"/>
              </a:rPr>
              <a:t>Skrob</a:t>
            </a:r>
            <a:endParaRPr lang="en-US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-838200" y="228600"/>
            <a:ext cx="6858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bg1"/>
                </a:solidFill>
                <a:latin typeface="Garamond" pitchFamily="18" charset="0"/>
              </a:rPr>
              <a:t>Cl-</a:t>
            </a:r>
            <a:endParaRPr lang="en-US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33800" y="1981200"/>
            <a:ext cx="1524000" cy="838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FF0000"/>
                </a:solidFill>
                <a:latin typeface="Garamond" pitchFamily="18" charset="0"/>
              </a:rPr>
              <a:t>Proizvodi razlaganja skroba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3.7037E-6 L -0.15833 -0.006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0271E-6 L 0.22917 0.2054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18333 -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mph" presetSubtype="0" repeatCount="2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75 -0.1277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64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15833 0.0166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7BA1ED0-AEFD-419B-8D3A-F6DCC833F489}"/>
              </a:ext>
            </a:extLst>
          </p:cNvPr>
          <p:cNvGrpSpPr/>
          <p:nvPr/>
        </p:nvGrpSpPr>
        <p:grpSpPr>
          <a:xfrm>
            <a:off x="0" y="1941323"/>
            <a:ext cx="9047922" cy="4233651"/>
            <a:chOff x="5021179" y="2157663"/>
            <a:chExt cx="3112168" cy="1941095"/>
          </a:xfrm>
        </p:grpSpPr>
        <p:sp>
          <p:nvSpPr>
            <p:cNvPr id="130" name="Rounded Rectangle 7">
              <a:extLst>
                <a:ext uri="{FF2B5EF4-FFF2-40B4-BE49-F238E27FC236}">
                  <a16:creationId xmlns:a16="http://schemas.microsoft.com/office/drawing/2014/main" id="{09346CC3-4A95-4ACC-AA4B-0AE1AD0F3BBD}"/>
                </a:ext>
              </a:extLst>
            </p:cNvPr>
            <p:cNvSpPr/>
            <p:nvPr/>
          </p:nvSpPr>
          <p:spPr>
            <a:xfrm>
              <a:off x="5188854" y="2422358"/>
              <a:ext cx="2807369" cy="1676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70505A5-06BE-4D2D-BC1A-EB68527662AF}"/>
                </a:ext>
              </a:extLst>
            </p:cNvPr>
            <p:cNvSpPr/>
            <p:nvPr/>
          </p:nvSpPr>
          <p:spPr>
            <a:xfrm>
              <a:off x="5021179" y="2157663"/>
              <a:ext cx="3112168" cy="713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914487" y="2940874"/>
            <a:ext cx="599519" cy="2925373"/>
            <a:chOff x="855745" y="2377885"/>
            <a:chExt cx="599519" cy="320635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8BDAFD"/>
              </a:solidFill>
              <a:ln w="19050">
                <a:solidFill>
                  <a:srgbClr val="8BDA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8BDAFD"/>
              </a:solidFill>
              <a:ln>
                <a:solidFill>
                  <a:srgbClr val="8BDA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8BDAFD"/>
              </a:solidFill>
              <a:ln w="19050">
                <a:solidFill>
                  <a:srgbClr val="10B9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81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1371600" y="228600"/>
            <a:ext cx="6553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delovanja ptijalina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53388EB-1E79-4653-98F0-AE6C09886CAF}"/>
              </a:ext>
            </a:extLst>
          </p:cNvPr>
          <p:cNvGrpSpPr/>
          <p:nvPr/>
        </p:nvGrpSpPr>
        <p:grpSpPr>
          <a:xfrm>
            <a:off x="2505328" y="2950711"/>
            <a:ext cx="599519" cy="2925373"/>
            <a:chOff x="855745" y="2377885"/>
            <a:chExt cx="599519" cy="320635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5C5E03D-F5B3-4CD3-ABD8-73D211BB4E04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1835CE4-21DE-4D58-9CF5-255739FD7502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8BDAFD"/>
              </a:solidFill>
              <a:ln w="19050">
                <a:solidFill>
                  <a:srgbClr val="8BDA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A82F2FD-F690-4226-930D-DAECA4FBDCA8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8BDAFD"/>
              </a:solidFill>
              <a:ln>
                <a:solidFill>
                  <a:srgbClr val="8BDA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E849B55-A2EF-4A94-8C39-7AA74004A085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8BDAFD"/>
              </a:solidFill>
              <a:ln w="19050">
                <a:solidFill>
                  <a:srgbClr val="10B9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B47C3A5-C414-458F-BB22-850E34EFE392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7775982-CE61-46D3-9692-A736D16929AD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BE91094-C746-4F44-8F09-0381B228B8DE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8E776767-0319-4F1E-8833-9AEB8C404992}"/>
              </a:ext>
            </a:extLst>
          </p:cNvPr>
          <p:cNvSpPr/>
          <p:nvPr/>
        </p:nvSpPr>
        <p:spPr>
          <a:xfrm>
            <a:off x="7656393" y="6104871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2462186" y="6096425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994581" y="3181351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C8E880-954B-45E2-A4AF-D263D88D5F42}"/>
              </a:ext>
            </a:extLst>
          </p:cNvPr>
          <p:cNvSpPr txBox="1"/>
          <p:nvPr/>
        </p:nvSpPr>
        <p:spPr>
          <a:xfrm>
            <a:off x="2585422" y="3181349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E106A94-76ED-466A-86A0-8E5C896D9114}"/>
              </a:ext>
            </a:extLst>
          </p:cNvPr>
          <p:cNvSpPr txBox="1"/>
          <p:nvPr/>
        </p:nvSpPr>
        <p:spPr>
          <a:xfrm>
            <a:off x="4425337" y="3181350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AFECE67-15F5-4554-BF28-1087216BE849}"/>
              </a:ext>
            </a:extLst>
          </p:cNvPr>
          <p:cNvSpPr txBox="1"/>
          <p:nvPr/>
        </p:nvSpPr>
        <p:spPr>
          <a:xfrm>
            <a:off x="6119241" y="3181349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82A135-1B28-4622-8642-2F7EDFB0731A}"/>
              </a:ext>
            </a:extLst>
          </p:cNvPr>
          <p:cNvSpPr txBox="1"/>
          <p:nvPr/>
        </p:nvSpPr>
        <p:spPr>
          <a:xfrm>
            <a:off x="7779627" y="3181349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395157" y="980625"/>
            <a:ext cx="156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4 mL skroba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Lugolov rast.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3AA31A-0CBE-4CC9-9014-876B59C35F99}"/>
              </a:ext>
            </a:extLst>
          </p:cNvPr>
          <p:cNvGrpSpPr/>
          <p:nvPr/>
        </p:nvGrpSpPr>
        <p:grpSpPr>
          <a:xfrm>
            <a:off x="6039150" y="2935511"/>
            <a:ext cx="599519" cy="2925377"/>
            <a:chOff x="6039150" y="2935511"/>
            <a:chExt cx="599519" cy="2925377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6BB24FD-2F1B-4A0E-AD18-67070FD7754B}"/>
                </a:ext>
              </a:extLst>
            </p:cNvPr>
            <p:cNvSpPr/>
            <p:nvPr/>
          </p:nvSpPr>
          <p:spPr>
            <a:xfrm>
              <a:off x="6039150" y="5295662"/>
              <a:ext cx="599517" cy="563837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4496E252-D758-415C-B2DB-4164E3754308}"/>
                </a:ext>
              </a:extLst>
            </p:cNvPr>
            <p:cNvSpPr/>
            <p:nvPr/>
          </p:nvSpPr>
          <p:spPr>
            <a:xfrm>
              <a:off x="6058828" y="4969700"/>
              <a:ext cx="566629" cy="582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85EE165-F4D0-432B-A551-B45FCD101D38}"/>
                </a:ext>
              </a:extLst>
            </p:cNvPr>
            <p:cNvSpPr/>
            <p:nvPr/>
          </p:nvSpPr>
          <p:spPr>
            <a:xfrm>
              <a:off x="6039150" y="4840439"/>
              <a:ext cx="599517" cy="2044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C07168F-1EE5-4A2F-BF5B-895FA1102B8B}"/>
                </a:ext>
              </a:extLst>
            </p:cNvPr>
            <p:cNvGrpSpPr/>
            <p:nvPr/>
          </p:nvGrpSpPr>
          <p:grpSpPr>
            <a:xfrm>
              <a:off x="6039150" y="2935511"/>
              <a:ext cx="599519" cy="2925377"/>
              <a:chOff x="1043522" y="2263585"/>
              <a:chExt cx="599519" cy="3206361"/>
            </a:xfrm>
          </p:grpSpPr>
          <p:sp>
            <p:nvSpPr>
              <p:cNvPr id="98" name="Freeform 4">
                <a:extLst>
                  <a:ext uri="{FF2B5EF4-FFF2-40B4-BE49-F238E27FC236}">
                    <a16:creationId xmlns:a16="http://schemas.microsoft.com/office/drawing/2014/main" id="{321FFF55-DCF5-4285-B15A-FE9613F0C1E7}"/>
                  </a:ext>
                </a:extLst>
              </p:cNvPr>
              <p:cNvSpPr/>
              <p:nvPr/>
            </p:nvSpPr>
            <p:spPr>
              <a:xfrm>
                <a:off x="1043523" y="2375653"/>
                <a:ext cx="599518" cy="3094293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4203C07-F69C-4C10-8DE1-A17B8175584C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2FC8C52-5DD5-428B-9DF6-B13A745D33F9}"/>
              </a:ext>
            </a:extLst>
          </p:cNvPr>
          <p:cNvSpPr txBox="1"/>
          <p:nvPr/>
        </p:nvSpPr>
        <p:spPr>
          <a:xfrm>
            <a:off x="2024879" y="983825"/>
            <a:ext cx="1560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4 mL skroba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Lugolov rast.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Nativna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pljuvačka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581131-8193-4A94-97CC-98C5296C9141}"/>
              </a:ext>
            </a:extLst>
          </p:cNvPr>
          <p:cNvSpPr txBox="1"/>
          <p:nvPr/>
        </p:nvSpPr>
        <p:spPr>
          <a:xfrm>
            <a:off x="3791791" y="995438"/>
            <a:ext cx="1560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4 mL skroba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Lugolov rast.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Prokuvana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pljuvačka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9F9DF1-A034-428C-BD15-7790499E81D8}"/>
              </a:ext>
            </a:extLst>
          </p:cNvPr>
          <p:cNvSpPr txBox="1"/>
          <p:nvPr/>
        </p:nvSpPr>
        <p:spPr>
          <a:xfrm>
            <a:off x="7144591" y="985816"/>
            <a:ext cx="156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4 mL skroba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Prokuvana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pljuvačka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5D67B2-A0D8-4050-840D-9C5919DD50C7}"/>
              </a:ext>
            </a:extLst>
          </p:cNvPr>
          <p:cNvSpPr txBox="1"/>
          <p:nvPr/>
        </p:nvSpPr>
        <p:spPr>
          <a:xfrm>
            <a:off x="5568916" y="1000063"/>
            <a:ext cx="156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4 mL skroba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Nativna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pljuvačka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A9BB149-3C12-472D-AC4C-FAE71EA40DA8}"/>
              </a:ext>
            </a:extLst>
          </p:cNvPr>
          <p:cNvGrpSpPr/>
          <p:nvPr/>
        </p:nvGrpSpPr>
        <p:grpSpPr>
          <a:xfrm>
            <a:off x="7699984" y="2934122"/>
            <a:ext cx="599519" cy="2925377"/>
            <a:chOff x="6039150" y="2935511"/>
            <a:chExt cx="599519" cy="2925377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2AFCAAF-1CAE-4050-BAFC-56B683650D81}"/>
                </a:ext>
              </a:extLst>
            </p:cNvPr>
            <p:cNvSpPr/>
            <p:nvPr/>
          </p:nvSpPr>
          <p:spPr>
            <a:xfrm>
              <a:off x="6039150" y="5295662"/>
              <a:ext cx="599517" cy="563837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0371E44-763C-4ABE-B216-F144BA4224FC}"/>
                </a:ext>
              </a:extLst>
            </p:cNvPr>
            <p:cNvSpPr/>
            <p:nvPr/>
          </p:nvSpPr>
          <p:spPr>
            <a:xfrm>
              <a:off x="6058828" y="4969700"/>
              <a:ext cx="566629" cy="582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CAB3CE0-EB04-4543-AB52-3B0913EF7283}"/>
                </a:ext>
              </a:extLst>
            </p:cNvPr>
            <p:cNvSpPr/>
            <p:nvPr/>
          </p:nvSpPr>
          <p:spPr>
            <a:xfrm>
              <a:off x="6039150" y="4840439"/>
              <a:ext cx="599517" cy="2044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18C3507A-D214-4D21-B41B-F5A492DFDEB7}"/>
                </a:ext>
              </a:extLst>
            </p:cNvPr>
            <p:cNvGrpSpPr/>
            <p:nvPr/>
          </p:nvGrpSpPr>
          <p:grpSpPr>
            <a:xfrm>
              <a:off x="6039150" y="2935511"/>
              <a:ext cx="599519" cy="2925377"/>
              <a:chOff x="1043522" y="2263585"/>
              <a:chExt cx="599519" cy="3206361"/>
            </a:xfrm>
          </p:grpSpPr>
          <p:sp>
            <p:nvSpPr>
              <p:cNvPr id="126" name="Freeform 4">
                <a:extLst>
                  <a:ext uri="{FF2B5EF4-FFF2-40B4-BE49-F238E27FC236}">
                    <a16:creationId xmlns:a16="http://schemas.microsoft.com/office/drawing/2014/main" id="{BD894FB5-D205-41E8-9834-D7F16DA3A460}"/>
                  </a:ext>
                </a:extLst>
              </p:cNvPr>
              <p:cNvSpPr/>
              <p:nvPr/>
            </p:nvSpPr>
            <p:spPr>
              <a:xfrm>
                <a:off x="1043523" y="2375653"/>
                <a:ext cx="599518" cy="3094293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14F26DC3-BA8B-431E-828F-3004E2254085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457687D3-0E60-4A02-AC82-EDAF77322C57}"/>
              </a:ext>
            </a:extLst>
          </p:cNvPr>
          <p:cNvSpPr txBox="1"/>
          <p:nvPr/>
        </p:nvSpPr>
        <p:spPr>
          <a:xfrm>
            <a:off x="460929" y="6330044"/>
            <a:ext cx="6661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17375E"/>
                </a:solidFill>
                <a:latin typeface="Garamond" panose="02020404030301010803" pitchFamily="18" charset="0"/>
              </a:rPr>
              <a:t>Inkubacija: </a:t>
            </a:r>
            <a:r>
              <a:rPr lang="sr-Latn-RS" sz="2000" dirty="0">
                <a:solidFill>
                  <a:srgbClr val="17375E"/>
                </a:solidFill>
                <a:latin typeface="Garamond" panose="02020404030301010803" pitchFamily="18" charset="0"/>
              </a:rPr>
              <a:t>vodeno kupatilo – 37 °C/20 minuta.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151DC68-FD9E-40B2-B8A5-E171D42F097F}"/>
              </a:ext>
            </a:extLst>
          </p:cNvPr>
          <p:cNvGrpSpPr/>
          <p:nvPr/>
        </p:nvGrpSpPr>
        <p:grpSpPr>
          <a:xfrm>
            <a:off x="2506524" y="2948642"/>
            <a:ext cx="599519" cy="2925377"/>
            <a:chOff x="6039150" y="2935511"/>
            <a:chExt cx="599519" cy="2925377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830E973-9757-4EE9-A68E-0C6AE69F5808}"/>
                </a:ext>
              </a:extLst>
            </p:cNvPr>
            <p:cNvSpPr/>
            <p:nvPr/>
          </p:nvSpPr>
          <p:spPr>
            <a:xfrm>
              <a:off x="6039150" y="5295662"/>
              <a:ext cx="599517" cy="563837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1504A12-1C5A-4061-B8DE-76604BABDD02}"/>
                </a:ext>
              </a:extLst>
            </p:cNvPr>
            <p:cNvSpPr/>
            <p:nvPr/>
          </p:nvSpPr>
          <p:spPr>
            <a:xfrm>
              <a:off x="6058828" y="4969700"/>
              <a:ext cx="566629" cy="582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136FF2D-1A35-44CE-AAD9-843645C8AD96}"/>
                </a:ext>
              </a:extLst>
            </p:cNvPr>
            <p:cNvSpPr/>
            <p:nvPr/>
          </p:nvSpPr>
          <p:spPr>
            <a:xfrm>
              <a:off x="6039150" y="4840439"/>
              <a:ext cx="599517" cy="2044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FBDE8CB-8F62-46DF-9902-E8849D09DEC3}"/>
                </a:ext>
              </a:extLst>
            </p:cNvPr>
            <p:cNvGrpSpPr/>
            <p:nvPr/>
          </p:nvGrpSpPr>
          <p:grpSpPr>
            <a:xfrm>
              <a:off x="6039150" y="2935511"/>
              <a:ext cx="599519" cy="2925377"/>
              <a:chOff x="1043522" y="2263585"/>
              <a:chExt cx="599519" cy="3206361"/>
            </a:xfrm>
          </p:grpSpPr>
          <p:sp>
            <p:nvSpPr>
              <p:cNvPr id="138" name="Freeform 4">
                <a:extLst>
                  <a:ext uri="{FF2B5EF4-FFF2-40B4-BE49-F238E27FC236}">
                    <a16:creationId xmlns:a16="http://schemas.microsoft.com/office/drawing/2014/main" id="{31D4F147-5EC6-4958-BBE8-633815CCF1DA}"/>
                  </a:ext>
                </a:extLst>
              </p:cNvPr>
              <p:cNvSpPr/>
              <p:nvPr/>
            </p:nvSpPr>
            <p:spPr>
              <a:xfrm>
                <a:off x="1043523" y="2375653"/>
                <a:ext cx="599518" cy="3094293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C23F4E3-BEA4-48BA-A140-DFEE28913A8A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A6A5479E-164E-4152-AAFB-6EF4DECEA57A}"/>
              </a:ext>
            </a:extLst>
          </p:cNvPr>
          <p:cNvSpPr txBox="1"/>
          <p:nvPr/>
        </p:nvSpPr>
        <p:spPr>
          <a:xfrm>
            <a:off x="5019988" y="6358876"/>
            <a:ext cx="4249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rgbClr val="17375E"/>
                </a:solidFill>
                <a:latin typeface="Garamond" panose="02020404030301010803" pitchFamily="18" charset="0"/>
              </a:rPr>
              <a:t>Felingova proba </a:t>
            </a:r>
            <a:r>
              <a:rPr lang="sr-Latn-RS" sz="2000" dirty="0">
                <a:solidFill>
                  <a:srgbClr val="17375E"/>
                </a:solidFill>
                <a:latin typeface="Garamond" panose="02020404030301010803" pitchFamily="18" charset="0"/>
              </a:rPr>
              <a:t>(epruvete 4 i 5)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76E136-EDCE-4CDF-8D23-4B18237CB3FE}"/>
              </a:ext>
            </a:extLst>
          </p:cNvPr>
          <p:cNvGrpSpPr/>
          <p:nvPr/>
        </p:nvGrpSpPr>
        <p:grpSpPr>
          <a:xfrm>
            <a:off x="6037954" y="2932564"/>
            <a:ext cx="599519" cy="2925373"/>
            <a:chOff x="855745" y="2377885"/>
            <a:chExt cx="599519" cy="3206350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9058AB7-98EA-42C3-8673-E9366A1334C9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297FBE42-5F2D-4D68-8DE0-F53198D402CE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DE4E36"/>
              </a:solidFill>
              <a:ln w="19050">
                <a:solidFill>
                  <a:srgbClr val="DE4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C2556F6-EED7-400E-AD84-0011701D1686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DE4E36"/>
              </a:solidFill>
              <a:ln>
                <a:solidFill>
                  <a:srgbClr val="DE4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3F882345-F2BE-4C72-9A48-A4C9A6524374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DE4E36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946B3A7F-3135-4094-86E5-7BEB2506A294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144" name="Freeform 4">
                <a:extLst>
                  <a:ext uri="{FF2B5EF4-FFF2-40B4-BE49-F238E27FC236}">
                    <a16:creationId xmlns:a16="http://schemas.microsoft.com/office/drawing/2014/main" id="{6568F05D-D5E9-482F-9CBC-01DE67FB7312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AA8C6C3-5D3E-4325-AF54-848CD05F8A5B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8717EE1-84FD-4934-B794-2ED604BA682D}"/>
              </a:ext>
            </a:extLst>
          </p:cNvPr>
          <p:cNvGrpSpPr/>
          <p:nvPr/>
        </p:nvGrpSpPr>
        <p:grpSpPr>
          <a:xfrm>
            <a:off x="4345243" y="2950034"/>
            <a:ext cx="599519" cy="2925373"/>
            <a:chOff x="855745" y="2377885"/>
            <a:chExt cx="599519" cy="320635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BA3255F-1DB6-43C7-891C-637FDB87DDC1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33513FB6-97AF-404E-803F-60971663DD2F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8BDAFD"/>
              </a:solidFill>
              <a:ln w="19050">
                <a:solidFill>
                  <a:srgbClr val="8BDA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04BE4C8A-D325-41B4-B4C4-64BFA14B3FAB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8BDAFD"/>
              </a:solidFill>
              <a:ln>
                <a:solidFill>
                  <a:srgbClr val="8BDA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12F1FE67-DBCA-4EFE-BDC5-2F799126D9A1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8BDAFD"/>
              </a:solidFill>
              <a:ln w="19050">
                <a:solidFill>
                  <a:srgbClr val="10B9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6E1A640-E715-4982-A9E1-14135967951A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152" name="Freeform 4">
                <a:extLst>
                  <a:ext uri="{FF2B5EF4-FFF2-40B4-BE49-F238E27FC236}">
                    <a16:creationId xmlns:a16="http://schemas.microsoft.com/office/drawing/2014/main" id="{F8A2DA1F-0556-4DE3-8688-E019956FDD27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B6B63B7-38BB-4274-B328-9F3FB863D093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71671099-E7CB-4EB3-9B72-E40FCD955E92}"/>
              </a:ext>
            </a:extLst>
          </p:cNvPr>
          <p:cNvSpPr/>
          <p:nvPr/>
        </p:nvSpPr>
        <p:spPr>
          <a:xfrm>
            <a:off x="6006225" y="6093869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42CD04F-F98F-480F-8D49-9052ADBAE1C0}"/>
              </a:ext>
            </a:extLst>
          </p:cNvPr>
          <p:cNvSpPr/>
          <p:nvPr/>
        </p:nvSpPr>
        <p:spPr>
          <a:xfrm>
            <a:off x="871345" y="6093869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5DC8908-8C51-4EDD-9DCB-37DA8520E3BF}"/>
              </a:ext>
            </a:extLst>
          </p:cNvPr>
          <p:cNvSpPr/>
          <p:nvPr/>
        </p:nvSpPr>
        <p:spPr>
          <a:xfrm>
            <a:off x="4302101" y="6091014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E551EC7-230F-470C-B3D9-4BEC3E300132}"/>
              </a:ext>
            </a:extLst>
          </p:cNvPr>
          <p:cNvGrpSpPr/>
          <p:nvPr/>
        </p:nvGrpSpPr>
        <p:grpSpPr>
          <a:xfrm>
            <a:off x="7699982" y="2931176"/>
            <a:ext cx="599519" cy="2925373"/>
            <a:chOff x="855745" y="2377885"/>
            <a:chExt cx="599519" cy="3206350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4E3CFF38-8098-42AF-B9A6-7A87A1A167F1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0AF9754B-B0F4-430F-9354-2B9B97E0B4DC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1E497C"/>
              </a:solidFill>
              <a:ln w="19050">
                <a:solidFill>
                  <a:srgbClr val="1E49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873FFAC-2799-4B3D-9957-379AFF352372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1E497C"/>
              </a:solidFill>
              <a:ln>
                <a:solidFill>
                  <a:srgbClr val="1E49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99734746-364A-4007-8760-A2EB56B4FDB4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1E497C"/>
              </a:solidFill>
              <a:ln w="19050">
                <a:solidFill>
                  <a:srgbClr val="1737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009D8D23-7B32-46A4-B442-B4DB2B5AA98A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163" name="Freeform 4">
                <a:extLst>
                  <a:ext uri="{FF2B5EF4-FFF2-40B4-BE49-F238E27FC236}">
                    <a16:creationId xmlns:a16="http://schemas.microsoft.com/office/drawing/2014/main" id="{0DA4AF49-A0B6-4AA5-BE0C-D60042CD14AE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8D4BE690-97DE-4E92-A22B-6873A67B5D76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2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132" grpId="0"/>
      <p:bldP spid="132" grpId="1"/>
      <p:bldP spid="140" grpId="0"/>
      <p:bldP spid="140" grpId="1"/>
      <p:bldP spid="157" grpId="0" animBg="1"/>
      <p:bldP spid="158" grpId="0" animBg="1"/>
      <p:bldP spid="1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228600"/>
            <a:ext cx="75438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Hlorovodonična kiselina želudačnog soka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743200" y="3124200"/>
            <a:ext cx="746234" cy="756745"/>
          </a:xfrm>
          <a:custGeom>
            <a:avLst/>
            <a:gdLst>
              <a:gd name="connsiteX0" fmla="*/ 81455 w 1079937"/>
              <a:gd name="connsiteY0" fmla="*/ 391510 h 1326931"/>
              <a:gd name="connsiteX1" fmla="*/ 317937 w 1079937"/>
              <a:gd name="connsiteY1" fmla="*/ 76200 h 1326931"/>
              <a:gd name="connsiteX2" fmla="*/ 680544 w 1079937"/>
              <a:gd name="connsiteY2" fmla="*/ 13138 h 1326931"/>
              <a:gd name="connsiteX3" fmla="*/ 917027 w 1079937"/>
              <a:gd name="connsiteY3" fmla="*/ 155027 h 1326931"/>
              <a:gd name="connsiteX4" fmla="*/ 1058917 w 1079937"/>
              <a:gd name="connsiteY4" fmla="*/ 580696 h 1326931"/>
              <a:gd name="connsiteX5" fmla="*/ 980089 w 1079937"/>
              <a:gd name="connsiteY5" fmla="*/ 1132489 h 1326931"/>
              <a:gd name="connsiteX6" fmla="*/ 459827 w 1079937"/>
              <a:gd name="connsiteY6" fmla="*/ 1321676 h 1326931"/>
              <a:gd name="connsiteX7" fmla="*/ 160282 w 1079937"/>
              <a:gd name="connsiteY7" fmla="*/ 1164020 h 1326931"/>
              <a:gd name="connsiteX8" fmla="*/ 160282 w 1079937"/>
              <a:gd name="connsiteY8" fmla="*/ 1037896 h 1326931"/>
              <a:gd name="connsiteX9" fmla="*/ 160282 w 1079937"/>
              <a:gd name="connsiteY9" fmla="*/ 1037896 h 1326931"/>
              <a:gd name="connsiteX10" fmla="*/ 381000 w 1079937"/>
              <a:gd name="connsiteY10" fmla="*/ 1069427 h 1326931"/>
              <a:gd name="connsiteX11" fmla="*/ 649013 w 1079937"/>
              <a:gd name="connsiteY11" fmla="*/ 1053662 h 1326931"/>
              <a:gd name="connsiteX12" fmla="*/ 664779 w 1079937"/>
              <a:gd name="connsiteY12" fmla="*/ 832945 h 1326931"/>
              <a:gd name="connsiteX13" fmla="*/ 160282 w 1079937"/>
              <a:gd name="connsiteY13" fmla="*/ 927538 h 1326931"/>
              <a:gd name="connsiteX14" fmla="*/ 112986 w 1079937"/>
              <a:gd name="connsiteY14" fmla="*/ 754117 h 1326931"/>
              <a:gd name="connsiteX15" fmla="*/ 112986 w 1079937"/>
              <a:gd name="connsiteY15" fmla="*/ 754117 h 1326931"/>
              <a:gd name="connsiteX16" fmla="*/ 554420 w 1079937"/>
              <a:gd name="connsiteY16" fmla="*/ 564931 h 1326931"/>
              <a:gd name="connsiteX17" fmla="*/ 428296 w 1079937"/>
              <a:gd name="connsiteY17" fmla="*/ 407276 h 1326931"/>
              <a:gd name="connsiteX18" fmla="*/ 49924 w 1079937"/>
              <a:gd name="connsiteY18" fmla="*/ 517634 h 1326931"/>
              <a:gd name="connsiteX19" fmla="*/ 128751 w 1079937"/>
              <a:gd name="connsiteY19" fmla="*/ 312683 h 132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9937" h="1326931">
                <a:moveTo>
                  <a:pt x="81455" y="391510"/>
                </a:moveTo>
                <a:cubicBezTo>
                  <a:pt x="149772" y="265386"/>
                  <a:pt x="218089" y="139262"/>
                  <a:pt x="317937" y="76200"/>
                </a:cubicBezTo>
                <a:cubicBezTo>
                  <a:pt x="417785" y="13138"/>
                  <a:pt x="580696" y="0"/>
                  <a:pt x="680544" y="13138"/>
                </a:cubicBezTo>
                <a:cubicBezTo>
                  <a:pt x="780392" y="26276"/>
                  <a:pt x="853965" y="60434"/>
                  <a:pt x="917027" y="155027"/>
                </a:cubicBezTo>
                <a:cubicBezTo>
                  <a:pt x="980089" y="249620"/>
                  <a:pt x="1048407" y="417786"/>
                  <a:pt x="1058917" y="580696"/>
                </a:cubicBezTo>
                <a:cubicBezTo>
                  <a:pt x="1069427" y="743606"/>
                  <a:pt x="1079937" y="1008992"/>
                  <a:pt x="980089" y="1132489"/>
                </a:cubicBezTo>
                <a:cubicBezTo>
                  <a:pt x="880241" y="1255986"/>
                  <a:pt x="596461" y="1316421"/>
                  <a:pt x="459827" y="1321676"/>
                </a:cubicBezTo>
                <a:cubicBezTo>
                  <a:pt x="323193" y="1326931"/>
                  <a:pt x="210206" y="1211317"/>
                  <a:pt x="160282" y="1164020"/>
                </a:cubicBezTo>
                <a:cubicBezTo>
                  <a:pt x="110358" y="1116723"/>
                  <a:pt x="160282" y="1037896"/>
                  <a:pt x="160282" y="1037896"/>
                </a:cubicBezTo>
                <a:lnTo>
                  <a:pt x="160282" y="1037896"/>
                </a:lnTo>
                <a:cubicBezTo>
                  <a:pt x="197068" y="1043151"/>
                  <a:pt x="299545" y="1066799"/>
                  <a:pt x="381000" y="1069427"/>
                </a:cubicBezTo>
                <a:cubicBezTo>
                  <a:pt x="462455" y="1072055"/>
                  <a:pt x="601717" y="1093076"/>
                  <a:pt x="649013" y="1053662"/>
                </a:cubicBezTo>
                <a:cubicBezTo>
                  <a:pt x="696310" y="1014248"/>
                  <a:pt x="746234" y="853966"/>
                  <a:pt x="664779" y="832945"/>
                </a:cubicBezTo>
                <a:cubicBezTo>
                  <a:pt x="583324" y="811924"/>
                  <a:pt x="252247" y="940676"/>
                  <a:pt x="160282" y="927538"/>
                </a:cubicBezTo>
                <a:cubicBezTo>
                  <a:pt x="68317" y="914400"/>
                  <a:pt x="112986" y="754117"/>
                  <a:pt x="112986" y="754117"/>
                </a:cubicBezTo>
                <a:lnTo>
                  <a:pt x="112986" y="754117"/>
                </a:lnTo>
                <a:cubicBezTo>
                  <a:pt x="186558" y="722586"/>
                  <a:pt x="501868" y="622738"/>
                  <a:pt x="554420" y="564931"/>
                </a:cubicBezTo>
                <a:cubicBezTo>
                  <a:pt x="606972" y="507124"/>
                  <a:pt x="512379" y="415159"/>
                  <a:pt x="428296" y="407276"/>
                </a:cubicBezTo>
                <a:cubicBezTo>
                  <a:pt x="344213" y="399393"/>
                  <a:pt x="99848" y="533399"/>
                  <a:pt x="49924" y="517634"/>
                </a:cubicBezTo>
                <a:cubicBezTo>
                  <a:pt x="0" y="501869"/>
                  <a:pt x="64375" y="407276"/>
                  <a:pt x="128751" y="312683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819400" y="3886200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3962400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39624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4114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4114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40386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4343400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4419600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44196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0" y="4572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95600" y="4572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4495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443008">
            <a:off x="2819400" y="4800600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443008">
            <a:off x="3276600" y="4876800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443008">
            <a:off x="2895600" y="4876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443008">
            <a:off x="3048000" y="50292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443008">
            <a:off x="2895600" y="50292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443008">
            <a:off x="2971800" y="4953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851582">
            <a:off x="2779442" y="5259861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851582">
            <a:off x="3236642" y="5336061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851582">
            <a:off x="2855642" y="5336061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851582">
            <a:off x="3008042" y="5488461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851582">
            <a:off x="2855642" y="5488461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851582">
            <a:off x="2931842" y="5412261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3848451">
            <a:off x="2240683" y="5953503"/>
            <a:ext cx="76881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3848451">
            <a:off x="2650691" y="6176323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3848451">
            <a:off x="2383595" y="5866488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3848451">
            <a:off x="2535996" y="5942688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3848451">
            <a:off x="2535996" y="586648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3848451">
            <a:off x="2459796" y="594268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8145998">
            <a:off x="2678532" y="5479611"/>
            <a:ext cx="541239" cy="6858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851582">
            <a:off x="2997499" y="5806395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1524000" y="6096000"/>
            <a:ext cx="533400" cy="6858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6400" y="6553200"/>
            <a:ext cx="2286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10800000">
            <a:off x="76200" y="4800600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0800000">
            <a:off x="152400" y="4876800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10800000">
            <a:off x="533400" y="50292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0800000">
            <a:off x="533400" y="4876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0800000">
            <a:off x="685800" y="50292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10800000">
            <a:off x="609600" y="4953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10628233">
            <a:off x="101975" y="5233349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10628233">
            <a:off x="178175" y="5309549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0628233">
            <a:off x="559175" y="546194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0628233">
            <a:off x="559175" y="530954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0628233">
            <a:off x="711575" y="546194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0628233">
            <a:off x="635375" y="538574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 rot="7456405">
            <a:off x="527297" y="6117775"/>
            <a:ext cx="748635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8289739">
            <a:off x="818812" y="6270085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8289739">
            <a:off x="857784" y="6025334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8289739">
            <a:off x="933984" y="5949134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8289739">
            <a:off x="1010185" y="6101535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8289739">
            <a:off x="1086385" y="6025333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 rot="4124252">
            <a:off x="1835838" y="6179265"/>
            <a:ext cx="771291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 rot="6754790">
            <a:off x="1012553" y="6249405"/>
            <a:ext cx="673703" cy="4300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apezoid 59"/>
          <p:cNvSpPr/>
          <p:nvPr/>
        </p:nvSpPr>
        <p:spPr>
          <a:xfrm rot="3655536">
            <a:off x="208896" y="5596605"/>
            <a:ext cx="680900" cy="614301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851582">
            <a:off x="330498" y="5806395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8289739">
            <a:off x="1199812" y="6498684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3848451">
            <a:off x="2193490" y="6404923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3848451">
            <a:off x="2002596" y="6095087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3848451">
            <a:off x="2231195" y="6095087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3848451">
            <a:off x="2078796" y="6171289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8289739">
            <a:off x="1314985" y="6177734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8289739">
            <a:off x="1543586" y="6253934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8289739">
            <a:off x="1391185" y="6330133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 rot="10800000">
            <a:off x="76200" y="3581400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 rot="10800000">
            <a:off x="152400" y="3657600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rot="10800000">
            <a:off x="533400" y="3810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rot="10800000">
            <a:off x="533400" y="36576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rot="10800000">
            <a:off x="685800" y="38100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rot="10800000">
            <a:off x="609600" y="3733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1488166">
            <a:off x="75357" y="3953654"/>
            <a:ext cx="746234" cy="832888"/>
          </a:xfrm>
          <a:custGeom>
            <a:avLst/>
            <a:gdLst>
              <a:gd name="connsiteX0" fmla="*/ 81455 w 1079937"/>
              <a:gd name="connsiteY0" fmla="*/ 391510 h 1326931"/>
              <a:gd name="connsiteX1" fmla="*/ 317937 w 1079937"/>
              <a:gd name="connsiteY1" fmla="*/ 76200 h 1326931"/>
              <a:gd name="connsiteX2" fmla="*/ 680544 w 1079937"/>
              <a:gd name="connsiteY2" fmla="*/ 13138 h 1326931"/>
              <a:gd name="connsiteX3" fmla="*/ 917027 w 1079937"/>
              <a:gd name="connsiteY3" fmla="*/ 155027 h 1326931"/>
              <a:gd name="connsiteX4" fmla="*/ 1058917 w 1079937"/>
              <a:gd name="connsiteY4" fmla="*/ 580696 h 1326931"/>
              <a:gd name="connsiteX5" fmla="*/ 980089 w 1079937"/>
              <a:gd name="connsiteY5" fmla="*/ 1132489 h 1326931"/>
              <a:gd name="connsiteX6" fmla="*/ 459827 w 1079937"/>
              <a:gd name="connsiteY6" fmla="*/ 1321676 h 1326931"/>
              <a:gd name="connsiteX7" fmla="*/ 160282 w 1079937"/>
              <a:gd name="connsiteY7" fmla="*/ 1164020 h 1326931"/>
              <a:gd name="connsiteX8" fmla="*/ 160282 w 1079937"/>
              <a:gd name="connsiteY8" fmla="*/ 1037896 h 1326931"/>
              <a:gd name="connsiteX9" fmla="*/ 160282 w 1079937"/>
              <a:gd name="connsiteY9" fmla="*/ 1037896 h 1326931"/>
              <a:gd name="connsiteX10" fmla="*/ 381000 w 1079937"/>
              <a:gd name="connsiteY10" fmla="*/ 1069427 h 1326931"/>
              <a:gd name="connsiteX11" fmla="*/ 649013 w 1079937"/>
              <a:gd name="connsiteY11" fmla="*/ 1053662 h 1326931"/>
              <a:gd name="connsiteX12" fmla="*/ 664779 w 1079937"/>
              <a:gd name="connsiteY12" fmla="*/ 832945 h 1326931"/>
              <a:gd name="connsiteX13" fmla="*/ 160282 w 1079937"/>
              <a:gd name="connsiteY13" fmla="*/ 927538 h 1326931"/>
              <a:gd name="connsiteX14" fmla="*/ 112986 w 1079937"/>
              <a:gd name="connsiteY14" fmla="*/ 754117 h 1326931"/>
              <a:gd name="connsiteX15" fmla="*/ 112986 w 1079937"/>
              <a:gd name="connsiteY15" fmla="*/ 754117 h 1326931"/>
              <a:gd name="connsiteX16" fmla="*/ 554420 w 1079937"/>
              <a:gd name="connsiteY16" fmla="*/ 564931 h 1326931"/>
              <a:gd name="connsiteX17" fmla="*/ 428296 w 1079937"/>
              <a:gd name="connsiteY17" fmla="*/ 407276 h 1326931"/>
              <a:gd name="connsiteX18" fmla="*/ 49924 w 1079937"/>
              <a:gd name="connsiteY18" fmla="*/ 517634 h 1326931"/>
              <a:gd name="connsiteX19" fmla="*/ 128751 w 1079937"/>
              <a:gd name="connsiteY19" fmla="*/ 312683 h 132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9937" h="1326931">
                <a:moveTo>
                  <a:pt x="81455" y="391510"/>
                </a:moveTo>
                <a:cubicBezTo>
                  <a:pt x="149772" y="265386"/>
                  <a:pt x="218089" y="139262"/>
                  <a:pt x="317937" y="76200"/>
                </a:cubicBezTo>
                <a:cubicBezTo>
                  <a:pt x="417785" y="13138"/>
                  <a:pt x="580696" y="0"/>
                  <a:pt x="680544" y="13138"/>
                </a:cubicBezTo>
                <a:cubicBezTo>
                  <a:pt x="780392" y="26276"/>
                  <a:pt x="853965" y="60434"/>
                  <a:pt x="917027" y="155027"/>
                </a:cubicBezTo>
                <a:cubicBezTo>
                  <a:pt x="980089" y="249620"/>
                  <a:pt x="1048407" y="417786"/>
                  <a:pt x="1058917" y="580696"/>
                </a:cubicBezTo>
                <a:cubicBezTo>
                  <a:pt x="1069427" y="743606"/>
                  <a:pt x="1079937" y="1008992"/>
                  <a:pt x="980089" y="1132489"/>
                </a:cubicBezTo>
                <a:cubicBezTo>
                  <a:pt x="880241" y="1255986"/>
                  <a:pt x="596461" y="1316421"/>
                  <a:pt x="459827" y="1321676"/>
                </a:cubicBezTo>
                <a:cubicBezTo>
                  <a:pt x="323193" y="1326931"/>
                  <a:pt x="210206" y="1211317"/>
                  <a:pt x="160282" y="1164020"/>
                </a:cubicBezTo>
                <a:cubicBezTo>
                  <a:pt x="110358" y="1116723"/>
                  <a:pt x="160282" y="1037896"/>
                  <a:pt x="160282" y="1037896"/>
                </a:cubicBezTo>
                <a:lnTo>
                  <a:pt x="160282" y="1037896"/>
                </a:lnTo>
                <a:cubicBezTo>
                  <a:pt x="197068" y="1043151"/>
                  <a:pt x="299545" y="1066799"/>
                  <a:pt x="381000" y="1069427"/>
                </a:cubicBezTo>
                <a:cubicBezTo>
                  <a:pt x="462455" y="1072055"/>
                  <a:pt x="601717" y="1093076"/>
                  <a:pt x="649013" y="1053662"/>
                </a:cubicBezTo>
                <a:cubicBezTo>
                  <a:pt x="696310" y="1014248"/>
                  <a:pt x="746234" y="853966"/>
                  <a:pt x="664779" y="832945"/>
                </a:cubicBezTo>
                <a:cubicBezTo>
                  <a:pt x="583324" y="811924"/>
                  <a:pt x="252247" y="940676"/>
                  <a:pt x="160282" y="927538"/>
                </a:cubicBezTo>
                <a:cubicBezTo>
                  <a:pt x="68317" y="914400"/>
                  <a:pt x="112986" y="754117"/>
                  <a:pt x="112986" y="754117"/>
                </a:cubicBezTo>
                <a:lnTo>
                  <a:pt x="112986" y="754117"/>
                </a:lnTo>
                <a:cubicBezTo>
                  <a:pt x="186558" y="722586"/>
                  <a:pt x="501868" y="622738"/>
                  <a:pt x="554420" y="564931"/>
                </a:cubicBezTo>
                <a:cubicBezTo>
                  <a:pt x="606972" y="507124"/>
                  <a:pt x="512379" y="415159"/>
                  <a:pt x="428296" y="407276"/>
                </a:cubicBezTo>
                <a:cubicBezTo>
                  <a:pt x="344213" y="399393"/>
                  <a:pt x="99848" y="533399"/>
                  <a:pt x="49924" y="517634"/>
                </a:cubicBezTo>
                <a:cubicBezTo>
                  <a:pt x="0" y="501869"/>
                  <a:pt x="64375" y="407276"/>
                  <a:pt x="128751" y="312683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 rot="10800000">
            <a:off x="76200" y="3124200"/>
            <a:ext cx="685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rot="10800000">
            <a:off x="152400" y="3200400"/>
            <a:ext cx="15240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10800000">
            <a:off x="533400" y="3352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10800000">
            <a:off x="533400" y="32004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0800000">
            <a:off x="685800" y="3352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10800000">
            <a:off x="609600" y="32766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6200" y="26670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52400" y="27432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6200" y="22098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52400" y="22860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76200" y="17526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52400" y="18288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76200" y="12954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52400" y="13716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2743200" y="26670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124200" y="27432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2743200" y="22098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124200" y="22860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743200" y="17526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124200" y="18288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2743200" y="1295400"/>
            <a:ext cx="6858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24200" y="13716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 rot="20553936">
            <a:off x="3298234" y="3364067"/>
            <a:ext cx="99697" cy="1597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rot="20553936">
            <a:off x="174036" y="4278466"/>
            <a:ext cx="99697" cy="1597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2057400" y="4953000"/>
            <a:ext cx="609600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 flipH="1" flipV="1">
            <a:off x="1714500" y="4610100"/>
            <a:ext cx="685800" cy="158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371600" y="3886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Pepsinogen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rot="5400000" flipH="1" flipV="1">
            <a:off x="1562100" y="3390900"/>
            <a:ext cx="990600" cy="158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600200" y="2438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Pepsin</a:t>
            </a:r>
          </a:p>
        </p:txBody>
      </p:sp>
      <p:cxnSp>
        <p:nvCxnSpPr>
          <p:cNvPr id="119" name="Curved Connector 118"/>
          <p:cNvCxnSpPr/>
          <p:nvPr/>
        </p:nvCxnSpPr>
        <p:spPr>
          <a:xfrm rot="5400000" flipH="1" flipV="1">
            <a:off x="838200" y="3505200"/>
            <a:ext cx="838200" cy="838200"/>
          </a:xfrm>
          <a:prstGeom prst="curvedConnector3">
            <a:avLst>
              <a:gd name="adj1" fmla="val 98847"/>
            </a:avLst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6200000">
            <a:off x="1452577" y="3271822"/>
            <a:ext cx="69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Garamond" pitchFamily="18" charset="0"/>
              </a:rPr>
              <a:t>HCl</a:t>
            </a:r>
            <a:r>
              <a:rPr lang="en-US" sz="20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</p:txBody>
      </p:sp>
      <p:cxnSp>
        <p:nvCxnSpPr>
          <p:cNvPr id="127" name="Shape 126"/>
          <p:cNvCxnSpPr>
            <a:stCxn id="117" idx="3"/>
          </p:cNvCxnSpPr>
          <p:nvPr/>
        </p:nvCxnSpPr>
        <p:spPr>
          <a:xfrm flipH="1">
            <a:off x="2362200" y="2638455"/>
            <a:ext cx="228600" cy="1200090"/>
          </a:xfrm>
          <a:prstGeom prst="curvedConnector4">
            <a:avLst>
              <a:gd name="adj1" fmla="val -100000"/>
              <a:gd name="adj2" fmla="val 58335"/>
            </a:avLst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3886200" y="1295400"/>
            <a:ext cx="3886200" cy="762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HCl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lu</a:t>
            </a: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če acidogene (ivične) ćelije želudačnih žlezda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886200" y="2133600"/>
            <a:ext cx="4343400" cy="4572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pH želudačnog soka je 1,5 – 2,0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886200" y="3124200"/>
            <a:ext cx="4495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Uloge HCl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886200" y="3810000"/>
            <a:ext cx="44958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Aktivira neaktivni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pepsinogen u pepsin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3886200" y="4343400"/>
            <a:ext cx="4495800" cy="6096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Denaturiše belančevine i prevodi ih u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acidalbumine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886200" y="5029200"/>
            <a:ext cx="44958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Dovodi do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bubrenja elastina i kolagena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3886200" y="5562600"/>
            <a:ext cx="44958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Vrši rastvaranje nerastvorljivih soli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Fe</a:t>
            </a:r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i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Cu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3886200" y="6096000"/>
            <a:ext cx="44958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Baktericidno</a:t>
            </a:r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dejstvo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228600"/>
            <a:ext cx="75438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Hlorovodonična kiselina želudačnog soka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1219200"/>
            <a:ext cx="39624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Slobodna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HCl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828800"/>
            <a:ext cx="39624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Vezana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HCl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→ </a:t>
            </a:r>
            <a:r>
              <a:rPr lang="en-US" sz="2400" b="1" dirty="0" err="1">
                <a:solidFill>
                  <a:srgbClr val="C00000"/>
                </a:solidFill>
                <a:latin typeface="Garamond" pitchFamily="18" charset="0"/>
              </a:rPr>
              <a:t>acidalbumini</a:t>
            </a:r>
            <a:endParaRPr lang="en-US" sz="2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2590800" y="2514600"/>
            <a:ext cx="381000" cy="457200"/>
          </a:xfrm>
          <a:prstGeom prst="mathPlu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" y="3124200"/>
            <a:ext cx="39624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Kiseli sastojci hrane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3733800"/>
            <a:ext cx="39624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Mlečna kiselina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953000" y="1143000"/>
            <a:ext cx="609600" cy="3200400"/>
          </a:xfrm>
          <a:prstGeom prst="rightBrac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91200" y="2438400"/>
            <a:ext cx="29718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rgbClr val="C00000"/>
                </a:solidFill>
                <a:latin typeface="Garamond" pitchFamily="18" charset="0"/>
              </a:rPr>
              <a:t>Ukupni aciditet</a:t>
            </a:r>
            <a:endParaRPr lang="en-US" sz="32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0" y="5105400"/>
            <a:ext cx="5715000" cy="5334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Stepeni murijatičnog aciditet (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  <a:cs typeface="Calibri"/>
              </a:rPr>
              <a:t>⁰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MA)</a:t>
            </a:r>
            <a:endParaRPr lang="en-US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C00000"/>
                </a:solidFill>
                <a:latin typeface="Garamond" pitchFamily="18" charset="0"/>
              </a:rPr>
              <a:t>Broj mililitara 0,1M NaOH koji se utroši za neutralizaciju kiseline u 100 mL želudačnog soka.</a:t>
            </a:r>
            <a:endParaRPr lang="en-US" sz="24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ljuba\das\FIZIOLOGIJA\ptijalinHCL\hypochlorhydria-300x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8328">
            <a:off x="5197443" y="661952"/>
            <a:ext cx="2357454" cy="2246949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838200" y="228600"/>
            <a:ext cx="75438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Hlorovodonična kiselina želudačnog soka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4" name="Picture 3" descr="D:\ljuba\das\FIZIOLOGIJA\ptijalinHCL\bandage-on-stom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352800"/>
            <a:ext cx="2571768" cy="257176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81000" y="1828800"/>
            <a:ext cx="26670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Hiperhlorhidrija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429000"/>
            <a:ext cx="26670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Hipohlorhidrija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953000"/>
            <a:ext cx="26670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Ahlorhidrija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3810000" y="1524000"/>
            <a:ext cx="457200" cy="106680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3810000" y="3200400"/>
            <a:ext cx="457200" cy="106680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&quot; Symbol 9"/>
          <p:cNvSpPr/>
          <p:nvPr/>
        </p:nvSpPr>
        <p:spPr>
          <a:xfrm>
            <a:off x="3581400" y="4800600"/>
            <a:ext cx="914400" cy="838200"/>
          </a:xfrm>
          <a:prstGeom prst="noSmoking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8262" y="1090397"/>
            <a:ext cx="608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>
                <a:solidFill>
                  <a:srgbClr val="17375E"/>
                </a:solidFill>
                <a:latin typeface="Garamond" panose="02020404030301010803" pitchFamily="18" charset="0"/>
              </a:rPr>
              <a:t>Utvrđivanje </a:t>
            </a:r>
            <a:r>
              <a:rPr lang="sr-Latn-CS" sz="2400" b="1" dirty="0">
                <a:solidFill>
                  <a:srgbClr val="17375E"/>
                </a:solidFill>
                <a:latin typeface="Garamond" panose="02020404030301010803" pitchFamily="18" charset="0"/>
              </a:rPr>
              <a:t>prisusta HCl u </a:t>
            </a:r>
            <a:r>
              <a:rPr lang="sr-Latn-CS" sz="2400" b="1">
                <a:solidFill>
                  <a:srgbClr val="17375E"/>
                </a:solidFill>
                <a:latin typeface="Garamond" panose="02020404030301010803" pitchFamily="18" charset="0"/>
              </a:rPr>
              <a:t>želudačnom soku.</a:t>
            </a:r>
            <a:endParaRPr lang="sr-Latn-CS" sz="2400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" y="200609"/>
            <a:ext cx="83820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>
                <a:latin typeface="Garamond" pitchFamily="18" charset="0"/>
              </a:rPr>
              <a:t>Kvalitativno </a:t>
            </a:r>
            <a:r>
              <a:rPr lang="sr-Latn-RS" sz="3000" b="1">
                <a:latin typeface="Garamond" pitchFamily="18" charset="0"/>
              </a:rPr>
              <a:t>dokazivanje </a:t>
            </a:r>
            <a:r>
              <a:rPr lang="sr-Latn-RS" sz="3000" b="1" smtClean="0">
                <a:latin typeface="Garamond" pitchFamily="18" charset="0"/>
              </a:rPr>
              <a:t>kiselosti želudačnog soka</a:t>
            </a:r>
            <a:endParaRPr lang="en-US" sz="3000" b="1" dirty="0">
              <a:latin typeface="Garamond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3563" y="2525810"/>
            <a:ext cx="3135086" cy="3500523"/>
            <a:chOff x="926384" y="2525810"/>
            <a:chExt cx="3135086" cy="3500523"/>
          </a:xfrm>
        </p:grpSpPr>
        <p:grpSp>
          <p:nvGrpSpPr>
            <p:cNvPr id="38" name="Group 37"/>
            <p:cNvGrpSpPr/>
            <p:nvPr/>
          </p:nvGrpSpPr>
          <p:grpSpPr>
            <a:xfrm>
              <a:off x="1318269" y="3657600"/>
              <a:ext cx="470264" cy="2368733"/>
              <a:chOff x="1837507" y="2446238"/>
              <a:chExt cx="470264" cy="236873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848404" y="3780131"/>
                <a:ext cx="459366" cy="1027262"/>
                <a:chOff x="1629593" y="3482909"/>
                <a:chExt cx="459366" cy="1027262"/>
              </a:xfrm>
              <a:solidFill>
                <a:schemeClr val="bg1"/>
              </a:solidFill>
            </p:grpSpPr>
            <p:sp>
              <p:nvSpPr>
                <p:cNvPr id="43" name="Freeform 42"/>
                <p:cNvSpPr/>
                <p:nvPr/>
              </p:nvSpPr>
              <p:spPr>
                <a:xfrm>
                  <a:off x="1635045" y="3581836"/>
                  <a:ext cx="448465" cy="928335"/>
                </a:xfrm>
                <a:custGeom>
                  <a:avLst/>
                  <a:gdLst>
                    <a:gd name="connsiteX0" fmla="*/ 0 w 448465"/>
                    <a:gd name="connsiteY0" fmla="*/ 0 h 928335"/>
                    <a:gd name="connsiteX1" fmla="*/ 448463 w 448465"/>
                    <a:gd name="connsiteY1" fmla="*/ 0 h 928335"/>
                    <a:gd name="connsiteX2" fmla="*/ 448463 w 448465"/>
                    <a:gd name="connsiteY2" fmla="*/ 678589 h 928335"/>
                    <a:gd name="connsiteX3" fmla="*/ 448465 w 448465"/>
                    <a:gd name="connsiteY3" fmla="*/ 678611 h 928335"/>
                    <a:gd name="connsiteX4" fmla="*/ 448463 w 448465"/>
                    <a:gd name="connsiteY4" fmla="*/ 678633 h 928335"/>
                    <a:gd name="connsiteX5" fmla="*/ 448463 w 448465"/>
                    <a:gd name="connsiteY5" fmla="*/ 684918 h 928335"/>
                    <a:gd name="connsiteX6" fmla="*/ 447894 w 448465"/>
                    <a:gd name="connsiteY6" fmla="*/ 684918 h 928335"/>
                    <a:gd name="connsiteX7" fmla="*/ 443909 w 448465"/>
                    <a:gd name="connsiteY7" fmla="*/ 728939 h 928335"/>
                    <a:gd name="connsiteX8" fmla="*/ 224233 w 448465"/>
                    <a:gd name="connsiteY8" fmla="*/ 928335 h 928335"/>
                    <a:gd name="connsiteX9" fmla="*/ 4557 w 448465"/>
                    <a:gd name="connsiteY9" fmla="*/ 728939 h 928335"/>
                    <a:gd name="connsiteX10" fmla="*/ 572 w 448465"/>
                    <a:gd name="connsiteY10" fmla="*/ 684918 h 928335"/>
                    <a:gd name="connsiteX11" fmla="*/ 0 w 448465"/>
                    <a:gd name="connsiteY11" fmla="*/ 684918 h 9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8465" h="928335">
                      <a:moveTo>
                        <a:pt x="0" y="0"/>
                      </a:moveTo>
                      <a:lnTo>
                        <a:pt x="448463" y="0"/>
                      </a:lnTo>
                      <a:lnTo>
                        <a:pt x="448463" y="678589"/>
                      </a:lnTo>
                      <a:lnTo>
                        <a:pt x="448465" y="678611"/>
                      </a:lnTo>
                      <a:lnTo>
                        <a:pt x="448463" y="678633"/>
                      </a:lnTo>
                      <a:lnTo>
                        <a:pt x="448463" y="684918"/>
                      </a:lnTo>
                      <a:lnTo>
                        <a:pt x="447894" y="684918"/>
                      </a:lnTo>
                      <a:lnTo>
                        <a:pt x="443909" y="728939"/>
                      </a:lnTo>
                      <a:cubicBezTo>
                        <a:pt x="423001" y="842735"/>
                        <a:pt x="332593" y="928335"/>
                        <a:pt x="224233" y="928335"/>
                      </a:cubicBezTo>
                      <a:cubicBezTo>
                        <a:pt x="115873" y="928335"/>
                        <a:pt x="25465" y="842735"/>
                        <a:pt x="4557" y="728939"/>
                      </a:cubicBezTo>
                      <a:lnTo>
                        <a:pt x="572" y="684918"/>
                      </a:lnTo>
                      <a:lnTo>
                        <a:pt x="0" y="68491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629593" y="3482909"/>
                  <a:ext cx="459366" cy="19785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837507" y="2446238"/>
                <a:ext cx="470264" cy="2368733"/>
                <a:chOff x="1624147" y="2141438"/>
                <a:chExt cx="470264" cy="2368733"/>
              </a:xfrm>
            </p:grpSpPr>
            <p:sp>
              <p:nvSpPr>
                <p:cNvPr id="41" name="Freeform 40"/>
                <p:cNvSpPr/>
                <p:nvPr/>
              </p:nvSpPr>
              <p:spPr>
                <a:xfrm>
                  <a:off x="1624147" y="2243764"/>
                  <a:ext cx="470264" cy="2266407"/>
                </a:xfrm>
                <a:custGeom>
                  <a:avLst/>
                  <a:gdLst>
                    <a:gd name="connsiteX0" fmla="*/ 0 w 470264"/>
                    <a:gd name="connsiteY0" fmla="*/ 0 h 2266407"/>
                    <a:gd name="connsiteX1" fmla="*/ 470263 w 470264"/>
                    <a:gd name="connsiteY1" fmla="*/ 0 h 2266407"/>
                    <a:gd name="connsiteX2" fmla="*/ 470263 w 470264"/>
                    <a:gd name="connsiteY2" fmla="*/ 1985543 h 2266407"/>
                    <a:gd name="connsiteX3" fmla="*/ 470264 w 470264"/>
                    <a:gd name="connsiteY3" fmla="*/ 1985555 h 2266407"/>
                    <a:gd name="connsiteX4" fmla="*/ 235132 w 470264"/>
                    <a:gd name="connsiteY4" fmla="*/ 2266407 h 2266407"/>
                    <a:gd name="connsiteX5" fmla="*/ 0 w 470264"/>
                    <a:gd name="connsiteY5" fmla="*/ 1985555 h 2266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0264" h="2266407">
                      <a:moveTo>
                        <a:pt x="0" y="0"/>
                      </a:moveTo>
                      <a:lnTo>
                        <a:pt x="470263" y="0"/>
                      </a:lnTo>
                      <a:lnTo>
                        <a:pt x="470263" y="1985543"/>
                      </a:lnTo>
                      <a:lnTo>
                        <a:pt x="470264" y="1985555"/>
                      </a:lnTo>
                      <a:cubicBezTo>
                        <a:pt x="470264" y="2140665"/>
                        <a:pt x="364992" y="2266407"/>
                        <a:pt x="235132" y="2266407"/>
                      </a:cubicBezTo>
                      <a:cubicBezTo>
                        <a:pt x="105272" y="2266407"/>
                        <a:pt x="0" y="2140665"/>
                        <a:pt x="0" y="198555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624147" y="2141438"/>
                  <a:ext cx="470263" cy="20465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926384" y="2525810"/>
              <a:ext cx="3135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>
                  <a:latin typeface="Garamond" panose="02020404030301010803" pitchFamily="18" charset="0"/>
                </a:rPr>
                <a:t>1. Proba sa kongo hartijom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62851" y="3254478"/>
              <a:ext cx="1672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>
                  <a:latin typeface="Garamond" panose="02020404030301010803" pitchFamily="18" charset="0"/>
                </a:rPr>
                <a:t>1 – 2 mL </a:t>
              </a:r>
            </a:p>
            <a:p>
              <a:pPr algn="ctr"/>
              <a:r>
                <a:rPr lang="sr-Latn-RS" dirty="0">
                  <a:latin typeface="Garamond" panose="02020404030301010803" pitchFamily="18" charset="0"/>
                </a:rPr>
                <a:t>želudačnog soka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85513" y="3850343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>
                  <a:latin typeface="Garamond" panose="02020404030301010803" pitchFamily="18" charset="0"/>
                </a:rPr>
                <a:t>+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67353" y="4127342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>
                  <a:latin typeface="Garamond" panose="02020404030301010803" pitchFamily="18" charset="0"/>
                </a:rPr>
                <a:t>Kongo hartija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rot="1179061">
              <a:off x="2739444" y="4574517"/>
              <a:ext cx="217715" cy="358444"/>
            </a:xfrm>
            <a:prstGeom prst="rect">
              <a:avLst/>
            </a:prstGeom>
            <a:solidFill>
              <a:srgbClr val="FF7F61"/>
            </a:solidFill>
            <a:ln>
              <a:solidFill>
                <a:srgbClr val="FF7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cxnSp>
          <p:nvCxnSpPr>
            <p:cNvPr id="51" name="Curved Connector 50"/>
            <p:cNvCxnSpPr/>
            <p:nvPr/>
          </p:nvCxnSpPr>
          <p:spPr>
            <a:xfrm rot="10800000" flipV="1">
              <a:off x="1979126" y="5090419"/>
              <a:ext cx="869175" cy="595408"/>
            </a:xfrm>
            <a:prstGeom prst="curvedConnector3">
              <a:avLst>
                <a:gd name="adj1" fmla="val -21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 rot="1179061">
              <a:off x="1472396" y="5569216"/>
              <a:ext cx="217715" cy="3584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20847" y="2525810"/>
            <a:ext cx="4468579" cy="3500523"/>
            <a:chOff x="4104471" y="2525810"/>
            <a:chExt cx="4468579" cy="3500523"/>
          </a:xfrm>
        </p:grpSpPr>
        <p:grpSp>
          <p:nvGrpSpPr>
            <p:cNvPr id="24" name="Group 23"/>
            <p:cNvGrpSpPr/>
            <p:nvPr/>
          </p:nvGrpSpPr>
          <p:grpSpPr>
            <a:xfrm>
              <a:off x="5181600" y="3657600"/>
              <a:ext cx="475715" cy="2368733"/>
              <a:chOff x="4481639" y="3220428"/>
              <a:chExt cx="475715" cy="236873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481639" y="4561899"/>
                <a:ext cx="475713" cy="1027262"/>
                <a:chOff x="1629593" y="3482909"/>
                <a:chExt cx="459366" cy="1027262"/>
              </a:xfrm>
              <a:solidFill>
                <a:srgbClr val="F8423E"/>
              </a:solidFill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1635045" y="3581836"/>
                  <a:ext cx="448465" cy="928335"/>
                </a:xfrm>
                <a:custGeom>
                  <a:avLst/>
                  <a:gdLst>
                    <a:gd name="connsiteX0" fmla="*/ 0 w 448465"/>
                    <a:gd name="connsiteY0" fmla="*/ 0 h 928335"/>
                    <a:gd name="connsiteX1" fmla="*/ 448463 w 448465"/>
                    <a:gd name="connsiteY1" fmla="*/ 0 h 928335"/>
                    <a:gd name="connsiteX2" fmla="*/ 448463 w 448465"/>
                    <a:gd name="connsiteY2" fmla="*/ 678589 h 928335"/>
                    <a:gd name="connsiteX3" fmla="*/ 448465 w 448465"/>
                    <a:gd name="connsiteY3" fmla="*/ 678611 h 928335"/>
                    <a:gd name="connsiteX4" fmla="*/ 448463 w 448465"/>
                    <a:gd name="connsiteY4" fmla="*/ 678633 h 928335"/>
                    <a:gd name="connsiteX5" fmla="*/ 448463 w 448465"/>
                    <a:gd name="connsiteY5" fmla="*/ 684918 h 928335"/>
                    <a:gd name="connsiteX6" fmla="*/ 447894 w 448465"/>
                    <a:gd name="connsiteY6" fmla="*/ 684918 h 928335"/>
                    <a:gd name="connsiteX7" fmla="*/ 443909 w 448465"/>
                    <a:gd name="connsiteY7" fmla="*/ 728939 h 928335"/>
                    <a:gd name="connsiteX8" fmla="*/ 224233 w 448465"/>
                    <a:gd name="connsiteY8" fmla="*/ 928335 h 928335"/>
                    <a:gd name="connsiteX9" fmla="*/ 4557 w 448465"/>
                    <a:gd name="connsiteY9" fmla="*/ 728939 h 928335"/>
                    <a:gd name="connsiteX10" fmla="*/ 572 w 448465"/>
                    <a:gd name="connsiteY10" fmla="*/ 684918 h 928335"/>
                    <a:gd name="connsiteX11" fmla="*/ 0 w 448465"/>
                    <a:gd name="connsiteY11" fmla="*/ 684918 h 9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8465" h="928335">
                      <a:moveTo>
                        <a:pt x="0" y="0"/>
                      </a:moveTo>
                      <a:lnTo>
                        <a:pt x="448463" y="0"/>
                      </a:lnTo>
                      <a:lnTo>
                        <a:pt x="448463" y="678589"/>
                      </a:lnTo>
                      <a:lnTo>
                        <a:pt x="448465" y="678611"/>
                      </a:lnTo>
                      <a:lnTo>
                        <a:pt x="448463" y="678633"/>
                      </a:lnTo>
                      <a:lnTo>
                        <a:pt x="448463" y="684918"/>
                      </a:lnTo>
                      <a:lnTo>
                        <a:pt x="447894" y="684918"/>
                      </a:lnTo>
                      <a:lnTo>
                        <a:pt x="443909" y="728939"/>
                      </a:lnTo>
                      <a:cubicBezTo>
                        <a:pt x="423001" y="842735"/>
                        <a:pt x="332593" y="928335"/>
                        <a:pt x="224233" y="928335"/>
                      </a:cubicBezTo>
                      <a:cubicBezTo>
                        <a:pt x="115873" y="928335"/>
                        <a:pt x="25465" y="842735"/>
                        <a:pt x="4557" y="728939"/>
                      </a:cubicBezTo>
                      <a:lnTo>
                        <a:pt x="572" y="684918"/>
                      </a:lnTo>
                      <a:lnTo>
                        <a:pt x="0" y="684918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FF2F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629593" y="3482909"/>
                  <a:ext cx="459366" cy="197853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4487090" y="3220428"/>
                <a:ext cx="470264" cy="2368733"/>
                <a:chOff x="1624147" y="2141438"/>
                <a:chExt cx="470264" cy="2368733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1624147" y="2243764"/>
                  <a:ext cx="470264" cy="2266407"/>
                </a:xfrm>
                <a:custGeom>
                  <a:avLst/>
                  <a:gdLst>
                    <a:gd name="connsiteX0" fmla="*/ 0 w 470264"/>
                    <a:gd name="connsiteY0" fmla="*/ 0 h 2266407"/>
                    <a:gd name="connsiteX1" fmla="*/ 470263 w 470264"/>
                    <a:gd name="connsiteY1" fmla="*/ 0 h 2266407"/>
                    <a:gd name="connsiteX2" fmla="*/ 470263 w 470264"/>
                    <a:gd name="connsiteY2" fmla="*/ 1985543 h 2266407"/>
                    <a:gd name="connsiteX3" fmla="*/ 470264 w 470264"/>
                    <a:gd name="connsiteY3" fmla="*/ 1985555 h 2266407"/>
                    <a:gd name="connsiteX4" fmla="*/ 235132 w 470264"/>
                    <a:gd name="connsiteY4" fmla="*/ 2266407 h 2266407"/>
                    <a:gd name="connsiteX5" fmla="*/ 0 w 470264"/>
                    <a:gd name="connsiteY5" fmla="*/ 1985555 h 2266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0264" h="2266407">
                      <a:moveTo>
                        <a:pt x="0" y="0"/>
                      </a:moveTo>
                      <a:lnTo>
                        <a:pt x="470263" y="0"/>
                      </a:lnTo>
                      <a:lnTo>
                        <a:pt x="470263" y="1985543"/>
                      </a:lnTo>
                      <a:lnTo>
                        <a:pt x="470264" y="1985555"/>
                      </a:lnTo>
                      <a:cubicBezTo>
                        <a:pt x="470264" y="2140665"/>
                        <a:pt x="364992" y="2266407"/>
                        <a:pt x="235132" y="2266407"/>
                      </a:cubicBezTo>
                      <a:cubicBezTo>
                        <a:pt x="105272" y="2266407"/>
                        <a:pt x="0" y="2140665"/>
                        <a:pt x="0" y="198555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624147" y="2141438"/>
                  <a:ext cx="470263" cy="20465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</p:grpSp>
        </p:grpSp>
        <p:sp>
          <p:nvSpPr>
            <p:cNvPr id="46" name="TextBox 45"/>
            <p:cNvSpPr txBox="1"/>
            <p:nvPr/>
          </p:nvSpPr>
          <p:spPr>
            <a:xfrm>
              <a:off x="4104471" y="2525810"/>
              <a:ext cx="4468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>
                  <a:latin typeface="Garamond" panose="02020404030301010803" pitchFamily="18" charset="0"/>
                </a:rPr>
                <a:t>2. Proba sa dimetilaminoacobenzolom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94771" y="3202297"/>
              <a:ext cx="1672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>
                  <a:latin typeface="Garamond" panose="02020404030301010803" pitchFamily="18" charset="0"/>
                </a:rPr>
                <a:t>1 – 2 mL </a:t>
              </a:r>
            </a:p>
            <a:p>
              <a:pPr algn="ctr"/>
              <a:r>
                <a:rPr lang="sr-Latn-RS" dirty="0">
                  <a:latin typeface="Garamond" panose="02020404030301010803" pitchFamily="18" charset="0"/>
                </a:rPr>
                <a:t>želudačnog soka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17433" y="3831400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>
                  <a:latin typeface="Garamond" panose="02020404030301010803" pitchFamily="18" charset="0"/>
                </a:rPr>
                <a:t>+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05211" y="4125005"/>
              <a:ext cx="2343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>
                  <a:latin typeface="Garamond" panose="02020404030301010803" pitchFamily="18" charset="0"/>
                </a:rPr>
                <a:t>Dimetilaminoacobenzol</a:t>
              </a:r>
            </a:p>
          </p:txBody>
        </p:sp>
        <p:cxnSp>
          <p:nvCxnSpPr>
            <p:cNvPr id="56" name="Curved Connector 55"/>
            <p:cNvCxnSpPr/>
            <p:nvPr/>
          </p:nvCxnSpPr>
          <p:spPr>
            <a:xfrm rot="5400000">
              <a:off x="5786248" y="4703890"/>
              <a:ext cx="1105027" cy="984068"/>
            </a:xfrm>
            <a:prstGeom prst="curvedConnector3">
              <a:avLst>
                <a:gd name="adj1" fmla="val 96497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82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0037" y="1775351"/>
            <a:ext cx="4408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latin typeface="Garamond" panose="02020404030301010803" pitchFamily="18" charset="0"/>
              </a:rPr>
              <a:t>3. Proba sa Günzburg-ovim reagensom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43187" y="4969708"/>
            <a:ext cx="1889761" cy="2070100"/>
            <a:chOff x="8020593" y="4173946"/>
            <a:chExt cx="1889761" cy="2070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133" y="4716937"/>
              <a:ext cx="834581" cy="1056384"/>
            </a:xfrm>
            <a:prstGeom prst="rect">
              <a:avLst/>
            </a:prstGeom>
          </p:spPr>
        </p:pic>
        <p:sp>
          <p:nvSpPr>
            <p:cNvPr id="7" name="Trapezoid 6"/>
            <p:cNvSpPr/>
            <p:nvPr/>
          </p:nvSpPr>
          <p:spPr>
            <a:xfrm>
              <a:off x="8104046" y="4521959"/>
              <a:ext cx="1680754" cy="1382923"/>
            </a:xfrm>
            <a:prstGeom prst="trapezoi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020593" y="5773321"/>
              <a:ext cx="1889761" cy="470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060" y="4173946"/>
              <a:ext cx="954323" cy="35034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852046" y="2376250"/>
            <a:ext cx="167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Garamond" panose="02020404030301010803" pitchFamily="18" charset="0"/>
              </a:rPr>
              <a:t>Nekoliko kapi</a:t>
            </a:r>
          </a:p>
          <a:p>
            <a:pPr algn="ctr"/>
            <a:r>
              <a:rPr lang="sr-Latn-RS" dirty="0">
                <a:latin typeface="Garamond" panose="02020404030301010803" pitchFamily="18" charset="0"/>
              </a:rPr>
              <a:t>želudačnog soka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1404" y="2952850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489" y="3215151"/>
            <a:ext cx="1672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Garamond" panose="02020404030301010803" pitchFamily="18" charset="0"/>
              </a:rPr>
              <a:t>Nekoliko kapi</a:t>
            </a:r>
          </a:p>
          <a:p>
            <a:pPr algn="ctr"/>
            <a:r>
              <a:rPr lang="sr-Latn-RS" dirty="0">
                <a:latin typeface="Garamond" panose="02020404030301010803" pitchFamily="18" charset="0"/>
              </a:rPr>
              <a:t>Günzburg-ovog reagensa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67017" y="4281682"/>
            <a:ext cx="0" cy="561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68220" y="5122132"/>
            <a:ext cx="721372" cy="39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0861">
            <a:off x="5682503" y="3489485"/>
            <a:ext cx="2876988" cy="29885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8262" y="1090397"/>
            <a:ext cx="608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>
                <a:solidFill>
                  <a:srgbClr val="17375E"/>
                </a:solidFill>
                <a:latin typeface="Garamond" panose="02020404030301010803" pitchFamily="18" charset="0"/>
              </a:rPr>
              <a:t>Utvrđivanje </a:t>
            </a:r>
            <a:r>
              <a:rPr lang="sr-Latn-CS" sz="2400" b="1" dirty="0">
                <a:solidFill>
                  <a:srgbClr val="17375E"/>
                </a:solidFill>
                <a:latin typeface="Garamond" panose="02020404030301010803" pitchFamily="18" charset="0"/>
              </a:rPr>
              <a:t>prisusta HCl u </a:t>
            </a:r>
            <a:r>
              <a:rPr lang="sr-Latn-CS" sz="2400" b="1">
                <a:solidFill>
                  <a:srgbClr val="17375E"/>
                </a:solidFill>
                <a:latin typeface="Garamond" panose="02020404030301010803" pitchFamily="18" charset="0"/>
              </a:rPr>
              <a:t>želudačnom soku.</a:t>
            </a:r>
            <a:endParaRPr lang="sr-Latn-CS" sz="2400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1000" y="200609"/>
            <a:ext cx="83820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>
                <a:latin typeface="Garamond" pitchFamily="18" charset="0"/>
              </a:rPr>
              <a:t>Kvalitativno </a:t>
            </a:r>
            <a:r>
              <a:rPr lang="sr-Latn-RS" sz="3000" b="1">
                <a:latin typeface="Garamond" pitchFamily="18" charset="0"/>
              </a:rPr>
              <a:t>dokazivanje </a:t>
            </a:r>
            <a:r>
              <a:rPr lang="sr-Latn-RS" sz="3000" b="1" smtClean="0">
                <a:latin typeface="Garamond" pitchFamily="18" charset="0"/>
              </a:rPr>
              <a:t>kiselosti želudačnog soka</a:t>
            </a:r>
            <a:endParaRPr lang="en-US" sz="3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195" y="2432143"/>
            <a:ext cx="3053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>
                <a:latin typeface="Garamond" panose="02020404030301010803" pitchFamily="18" charset="0"/>
              </a:rPr>
              <a:t>10 mL želudačnog soka</a:t>
            </a:r>
          </a:p>
          <a:p>
            <a:pPr algn="ctr"/>
            <a:r>
              <a:rPr lang="sr-Latn-CS" b="1" dirty="0"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CS" b="1" dirty="0">
                <a:latin typeface="Garamond" panose="02020404030301010803" pitchFamily="18" charset="0"/>
              </a:rPr>
              <a:t>Kap dimetilaminoacobenzola          +</a:t>
            </a:r>
          </a:p>
          <a:p>
            <a:pPr algn="ctr"/>
            <a:r>
              <a:rPr lang="sr-Latn-CS" b="1" dirty="0">
                <a:latin typeface="Garamond" panose="02020404030301010803" pitchFamily="18" charset="0"/>
              </a:rPr>
              <a:t>5-6 kapi fenolftaleina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1695" y="2203758"/>
            <a:ext cx="2825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>
                <a:latin typeface="Garamond" panose="02020404030301010803" pitchFamily="18" charset="0"/>
              </a:rPr>
              <a:t>Titracija</a:t>
            </a:r>
            <a:endParaRPr lang="sr-Latn-CS" sz="1500" b="1" dirty="0">
              <a:latin typeface="Garamond" panose="02020404030301010803" pitchFamily="18" charset="0"/>
            </a:endParaRPr>
          </a:p>
          <a:p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r>
              <a:rPr lang="sr-Latn-C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I </a:t>
            </a:r>
            <a:r>
              <a:rPr lang="sr-Latn-CS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- Prelazak crvene boje </a:t>
            </a:r>
          </a:p>
          <a:p>
            <a:r>
              <a:rPr lang="sr-Latn-CS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    u narandžastu</a:t>
            </a:r>
          </a:p>
          <a:p>
            <a:r>
              <a:rPr lang="sr-Latn-CS" b="1" dirty="0">
                <a:solidFill>
                  <a:srgbClr val="FFC000"/>
                </a:solidFill>
                <a:latin typeface="Garamond" panose="02020404030301010803" pitchFamily="18" charset="0"/>
              </a:rPr>
              <a:t>II </a:t>
            </a:r>
            <a:r>
              <a:rPr lang="sr-Latn-CS" dirty="0">
                <a:solidFill>
                  <a:srgbClr val="FFC000"/>
                </a:solidFill>
                <a:latin typeface="Garamond" panose="02020404030301010803" pitchFamily="18" charset="0"/>
              </a:rPr>
              <a:t>- Pojava limun žute boje</a:t>
            </a:r>
          </a:p>
          <a:p>
            <a:r>
              <a:rPr lang="sr-Latn-CS" b="1" dirty="0">
                <a:solidFill>
                  <a:srgbClr val="FF0000"/>
                </a:solidFill>
                <a:latin typeface="Garamond" panose="02020404030301010803" pitchFamily="18" charset="0"/>
              </a:rPr>
              <a:t>III </a:t>
            </a:r>
            <a:r>
              <a:rPr lang="sr-Latn-CS" dirty="0">
                <a:solidFill>
                  <a:srgbClr val="FF0000"/>
                </a:solidFill>
                <a:latin typeface="Garamond" panose="02020404030301010803" pitchFamily="18" charset="0"/>
              </a:rPr>
              <a:t>- Pojava crvene boje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55060"/>
            <a:ext cx="9144000" cy="3693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⁰ MA </a:t>
            </a:r>
            <a:r>
              <a:rPr lang="sr-Latn-CS" dirty="0">
                <a:latin typeface="Garamond" panose="02020404030301010803" pitchFamily="18" charset="0"/>
              </a:rPr>
              <a:t>- stepen murijatičnog aciditeta</a:t>
            </a:r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714" y="5037359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>
                <a:latin typeface="Garamond" panose="02020404030301010803" pitchFamily="18" charset="0"/>
              </a:rPr>
              <a:t>Slobodna HCl </a:t>
            </a:r>
            <a:r>
              <a:rPr lang="sr-Latn-CS" dirty="0">
                <a:latin typeface="Garamond" panose="02020404030301010803" pitchFamily="18" charset="0"/>
              </a:rPr>
              <a:t>= titracija 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endParaRPr lang="sr-Latn-CS" dirty="0">
              <a:latin typeface="Garamond" panose="02020404030301010803" pitchFamily="18" charset="0"/>
            </a:endParaRPr>
          </a:p>
          <a:p>
            <a:r>
              <a:rPr lang="sr-Latn-CS" b="1" dirty="0">
                <a:latin typeface="Garamond" panose="02020404030301010803" pitchFamily="18" charset="0"/>
              </a:rPr>
              <a:t>Ukupna HCl</a:t>
            </a:r>
            <a:r>
              <a:rPr lang="sr-Latn-CS" dirty="0">
                <a:latin typeface="Garamond" panose="02020404030301010803" pitchFamily="18" charset="0"/>
              </a:rPr>
              <a:t> = titracija </a:t>
            </a:r>
            <a:r>
              <a:rPr lang="sr-Latn-CS" u="sng" dirty="0">
                <a:latin typeface="Garamond" panose="02020404030301010803" pitchFamily="18" charset="0"/>
              </a:rPr>
              <a:t>II+III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endParaRPr lang="sr-Latn-CS" dirty="0">
              <a:latin typeface="Garamond" panose="02020404030301010803" pitchFamily="18" charset="0"/>
            </a:endParaRPr>
          </a:p>
          <a:p>
            <a:r>
              <a:rPr lang="sr-Latn-CS" dirty="0">
                <a:latin typeface="Garamond" panose="02020404030301010803" pitchFamily="18" charset="0"/>
              </a:rPr>
              <a:t>                                          2</a:t>
            </a:r>
          </a:p>
          <a:p>
            <a:r>
              <a:rPr lang="sr-Latn-CS" b="1" dirty="0">
                <a:latin typeface="Garamond" panose="02020404030301010803" pitchFamily="18" charset="0"/>
              </a:rPr>
              <a:t>Ukupni aciditet </a:t>
            </a:r>
            <a:r>
              <a:rPr lang="sr-Latn-CS" dirty="0">
                <a:latin typeface="Garamond" panose="02020404030301010803" pitchFamily="18" charset="0"/>
              </a:rPr>
              <a:t>= titracija III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endParaRPr lang="sr-Latn-CS" dirty="0">
              <a:latin typeface="Garamond" panose="02020404030301010803" pitchFamily="18" charset="0"/>
            </a:endParaRPr>
          </a:p>
          <a:p>
            <a:r>
              <a:rPr lang="sr-Latn-CS" b="1" dirty="0">
                <a:latin typeface="Garamond" panose="02020404030301010803" pitchFamily="18" charset="0"/>
              </a:rPr>
              <a:t>Vezana HCl </a:t>
            </a:r>
            <a:r>
              <a:rPr lang="sr-Latn-CS" dirty="0">
                <a:latin typeface="Garamond" panose="02020404030301010803" pitchFamily="18" charset="0"/>
              </a:rPr>
              <a:t>= ukupna HCl – slobodna HCl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32" y="1659021"/>
            <a:ext cx="1607936" cy="2445197"/>
          </a:xfrm>
          <a:prstGeom prst="rect">
            <a:avLst/>
          </a:prstGeom>
        </p:spPr>
      </p:pic>
      <p:sp>
        <p:nvSpPr>
          <p:cNvPr id="3" name="Curved Down Arrow 2"/>
          <p:cNvSpPr/>
          <p:nvPr/>
        </p:nvSpPr>
        <p:spPr>
          <a:xfrm rot="20858018">
            <a:off x="1749123" y="1423747"/>
            <a:ext cx="2628835" cy="400050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287" y="5278157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anose="02020404030301010803" pitchFamily="18" charset="0"/>
              </a:rPr>
              <a:t>Dobijene vrednosti utrošenih mililitara 0,1 M NaOH je potrebno pomnožiti sa 10, kako bi se mogle izraziti u stepenima murijatičnog aciditeta (</a:t>
            </a:r>
            <a:r>
              <a:rPr lang="sr-Latn-CS" b="1" dirty="0">
                <a:latin typeface="Garamond" panose="02020404030301010803" pitchFamily="18" charset="0"/>
              </a:rPr>
              <a:t>°MA</a:t>
            </a:r>
            <a:r>
              <a:rPr lang="sr-Latn-RS" b="1" dirty="0">
                <a:latin typeface="Garamond" panose="02020404030301010803" pitchFamily="18" charset="0"/>
              </a:rPr>
              <a:t>).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14" name="Curved Down Arrow 2">
            <a:extLst>
              <a:ext uri="{FF2B5EF4-FFF2-40B4-BE49-F238E27FC236}">
                <a16:creationId xmlns:a16="http://schemas.microsoft.com/office/drawing/2014/main" id="{738A5676-AEB1-4A49-A42F-C9823E513DEF}"/>
              </a:ext>
            </a:extLst>
          </p:cNvPr>
          <p:cNvSpPr/>
          <p:nvPr/>
        </p:nvSpPr>
        <p:spPr>
          <a:xfrm rot="870024">
            <a:off x="4818220" y="1423747"/>
            <a:ext cx="2628835" cy="400050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100" y="194422"/>
            <a:ext cx="83058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900" b="1" smtClean="0">
                <a:latin typeface="Garamond" pitchFamily="18" charset="0"/>
              </a:rPr>
              <a:t>Kva</a:t>
            </a:r>
            <a:r>
              <a:rPr lang="en-US" sz="2900" b="1" smtClean="0">
                <a:latin typeface="Garamond" pitchFamily="18" charset="0"/>
              </a:rPr>
              <a:t>ntitativno</a:t>
            </a:r>
            <a:r>
              <a:rPr lang="sr-Latn-RS" sz="2900" b="1" smtClean="0">
                <a:latin typeface="Garamond" pitchFamily="18" charset="0"/>
              </a:rPr>
              <a:t> </a:t>
            </a:r>
            <a:r>
              <a:rPr lang="sr-Latn-RS" sz="2900" b="1">
                <a:latin typeface="Garamond" pitchFamily="18" charset="0"/>
              </a:rPr>
              <a:t>dokazivanje </a:t>
            </a:r>
            <a:r>
              <a:rPr lang="sr-Latn-RS" sz="2900" b="1" smtClean="0">
                <a:latin typeface="Garamond" pitchFamily="18" charset="0"/>
              </a:rPr>
              <a:t>kiselosti želudačnog soka</a:t>
            </a:r>
            <a:endParaRPr lang="en-US" sz="29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" y="2895152"/>
            <a:ext cx="5085157" cy="39628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Ključna pitanja i zadaci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05000" y="5029200"/>
            <a:ext cx="685800" cy="914400"/>
          </a:xfrm>
          <a:custGeom>
            <a:avLst/>
            <a:gdLst>
              <a:gd name="connsiteX0" fmla="*/ 10157 w 768970"/>
              <a:gd name="connsiteY0" fmla="*/ 75063 h 982639"/>
              <a:gd name="connsiteX1" fmla="*/ 10157 w 768970"/>
              <a:gd name="connsiteY1" fmla="*/ 348018 h 982639"/>
              <a:gd name="connsiteX2" fmla="*/ 23805 w 768970"/>
              <a:gd name="connsiteY2" fmla="*/ 436728 h 982639"/>
              <a:gd name="connsiteX3" fmla="*/ 37452 w 768970"/>
              <a:gd name="connsiteY3" fmla="*/ 457200 h 982639"/>
              <a:gd name="connsiteX4" fmla="*/ 57924 w 768970"/>
              <a:gd name="connsiteY4" fmla="*/ 470848 h 982639"/>
              <a:gd name="connsiteX5" fmla="*/ 71572 w 768970"/>
              <a:gd name="connsiteY5" fmla="*/ 491319 h 982639"/>
              <a:gd name="connsiteX6" fmla="*/ 92043 w 768970"/>
              <a:gd name="connsiteY6" fmla="*/ 511791 h 982639"/>
              <a:gd name="connsiteX7" fmla="*/ 105691 w 768970"/>
              <a:gd name="connsiteY7" fmla="*/ 552734 h 982639"/>
              <a:gd name="connsiteX8" fmla="*/ 119339 w 768970"/>
              <a:gd name="connsiteY8" fmla="*/ 573206 h 982639"/>
              <a:gd name="connsiteX9" fmla="*/ 153458 w 768970"/>
              <a:gd name="connsiteY9" fmla="*/ 627797 h 982639"/>
              <a:gd name="connsiteX10" fmla="*/ 187578 w 768970"/>
              <a:gd name="connsiteY10" fmla="*/ 689212 h 982639"/>
              <a:gd name="connsiteX11" fmla="*/ 208049 w 768970"/>
              <a:gd name="connsiteY11" fmla="*/ 702860 h 982639"/>
              <a:gd name="connsiteX12" fmla="*/ 228521 w 768970"/>
              <a:gd name="connsiteY12" fmla="*/ 743803 h 982639"/>
              <a:gd name="connsiteX13" fmla="*/ 235345 w 768970"/>
              <a:gd name="connsiteY13" fmla="*/ 764275 h 982639"/>
              <a:gd name="connsiteX14" fmla="*/ 255817 w 768970"/>
              <a:gd name="connsiteY14" fmla="*/ 777922 h 982639"/>
              <a:gd name="connsiteX15" fmla="*/ 269464 w 768970"/>
              <a:gd name="connsiteY15" fmla="*/ 818866 h 982639"/>
              <a:gd name="connsiteX16" fmla="*/ 289936 w 768970"/>
              <a:gd name="connsiteY16" fmla="*/ 832513 h 982639"/>
              <a:gd name="connsiteX17" fmla="*/ 330879 w 768970"/>
              <a:gd name="connsiteY17" fmla="*/ 846161 h 982639"/>
              <a:gd name="connsiteX18" fmla="*/ 371823 w 768970"/>
              <a:gd name="connsiteY18" fmla="*/ 866633 h 982639"/>
              <a:gd name="connsiteX19" fmla="*/ 412766 w 768970"/>
              <a:gd name="connsiteY19" fmla="*/ 900752 h 982639"/>
              <a:gd name="connsiteX20" fmla="*/ 453709 w 768970"/>
              <a:gd name="connsiteY20" fmla="*/ 928048 h 982639"/>
              <a:gd name="connsiteX21" fmla="*/ 474181 w 768970"/>
              <a:gd name="connsiteY21" fmla="*/ 941695 h 982639"/>
              <a:gd name="connsiteX22" fmla="*/ 501476 w 768970"/>
              <a:gd name="connsiteY22" fmla="*/ 948519 h 982639"/>
              <a:gd name="connsiteX23" fmla="*/ 521948 w 768970"/>
              <a:gd name="connsiteY23" fmla="*/ 955343 h 982639"/>
              <a:gd name="connsiteX24" fmla="*/ 569715 w 768970"/>
              <a:gd name="connsiteY24" fmla="*/ 962167 h 982639"/>
              <a:gd name="connsiteX25" fmla="*/ 597011 w 768970"/>
              <a:gd name="connsiteY25" fmla="*/ 968991 h 982639"/>
              <a:gd name="connsiteX26" fmla="*/ 651602 w 768970"/>
              <a:gd name="connsiteY26" fmla="*/ 975815 h 982639"/>
              <a:gd name="connsiteX27" fmla="*/ 672073 w 768970"/>
              <a:gd name="connsiteY27" fmla="*/ 982639 h 982639"/>
              <a:gd name="connsiteX28" fmla="*/ 740312 w 768970"/>
              <a:gd name="connsiteY28" fmla="*/ 962167 h 982639"/>
              <a:gd name="connsiteX29" fmla="*/ 767608 w 768970"/>
              <a:gd name="connsiteY29" fmla="*/ 921224 h 982639"/>
              <a:gd name="connsiteX30" fmla="*/ 753960 w 768970"/>
              <a:gd name="connsiteY30" fmla="*/ 805218 h 982639"/>
              <a:gd name="connsiteX31" fmla="*/ 726664 w 768970"/>
              <a:gd name="connsiteY31" fmla="*/ 743803 h 982639"/>
              <a:gd name="connsiteX32" fmla="*/ 713017 w 768970"/>
              <a:gd name="connsiteY32" fmla="*/ 723331 h 982639"/>
              <a:gd name="connsiteX33" fmla="*/ 672073 w 768970"/>
              <a:gd name="connsiteY33" fmla="*/ 709684 h 982639"/>
              <a:gd name="connsiteX34" fmla="*/ 631130 w 768970"/>
              <a:gd name="connsiteY34" fmla="*/ 696036 h 982639"/>
              <a:gd name="connsiteX35" fmla="*/ 610658 w 768970"/>
              <a:gd name="connsiteY35" fmla="*/ 689212 h 982639"/>
              <a:gd name="connsiteX36" fmla="*/ 590187 w 768970"/>
              <a:gd name="connsiteY36" fmla="*/ 682388 h 982639"/>
              <a:gd name="connsiteX37" fmla="*/ 549243 w 768970"/>
              <a:gd name="connsiteY37" fmla="*/ 655092 h 982639"/>
              <a:gd name="connsiteX38" fmla="*/ 508300 w 768970"/>
              <a:gd name="connsiteY38" fmla="*/ 627797 h 982639"/>
              <a:gd name="connsiteX39" fmla="*/ 487829 w 768970"/>
              <a:gd name="connsiteY39" fmla="*/ 614149 h 982639"/>
              <a:gd name="connsiteX40" fmla="*/ 467357 w 768970"/>
              <a:gd name="connsiteY40" fmla="*/ 607325 h 982639"/>
              <a:gd name="connsiteX41" fmla="*/ 446885 w 768970"/>
              <a:gd name="connsiteY41" fmla="*/ 586854 h 982639"/>
              <a:gd name="connsiteX42" fmla="*/ 419590 w 768970"/>
              <a:gd name="connsiteY42" fmla="*/ 545910 h 982639"/>
              <a:gd name="connsiteX43" fmla="*/ 399118 w 768970"/>
              <a:gd name="connsiteY43" fmla="*/ 539086 h 982639"/>
              <a:gd name="connsiteX44" fmla="*/ 358175 w 768970"/>
              <a:gd name="connsiteY44" fmla="*/ 511791 h 982639"/>
              <a:gd name="connsiteX45" fmla="*/ 317231 w 768970"/>
              <a:gd name="connsiteY45" fmla="*/ 477672 h 982639"/>
              <a:gd name="connsiteX46" fmla="*/ 289936 w 768970"/>
              <a:gd name="connsiteY46" fmla="*/ 436728 h 982639"/>
              <a:gd name="connsiteX47" fmla="*/ 283112 w 768970"/>
              <a:gd name="connsiteY47" fmla="*/ 416257 h 982639"/>
              <a:gd name="connsiteX48" fmla="*/ 248993 w 768970"/>
              <a:gd name="connsiteY48" fmla="*/ 354842 h 982639"/>
              <a:gd name="connsiteX49" fmla="*/ 242169 w 768970"/>
              <a:gd name="connsiteY49" fmla="*/ 225188 h 982639"/>
              <a:gd name="connsiteX50" fmla="*/ 228521 w 768970"/>
              <a:gd name="connsiteY50" fmla="*/ 177421 h 982639"/>
              <a:gd name="connsiteX51" fmla="*/ 208049 w 768970"/>
              <a:gd name="connsiteY51" fmla="*/ 102358 h 982639"/>
              <a:gd name="connsiteX52" fmla="*/ 167106 w 768970"/>
              <a:gd name="connsiteY52" fmla="*/ 40943 h 982639"/>
              <a:gd name="connsiteX53" fmla="*/ 153458 w 768970"/>
              <a:gd name="connsiteY53" fmla="*/ 20472 h 982639"/>
              <a:gd name="connsiteX54" fmla="*/ 112515 w 768970"/>
              <a:gd name="connsiteY54" fmla="*/ 6824 h 982639"/>
              <a:gd name="connsiteX55" fmla="*/ 92043 w 768970"/>
              <a:gd name="connsiteY55" fmla="*/ 0 h 982639"/>
              <a:gd name="connsiteX56" fmla="*/ 71572 w 768970"/>
              <a:gd name="connsiteY56" fmla="*/ 6824 h 982639"/>
              <a:gd name="connsiteX57" fmla="*/ 57924 w 768970"/>
              <a:gd name="connsiteY57" fmla="*/ 27295 h 982639"/>
              <a:gd name="connsiteX58" fmla="*/ 37452 w 768970"/>
              <a:gd name="connsiteY58" fmla="*/ 40943 h 982639"/>
              <a:gd name="connsiteX59" fmla="*/ 23805 w 768970"/>
              <a:gd name="connsiteY59" fmla="*/ 61415 h 982639"/>
              <a:gd name="connsiteX60" fmla="*/ 16981 w 768970"/>
              <a:gd name="connsiteY60" fmla="*/ 81886 h 982639"/>
              <a:gd name="connsiteX61" fmla="*/ 10157 w 768970"/>
              <a:gd name="connsiteY61" fmla="*/ 75063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68970" h="982639">
                <a:moveTo>
                  <a:pt x="10157" y="75063"/>
                </a:moveTo>
                <a:cubicBezTo>
                  <a:pt x="9020" y="119418"/>
                  <a:pt x="0" y="180428"/>
                  <a:pt x="10157" y="348018"/>
                </a:cubicBezTo>
                <a:cubicBezTo>
                  <a:pt x="11237" y="365840"/>
                  <a:pt x="11784" y="412686"/>
                  <a:pt x="23805" y="436728"/>
                </a:cubicBezTo>
                <a:cubicBezTo>
                  <a:pt x="27473" y="444063"/>
                  <a:pt x="31653" y="451401"/>
                  <a:pt x="37452" y="457200"/>
                </a:cubicBezTo>
                <a:cubicBezTo>
                  <a:pt x="43251" y="462999"/>
                  <a:pt x="51100" y="466299"/>
                  <a:pt x="57924" y="470848"/>
                </a:cubicBezTo>
                <a:cubicBezTo>
                  <a:pt x="62473" y="477672"/>
                  <a:pt x="66322" y="485019"/>
                  <a:pt x="71572" y="491319"/>
                </a:cubicBezTo>
                <a:cubicBezTo>
                  <a:pt x="77750" y="498733"/>
                  <a:pt x="87356" y="503355"/>
                  <a:pt x="92043" y="511791"/>
                </a:cubicBezTo>
                <a:cubicBezTo>
                  <a:pt x="99029" y="524367"/>
                  <a:pt x="97711" y="540764"/>
                  <a:pt x="105691" y="552734"/>
                </a:cubicBezTo>
                <a:cubicBezTo>
                  <a:pt x="110240" y="559558"/>
                  <a:pt x="116008" y="565711"/>
                  <a:pt x="119339" y="573206"/>
                </a:cubicBezTo>
                <a:cubicBezTo>
                  <a:pt x="143274" y="627058"/>
                  <a:pt x="116632" y="603245"/>
                  <a:pt x="153458" y="627797"/>
                </a:cubicBezTo>
                <a:cubicBezTo>
                  <a:pt x="160569" y="649131"/>
                  <a:pt x="167465" y="675803"/>
                  <a:pt x="187578" y="689212"/>
                </a:cubicBezTo>
                <a:lnTo>
                  <a:pt x="208049" y="702860"/>
                </a:lnTo>
                <a:cubicBezTo>
                  <a:pt x="225202" y="754317"/>
                  <a:pt x="202063" y="690887"/>
                  <a:pt x="228521" y="743803"/>
                </a:cubicBezTo>
                <a:cubicBezTo>
                  <a:pt x="231738" y="750237"/>
                  <a:pt x="230851" y="758658"/>
                  <a:pt x="235345" y="764275"/>
                </a:cubicBezTo>
                <a:cubicBezTo>
                  <a:pt x="240468" y="770679"/>
                  <a:pt x="248993" y="773373"/>
                  <a:pt x="255817" y="777922"/>
                </a:cubicBezTo>
                <a:cubicBezTo>
                  <a:pt x="260366" y="791570"/>
                  <a:pt x="257494" y="810886"/>
                  <a:pt x="269464" y="818866"/>
                </a:cubicBezTo>
                <a:cubicBezTo>
                  <a:pt x="276288" y="823415"/>
                  <a:pt x="282442" y="829182"/>
                  <a:pt x="289936" y="832513"/>
                </a:cubicBezTo>
                <a:cubicBezTo>
                  <a:pt x="303082" y="838356"/>
                  <a:pt x="318909" y="838181"/>
                  <a:pt x="330879" y="846161"/>
                </a:cubicBezTo>
                <a:cubicBezTo>
                  <a:pt x="357336" y="863799"/>
                  <a:pt x="343570" y="857215"/>
                  <a:pt x="371823" y="866633"/>
                </a:cubicBezTo>
                <a:cubicBezTo>
                  <a:pt x="444981" y="915407"/>
                  <a:pt x="333946" y="839448"/>
                  <a:pt x="412766" y="900752"/>
                </a:cubicBezTo>
                <a:cubicBezTo>
                  <a:pt x="425713" y="910822"/>
                  <a:pt x="440061" y="918950"/>
                  <a:pt x="453709" y="928048"/>
                </a:cubicBezTo>
                <a:cubicBezTo>
                  <a:pt x="460533" y="932597"/>
                  <a:pt x="466225" y="939706"/>
                  <a:pt x="474181" y="941695"/>
                </a:cubicBezTo>
                <a:cubicBezTo>
                  <a:pt x="483279" y="943970"/>
                  <a:pt x="492458" y="945943"/>
                  <a:pt x="501476" y="948519"/>
                </a:cubicBezTo>
                <a:cubicBezTo>
                  <a:pt x="508392" y="950495"/>
                  <a:pt x="514895" y="953932"/>
                  <a:pt x="521948" y="955343"/>
                </a:cubicBezTo>
                <a:cubicBezTo>
                  <a:pt x="537720" y="958497"/>
                  <a:pt x="553890" y="959290"/>
                  <a:pt x="569715" y="962167"/>
                </a:cubicBezTo>
                <a:cubicBezTo>
                  <a:pt x="578942" y="963845"/>
                  <a:pt x="587760" y="967449"/>
                  <a:pt x="597011" y="968991"/>
                </a:cubicBezTo>
                <a:cubicBezTo>
                  <a:pt x="615100" y="972006"/>
                  <a:pt x="633405" y="973540"/>
                  <a:pt x="651602" y="975815"/>
                </a:cubicBezTo>
                <a:cubicBezTo>
                  <a:pt x="658426" y="978090"/>
                  <a:pt x="664880" y="982639"/>
                  <a:pt x="672073" y="982639"/>
                </a:cubicBezTo>
                <a:cubicBezTo>
                  <a:pt x="715983" y="982639"/>
                  <a:pt x="712564" y="980666"/>
                  <a:pt x="740312" y="962167"/>
                </a:cubicBezTo>
                <a:cubicBezTo>
                  <a:pt x="749411" y="948519"/>
                  <a:pt x="768970" y="937570"/>
                  <a:pt x="767608" y="921224"/>
                </a:cubicBezTo>
                <a:cubicBezTo>
                  <a:pt x="755021" y="770176"/>
                  <a:pt x="768188" y="890587"/>
                  <a:pt x="753960" y="805218"/>
                </a:cubicBezTo>
                <a:cubicBezTo>
                  <a:pt x="744479" y="748334"/>
                  <a:pt x="761282" y="766882"/>
                  <a:pt x="726664" y="743803"/>
                </a:cubicBezTo>
                <a:cubicBezTo>
                  <a:pt x="722115" y="736979"/>
                  <a:pt x="719972" y="727678"/>
                  <a:pt x="713017" y="723331"/>
                </a:cubicBezTo>
                <a:cubicBezTo>
                  <a:pt x="700818" y="715706"/>
                  <a:pt x="685721" y="714233"/>
                  <a:pt x="672073" y="709684"/>
                </a:cubicBezTo>
                <a:lnTo>
                  <a:pt x="631130" y="696036"/>
                </a:lnTo>
                <a:lnTo>
                  <a:pt x="610658" y="689212"/>
                </a:lnTo>
                <a:lnTo>
                  <a:pt x="590187" y="682388"/>
                </a:lnTo>
                <a:cubicBezTo>
                  <a:pt x="544755" y="636956"/>
                  <a:pt x="593683" y="679781"/>
                  <a:pt x="549243" y="655092"/>
                </a:cubicBezTo>
                <a:cubicBezTo>
                  <a:pt x="534905" y="647126"/>
                  <a:pt x="521948" y="636895"/>
                  <a:pt x="508300" y="627797"/>
                </a:cubicBezTo>
                <a:cubicBezTo>
                  <a:pt x="501476" y="623248"/>
                  <a:pt x="495609" y="616742"/>
                  <a:pt x="487829" y="614149"/>
                </a:cubicBezTo>
                <a:lnTo>
                  <a:pt x="467357" y="607325"/>
                </a:lnTo>
                <a:cubicBezTo>
                  <a:pt x="460533" y="600501"/>
                  <a:pt x="452810" y="594472"/>
                  <a:pt x="446885" y="586854"/>
                </a:cubicBezTo>
                <a:cubicBezTo>
                  <a:pt x="436815" y="573906"/>
                  <a:pt x="435151" y="551097"/>
                  <a:pt x="419590" y="545910"/>
                </a:cubicBezTo>
                <a:cubicBezTo>
                  <a:pt x="412766" y="543635"/>
                  <a:pt x="405406" y="542579"/>
                  <a:pt x="399118" y="539086"/>
                </a:cubicBezTo>
                <a:cubicBezTo>
                  <a:pt x="384780" y="531120"/>
                  <a:pt x="371823" y="520889"/>
                  <a:pt x="358175" y="511791"/>
                </a:cubicBezTo>
                <a:cubicBezTo>
                  <a:pt x="339980" y="499661"/>
                  <a:pt x="331375" y="495857"/>
                  <a:pt x="317231" y="477672"/>
                </a:cubicBezTo>
                <a:cubicBezTo>
                  <a:pt x="307161" y="464724"/>
                  <a:pt x="295123" y="452289"/>
                  <a:pt x="289936" y="436728"/>
                </a:cubicBezTo>
                <a:cubicBezTo>
                  <a:pt x="287661" y="429904"/>
                  <a:pt x="286605" y="422545"/>
                  <a:pt x="283112" y="416257"/>
                </a:cubicBezTo>
                <a:cubicBezTo>
                  <a:pt x="244006" y="345865"/>
                  <a:pt x="264434" y="401163"/>
                  <a:pt x="248993" y="354842"/>
                </a:cubicBezTo>
                <a:cubicBezTo>
                  <a:pt x="246718" y="311624"/>
                  <a:pt x="245918" y="268303"/>
                  <a:pt x="242169" y="225188"/>
                </a:cubicBezTo>
                <a:cubicBezTo>
                  <a:pt x="240467" y="205613"/>
                  <a:pt x="233045" y="195517"/>
                  <a:pt x="228521" y="177421"/>
                </a:cubicBezTo>
                <a:cubicBezTo>
                  <a:pt x="223393" y="156911"/>
                  <a:pt x="219761" y="119927"/>
                  <a:pt x="208049" y="102358"/>
                </a:cubicBezTo>
                <a:lnTo>
                  <a:pt x="167106" y="40943"/>
                </a:lnTo>
                <a:cubicBezTo>
                  <a:pt x="162557" y="34119"/>
                  <a:pt x="161238" y="23065"/>
                  <a:pt x="153458" y="20472"/>
                </a:cubicBezTo>
                <a:lnTo>
                  <a:pt x="112515" y="6824"/>
                </a:lnTo>
                <a:lnTo>
                  <a:pt x="92043" y="0"/>
                </a:lnTo>
                <a:cubicBezTo>
                  <a:pt x="85219" y="2275"/>
                  <a:pt x="77189" y="2331"/>
                  <a:pt x="71572" y="6824"/>
                </a:cubicBezTo>
                <a:cubicBezTo>
                  <a:pt x="65168" y="11947"/>
                  <a:pt x="63723" y="21496"/>
                  <a:pt x="57924" y="27295"/>
                </a:cubicBezTo>
                <a:cubicBezTo>
                  <a:pt x="52125" y="33094"/>
                  <a:pt x="44276" y="36394"/>
                  <a:pt x="37452" y="40943"/>
                </a:cubicBezTo>
                <a:cubicBezTo>
                  <a:pt x="32903" y="47767"/>
                  <a:pt x="27473" y="54080"/>
                  <a:pt x="23805" y="61415"/>
                </a:cubicBezTo>
                <a:cubicBezTo>
                  <a:pt x="20588" y="67848"/>
                  <a:pt x="20682" y="75718"/>
                  <a:pt x="16981" y="81886"/>
                </a:cubicBezTo>
                <a:cubicBezTo>
                  <a:pt x="13671" y="87403"/>
                  <a:pt x="11294" y="30708"/>
                  <a:pt x="10157" y="7506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21354771">
            <a:off x="1905000" y="4267200"/>
            <a:ext cx="685800" cy="1447800"/>
          </a:xfrm>
          <a:custGeom>
            <a:avLst/>
            <a:gdLst>
              <a:gd name="connsiteX0" fmla="*/ 273132 w 700644"/>
              <a:gd name="connsiteY0" fmla="*/ 29689 h 1525980"/>
              <a:gd name="connsiteX1" fmla="*/ 385948 w 700644"/>
              <a:gd name="connsiteY1" fmla="*/ 23751 h 1525980"/>
              <a:gd name="connsiteX2" fmla="*/ 421574 w 700644"/>
              <a:gd name="connsiteY2" fmla="*/ 5938 h 1525980"/>
              <a:gd name="connsiteX3" fmla="*/ 457200 w 700644"/>
              <a:gd name="connsiteY3" fmla="*/ 0 h 1525980"/>
              <a:gd name="connsiteX4" fmla="*/ 528452 w 700644"/>
              <a:gd name="connsiteY4" fmla="*/ 5938 h 1525980"/>
              <a:gd name="connsiteX5" fmla="*/ 570015 w 700644"/>
              <a:gd name="connsiteY5" fmla="*/ 17813 h 1525980"/>
              <a:gd name="connsiteX6" fmla="*/ 581891 w 700644"/>
              <a:gd name="connsiteY6" fmla="*/ 29689 h 1525980"/>
              <a:gd name="connsiteX7" fmla="*/ 599704 w 700644"/>
              <a:gd name="connsiteY7" fmla="*/ 41564 h 1525980"/>
              <a:gd name="connsiteX8" fmla="*/ 623454 w 700644"/>
              <a:gd name="connsiteY8" fmla="*/ 95003 h 1525980"/>
              <a:gd name="connsiteX9" fmla="*/ 641267 w 700644"/>
              <a:gd name="connsiteY9" fmla="*/ 100941 h 1525980"/>
              <a:gd name="connsiteX10" fmla="*/ 665018 w 700644"/>
              <a:gd name="connsiteY10" fmla="*/ 154380 h 1525980"/>
              <a:gd name="connsiteX11" fmla="*/ 670955 w 700644"/>
              <a:gd name="connsiteY11" fmla="*/ 172193 h 1525980"/>
              <a:gd name="connsiteX12" fmla="*/ 688768 w 700644"/>
              <a:gd name="connsiteY12" fmla="*/ 184068 h 1525980"/>
              <a:gd name="connsiteX13" fmla="*/ 700644 w 700644"/>
              <a:gd name="connsiteY13" fmla="*/ 219694 h 1525980"/>
              <a:gd name="connsiteX14" fmla="*/ 682831 w 700644"/>
              <a:gd name="connsiteY14" fmla="*/ 308759 h 1525980"/>
              <a:gd name="connsiteX15" fmla="*/ 676893 w 700644"/>
              <a:gd name="connsiteY15" fmla="*/ 326572 h 1525980"/>
              <a:gd name="connsiteX16" fmla="*/ 670955 w 700644"/>
              <a:gd name="connsiteY16" fmla="*/ 344385 h 1525980"/>
              <a:gd name="connsiteX17" fmla="*/ 659080 w 700644"/>
              <a:gd name="connsiteY17" fmla="*/ 362198 h 1525980"/>
              <a:gd name="connsiteX18" fmla="*/ 647205 w 700644"/>
              <a:gd name="connsiteY18" fmla="*/ 397824 h 1525980"/>
              <a:gd name="connsiteX19" fmla="*/ 641267 w 700644"/>
              <a:gd name="connsiteY19" fmla="*/ 421574 h 1525980"/>
              <a:gd name="connsiteX20" fmla="*/ 629392 w 700644"/>
              <a:gd name="connsiteY20" fmla="*/ 433450 h 1525980"/>
              <a:gd name="connsiteX21" fmla="*/ 617516 w 700644"/>
              <a:gd name="connsiteY21" fmla="*/ 469076 h 1525980"/>
              <a:gd name="connsiteX22" fmla="*/ 611579 w 700644"/>
              <a:gd name="connsiteY22" fmla="*/ 486889 h 1525980"/>
              <a:gd name="connsiteX23" fmla="*/ 605641 w 700644"/>
              <a:gd name="connsiteY23" fmla="*/ 510639 h 1525980"/>
              <a:gd name="connsiteX24" fmla="*/ 593766 w 700644"/>
              <a:gd name="connsiteY24" fmla="*/ 522515 h 1525980"/>
              <a:gd name="connsiteX25" fmla="*/ 581891 w 700644"/>
              <a:gd name="connsiteY25" fmla="*/ 558141 h 1525980"/>
              <a:gd name="connsiteX26" fmla="*/ 570015 w 700644"/>
              <a:gd name="connsiteY26" fmla="*/ 570016 h 1525980"/>
              <a:gd name="connsiteX27" fmla="*/ 558140 w 700644"/>
              <a:gd name="connsiteY27" fmla="*/ 587829 h 1525980"/>
              <a:gd name="connsiteX28" fmla="*/ 540327 w 700644"/>
              <a:gd name="connsiteY28" fmla="*/ 599704 h 1525980"/>
              <a:gd name="connsiteX29" fmla="*/ 516576 w 700644"/>
              <a:gd name="connsiteY29" fmla="*/ 635330 h 1525980"/>
              <a:gd name="connsiteX30" fmla="*/ 498763 w 700644"/>
              <a:gd name="connsiteY30" fmla="*/ 665019 h 1525980"/>
              <a:gd name="connsiteX31" fmla="*/ 475013 w 700644"/>
              <a:gd name="connsiteY31" fmla="*/ 712520 h 1525980"/>
              <a:gd name="connsiteX32" fmla="*/ 463137 w 700644"/>
              <a:gd name="connsiteY32" fmla="*/ 748146 h 1525980"/>
              <a:gd name="connsiteX33" fmla="*/ 451262 w 700644"/>
              <a:gd name="connsiteY33" fmla="*/ 765959 h 1525980"/>
              <a:gd name="connsiteX34" fmla="*/ 433449 w 700644"/>
              <a:gd name="connsiteY34" fmla="*/ 801585 h 1525980"/>
              <a:gd name="connsiteX35" fmla="*/ 397823 w 700644"/>
              <a:gd name="connsiteY35" fmla="*/ 831273 h 1525980"/>
              <a:gd name="connsiteX36" fmla="*/ 368135 w 700644"/>
              <a:gd name="connsiteY36" fmla="*/ 860961 h 1525980"/>
              <a:gd name="connsiteX37" fmla="*/ 362197 w 700644"/>
              <a:gd name="connsiteY37" fmla="*/ 878774 h 1525980"/>
              <a:gd name="connsiteX38" fmla="*/ 350322 w 700644"/>
              <a:gd name="connsiteY38" fmla="*/ 938151 h 1525980"/>
              <a:gd name="connsiteX39" fmla="*/ 326571 w 700644"/>
              <a:gd name="connsiteY39" fmla="*/ 967839 h 1525980"/>
              <a:gd name="connsiteX40" fmla="*/ 302820 w 700644"/>
              <a:gd name="connsiteY40" fmla="*/ 1015341 h 1525980"/>
              <a:gd name="connsiteX41" fmla="*/ 290945 w 700644"/>
              <a:gd name="connsiteY41" fmla="*/ 1086593 h 1525980"/>
              <a:gd name="connsiteX42" fmla="*/ 279070 w 700644"/>
              <a:gd name="connsiteY42" fmla="*/ 1140032 h 1525980"/>
              <a:gd name="connsiteX43" fmla="*/ 261257 w 700644"/>
              <a:gd name="connsiteY43" fmla="*/ 1193470 h 1525980"/>
              <a:gd name="connsiteX44" fmla="*/ 255319 w 700644"/>
              <a:gd name="connsiteY44" fmla="*/ 1211283 h 1525980"/>
              <a:gd name="connsiteX45" fmla="*/ 267194 w 700644"/>
              <a:gd name="connsiteY45" fmla="*/ 1264722 h 1525980"/>
              <a:gd name="connsiteX46" fmla="*/ 279070 w 700644"/>
              <a:gd name="connsiteY46" fmla="*/ 1282535 h 1525980"/>
              <a:gd name="connsiteX47" fmla="*/ 285007 w 700644"/>
              <a:gd name="connsiteY47" fmla="*/ 1312224 h 1525980"/>
              <a:gd name="connsiteX48" fmla="*/ 290945 w 700644"/>
              <a:gd name="connsiteY48" fmla="*/ 1330037 h 1525980"/>
              <a:gd name="connsiteX49" fmla="*/ 308758 w 700644"/>
              <a:gd name="connsiteY49" fmla="*/ 1395351 h 1525980"/>
              <a:gd name="connsiteX50" fmla="*/ 320633 w 700644"/>
              <a:gd name="connsiteY50" fmla="*/ 1413164 h 1525980"/>
              <a:gd name="connsiteX51" fmla="*/ 314696 w 700644"/>
              <a:gd name="connsiteY51" fmla="*/ 1472541 h 1525980"/>
              <a:gd name="connsiteX52" fmla="*/ 302820 w 700644"/>
              <a:gd name="connsiteY52" fmla="*/ 1508167 h 1525980"/>
              <a:gd name="connsiteX53" fmla="*/ 267194 w 700644"/>
              <a:gd name="connsiteY53" fmla="*/ 1520042 h 1525980"/>
              <a:gd name="connsiteX54" fmla="*/ 249381 w 700644"/>
              <a:gd name="connsiteY54" fmla="*/ 1525980 h 1525980"/>
              <a:gd name="connsiteX55" fmla="*/ 213755 w 700644"/>
              <a:gd name="connsiteY55" fmla="*/ 1502229 h 1525980"/>
              <a:gd name="connsiteX56" fmla="*/ 201880 w 700644"/>
              <a:gd name="connsiteY56" fmla="*/ 1484416 h 1525980"/>
              <a:gd name="connsiteX57" fmla="*/ 184067 w 700644"/>
              <a:gd name="connsiteY57" fmla="*/ 1472541 h 1525980"/>
              <a:gd name="connsiteX58" fmla="*/ 160316 w 700644"/>
              <a:gd name="connsiteY58" fmla="*/ 1448790 h 1525980"/>
              <a:gd name="connsiteX59" fmla="*/ 130628 w 700644"/>
              <a:gd name="connsiteY59" fmla="*/ 1425039 h 1525980"/>
              <a:gd name="connsiteX60" fmla="*/ 112815 w 700644"/>
              <a:gd name="connsiteY60" fmla="*/ 1413164 h 1525980"/>
              <a:gd name="connsiteX61" fmla="*/ 95002 w 700644"/>
              <a:gd name="connsiteY61" fmla="*/ 1389413 h 1525980"/>
              <a:gd name="connsiteX62" fmla="*/ 77189 w 700644"/>
              <a:gd name="connsiteY62" fmla="*/ 1359725 h 1525980"/>
              <a:gd name="connsiteX63" fmla="*/ 59376 w 700644"/>
              <a:gd name="connsiteY63" fmla="*/ 1270660 h 1525980"/>
              <a:gd name="connsiteX64" fmla="*/ 53439 w 700644"/>
              <a:gd name="connsiteY64" fmla="*/ 1240972 h 1525980"/>
              <a:gd name="connsiteX65" fmla="*/ 41563 w 700644"/>
              <a:gd name="connsiteY65" fmla="*/ 1169720 h 1525980"/>
              <a:gd name="connsiteX66" fmla="*/ 35626 w 700644"/>
              <a:gd name="connsiteY66" fmla="*/ 1151907 h 1525980"/>
              <a:gd name="connsiteX67" fmla="*/ 23750 w 700644"/>
              <a:gd name="connsiteY67" fmla="*/ 1062842 h 1525980"/>
              <a:gd name="connsiteX68" fmla="*/ 11875 w 700644"/>
              <a:gd name="connsiteY68" fmla="*/ 926276 h 1525980"/>
              <a:gd name="connsiteX69" fmla="*/ 5937 w 700644"/>
              <a:gd name="connsiteY69" fmla="*/ 837211 h 1525980"/>
              <a:gd name="connsiteX70" fmla="*/ 0 w 700644"/>
              <a:gd name="connsiteY70" fmla="*/ 813460 h 1525980"/>
              <a:gd name="connsiteX71" fmla="*/ 5937 w 700644"/>
              <a:gd name="connsiteY71" fmla="*/ 641268 h 1525980"/>
              <a:gd name="connsiteX72" fmla="*/ 17813 w 700644"/>
              <a:gd name="connsiteY72" fmla="*/ 510639 h 1525980"/>
              <a:gd name="connsiteX73" fmla="*/ 35626 w 700644"/>
              <a:gd name="connsiteY73" fmla="*/ 409699 h 1525980"/>
              <a:gd name="connsiteX74" fmla="*/ 35626 w 700644"/>
              <a:gd name="connsiteY74" fmla="*/ 409699 h 1525980"/>
              <a:gd name="connsiteX75" fmla="*/ 47501 w 700644"/>
              <a:gd name="connsiteY75" fmla="*/ 350322 h 1525980"/>
              <a:gd name="connsiteX76" fmla="*/ 53439 w 700644"/>
              <a:gd name="connsiteY76" fmla="*/ 290946 h 1525980"/>
              <a:gd name="connsiteX77" fmla="*/ 71252 w 700644"/>
              <a:gd name="connsiteY77" fmla="*/ 243444 h 1525980"/>
              <a:gd name="connsiteX78" fmla="*/ 77189 w 700644"/>
              <a:gd name="connsiteY78" fmla="*/ 225632 h 1525980"/>
              <a:gd name="connsiteX79" fmla="*/ 89065 w 700644"/>
              <a:gd name="connsiteY79" fmla="*/ 201881 h 1525980"/>
              <a:gd name="connsiteX80" fmla="*/ 100940 w 700644"/>
              <a:gd name="connsiteY80" fmla="*/ 166255 h 1525980"/>
              <a:gd name="connsiteX81" fmla="*/ 118753 w 700644"/>
              <a:gd name="connsiteY81" fmla="*/ 112816 h 1525980"/>
              <a:gd name="connsiteX82" fmla="*/ 124691 w 700644"/>
              <a:gd name="connsiteY82" fmla="*/ 95003 h 1525980"/>
              <a:gd name="connsiteX83" fmla="*/ 154379 w 700644"/>
              <a:gd name="connsiteY83" fmla="*/ 71252 h 1525980"/>
              <a:gd name="connsiteX84" fmla="*/ 172192 w 700644"/>
              <a:gd name="connsiteY84" fmla="*/ 59377 h 1525980"/>
              <a:gd name="connsiteX85" fmla="*/ 207818 w 700644"/>
              <a:gd name="connsiteY85" fmla="*/ 47502 h 1525980"/>
              <a:gd name="connsiteX86" fmla="*/ 213755 w 700644"/>
              <a:gd name="connsiteY86" fmla="*/ 29689 h 1525980"/>
              <a:gd name="connsiteX87" fmla="*/ 231568 w 700644"/>
              <a:gd name="connsiteY87" fmla="*/ 23751 h 1525980"/>
              <a:gd name="connsiteX88" fmla="*/ 273132 w 700644"/>
              <a:gd name="connsiteY88" fmla="*/ 29689 h 152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00644" h="1525980">
                <a:moveTo>
                  <a:pt x="273132" y="29689"/>
                </a:moveTo>
                <a:cubicBezTo>
                  <a:pt x="298862" y="29689"/>
                  <a:pt x="348432" y="27013"/>
                  <a:pt x="385948" y="23751"/>
                </a:cubicBezTo>
                <a:cubicBezTo>
                  <a:pt x="454418" y="17797"/>
                  <a:pt x="376974" y="22663"/>
                  <a:pt x="421574" y="5938"/>
                </a:cubicBezTo>
                <a:cubicBezTo>
                  <a:pt x="432847" y="1711"/>
                  <a:pt x="445325" y="1979"/>
                  <a:pt x="457200" y="0"/>
                </a:cubicBezTo>
                <a:cubicBezTo>
                  <a:pt x="480951" y="1979"/>
                  <a:pt x="504803" y="2982"/>
                  <a:pt x="528452" y="5938"/>
                </a:cubicBezTo>
                <a:cubicBezTo>
                  <a:pt x="540375" y="7428"/>
                  <a:pt x="558188" y="13871"/>
                  <a:pt x="570015" y="17813"/>
                </a:cubicBezTo>
                <a:cubicBezTo>
                  <a:pt x="573974" y="21772"/>
                  <a:pt x="577519" y="26192"/>
                  <a:pt x="581891" y="29689"/>
                </a:cubicBezTo>
                <a:cubicBezTo>
                  <a:pt x="587463" y="34147"/>
                  <a:pt x="595922" y="35513"/>
                  <a:pt x="599704" y="41564"/>
                </a:cubicBezTo>
                <a:cubicBezTo>
                  <a:pt x="609683" y="57530"/>
                  <a:pt x="607003" y="81842"/>
                  <a:pt x="623454" y="95003"/>
                </a:cubicBezTo>
                <a:cubicBezTo>
                  <a:pt x="628341" y="98913"/>
                  <a:pt x="635329" y="98962"/>
                  <a:pt x="641267" y="100941"/>
                </a:cubicBezTo>
                <a:cubicBezTo>
                  <a:pt x="655399" y="143337"/>
                  <a:pt x="646198" y="126152"/>
                  <a:pt x="665018" y="154380"/>
                </a:cubicBezTo>
                <a:cubicBezTo>
                  <a:pt x="666997" y="160318"/>
                  <a:pt x="667045" y="167306"/>
                  <a:pt x="670955" y="172193"/>
                </a:cubicBezTo>
                <a:cubicBezTo>
                  <a:pt x="675413" y="177765"/>
                  <a:pt x="684986" y="178017"/>
                  <a:pt x="688768" y="184068"/>
                </a:cubicBezTo>
                <a:cubicBezTo>
                  <a:pt x="695403" y="194683"/>
                  <a:pt x="700644" y="219694"/>
                  <a:pt x="700644" y="219694"/>
                </a:cubicBezTo>
                <a:cubicBezTo>
                  <a:pt x="693324" y="285571"/>
                  <a:pt x="700373" y="256132"/>
                  <a:pt x="682831" y="308759"/>
                </a:cubicBezTo>
                <a:lnTo>
                  <a:pt x="676893" y="326572"/>
                </a:lnTo>
                <a:cubicBezTo>
                  <a:pt x="674914" y="332510"/>
                  <a:pt x="674427" y="339177"/>
                  <a:pt x="670955" y="344385"/>
                </a:cubicBezTo>
                <a:cubicBezTo>
                  <a:pt x="666997" y="350323"/>
                  <a:pt x="661978" y="355677"/>
                  <a:pt x="659080" y="362198"/>
                </a:cubicBezTo>
                <a:cubicBezTo>
                  <a:pt x="653996" y="373637"/>
                  <a:pt x="650241" y="385680"/>
                  <a:pt x="647205" y="397824"/>
                </a:cubicBezTo>
                <a:cubicBezTo>
                  <a:pt x="645226" y="405741"/>
                  <a:pt x="644916" y="414275"/>
                  <a:pt x="641267" y="421574"/>
                </a:cubicBezTo>
                <a:cubicBezTo>
                  <a:pt x="638763" y="426581"/>
                  <a:pt x="633350" y="429491"/>
                  <a:pt x="629392" y="433450"/>
                </a:cubicBezTo>
                <a:lnTo>
                  <a:pt x="617516" y="469076"/>
                </a:lnTo>
                <a:cubicBezTo>
                  <a:pt x="615537" y="475014"/>
                  <a:pt x="613097" y="480817"/>
                  <a:pt x="611579" y="486889"/>
                </a:cubicBezTo>
                <a:cubicBezTo>
                  <a:pt x="609600" y="494806"/>
                  <a:pt x="609290" y="503340"/>
                  <a:pt x="605641" y="510639"/>
                </a:cubicBezTo>
                <a:cubicBezTo>
                  <a:pt x="603137" y="515646"/>
                  <a:pt x="597724" y="518556"/>
                  <a:pt x="593766" y="522515"/>
                </a:cubicBezTo>
                <a:cubicBezTo>
                  <a:pt x="589808" y="534390"/>
                  <a:pt x="590743" y="549290"/>
                  <a:pt x="581891" y="558141"/>
                </a:cubicBezTo>
                <a:cubicBezTo>
                  <a:pt x="577932" y="562099"/>
                  <a:pt x="573512" y="565645"/>
                  <a:pt x="570015" y="570016"/>
                </a:cubicBezTo>
                <a:cubicBezTo>
                  <a:pt x="565557" y="575588"/>
                  <a:pt x="563186" y="582783"/>
                  <a:pt x="558140" y="587829"/>
                </a:cubicBezTo>
                <a:cubicBezTo>
                  <a:pt x="553094" y="592875"/>
                  <a:pt x="546265" y="595746"/>
                  <a:pt x="540327" y="599704"/>
                </a:cubicBezTo>
                <a:cubicBezTo>
                  <a:pt x="532410" y="611579"/>
                  <a:pt x="521089" y="621790"/>
                  <a:pt x="516576" y="635330"/>
                </a:cubicBezTo>
                <a:cubicBezTo>
                  <a:pt x="508869" y="658454"/>
                  <a:pt x="515065" y="648717"/>
                  <a:pt x="498763" y="665019"/>
                </a:cubicBezTo>
                <a:cubicBezTo>
                  <a:pt x="485118" y="705955"/>
                  <a:pt x="495739" y="691793"/>
                  <a:pt x="475013" y="712520"/>
                </a:cubicBezTo>
                <a:cubicBezTo>
                  <a:pt x="471054" y="724395"/>
                  <a:pt x="470080" y="737730"/>
                  <a:pt x="463137" y="748146"/>
                </a:cubicBezTo>
                <a:cubicBezTo>
                  <a:pt x="459179" y="754084"/>
                  <a:pt x="454453" y="759576"/>
                  <a:pt x="451262" y="765959"/>
                </a:cubicBezTo>
                <a:cubicBezTo>
                  <a:pt x="441605" y="785274"/>
                  <a:pt x="450463" y="784571"/>
                  <a:pt x="433449" y="801585"/>
                </a:cubicBezTo>
                <a:cubicBezTo>
                  <a:pt x="386743" y="848291"/>
                  <a:pt x="446459" y="772909"/>
                  <a:pt x="397823" y="831273"/>
                </a:cubicBezTo>
                <a:cubicBezTo>
                  <a:pt x="373083" y="860961"/>
                  <a:pt x="400792" y="839190"/>
                  <a:pt x="368135" y="860961"/>
                </a:cubicBezTo>
                <a:cubicBezTo>
                  <a:pt x="366156" y="866899"/>
                  <a:pt x="363425" y="872637"/>
                  <a:pt x="362197" y="878774"/>
                </a:cubicBezTo>
                <a:cubicBezTo>
                  <a:pt x="360551" y="887001"/>
                  <a:pt x="358369" y="924740"/>
                  <a:pt x="350322" y="938151"/>
                </a:cubicBezTo>
                <a:cubicBezTo>
                  <a:pt x="329169" y="973406"/>
                  <a:pt x="346945" y="921997"/>
                  <a:pt x="326571" y="967839"/>
                </a:cubicBezTo>
                <a:cubicBezTo>
                  <a:pt x="304739" y="1016963"/>
                  <a:pt x="327209" y="990952"/>
                  <a:pt x="302820" y="1015341"/>
                </a:cubicBezTo>
                <a:cubicBezTo>
                  <a:pt x="290058" y="1053630"/>
                  <a:pt x="300889" y="1016987"/>
                  <a:pt x="290945" y="1086593"/>
                </a:cubicBezTo>
                <a:cubicBezTo>
                  <a:pt x="289406" y="1097368"/>
                  <a:pt x="282603" y="1128254"/>
                  <a:pt x="279070" y="1140032"/>
                </a:cubicBezTo>
                <a:cubicBezTo>
                  <a:pt x="273675" y="1158016"/>
                  <a:pt x="267194" y="1175657"/>
                  <a:pt x="261257" y="1193470"/>
                </a:cubicBezTo>
                <a:lnTo>
                  <a:pt x="255319" y="1211283"/>
                </a:lnTo>
                <a:cubicBezTo>
                  <a:pt x="257598" y="1224958"/>
                  <a:pt x="259887" y="1250108"/>
                  <a:pt x="267194" y="1264722"/>
                </a:cubicBezTo>
                <a:cubicBezTo>
                  <a:pt x="270385" y="1271105"/>
                  <a:pt x="275111" y="1276597"/>
                  <a:pt x="279070" y="1282535"/>
                </a:cubicBezTo>
                <a:cubicBezTo>
                  <a:pt x="281049" y="1292431"/>
                  <a:pt x="282559" y="1302433"/>
                  <a:pt x="285007" y="1312224"/>
                </a:cubicBezTo>
                <a:cubicBezTo>
                  <a:pt x="286525" y="1318296"/>
                  <a:pt x="289427" y="1323965"/>
                  <a:pt x="290945" y="1330037"/>
                </a:cubicBezTo>
                <a:cubicBezTo>
                  <a:pt x="295406" y="1347881"/>
                  <a:pt x="298569" y="1380066"/>
                  <a:pt x="308758" y="1395351"/>
                </a:cubicBezTo>
                <a:lnTo>
                  <a:pt x="320633" y="1413164"/>
                </a:lnTo>
                <a:cubicBezTo>
                  <a:pt x="318654" y="1432956"/>
                  <a:pt x="318362" y="1452991"/>
                  <a:pt x="314696" y="1472541"/>
                </a:cubicBezTo>
                <a:cubicBezTo>
                  <a:pt x="312389" y="1484844"/>
                  <a:pt x="314695" y="1504209"/>
                  <a:pt x="302820" y="1508167"/>
                </a:cubicBezTo>
                <a:lnTo>
                  <a:pt x="267194" y="1520042"/>
                </a:lnTo>
                <a:lnTo>
                  <a:pt x="249381" y="1525980"/>
                </a:lnTo>
                <a:cubicBezTo>
                  <a:pt x="237506" y="1518063"/>
                  <a:pt x="221672" y="1514104"/>
                  <a:pt x="213755" y="1502229"/>
                </a:cubicBezTo>
                <a:cubicBezTo>
                  <a:pt x="209797" y="1496291"/>
                  <a:pt x="206926" y="1489462"/>
                  <a:pt x="201880" y="1484416"/>
                </a:cubicBezTo>
                <a:cubicBezTo>
                  <a:pt x="196834" y="1479370"/>
                  <a:pt x="189485" y="1477185"/>
                  <a:pt x="184067" y="1472541"/>
                </a:cubicBezTo>
                <a:cubicBezTo>
                  <a:pt x="175566" y="1465255"/>
                  <a:pt x="169632" y="1455001"/>
                  <a:pt x="160316" y="1448790"/>
                </a:cubicBezTo>
                <a:cubicBezTo>
                  <a:pt x="105485" y="1412235"/>
                  <a:pt x="172938" y="1458887"/>
                  <a:pt x="130628" y="1425039"/>
                </a:cubicBezTo>
                <a:cubicBezTo>
                  <a:pt x="125056" y="1420581"/>
                  <a:pt x="118753" y="1417122"/>
                  <a:pt x="112815" y="1413164"/>
                </a:cubicBezTo>
                <a:cubicBezTo>
                  <a:pt x="106877" y="1405247"/>
                  <a:pt x="99912" y="1398005"/>
                  <a:pt x="95002" y="1389413"/>
                </a:cubicBezTo>
                <a:cubicBezTo>
                  <a:pt x="74449" y="1353445"/>
                  <a:pt x="104980" y="1387514"/>
                  <a:pt x="77189" y="1359725"/>
                </a:cubicBezTo>
                <a:cubicBezTo>
                  <a:pt x="61963" y="1314041"/>
                  <a:pt x="78728" y="1367427"/>
                  <a:pt x="59376" y="1270660"/>
                </a:cubicBezTo>
                <a:cubicBezTo>
                  <a:pt x="57397" y="1260764"/>
                  <a:pt x="55098" y="1250927"/>
                  <a:pt x="53439" y="1240972"/>
                </a:cubicBezTo>
                <a:cubicBezTo>
                  <a:pt x="48411" y="1210803"/>
                  <a:pt x="48561" y="1197711"/>
                  <a:pt x="41563" y="1169720"/>
                </a:cubicBezTo>
                <a:cubicBezTo>
                  <a:pt x="40045" y="1163648"/>
                  <a:pt x="37605" y="1157845"/>
                  <a:pt x="35626" y="1151907"/>
                </a:cubicBezTo>
                <a:cubicBezTo>
                  <a:pt x="32816" y="1132239"/>
                  <a:pt x="25284" y="1081255"/>
                  <a:pt x="23750" y="1062842"/>
                </a:cubicBezTo>
                <a:cubicBezTo>
                  <a:pt x="11491" y="915731"/>
                  <a:pt x="24704" y="1016072"/>
                  <a:pt x="11875" y="926276"/>
                </a:cubicBezTo>
                <a:cubicBezTo>
                  <a:pt x="9896" y="896588"/>
                  <a:pt x="9052" y="866802"/>
                  <a:pt x="5937" y="837211"/>
                </a:cubicBezTo>
                <a:cubicBezTo>
                  <a:pt x="5083" y="829095"/>
                  <a:pt x="0" y="821621"/>
                  <a:pt x="0" y="813460"/>
                </a:cubicBezTo>
                <a:cubicBezTo>
                  <a:pt x="0" y="756029"/>
                  <a:pt x="3546" y="698650"/>
                  <a:pt x="5937" y="641268"/>
                </a:cubicBezTo>
                <a:cubicBezTo>
                  <a:pt x="10711" y="526679"/>
                  <a:pt x="214" y="563433"/>
                  <a:pt x="17813" y="510639"/>
                </a:cubicBezTo>
                <a:cubicBezTo>
                  <a:pt x="25552" y="440979"/>
                  <a:pt x="19403" y="474587"/>
                  <a:pt x="35626" y="409699"/>
                </a:cubicBezTo>
                <a:lnTo>
                  <a:pt x="35626" y="409699"/>
                </a:lnTo>
                <a:cubicBezTo>
                  <a:pt x="42904" y="366023"/>
                  <a:pt x="38643" y="385753"/>
                  <a:pt x="47501" y="350322"/>
                </a:cubicBezTo>
                <a:cubicBezTo>
                  <a:pt x="49480" y="330530"/>
                  <a:pt x="50415" y="310605"/>
                  <a:pt x="53439" y="290946"/>
                </a:cubicBezTo>
                <a:cubicBezTo>
                  <a:pt x="54612" y="283322"/>
                  <a:pt x="70904" y="244371"/>
                  <a:pt x="71252" y="243444"/>
                </a:cubicBezTo>
                <a:cubicBezTo>
                  <a:pt x="73450" y="237584"/>
                  <a:pt x="74724" y="231384"/>
                  <a:pt x="77189" y="225632"/>
                </a:cubicBezTo>
                <a:cubicBezTo>
                  <a:pt x="80676" y="217496"/>
                  <a:pt x="85778" y="210099"/>
                  <a:pt x="89065" y="201881"/>
                </a:cubicBezTo>
                <a:cubicBezTo>
                  <a:pt x="93714" y="190259"/>
                  <a:pt x="96982" y="178130"/>
                  <a:pt x="100940" y="166255"/>
                </a:cubicBezTo>
                <a:lnTo>
                  <a:pt x="118753" y="112816"/>
                </a:lnTo>
                <a:cubicBezTo>
                  <a:pt x="120732" y="106878"/>
                  <a:pt x="121219" y="100211"/>
                  <a:pt x="124691" y="95003"/>
                </a:cubicBezTo>
                <a:cubicBezTo>
                  <a:pt x="144708" y="64976"/>
                  <a:pt x="125700" y="85592"/>
                  <a:pt x="154379" y="71252"/>
                </a:cubicBezTo>
                <a:cubicBezTo>
                  <a:pt x="160762" y="68061"/>
                  <a:pt x="165671" y="62275"/>
                  <a:pt x="172192" y="59377"/>
                </a:cubicBezTo>
                <a:cubicBezTo>
                  <a:pt x="183631" y="54293"/>
                  <a:pt x="207818" y="47502"/>
                  <a:pt x="207818" y="47502"/>
                </a:cubicBezTo>
                <a:cubicBezTo>
                  <a:pt x="209797" y="41564"/>
                  <a:pt x="209329" y="34115"/>
                  <a:pt x="213755" y="29689"/>
                </a:cubicBezTo>
                <a:cubicBezTo>
                  <a:pt x="218181" y="25263"/>
                  <a:pt x="225309" y="23751"/>
                  <a:pt x="231568" y="23751"/>
                </a:cubicBezTo>
                <a:cubicBezTo>
                  <a:pt x="281034" y="23751"/>
                  <a:pt x="247402" y="29689"/>
                  <a:pt x="273132" y="29689"/>
                </a:cubicBezTo>
                <a:close/>
              </a:path>
            </a:pathLst>
          </a:custGeom>
          <a:solidFill>
            <a:schemeClr val="accent3">
              <a:lumMod val="75000"/>
              <a:alpha val="9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21392572">
            <a:off x="2677692" y="5895568"/>
            <a:ext cx="945798" cy="383180"/>
          </a:xfrm>
          <a:custGeom>
            <a:avLst/>
            <a:gdLst>
              <a:gd name="connsiteX0" fmla="*/ 20200 w 945798"/>
              <a:gd name="connsiteY0" fmla="*/ 23841 h 383180"/>
              <a:gd name="connsiteX1" fmla="*/ 15437 w 945798"/>
              <a:gd name="connsiteY1" fmla="*/ 38128 h 383180"/>
              <a:gd name="connsiteX2" fmla="*/ 5912 w 945798"/>
              <a:gd name="connsiteY2" fmla="*/ 52416 h 383180"/>
              <a:gd name="connsiteX3" fmla="*/ 29725 w 945798"/>
              <a:gd name="connsiteY3" fmla="*/ 100041 h 383180"/>
              <a:gd name="connsiteX4" fmla="*/ 44012 w 945798"/>
              <a:gd name="connsiteY4" fmla="*/ 109566 h 383180"/>
              <a:gd name="connsiteX5" fmla="*/ 72587 w 945798"/>
              <a:gd name="connsiteY5" fmla="*/ 119091 h 383180"/>
              <a:gd name="connsiteX6" fmla="*/ 101162 w 945798"/>
              <a:gd name="connsiteY6" fmla="*/ 138141 h 383180"/>
              <a:gd name="connsiteX7" fmla="*/ 110687 w 945798"/>
              <a:gd name="connsiteY7" fmla="*/ 152428 h 383180"/>
              <a:gd name="connsiteX8" fmla="*/ 124975 w 945798"/>
              <a:gd name="connsiteY8" fmla="*/ 157191 h 383180"/>
              <a:gd name="connsiteX9" fmla="*/ 139262 w 945798"/>
              <a:gd name="connsiteY9" fmla="*/ 166716 h 383180"/>
              <a:gd name="connsiteX10" fmla="*/ 182125 w 945798"/>
              <a:gd name="connsiteY10" fmla="*/ 176241 h 383180"/>
              <a:gd name="connsiteX11" fmla="*/ 210700 w 945798"/>
              <a:gd name="connsiteY11" fmla="*/ 185766 h 383180"/>
              <a:gd name="connsiteX12" fmla="*/ 224987 w 945798"/>
              <a:gd name="connsiteY12" fmla="*/ 190528 h 383180"/>
              <a:gd name="connsiteX13" fmla="*/ 239275 w 945798"/>
              <a:gd name="connsiteY13" fmla="*/ 200053 h 383180"/>
              <a:gd name="connsiteX14" fmla="*/ 267850 w 945798"/>
              <a:gd name="connsiteY14" fmla="*/ 209578 h 383180"/>
              <a:gd name="connsiteX15" fmla="*/ 282137 w 945798"/>
              <a:gd name="connsiteY15" fmla="*/ 214341 h 383180"/>
              <a:gd name="connsiteX16" fmla="*/ 296425 w 945798"/>
              <a:gd name="connsiteY16" fmla="*/ 219103 h 383180"/>
              <a:gd name="connsiteX17" fmla="*/ 315475 w 945798"/>
              <a:gd name="connsiteY17" fmla="*/ 228628 h 383180"/>
              <a:gd name="connsiteX18" fmla="*/ 329762 w 945798"/>
              <a:gd name="connsiteY18" fmla="*/ 238153 h 383180"/>
              <a:gd name="connsiteX19" fmla="*/ 348812 w 945798"/>
              <a:gd name="connsiteY19" fmla="*/ 242916 h 383180"/>
              <a:gd name="connsiteX20" fmla="*/ 363100 w 945798"/>
              <a:gd name="connsiteY20" fmla="*/ 247678 h 383180"/>
              <a:gd name="connsiteX21" fmla="*/ 377387 w 945798"/>
              <a:gd name="connsiteY21" fmla="*/ 261966 h 383180"/>
              <a:gd name="connsiteX22" fmla="*/ 429775 w 945798"/>
              <a:gd name="connsiteY22" fmla="*/ 290541 h 383180"/>
              <a:gd name="connsiteX23" fmla="*/ 448825 w 945798"/>
              <a:gd name="connsiteY23" fmla="*/ 300066 h 383180"/>
              <a:gd name="connsiteX24" fmla="*/ 472637 w 945798"/>
              <a:gd name="connsiteY24" fmla="*/ 304828 h 383180"/>
              <a:gd name="connsiteX25" fmla="*/ 501212 w 945798"/>
              <a:gd name="connsiteY25" fmla="*/ 314353 h 383180"/>
              <a:gd name="connsiteX26" fmla="*/ 544075 w 945798"/>
              <a:gd name="connsiteY26" fmla="*/ 328641 h 383180"/>
              <a:gd name="connsiteX27" fmla="*/ 558362 w 945798"/>
              <a:gd name="connsiteY27" fmla="*/ 333403 h 383180"/>
              <a:gd name="connsiteX28" fmla="*/ 577412 w 945798"/>
              <a:gd name="connsiteY28" fmla="*/ 338166 h 383180"/>
              <a:gd name="connsiteX29" fmla="*/ 605987 w 945798"/>
              <a:gd name="connsiteY29" fmla="*/ 347691 h 383180"/>
              <a:gd name="connsiteX30" fmla="*/ 706000 w 945798"/>
              <a:gd name="connsiteY30" fmla="*/ 357216 h 383180"/>
              <a:gd name="connsiteX31" fmla="*/ 725050 w 945798"/>
              <a:gd name="connsiteY31" fmla="*/ 361978 h 383180"/>
              <a:gd name="connsiteX32" fmla="*/ 758387 w 945798"/>
              <a:gd name="connsiteY32" fmla="*/ 371503 h 383180"/>
              <a:gd name="connsiteX33" fmla="*/ 806012 w 945798"/>
              <a:gd name="connsiteY33" fmla="*/ 381028 h 383180"/>
              <a:gd name="connsiteX34" fmla="*/ 939362 w 945798"/>
              <a:gd name="connsiteY34" fmla="*/ 376266 h 383180"/>
              <a:gd name="connsiteX35" fmla="*/ 934600 w 945798"/>
              <a:gd name="connsiteY35" fmla="*/ 357216 h 383180"/>
              <a:gd name="connsiteX36" fmla="*/ 915550 w 945798"/>
              <a:gd name="connsiteY36" fmla="*/ 319116 h 383180"/>
              <a:gd name="connsiteX37" fmla="*/ 906025 w 945798"/>
              <a:gd name="connsiteY37" fmla="*/ 304828 h 383180"/>
              <a:gd name="connsiteX38" fmla="*/ 901262 w 945798"/>
              <a:gd name="connsiteY38" fmla="*/ 290541 h 383180"/>
              <a:gd name="connsiteX39" fmla="*/ 886975 w 945798"/>
              <a:gd name="connsiteY39" fmla="*/ 285778 h 383180"/>
              <a:gd name="connsiteX40" fmla="*/ 858400 w 945798"/>
              <a:gd name="connsiteY40" fmla="*/ 266728 h 383180"/>
              <a:gd name="connsiteX41" fmla="*/ 829825 w 945798"/>
              <a:gd name="connsiteY41" fmla="*/ 252441 h 383180"/>
              <a:gd name="connsiteX42" fmla="*/ 796487 w 945798"/>
              <a:gd name="connsiteY42" fmla="*/ 247678 h 383180"/>
              <a:gd name="connsiteX43" fmla="*/ 767912 w 945798"/>
              <a:gd name="connsiteY43" fmla="*/ 238153 h 383180"/>
              <a:gd name="connsiteX44" fmla="*/ 748862 w 945798"/>
              <a:gd name="connsiteY44" fmla="*/ 233391 h 383180"/>
              <a:gd name="connsiteX45" fmla="*/ 720287 w 945798"/>
              <a:gd name="connsiteY45" fmla="*/ 223866 h 383180"/>
              <a:gd name="connsiteX46" fmla="*/ 706000 w 945798"/>
              <a:gd name="connsiteY46" fmla="*/ 219103 h 383180"/>
              <a:gd name="connsiteX47" fmla="*/ 686950 w 945798"/>
              <a:gd name="connsiteY47" fmla="*/ 214341 h 383180"/>
              <a:gd name="connsiteX48" fmla="*/ 625037 w 945798"/>
              <a:gd name="connsiteY48" fmla="*/ 209578 h 383180"/>
              <a:gd name="connsiteX49" fmla="*/ 572650 w 945798"/>
              <a:gd name="connsiteY49" fmla="*/ 195291 h 383180"/>
              <a:gd name="connsiteX50" fmla="*/ 553600 w 945798"/>
              <a:gd name="connsiteY50" fmla="*/ 185766 h 383180"/>
              <a:gd name="connsiteX51" fmla="*/ 539312 w 945798"/>
              <a:gd name="connsiteY51" fmla="*/ 176241 h 383180"/>
              <a:gd name="connsiteX52" fmla="*/ 515500 w 945798"/>
              <a:gd name="connsiteY52" fmla="*/ 171478 h 383180"/>
              <a:gd name="connsiteX53" fmla="*/ 496450 w 945798"/>
              <a:gd name="connsiteY53" fmla="*/ 161953 h 383180"/>
              <a:gd name="connsiteX54" fmla="*/ 477400 w 945798"/>
              <a:gd name="connsiteY54" fmla="*/ 157191 h 383180"/>
              <a:gd name="connsiteX55" fmla="*/ 444062 w 945798"/>
              <a:gd name="connsiteY55" fmla="*/ 147666 h 383180"/>
              <a:gd name="connsiteX56" fmla="*/ 425012 w 945798"/>
              <a:gd name="connsiteY56" fmla="*/ 138141 h 383180"/>
              <a:gd name="connsiteX57" fmla="*/ 410725 w 945798"/>
              <a:gd name="connsiteY57" fmla="*/ 133378 h 383180"/>
              <a:gd name="connsiteX58" fmla="*/ 382150 w 945798"/>
              <a:gd name="connsiteY58" fmla="*/ 119091 h 383180"/>
              <a:gd name="connsiteX59" fmla="*/ 339287 w 945798"/>
              <a:gd name="connsiteY59" fmla="*/ 100041 h 383180"/>
              <a:gd name="connsiteX60" fmla="*/ 325000 w 945798"/>
              <a:gd name="connsiteY60" fmla="*/ 95278 h 383180"/>
              <a:gd name="connsiteX61" fmla="*/ 282137 w 945798"/>
              <a:gd name="connsiteY61" fmla="*/ 85753 h 383180"/>
              <a:gd name="connsiteX62" fmla="*/ 244037 w 945798"/>
              <a:gd name="connsiteY62" fmla="*/ 80991 h 383180"/>
              <a:gd name="connsiteX63" fmla="*/ 186887 w 945798"/>
              <a:gd name="connsiteY63" fmla="*/ 66703 h 383180"/>
              <a:gd name="connsiteX64" fmla="*/ 167837 w 945798"/>
              <a:gd name="connsiteY64" fmla="*/ 61941 h 383180"/>
              <a:gd name="connsiteX65" fmla="*/ 129737 w 945798"/>
              <a:gd name="connsiteY65" fmla="*/ 42891 h 383180"/>
              <a:gd name="connsiteX66" fmla="*/ 110687 w 945798"/>
              <a:gd name="connsiteY66" fmla="*/ 33366 h 383180"/>
              <a:gd name="connsiteX67" fmla="*/ 91637 w 945798"/>
              <a:gd name="connsiteY67" fmla="*/ 28603 h 383180"/>
              <a:gd name="connsiteX68" fmla="*/ 63062 w 945798"/>
              <a:gd name="connsiteY68" fmla="*/ 9553 h 383180"/>
              <a:gd name="connsiteX69" fmla="*/ 34487 w 945798"/>
              <a:gd name="connsiteY69" fmla="*/ 28 h 383180"/>
              <a:gd name="connsiteX70" fmla="*/ 5912 w 945798"/>
              <a:gd name="connsiteY70" fmla="*/ 4791 h 383180"/>
              <a:gd name="connsiteX71" fmla="*/ 1150 w 945798"/>
              <a:gd name="connsiteY71" fmla="*/ 19078 h 383180"/>
              <a:gd name="connsiteX72" fmla="*/ 20200 w 945798"/>
              <a:gd name="connsiteY72" fmla="*/ 23841 h 3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45798" h="383180">
                <a:moveTo>
                  <a:pt x="20200" y="23841"/>
                </a:moveTo>
                <a:cubicBezTo>
                  <a:pt x="22581" y="27016"/>
                  <a:pt x="17682" y="33638"/>
                  <a:pt x="15437" y="38128"/>
                </a:cubicBezTo>
                <a:cubicBezTo>
                  <a:pt x="12877" y="43248"/>
                  <a:pt x="6721" y="46750"/>
                  <a:pt x="5912" y="52416"/>
                </a:cubicBezTo>
                <a:cubicBezTo>
                  <a:pt x="4044" y="65493"/>
                  <a:pt x="23498" y="95889"/>
                  <a:pt x="29725" y="100041"/>
                </a:cubicBezTo>
                <a:cubicBezTo>
                  <a:pt x="34487" y="103216"/>
                  <a:pt x="38782" y="107241"/>
                  <a:pt x="44012" y="109566"/>
                </a:cubicBezTo>
                <a:cubicBezTo>
                  <a:pt x="53187" y="113644"/>
                  <a:pt x="64233" y="113522"/>
                  <a:pt x="72587" y="119091"/>
                </a:cubicBezTo>
                <a:lnTo>
                  <a:pt x="101162" y="138141"/>
                </a:lnTo>
                <a:cubicBezTo>
                  <a:pt x="104337" y="142903"/>
                  <a:pt x="106218" y="148852"/>
                  <a:pt x="110687" y="152428"/>
                </a:cubicBezTo>
                <a:cubicBezTo>
                  <a:pt x="114607" y="155564"/>
                  <a:pt x="120485" y="154946"/>
                  <a:pt x="124975" y="157191"/>
                </a:cubicBezTo>
                <a:cubicBezTo>
                  <a:pt x="130094" y="159751"/>
                  <a:pt x="134143" y="164156"/>
                  <a:pt x="139262" y="166716"/>
                </a:cubicBezTo>
                <a:cubicBezTo>
                  <a:pt x="152884" y="173527"/>
                  <a:pt x="167500" y="172585"/>
                  <a:pt x="182125" y="176241"/>
                </a:cubicBezTo>
                <a:cubicBezTo>
                  <a:pt x="191865" y="178676"/>
                  <a:pt x="201175" y="182591"/>
                  <a:pt x="210700" y="185766"/>
                </a:cubicBezTo>
                <a:lnTo>
                  <a:pt x="224987" y="190528"/>
                </a:lnTo>
                <a:cubicBezTo>
                  <a:pt x="229750" y="193703"/>
                  <a:pt x="234044" y="197728"/>
                  <a:pt x="239275" y="200053"/>
                </a:cubicBezTo>
                <a:cubicBezTo>
                  <a:pt x="248450" y="204131"/>
                  <a:pt x="258325" y="206403"/>
                  <a:pt x="267850" y="209578"/>
                </a:cubicBezTo>
                <a:lnTo>
                  <a:pt x="282137" y="214341"/>
                </a:lnTo>
                <a:cubicBezTo>
                  <a:pt x="286900" y="215929"/>
                  <a:pt x="291935" y="216858"/>
                  <a:pt x="296425" y="219103"/>
                </a:cubicBezTo>
                <a:cubicBezTo>
                  <a:pt x="302775" y="222278"/>
                  <a:pt x="309311" y="225106"/>
                  <a:pt x="315475" y="228628"/>
                </a:cubicBezTo>
                <a:cubicBezTo>
                  <a:pt x="320445" y="231468"/>
                  <a:pt x="324501" y="235898"/>
                  <a:pt x="329762" y="238153"/>
                </a:cubicBezTo>
                <a:cubicBezTo>
                  <a:pt x="335778" y="240731"/>
                  <a:pt x="342518" y="241118"/>
                  <a:pt x="348812" y="242916"/>
                </a:cubicBezTo>
                <a:cubicBezTo>
                  <a:pt x="353639" y="244295"/>
                  <a:pt x="358337" y="246091"/>
                  <a:pt x="363100" y="247678"/>
                </a:cubicBezTo>
                <a:cubicBezTo>
                  <a:pt x="367862" y="252441"/>
                  <a:pt x="372213" y="257654"/>
                  <a:pt x="377387" y="261966"/>
                </a:cubicBezTo>
                <a:cubicBezTo>
                  <a:pt x="390436" y="272840"/>
                  <a:pt x="418937" y="285122"/>
                  <a:pt x="429775" y="290541"/>
                </a:cubicBezTo>
                <a:cubicBezTo>
                  <a:pt x="436125" y="293716"/>
                  <a:pt x="441863" y="298674"/>
                  <a:pt x="448825" y="300066"/>
                </a:cubicBezTo>
                <a:cubicBezTo>
                  <a:pt x="456762" y="301653"/>
                  <a:pt x="464828" y="302698"/>
                  <a:pt x="472637" y="304828"/>
                </a:cubicBezTo>
                <a:cubicBezTo>
                  <a:pt x="482323" y="307470"/>
                  <a:pt x="491687" y="311178"/>
                  <a:pt x="501212" y="314353"/>
                </a:cubicBezTo>
                <a:lnTo>
                  <a:pt x="544075" y="328641"/>
                </a:lnTo>
                <a:cubicBezTo>
                  <a:pt x="548837" y="330228"/>
                  <a:pt x="553492" y="332185"/>
                  <a:pt x="558362" y="333403"/>
                </a:cubicBezTo>
                <a:cubicBezTo>
                  <a:pt x="564712" y="334991"/>
                  <a:pt x="571143" y="336285"/>
                  <a:pt x="577412" y="338166"/>
                </a:cubicBezTo>
                <a:cubicBezTo>
                  <a:pt x="587029" y="341051"/>
                  <a:pt x="596024" y="346446"/>
                  <a:pt x="605987" y="347691"/>
                </a:cubicBezTo>
                <a:cubicBezTo>
                  <a:pt x="664626" y="355020"/>
                  <a:pt x="631326" y="351471"/>
                  <a:pt x="706000" y="357216"/>
                </a:cubicBezTo>
                <a:cubicBezTo>
                  <a:pt x="712350" y="358803"/>
                  <a:pt x="718756" y="360180"/>
                  <a:pt x="725050" y="361978"/>
                </a:cubicBezTo>
                <a:cubicBezTo>
                  <a:pt x="746247" y="368034"/>
                  <a:pt x="733553" y="366536"/>
                  <a:pt x="758387" y="371503"/>
                </a:cubicBezTo>
                <a:cubicBezTo>
                  <a:pt x="816773" y="383180"/>
                  <a:pt x="761764" y="369967"/>
                  <a:pt x="806012" y="381028"/>
                </a:cubicBezTo>
                <a:lnTo>
                  <a:pt x="939362" y="376266"/>
                </a:lnTo>
                <a:cubicBezTo>
                  <a:pt x="945798" y="375074"/>
                  <a:pt x="936020" y="363606"/>
                  <a:pt x="934600" y="357216"/>
                </a:cubicBezTo>
                <a:cubicBezTo>
                  <a:pt x="926137" y="319133"/>
                  <a:pt x="937540" y="345505"/>
                  <a:pt x="915550" y="319116"/>
                </a:cubicBezTo>
                <a:cubicBezTo>
                  <a:pt x="911886" y="314719"/>
                  <a:pt x="908585" y="309948"/>
                  <a:pt x="906025" y="304828"/>
                </a:cubicBezTo>
                <a:cubicBezTo>
                  <a:pt x="903780" y="300338"/>
                  <a:pt x="904812" y="294091"/>
                  <a:pt x="901262" y="290541"/>
                </a:cubicBezTo>
                <a:cubicBezTo>
                  <a:pt x="897712" y="286991"/>
                  <a:pt x="891363" y="288216"/>
                  <a:pt x="886975" y="285778"/>
                </a:cubicBezTo>
                <a:cubicBezTo>
                  <a:pt x="876968" y="280218"/>
                  <a:pt x="867925" y="273078"/>
                  <a:pt x="858400" y="266728"/>
                </a:cubicBezTo>
                <a:cubicBezTo>
                  <a:pt x="846358" y="258700"/>
                  <a:pt x="843909" y="255258"/>
                  <a:pt x="829825" y="252441"/>
                </a:cubicBezTo>
                <a:cubicBezTo>
                  <a:pt x="818817" y="250239"/>
                  <a:pt x="807600" y="249266"/>
                  <a:pt x="796487" y="247678"/>
                </a:cubicBezTo>
                <a:cubicBezTo>
                  <a:pt x="786962" y="244503"/>
                  <a:pt x="777653" y="240588"/>
                  <a:pt x="767912" y="238153"/>
                </a:cubicBezTo>
                <a:cubicBezTo>
                  <a:pt x="761562" y="236566"/>
                  <a:pt x="755131" y="235272"/>
                  <a:pt x="748862" y="233391"/>
                </a:cubicBezTo>
                <a:cubicBezTo>
                  <a:pt x="739245" y="230506"/>
                  <a:pt x="729812" y="227041"/>
                  <a:pt x="720287" y="223866"/>
                </a:cubicBezTo>
                <a:cubicBezTo>
                  <a:pt x="715525" y="222278"/>
                  <a:pt x="710870" y="220320"/>
                  <a:pt x="706000" y="219103"/>
                </a:cubicBezTo>
                <a:cubicBezTo>
                  <a:pt x="699650" y="217516"/>
                  <a:pt x="693451" y="215106"/>
                  <a:pt x="686950" y="214341"/>
                </a:cubicBezTo>
                <a:cubicBezTo>
                  <a:pt x="666393" y="211923"/>
                  <a:pt x="645675" y="211166"/>
                  <a:pt x="625037" y="209578"/>
                </a:cubicBezTo>
                <a:cubicBezTo>
                  <a:pt x="588783" y="197493"/>
                  <a:pt x="606307" y="202022"/>
                  <a:pt x="572650" y="195291"/>
                </a:cubicBezTo>
                <a:cubicBezTo>
                  <a:pt x="566300" y="192116"/>
                  <a:pt x="559764" y="189288"/>
                  <a:pt x="553600" y="185766"/>
                </a:cubicBezTo>
                <a:cubicBezTo>
                  <a:pt x="548630" y="182926"/>
                  <a:pt x="544671" y="178251"/>
                  <a:pt x="539312" y="176241"/>
                </a:cubicBezTo>
                <a:cubicBezTo>
                  <a:pt x="531733" y="173399"/>
                  <a:pt x="523437" y="173066"/>
                  <a:pt x="515500" y="171478"/>
                </a:cubicBezTo>
                <a:cubicBezTo>
                  <a:pt x="509150" y="168303"/>
                  <a:pt x="503098" y="164446"/>
                  <a:pt x="496450" y="161953"/>
                </a:cubicBezTo>
                <a:cubicBezTo>
                  <a:pt x="490321" y="159655"/>
                  <a:pt x="483694" y="158989"/>
                  <a:pt x="477400" y="157191"/>
                </a:cubicBezTo>
                <a:cubicBezTo>
                  <a:pt x="429574" y="143527"/>
                  <a:pt x="503613" y="162552"/>
                  <a:pt x="444062" y="147666"/>
                </a:cubicBezTo>
                <a:cubicBezTo>
                  <a:pt x="437712" y="144491"/>
                  <a:pt x="431537" y="140938"/>
                  <a:pt x="425012" y="138141"/>
                </a:cubicBezTo>
                <a:cubicBezTo>
                  <a:pt x="420398" y="136163"/>
                  <a:pt x="415215" y="135623"/>
                  <a:pt x="410725" y="133378"/>
                </a:cubicBezTo>
                <a:cubicBezTo>
                  <a:pt x="373804" y="114917"/>
                  <a:pt x="418053" y="131058"/>
                  <a:pt x="382150" y="119091"/>
                </a:cubicBezTo>
                <a:cubicBezTo>
                  <a:pt x="359507" y="103996"/>
                  <a:pt x="373294" y="111377"/>
                  <a:pt x="339287" y="100041"/>
                </a:cubicBezTo>
                <a:cubicBezTo>
                  <a:pt x="334525" y="98453"/>
                  <a:pt x="329870" y="96495"/>
                  <a:pt x="325000" y="95278"/>
                </a:cubicBezTo>
                <a:cubicBezTo>
                  <a:pt x="309838" y="91488"/>
                  <a:pt x="297848" y="88170"/>
                  <a:pt x="282137" y="85753"/>
                </a:cubicBezTo>
                <a:cubicBezTo>
                  <a:pt x="269487" y="83807"/>
                  <a:pt x="256737" y="82578"/>
                  <a:pt x="244037" y="80991"/>
                </a:cubicBezTo>
                <a:lnTo>
                  <a:pt x="186887" y="66703"/>
                </a:lnTo>
                <a:lnTo>
                  <a:pt x="167837" y="61941"/>
                </a:lnTo>
                <a:lnTo>
                  <a:pt x="129737" y="42891"/>
                </a:lnTo>
                <a:cubicBezTo>
                  <a:pt x="123387" y="39716"/>
                  <a:pt x="117574" y="35088"/>
                  <a:pt x="110687" y="33366"/>
                </a:cubicBezTo>
                <a:lnTo>
                  <a:pt x="91637" y="28603"/>
                </a:lnTo>
                <a:cubicBezTo>
                  <a:pt x="82112" y="22253"/>
                  <a:pt x="73922" y="13173"/>
                  <a:pt x="63062" y="9553"/>
                </a:cubicBezTo>
                <a:lnTo>
                  <a:pt x="34487" y="28"/>
                </a:lnTo>
                <a:cubicBezTo>
                  <a:pt x="24962" y="1616"/>
                  <a:pt x="14296" y="0"/>
                  <a:pt x="5912" y="4791"/>
                </a:cubicBezTo>
                <a:cubicBezTo>
                  <a:pt x="1554" y="7282"/>
                  <a:pt x="1604" y="14079"/>
                  <a:pt x="1150" y="19078"/>
                </a:cubicBezTo>
                <a:cubicBezTo>
                  <a:pt x="0" y="31726"/>
                  <a:pt x="17819" y="20666"/>
                  <a:pt x="20200" y="2384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19400" y="5181600"/>
            <a:ext cx="891328" cy="352425"/>
          </a:xfrm>
          <a:custGeom>
            <a:avLst/>
            <a:gdLst>
              <a:gd name="connsiteX0" fmla="*/ 71438 w 891328"/>
              <a:gd name="connsiteY0" fmla="*/ 14287 h 352425"/>
              <a:gd name="connsiteX1" fmla="*/ 223838 w 891328"/>
              <a:gd name="connsiteY1" fmla="*/ 28575 h 352425"/>
              <a:gd name="connsiteX2" fmla="*/ 276225 w 891328"/>
              <a:gd name="connsiteY2" fmla="*/ 38100 h 352425"/>
              <a:gd name="connsiteX3" fmla="*/ 304800 w 891328"/>
              <a:gd name="connsiteY3" fmla="*/ 47625 h 352425"/>
              <a:gd name="connsiteX4" fmla="*/ 319088 w 891328"/>
              <a:gd name="connsiteY4" fmla="*/ 57150 h 352425"/>
              <a:gd name="connsiteX5" fmla="*/ 347663 w 891328"/>
              <a:gd name="connsiteY5" fmla="*/ 66675 h 352425"/>
              <a:gd name="connsiteX6" fmla="*/ 361950 w 891328"/>
              <a:gd name="connsiteY6" fmla="*/ 71437 h 352425"/>
              <a:gd name="connsiteX7" fmla="*/ 376238 w 891328"/>
              <a:gd name="connsiteY7" fmla="*/ 76200 h 352425"/>
              <a:gd name="connsiteX8" fmla="*/ 404813 w 891328"/>
              <a:gd name="connsiteY8" fmla="*/ 80962 h 352425"/>
              <a:gd name="connsiteX9" fmla="*/ 442913 w 891328"/>
              <a:gd name="connsiteY9" fmla="*/ 90487 h 352425"/>
              <a:gd name="connsiteX10" fmla="*/ 490538 w 891328"/>
              <a:gd name="connsiteY10" fmla="*/ 109537 h 352425"/>
              <a:gd name="connsiteX11" fmla="*/ 504825 w 891328"/>
              <a:gd name="connsiteY11" fmla="*/ 114300 h 352425"/>
              <a:gd name="connsiteX12" fmla="*/ 528638 w 891328"/>
              <a:gd name="connsiteY12" fmla="*/ 119062 h 352425"/>
              <a:gd name="connsiteX13" fmla="*/ 542925 w 891328"/>
              <a:gd name="connsiteY13" fmla="*/ 123825 h 352425"/>
              <a:gd name="connsiteX14" fmla="*/ 561975 w 891328"/>
              <a:gd name="connsiteY14" fmla="*/ 128587 h 352425"/>
              <a:gd name="connsiteX15" fmla="*/ 576263 w 891328"/>
              <a:gd name="connsiteY15" fmla="*/ 138112 h 352425"/>
              <a:gd name="connsiteX16" fmla="*/ 604838 w 891328"/>
              <a:gd name="connsiteY16" fmla="*/ 161925 h 352425"/>
              <a:gd name="connsiteX17" fmla="*/ 619125 w 891328"/>
              <a:gd name="connsiteY17" fmla="*/ 166687 h 352425"/>
              <a:gd name="connsiteX18" fmla="*/ 633413 w 891328"/>
              <a:gd name="connsiteY18" fmla="*/ 176212 h 352425"/>
              <a:gd name="connsiteX19" fmla="*/ 671513 w 891328"/>
              <a:gd name="connsiteY19" fmla="*/ 185737 h 352425"/>
              <a:gd name="connsiteX20" fmla="*/ 685800 w 891328"/>
              <a:gd name="connsiteY20" fmla="*/ 190500 h 352425"/>
              <a:gd name="connsiteX21" fmla="*/ 709613 w 891328"/>
              <a:gd name="connsiteY21" fmla="*/ 195262 h 352425"/>
              <a:gd name="connsiteX22" fmla="*/ 738188 w 891328"/>
              <a:gd name="connsiteY22" fmla="*/ 204787 h 352425"/>
              <a:gd name="connsiteX23" fmla="*/ 752475 w 891328"/>
              <a:gd name="connsiteY23" fmla="*/ 209550 h 352425"/>
              <a:gd name="connsiteX24" fmla="*/ 762000 w 891328"/>
              <a:gd name="connsiteY24" fmla="*/ 223837 h 352425"/>
              <a:gd name="connsiteX25" fmla="*/ 790575 w 891328"/>
              <a:gd name="connsiteY25" fmla="*/ 252412 h 352425"/>
              <a:gd name="connsiteX26" fmla="*/ 814388 w 891328"/>
              <a:gd name="connsiteY26" fmla="*/ 271462 h 352425"/>
              <a:gd name="connsiteX27" fmla="*/ 842963 w 891328"/>
              <a:gd name="connsiteY27" fmla="*/ 290512 h 352425"/>
              <a:gd name="connsiteX28" fmla="*/ 857250 w 891328"/>
              <a:gd name="connsiteY28" fmla="*/ 300037 h 352425"/>
              <a:gd name="connsiteX29" fmla="*/ 862013 w 891328"/>
              <a:gd name="connsiteY29" fmla="*/ 314325 h 352425"/>
              <a:gd name="connsiteX30" fmla="*/ 866775 w 891328"/>
              <a:gd name="connsiteY30" fmla="*/ 338137 h 352425"/>
              <a:gd name="connsiteX31" fmla="*/ 838200 w 891328"/>
              <a:gd name="connsiteY31" fmla="*/ 347662 h 352425"/>
              <a:gd name="connsiteX32" fmla="*/ 823913 w 891328"/>
              <a:gd name="connsiteY32" fmla="*/ 352425 h 352425"/>
              <a:gd name="connsiteX33" fmla="*/ 766763 w 891328"/>
              <a:gd name="connsiteY33" fmla="*/ 347662 h 352425"/>
              <a:gd name="connsiteX34" fmla="*/ 752475 w 891328"/>
              <a:gd name="connsiteY34" fmla="*/ 342900 h 352425"/>
              <a:gd name="connsiteX35" fmla="*/ 695325 w 891328"/>
              <a:gd name="connsiteY35" fmla="*/ 328612 h 352425"/>
              <a:gd name="connsiteX36" fmla="*/ 681038 w 891328"/>
              <a:gd name="connsiteY36" fmla="*/ 323850 h 352425"/>
              <a:gd name="connsiteX37" fmla="*/ 652463 w 891328"/>
              <a:gd name="connsiteY37" fmla="*/ 309562 h 352425"/>
              <a:gd name="connsiteX38" fmla="*/ 623888 w 891328"/>
              <a:gd name="connsiteY38" fmla="*/ 280987 h 352425"/>
              <a:gd name="connsiteX39" fmla="*/ 609600 w 891328"/>
              <a:gd name="connsiteY39" fmla="*/ 266700 h 352425"/>
              <a:gd name="connsiteX40" fmla="*/ 581025 w 891328"/>
              <a:gd name="connsiteY40" fmla="*/ 257175 h 352425"/>
              <a:gd name="connsiteX41" fmla="*/ 552450 w 891328"/>
              <a:gd name="connsiteY41" fmla="*/ 242887 h 352425"/>
              <a:gd name="connsiteX42" fmla="*/ 538163 w 891328"/>
              <a:gd name="connsiteY42" fmla="*/ 233362 h 352425"/>
              <a:gd name="connsiteX43" fmla="*/ 519113 w 891328"/>
              <a:gd name="connsiteY43" fmla="*/ 228600 h 352425"/>
              <a:gd name="connsiteX44" fmla="*/ 490538 w 891328"/>
              <a:gd name="connsiteY44" fmla="*/ 219075 h 352425"/>
              <a:gd name="connsiteX45" fmla="*/ 428625 w 891328"/>
              <a:gd name="connsiteY45" fmla="*/ 209550 h 352425"/>
              <a:gd name="connsiteX46" fmla="*/ 385763 w 891328"/>
              <a:gd name="connsiteY46" fmla="*/ 204787 h 352425"/>
              <a:gd name="connsiteX47" fmla="*/ 357188 w 891328"/>
              <a:gd name="connsiteY47" fmla="*/ 195262 h 352425"/>
              <a:gd name="connsiteX48" fmla="*/ 323850 w 891328"/>
              <a:gd name="connsiteY48" fmla="*/ 180975 h 352425"/>
              <a:gd name="connsiteX49" fmla="*/ 266700 w 891328"/>
              <a:gd name="connsiteY49" fmla="*/ 166687 h 352425"/>
              <a:gd name="connsiteX50" fmla="*/ 219075 w 891328"/>
              <a:gd name="connsiteY50" fmla="*/ 138112 h 352425"/>
              <a:gd name="connsiteX51" fmla="*/ 171450 w 891328"/>
              <a:gd name="connsiteY51" fmla="*/ 123825 h 352425"/>
              <a:gd name="connsiteX52" fmla="*/ 119063 w 891328"/>
              <a:gd name="connsiteY52" fmla="*/ 109537 h 352425"/>
              <a:gd name="connsiteX53" fmla="*/ 47625 w 891328"/>
              <a:gd name="connsiteY53" fmla="*/ 100012 h 352425"/>
              <a:gd name="connsiteX54" fmla="*/ 19050 w 891328"/>
              <a:gd name="connsiteY54" fmla="*/ 90487 h 352425"/>
              <a:gd name="connsiteX55" fmla="*/ 4763 w 891328"/>
              <a:gd name="connsiteY55" fmla="*/ 85725 h 352425"/>
              <a:gd name="connsiteX56" fmla="*/ 0 w 891328"/>
              <a:gd name="connsiteY56" fmla="*/ 71437 h 352425"/>
              <a:gd name="connsiteX57" fmla="*/ 9525 w 891328"/>
              <a:gd name="connsiteY57" fmla="*/ 33337 h 352425"/>
              <a:gd name="connsiteX58" fmla="*/ 23813 w 891328"/>
              <a:gd name="connsiteY58" fmla="*/ 19050 h 352425"/>
              <a:gd name="connsiteX59" fmla="*/ 38100 w 891328"/>
              <a:gd name="connsiteY59" fmla="*/ 9525 h 352425"/>
              <a:gd name="connsiteX60" fmla="*/ 66675 w 891328"/>
              <a:gd name="connsiteY60" fmla="*/ 0 h 352425"/>
              <a:gd name="connsiteX61" fmla="*/ 71438 w 891328"/>
              <a:gd name="connsiteY61" fmla="*/ 14287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91328" h="352425">
                <a:moveTo>
                  <a:pt x="71438" y="14287"/>
                </a:moveTo>
                <a:cubicBezTo>
                  <a:pt x="97632" y="19049"/>
                  <a:pt x="176096" y="21755"/>
                  <a:pt x="223838" y="28575"/>
                </a:cubicBezTo>
                <a:cubicBezTo>
                  <a:pt x="247325" y="31930"/>
                  <a:pt x="255807" y="31974"/>
                  <a:pt x="276225" y="38100"/>
                </a:cubicBezTo>
                <a:cubicBezTo>
                  <a:pt x="285842" y="40985"/>
                  <a:pt x="296446" y="42056"/>
                  <a:pt x="304800" y="47625"/>
                </a:cubicBezTo>
                <a:cubicBezTo>
                  <a:pt x="309563" y="50800"/>
                  <a:pt x="313857" y="54825"/>
                  <a:pt x="319088" y="57150"/>
                </a:cubicBezTo>
                <a:cubicBezTo>
                  <a:pt x="328263" y="61228"/>
                  <a:pt x="338138" y="63500"/>
                  <a:pt x="347663" y="66675"/>
                </a:cubicBezTo>
                <a:lnTo>
                  <a:pt x="361950" y="71437"/>
                </a:lnTo>
                <a:cubicBezTo>
                  <a:pt x="366713" y="73025"/>
                  <a:pt x="371286" y="75375"/>
                  <a:pt x="376238" y="76200"/>
                </a:cubicBezTo>
                <a:cubicBezTo>
                  <a:pt x="385763" y="77787"/>
                  <a:pt x="395371" y="78939"/>
                  <a:pt x="404813" y="80962"/>
                </a:cubicBezTo>
                <a:cubicBezTo>
                  <a:pt x="417613" y="83705"/>
                  <a:pt x="442913" y="90487"/>
                  <a:pt x="442913" y="90487"/>
                </a:cubicBezTo>
                <a:cubicBezTo>
                  <a:pt x="470946" y="104503"/>
                  <a:pt x="455225" y="97765"/>
                  <a:pt x="490538" y="109537"/>
                </a:cubicBezTo>
                <a:cubicBezTo>
                  <a:pt x="495300" y="111125"/>
                  <a:pt x="499902" y="113316"/>
                  <a:pt x="504825" y="114300"/>
                </a:cubicBezTo>
                <a:cubicBezTo>
                  <a:pt x="512763" y="115887"/>
                  <a:pt x="520785" y="117099"/>
                  <a:pt x="528638" y="119062"/>
                </a:cubicBezTo>
                <a:cubicBezTo>
                  <a:pt x="533508" y="120280"/>
                  <a:pt x="538098" y="122446"/>
                  <a:pt x="542925" y="123825"/>
                </a:cubicBezTo>
                <a:cubicBezTo>
                  <a:pt x="549219" y="125623"/>
                  <a:pt x="555625" y="127000"/>
                  <a:pt x="561975" y="128587"/>
                </a:cubicBezTo>
                <a:cubicBezTo>
                  <a:pt x="566738" y="131762"/>
                  <a:pt x="571866" y="134448"/>
                  <a:pt x="576263" y="138112"/>
                </a:cubicBezTo>
                <a:cubicBezTo>
                  <a:pt x="592065" y="151280"/>
                  <a:pt x="587098" y="153055"/>
                  <a:pt x="604838" y="161925"/>
                </a:cubicBezTo>
                <a:cubicBezTo>
                  <a:pt x="609328" y="164170"/>
                  <a:pt x="614363" y="165100"/>
                  <a:pt x="619125" y="166687"/>
                </a:cubicBezTo>
                <a:cubicBezTo>
                  <a:pt x="623888" y="169862"/>
                  <a:pt x="628293" y="173652"/>
                  <a:pt x="633413" y="176212"/>
                </a:cubicBezTo>
                <a:cubicBezTo>
                  <a:pt x="644304" y="181658"/>
                  <a:pt x="660636" y="183018"/>
                  <a:pt x="671513" y="185737"/>
                </a:cubicBezTo>
                <a:cubicBezTo>
                  <a:pt x="676383" y="186955"/>
                  <a:pt x="680930" y="189282"/>
                  <a:pt x="685800" y="190500"/>
                </a:cubicBezTo>
                <a:cubicBezTo>
                  <a:pt x="693653" y="192463"/>
                  <a:pt x="701803" y="193132"/>
                  <a:pt x="709613" y="195262"/>
                </a:cubicBezTo>
                <a:cubicBezTo>
                  <a:pt x="719299" y="197904"/>
                  <a:pt x="728663" y="201612"/>
                  <a:pt x="738188" y="204787"/>
                </a:cubicBezTo>
                <a:lnTo>
                  <a:pt x="752475" y="209550"/>
                </a:lnTo>
                <a:cubicBezTo>
                  <a:pt x="755650" y="214312"/>
                  <a:pt x="758197" y="219559"/>
                  <a:pt x="762000" y="223837"/>
                </a:cubicBezTo>
                <a:cubicBezTo>
                  <a:pt x="770949" y="233905"/>
                  <a:pt x="783103" y="241204"/>
                  <a:pt x="790575" y="252412"/>
                </a:cubicBezTo>
                <a:cubicBezTo>
                  <a:pt x="802885" y="270877"/>
                  <a:pt x="794670" y="264890"/>
                  <a:pt x="814388" y="271462"/>
                </a:cubicBezTo>
                <a:lnTo>
                  <a:pt x="842963" y="290512"/>
                </a:lnTo>
                <a:lnTo>
                  <a:pt x="857250" y="300037"/>
                </a:lnTo>
                <a:cubicBezTo>
                  <a:pt x="858838" y="304800"/>
                  <a:pt x="858877" y="310405"/>
                  <a:pt x="862013" y="314325"/>
                </a:cubicBezTo>
                <a:cubicBezTo>
                  <a:pt x="869210" y="323321"/>
                  <a:pt x="891328" y="322792"/>
                  <a:pt x="866775" y="338137"/>
                </a:cubicBezTo>
                <a:cubicBezTo>
                  <a:pt x="858261" y="343458"/>
                  <a:pt x="847725" y="344487"/>
                  <a:pt x="838200" y="347662"/>
                </a:cubicBezTo>
                <a:lnTo>
                  <a:pt x="823913" y="352425"/>
                </a:lnTo>
                <a:cubicBezTo>
                  <a:pt x="804863" y="350837"/>
                  <a:pt x="785711" y="350188"/>
                  <a:pt x="766763" y="347662"/>
                </a:cubicBezTo>
                <a:cubicBezTo>
                  <a:pt x="761787" y="346999"/>
                  <a:pt x="757376" y="343989"/>
                  <a:pt x="752475" y="342900"/>
                </a:cubicBezTo>
                <a:cubicBezTo>
                  <a:pt x="694761" y="330075"/>
                  <a:pt x="753061" y="347857"/>
                  <a:pt x="695325" y="328612"/>
                </a:cubicBezTo>
                <a:lnTo>
                  <a:pt x="681038" y="323850"/>
                </a:lnTo>
                <a:cubicBezTo>
                  <a:pt x="667798" y="319437"/>
                  <a:pt x="663541" y="319409"/>
                  <a:pt x="652463" y="309562"/>
                </a:cubicBezTo>
                <a:cubicBezTo>
                  <a:pt x="642395" y="300613"/>
                  <a:pt x="633413" y="290512"/>
                  <a:pt x="623888" y="280987"/>
                </a:cubicBezTo>
                <a:cubicBezTo>
                  <a:pt x="619125" y="276225"/>
                  <a:pt x="615990" y="268830"/>
                  <a:pt x="609600" y="266700"/>
                </a:cubicBezTo>
                <a:lnTo>
                  <a:pt x="581025" y="257175"/>
                </a:lnTo>
                <a:cubicBezTo>
                  <a:pt x="540082" y="229879"/>
                  <a:pt x="591884" y="262605"/>
                  <a:pt x="552450" y="242887"/>
                </a:cubicBezTo>
                <a:cubicBezTo>
                  <a:pt x="547331" y="240327"/>
                  <a:pt x="543424" y="235617"/>
                  <a:pt x="538163" y="233362"/>
                </a:cubicBezTo>
                <a:cubicBezTo>
                  <a:pt x="532147" y="230784"/>
                  <a:pt x="525382" y="230481"/>
                  <a:pt x="519113" y="228600"/>
                </a:cubicBezTo>
                <a:cubicBezTo>
                  <a:pt x="509496" y="225715"/>
                  <a:pt x="500442" y="220726"/>
                  <a:pt x="490538" y="219075"/>
                </a:cubicBezTo>
                <a:cubicBezTo>
                  <a:pt x="466683" y="215099"/>
                  <a:pt x="453163" y="212617"/>
                  <a:pt x="428625" y="209550"/>
                </a:cubicBezTo>
                <a:cubicBezTo>
                  <a:pt x="414361" y="207767"/>
                  <a:pt x="400050" y="206375"/>
                  <a:pt x="385763" y="204787"/>
                </a:cubicBezTo>
                <a:cubicBezTo>
                  <a:pt x="376238" y="201612"/>
                  <a:pt x="365542" y="200831"/>
                  <a:pt x="357188" y="195262"/>
                </a:cubicBezTo>
                <a:cubicBezTo>
                  <a:pt x="339758" y="183642"/>
                  <a:pt x="345818" y="185369"/>
                  <a:pt x="323850" y="180975"/>
                </a:cubicBezTo>
                <a:cubicBezTo>
                  <a:pt x="308548" y="177915"/>
                  <a:pt x="280338" y="175779"/>
                  <a:pt x="266700" y="166687"/>
                </a:cubicBezTo>
                <a:cubicBezTo>
                  <a:pt x="249928" y="155506"/>
                  <a:pt x="237381" y="145434"/>
                  <a:pt x="219075" y="138112"/>
                </a:cubicBezTo>
                <a:cubicBezTo>
                  <a:pt x="190769" y="126790"/>
                  <a:pt x="196017" y="130844"/>
                  <a:pt x="171450" y="123825"/>
                </a:cubicBezTo>
                <a:cubicBezTo>
                  <a:pt x="148194" y="117180"/>
                  <a:pt x="153036" y="114390"/>
                  <a:pt x="119063" y="109537"/>
                </a:cubicBezTo>
                <a:cubicBezTo>
                  <a:pt x="73055" y="102965"/>
                  <a:pt x="96864" y="106167"/>
                  <a:pt x="47625" y="100012"/>
                </a:cubicBezTo>
                <a:lnTo>
                  <a:pt x="19050" y="90487"/>
                </a:lnTo>
                <a:lnTo>
                  <a:pt x="4763" y="85725"/>
                </a:lnTo>
                <a:cubicBezTo>
                  <a:pt x="3175" y="80962"/>
                  <a:pt x="0" y="76457"/>
                  <a:pt x="0" y="71437"/>
                </a:cubicBezTo>
                <a:cubicBezTo>
                  <a:pt x="0" y="69036"/>
                  <a:pt x="5768" y="38972"/>
                  <a:pt x="9525" y="33337"/>
                </a:cubicBezTo>
                <a:cubicBezTo>
                  <a:pt x="13261" y="27733"/>
                  <a:pt x="18639" y="23362"/>
                  <a:pt x="23813" y="19050"/>
                </a:cubicBezTo>
                <a:cubicBezTo>
                  <a:pt x="28210" y="15386"/>
                  <a:pt x="32870" y="11850"/>
                  <a:pt x="38100" y="9525"/>
                </a:cubicBezTo>
                <a:cubicBezTo>
                  <a:pt x="47275" y="5447"/>
                  <a:pt x="66675" y="0"/>
                  <a:pt x="66675" y="0"/>
                </a:cubicBezTo>
                <a:cubicBezTo>
                  <a:pt x="99679" y="5500"/>
                  <a:pt x="45244" y="9525"/>
                  <a:pt x="71438" y="142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0800000">
            <a:off x="2667000" y="5562600"/>
            <a:ext cx="891328" cy="352425"/>
          </a:xfrm>
          <a:custGeom>
            <a:avLst/>
            <a:gdLst>
              <a:gd name="connsiteX0" fmla="*/ 71438 w 891328"/>
              <a:gd name="connsiteY0" fmla="*/ 14287 h 352425"/>
              <a:gd name="connsiteX1" fmla="*/ 223838 w 891328"/>
              <a:gd name="connsiteY1" fmla="*/ 28575 h 352425"/>
              <a:gd name="connsiteX2" fmla="*/ 276225 w 891328"/>
              <a:gd name="connsiteY2" fmla="*/ 38100 h 352425"/>
              <a:gd name="connsiteX3" fmla="*/ 304800 w 891328"/>
              <a:gd name="connsiteY3" fmla="*/ 47625 h 352425"/>
              <a:gd name="connsiteX4" fmla="*/ 319088 w 891328"/>
              <a:gd name="connsiteY4" fmla="*/ 57150 h 352425"/>
              <a:gd name="connsiteX5" fmla="*/ 347663 w 891328"/>
              <a:gd name="connsiteY5" fmla="*/ 66675 h 352425"/>
              <a:gd name="connsiteX6" fmla="*/ 361950 w 891328"/>
              <a:gd name="connsiteY6" fmla="*/ 71437 h 352425"/>
              <a:gd name="connsiteX7" fmla="*/ 376238 w 891328"/>
              <a:gd name="connsiteY7" fmla="*/ 76200 h 352425"/>
              <a:gd name="connsiteX8" fmla="*/ 404813 w 891328"/>
              <a:gd name="connsiteY8" fmla="*/ 80962 h 352425"/>
              <a:gd name="connsiteX9" fmla="*/ 442913 w 891328"/>
              <a:gd name="connsiteY9" fmla="*/ 90487 h 352425"/>
              <a:gd name="connsiteX10" fmla="*/ 490538 w 891328"/>
              <a:gd name="connsiteY10" fmla="*/ 109537 h 352425"/>
              <a:gd name="connsiteX11" fmla="*/ 504825 w 891328"/>
              <a:gd name="connsiteY11" fmla="*/ 114300 h 352425"/>
              <a:gd name="connsiteX12" fmla="*/ 528638 w 891328"/>
              <a:gd name="connsiteY12" fmla="*/ 119062 h 352425"/>
              <a:gd name="connsiteX13" fmla="*/ 542925 w 891328"/>
              <a:gd name="connsiteY13" fmla="*/ 123825 h 352425"/>
              <a:gd name="connsiteX14" fmla="*/ 561975 w 891328"/>
              <a:gd name="connsiteY14" fmla="*/ 128587 h 352425"/>
              <a:gd name="connsiteX15" fmla="*/ 576263 w 891328"/>
              <a:gd name="connsiteY15" fmla="*/ 138112 h 352425"/>
              <a:gd name="connsiteX16" fmla="*/ 604838 w 891328"/>
              <a:gd name="connsiteY16" fmla="*/ 161925 h 352425"/>
              <a:gd name="connsiteX17" fmla="*/ 619125 w 891328"/>
              <a:gd name="connsiteY17" fmla="*/ 166687 h 352425"/>
              <a:gd name="connsiteX18" fmla="*/ 633413 w 891328"/>
              <a:gd name="connsiteY18" fmla="*/ 176212 h 352425"/>
              <a:gd name="connsiteX19" fmla="*/ 671513 w 891328"/>
              <a:gd name="connsiteY19" fmla="*/ 185737 h 352425"/>
              <a:gd name="connsiteX20" fmla="*/ 685800 w 891328"/>
              <a:gd name="connsiteY20" fmla="*/ 190500 h 352425"/>
              <a:gd name="connsiteX21" fmla="*/ 709613 w 891328"/>
              <a:gd name="connsiteY21" fmla="*/ 195262 h 352425"/>
              <a:gd name="connsiteX22" fmla="*/ 738188 w 891328"/>
              <a:gd name="connsiteY22" fmla="*/ 204787 h 352425"/>
              <a:gd name="connsiteX23" fmla="*/ 752475 w 891328"/>
              <a:gd name="connsiteY23" fmla="*/ 209550 h 352425"/>
              <a:gd name="connsiteX24" fmla="*/ 762000 w 891328"/>
              <a:gd name="connsiteY24" fmla="*/ 223837 h 352425"/>
              <a:gd name="connsiteX25" fmla="*/ 790575 w 891328"/>
              <a:gd name="connsiteY25" fmla="*/ 252412 h 352425"/>
              <a:gd name="connsiteX26" fmla="*/ 814388 w 891328"/>
              <a:gd name="connsiteY26" fmla="*/ 271462 h 352425"/>
              <a:gd name="connsiteX27" fmla="*/ 842963 w 891328"/>
              <a:gd name="connsiteY27" fmla="*/ 290512 h 352425"/>
              <a:gd name="connsiteX28" fmla="*/ 857250 w 891328"/>
              <a:gd name="connsiteY28" fmla="*/ 300037 h 352425"/>
              <a:gd name="connsiteX29" fmla="*/ 862013 w 891328"/>
              <a:gd name="connsiteY29" fmla="*/ 314325 h 352425"/>
              <a:gd name="connsiteX30" fmla="*/ 866775 w 891328"/>
              <a:gd name="connsiteY30" fmla="*/ 338137 h 352425"/>
              <a:gd name="connsiteX31" fmla="*/ 838200 w 891328"/>
              <a:gd name="connsiteY31" fmla="*/ 347662 h 352425"/>
              <a:gd name="connsiteX32" fmla="*/ 823913 w 891328"/>
              <a:gd name="connsiteY32" fmla="*/ 352425 h 352425"/>
              <a:gd name="connsiteX33" fmla="*/ 766763 w 891328"/>
              <a:gd name="connsiteY33" fmla="*/ 347662 h 352425"/>
              <a:gd name="connsiteX34" fmla="*/ 752475 w 891328"/>
              <a:gd name="connsiteY34" fmla="*/ 342900 h 352425"/>
              <a:gd name="connsiteX35" fmla="*/ 695325 w 891328"/>
              <a:gd name="connsiteY35" fmla="*/ 328612 h 352425"/>
              <a:gd name="connsiteX36" fmla="*/ 681038 w 891328"/>
              <a:gd name="connsiteY36" fmla="*/ 323850 h 352425"/>
              <a:gd name="connsiteX37" fmla="*/ 652463 w 891328"/>
              <a:gd name="connsiteY37" fmla="*/ 309562 h 352425"/>
              <a:gd name="connsiteX38" fmla="*/ 623888 w 891328"/>
              <a:gd name="connsiteY38" fmla="*/ 280987 h 352425"/>
              <a:gd name="connsiteX39" fmla="*/ 609600 w 891328"/>
              <a:gd name="connsiteY39" fmla="*/ 266700 h 352425"/>
              <a:gd name="connsiteX40" fmla="*/ 581025 w 891328"/>
              <a:gd name="connsiteY40" fmla="*/ 257175 h 352425"/>
              <a:gd name="connsiteX41" fmla="*/ 552450 w 891328"/>
              <a:gd name="connsiteY41" fmla="*/ 242887 h 352425"/>
              <a:gd name="connsiteX42" fmla="*/ 538163 w 891328"/>
              <a:gd name="connsiteY42" fmla="*/ 233362 h 352425"/>
              <a:gd name="connsiteX43" fmla="*/ 519113 w 891328"/>
              <a:gd name="connsiteY43" fmla="*/ 228600 h 352425"/>
              <a:gd name="connsiteX44" fmla="*/ 490538 w 891328"/>
              <a:gd name="connsiteY44" fmla="*/ 219075 h 352425"/>
              <a:gd name="connsiteX45" fmla="*/ 428625 w 891328"/>
              <a:gd name="connsiteY45" fmla="*/ 209550 h 352425"/>
              <a:gd name="connsiteX46" fmla="*/ 385763 w 891328"/>
              <a:gd name="connsiteY46" fmla="*/ 204787 h 352425"/>
              <a:gd name="connsiteX47" fmla="*/ 357188 w 891328"/>
              <a:gd name="connsiteY47" fmla="*/ 195262 h 352425"/>
              <a:gd name="connsiteX48" fmla="*/ 323850 w 891328"/>
              <a:gd name="connsiteY48" fmla="*/ 180975 h 352425"/>
              <a:gd name="connsiteX49" fmla="*/ 266700 w 891328"/>
              <a:gd name="connsiteY49" fmla="*/ 166687 h 352425"/>
              <a:gd name="connsiteX50" fmla="*/ 219075 w 891328"/>
              <a:gd name="connsiteY50" fmla="*/ 138112 h 352425"/>
              <a:gd name="connsiteX51" fmla="*/ 171450 w 891328"/>
              <a:gd name="connsiteY51" fmla="*/ 123825 h 352425"/>
              <a:gd name="connsiteX52" fmla="*/ 119063 w 891328"/>
              <a:gd name="connsiteY52" fmla="*/ 109537 h 352425"/>
              <a:gd name="connsiteX53" fmla="*/ 47625 w 891328"/>
              <a:gd name="connsiteY53" fmla="*/ 100012 h 352425"/>
              <a:gd name="connsiteX54" fmla="*/ 19050 w 891328"/>
              <a:gd name="connsiteY54" fmla="*/ 90487 h 352425"/>
              <a:gd name="connsiteX55" fmla="*/ 4763 w 891328"/>
              <a:gd name="connsiteY55" fmla="*/ 85725 h 352425"/>
              <a:gd name="connsiteX56" fmla="*/ 0 w 891328"/>
              <a:gd name="connsiteY56" fmla="*/ 71437 h 352425"/>
              <a:gd name="connsiteX57" fmla="*/ 9525 w 891328"/>
              <a:gd name="connsiteY57" fmla="*/ 33337 h 352425"/>
              <a:gd name="connsiteX58" fmla="*/ 23813 w 891328"/>
              <a:gd name="connsiteY58" fmla="*/ 19050 h 352425"/>
              <a:gd name="connsiteX59" fmla="*/ 38100 w 891328"/>
              <a:gd name="connsiteY59" fmla="*/ 9525 h 352425"/>
              <a:gd name="connsiteX60" fmla="*/ 66675 w 891328"/>
              <a:gd name="connsiteY60" fmla="*/ 0 h 352425"/>
              <a:gd name="connsiteX61" fmla="*/ 71438 w 891328"/>
              <a:gd name="connsiteY61" fmla="*/ 14287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91328" h="352425">
                <a:moveTo>
                  <a:pt x="71438" y="14287"/>
                </a:moveTo>
                <a:cubicBezTo>
                  <a:pt x="97632" y="19049"/>
                  <a:pt x="176096" y="21755"/>
                  <a:pt x="223838" y="28575"/>
                </a:cubicBezTo>
                <a:cubicBezTo>
                  <a:pt x="247325" y="31930"/>
                  <a:pt x="255807" y="31974"/>
                  <a:pt x="276225" y="38100"/>
                </a:cubicBezTo>
                <a:cubicBezTo>
                  <a:pt x="285842" y="40985"/>
                  <a:pt x="296446" y="42056"/>
                  <a:pt x="304800" y="47625"/>
                </a:cubicBezTo>
                <a:cubicBezTo>
                  <a:pt x="309563" y="50800"/>
                  <a:pt x="313857" y="54825"/>
                  <a:pt x="319088" y="57150"/>
                </a:cubicBezTo>
                <a:cubicBezTo>
                  <a:pt x="328263" y="61228"/>
                  <a:pt x="338138" y="63500"/>
                  <a:pt x="347663" y="66675"/>
                </a:cubicBezTo>
                <a:lnTo>
                  <a:pt x="361950" y="71437"/>
                </a:lnTo>
                <a:cubicBezTo>
                  <a:pt x="366713" y="73025"/>
                  <a:pt x="371286" y="75375"/>
                  <a:pt x="376238" y="76200"/>
                </a:cubicBezTo>
                <a:cubicBezTo>
                  <a:pt x="385763" y="77787"/>
                  <a:pt x="395371" y="78939"/>
                  <a:pt x="404813" y="80962"/>
                </a:cubicBezTo>
                <a:cubicBezTo>
                  <a:pt x="417613" y="83705"/>
                  <a:pt x="442913" y="90487"/>
                  <a:pt x="442913" y="90487"/>
                </a:cubicBezTo>
                <a:cubicBezTo>
                  <a:pt x="470946" y="104503"/>
                  <a:pt x="455225" y="97765"/>
                  <a:pt x="490538" y="109537"/>
                </a:cubicBezTo>
                <a:cubicBezTo>
                  <a:pt x="495300" y="111125"/>
                  <a:pt x="499902" y="113316"/>
                  <a:pt x="504825" y="114300"/>
                </a:cubicBezTo>
                <a:cubicBezTo>
                  <a:pt x="512763" y="115887"/>
                  <a:pt x="520785" y="117099"/>
                  <a:pt x="528638" y="119062"/>
                </a:cubicBezTo>
                <a:cubicBezTo>
                  <a:pt x="533508" y="120280"/>
                  <a:pt x="538098" y="122446"/>
                  <a:pt x="542925" y="123825"/>
                </a:cubicBezTo>
                <a:cubicBezTo>
                  <a:pt x="549219" y="125623"/>
                  <a:pt x="555625" y="127000"/>
                  <a:pt x="561975" y="128587"/>
                </a:cubicBezTo>
                <a:cubicBezTo>
                  <a:pt x="566738" y="131762"/>
                  <a:pt x="571866" y="134448"/>
                  <a:pt x="576263" y="138112"/>
                </a:cubicBezTo>
                <a:cubicBezTo>
                  <a:pt x="592065" y="151280"/>
                  <a:pt x="587098" y="153055"/>
                  <a:pt x="604838" y="161925"/>
                </a:cubicBezTo>
                <a:cubicBezTo>
                  <a:pt x="609328" y="164170"/>
                  <a:pt x="614363" y="165100"/>
                  <a:pt x="619125" y="166687"/>
                </a:cubicBezTo>
                <a:cubicBezTo>
                  <a:pt x="623888" y="169862"/>
                  <a:pt x="628293" y="173652"/>
                  <a:pt x="633413" y="176212"/>
                </a:cubicBezTo>
                <a:cubicBezTo>
                  <a:pt x="644304" y="181658"/>
                  <a:pt x="660636" y="183018"/>
                  <a:pt x="671513" y="185737"/>
                </a:cubicBezTo>
                <a:cubicBezTo>
                  <a:pt x="676383" y="186955"/>
                  <a:pt x="680930" y="189282"/>
                  <a:pt x="685800" y="190500"/>
                </a:cubicBezTo>
                <a:cubicBezTo>
                  <a:pt x="693653" y="192463"/>
                  <a:pt x="701803" y="193132"/>
                  <a:pt x="709613" y="195262"/>
                </a:cubicBezTo>
                <a:cubicBezTo>
                  <a:pt x="719299" y="197904"/>
                  <a:pt x="728663" y="201612"/>
                  <a:pt x="738188" y="204787"/>
                </a:cubicBezTo>
                <a:lnTo>
                  <a:pt x="752475" y="209550"/>
                </a:lnTo>
                <a:cubicBezTo>
                  <a:pt x="755650" y="214312"/>
                  <a:pt x="758197" y="219559"/>
                  <a:pt x="762000" y="223837"/>
                </a:cubicBezTo>
                <a:cubicBezTo>
                  <a:pt x="770949" y="233905"/>
                  <a:pt x="783103" y="241204"/>
                  <a:pt x="790575" y="252412"/>
                </a:cubicBezTo>
                <a:cubicBezTo>
                  <a:pt x="802885" y="270877"/>
                  <a:pt x="794670" y="264890"/>
                  <a:pt x="814388" y="271462"/>
                </a:cubicBezTo>
                <a:lnTo>
                  <a:pt x="842963" y="290512"/>
                </a:lnTo>
                <a:lnTo>
                  <a:pt x="857250" y="300037"/>
                </a:lnTo>
                <a:cubicBezTo>
                  <a:pt x="858838" y="304800"/>
                  <a:pt x="858877" y="310405"/>
                  <a:pt x="862013" y="314325"/>
                </a:cubicBezTo>
                <a:cubicBezTo>
                  <a:pt x="869210" y="323321"/>
                  <a:pt x="891328" y="322792"/>
                  <a:pt x="866775" y="338137"/>
                </a:cubicBezTo>
                <a:cubicBezTo>
                  <a:pt x="858261" y="343458"/>
                  <a:pt x="847725" y="344487"/>
                  <a:pt x="838200" y="347662"/>
                </a:cubicBezTo>
                <a:lnTo>
                  <a:pt x="823913" y="352425"/>
                </a:lnTo>
                <a:cubicBezTo>
                  <a:pt x="804863" y="350837"/>
                  <a:pt x="785711" y="350188"/>
                  <a:pt x="766763" y="347662"/>
                </a:cubicBezTo>
                <a:cubicBezTo>
                  <a:pt x="761787" y="346999"/>
                  <a:pt x="757376" y="343989"/>
                  <a:pt x="752475" y="342900"/>
                </a:cubicBezTo>
                <a:cubicBezTo>
                  <a:pt x="694761" y="330075"/>
                  <a:pt x="753061" y="347857"/>
                  <a:pt x="695325" y="328612"/>
                </a:cubicBezTo>
                <a:lnTo>
                  <a:pt x="681038" y="323850"/>
                </a:lnTo>
                <a:cubicBezTo>
                  <a:pt x="667798" y="319437"/>
                  <a:pt x="663541" y="319409"/>
                  <a:pt x="652463" y="309562"/>
                </a:cubicBezTo>
                <a:cubicBezTo>
                  <a:pt x="642395" y="300613"/>
                  <a:pt x="633413" y="290512"/>
                  <a:pt x="623888" y="280987"/>
                </a:cubicBezTo>
                <a:cubicBezTo>
                  <a:pt x="619125" y="276225"/>
                  <a:pt x="615990" y="268830"/>
                  <a:pt x="609600" y="266700"/>
                </a:cubicBezTo>
                <a:lnTo>
                  <a:pt x="581025" y="257175"/>
                </a:lnTo>
                <a:cubicBezTo>
                  <a:pt x="540082" y="229879"/>
                  <a:pt x="591884" y="262605"/>
                  <a:pt x="552450" y="242887"/>
                </a:cubicBezTo>
                <a:cubicBezTo>
                  <a:pt x="547331" y="240327"/>
                  <a:pt x="543424" y="235617"/>
                  <a:pt x="538163" y="233362"/>
                </a:cubicBezTo>
                <a:cubicBezTo>
                  <a:pt x="532147" y="230784"/>
                  <a:pt x="525382" y="230481"/>
                  <a:pt x="519113" y="228600"/>
                </a:cubicBezTo>
                <a:cubicBezTo>
                  <a:pt x="509496" y="225715"/>
                  <a:pt x="500442" y="220726"/>
                  <a:pt x="490538" y="219075"/>
                </a:cubicBezTo>
                <a:cubicBezTo>
                  <a:pt x="466683" y="215099"/>
                  <a:pt x="453163" y="212617"/>
                  <a:pt x="428625" y="209550"/>
                </a:cubicBezTo>
                <a:cubicBezTo>
                  <a:pt x="414361" y="207767"/>
                  <a:pt x="400050" y="206375"/>
                  <a:pt x="385763" y="204787"/>
                </a:cubicBezTo>
                <a:cubicBezTo>
                  <a:pt x="376238" y="201612"/>
                  <a:pt x="365542" y="200831"/>
                  <a:pt x="357188" y="195262"/>
                </a:cubicBezTo>
                <a:cubicBezTo>
                  <a:pt x="339758" y="183642"/>
                  <a:pt x="345818" y="185369"/>
                  <a:pt x="323850" y="180975"/>
                </a:cubicBezTo>
                <a:cubicBezTo>
                  <a:pt x="308548" y="177915"/>
                  <a:pt x="280338" y="175779"/>
                  <a:pt x="266700" y="166687"/>
                </a:cubicBezTo>
                <a:cubicBezTo>
                  <a:pt x="249928" y="155506"/>
                  <a:pt x="237381" y="145434"/>
                  <a:pt x="219075" y="138112"/>
                </a:cubicBezTo>
                <a:cubicBezTo>
                  <a:pt x="190769" y="126790"/>
                  <a:pt x="196017" y="130844"/>
                  <a:pt x="171450" y="123825"/>
                </a:cubicBezTo>
                <a:cubicBezTo>
                  <a:pt x="148194" y="117180"/>
                  <a:pt x="153036" y="114390"/>
                  <a:pt x="119063" y="109537"/>
                </a:cubicBezTo>
                <a:cubicBezTo>
                  <a:pt x="73055" y="102965"/>
                  <a:pt x="96864" y="106167"/>
                  <a:pt x="47625" y="100012"/>
                </a:cubicBezTo>
                <a:lnTo>
                  <a:pt x="19050" y="90487"/>
                </a:lnTo>
                <a:lnTo>
                  <a:pt x="4763" y="85725"/>
                </a:lnTo>
                <a:cubicBezTo>
                  <a:pt x="3175" y="80962"/>
                  <a:pt x="0" y="76457"/>
                  <a:pt x="0" y="71437"/>
                </a:cubicBezTo>
                <a:cubicBezTo>
                  <a:pt x="0" y="69036"/>
                  <a:pt x="5768" y="38972"/>
                  <a:pt x="9525" y="33337"/>
                </a:cubicBezTo>
                <a:cubicBezTo>
                  <a:pt x="13261" y="27733"/>
                  <a:pt x="18639" y="23362"/>
                  <a:pt x="23813" y="19050"/>
                </a:cubicBezTo>
                <a:cubicBezTo>
                  <a:pt x="28210" y="15386"/>
                  <a:pt x="32870" y="11850"/>
                  <a:pt x="38100" y="9525"/>
                </a:cubicBezTo>
                <a:cubicBezTo>
                  <a:pt x="47275" y="5447"/>
                  <a:pt x="66675" y="0"/>
                  <a:pt x="66675" y="0"/>
                </a:cubicBezTo>
                <a:cubicBezTo>
                  <a:pt x="99679" y="5500"/>
                  <a:pt x="45244" y="9525"/>
                  <a:pt x="71438" y="142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05200" y="5715000"/>
            <a:ext cx="342900" cy="82125"/>
          </a:xfrm>
          <a:custGeom>
            <a:avLst/>
            <a:gdLst>
              <a:gd name="connsiteX0" fmla="*/ 47625 w 342900"/>
              <a:gd name="connsiteY0" fmla="*/ 0 h 82125"/>
              <a:gd name="connsiteX1" fmla="*/ 133350 w 342900"/>
              <a:gd name="connsiteY1" fmla="*/ 4763 h 82125"/>
              <a:gd name="connsiteX2" fmla="*/ 147638 w 342900"/>
              <a:gd name="connsiteY2" fmla="*/ 14288 h 82125"/>
              <a:gd name="connsiteX3" fmla="*/ 161925 w 342900"/>
              <a:gd name="connsiteY3" fmla="*/ 19050 h 82125"/>
              <a:gd name="connsiteX4" fmla="*/ 214313 w 342900"/>
              <a:gd name="connsiteY4" fmla="*/ 14288 h 82125"/>
              <a:gd name="connsiteX5" fmla="*/ 228600 w 342900"/>
              <a:gd name="connsiteY5" fmla="*/ 9525 h 82125"/>
              <a:gd name="connsiteX6" fmla="*/ 257175 w 342900"/>
              <a:gd name="connsiteY6" fmla="*/ 4763 h 82125"/>
              <a:gd name="connsiteX7" fmla="*/ 276225 w 342900"/>
              <a:gd name="connsiteY7" fmla="*/ 0 h 82125"/>
              <a:gd name="connsiteX8" fmla="*/ 314325 w 342900"/>
              <a:gd name="connsiteY8" fmla="*/ 4763 h 82125"/>
              <a:gd name="connsiteX9" fmla="*/ 333375 w 342900"/>
              <a:gd name="connsiteY9" fmla="*/ 28575 h 82125"/>
              <a:gd name="connsiteX10" fmla="*/ 342900 w 342900"/>
              <a:gd name="connsiteY10" fmla="*/ 42863 h 82125"/>
              <a:gd name="connsiteX11" fmla="*/ 309563 w 342900"/>
              <a:gd name="connsiteY11" fmla="*/ 52388 h 82125"/>
              <a:gd name="connsiteX12" fmla="*/ 295275 w 342900"/>
              <a:gd name="connsiteY12" fmla="*/ 61913 h 82125"/>
              <a:gd name="connsiteX13" fmla="*/ 266700 w 342900"/>
              <a:gd name="connsiteY13" fmla="*/ 71438 h 82125"/>
              <a:gd name="connsiteX14" fmla="*/ 252413 w 342900"/>
              <a:gd name="connsiteY14" fmla="*/ 76200 h 82125"/>
              <a:gd name="connsiteX15" fmla="*/ 238125 w 342900"/>
              <a:gd name="connsiteY15" fmla="*/ 80963 h 82125"/>
              <a:gd name="connsiteX16" fmla="*/ 90488 w 342900"/>
              <a:gd name="connsiteY16" fmla="*/ 76200 h 82125"/>
              <a:gd name="connsiteX17" fmla="*/ 80963 w 342900"/>
              <a:gd name="connsiteY17" fmla="*/ 61913 h 82125"/>
              <a:gd name="connsiteX18" fmla="*/ 52388 w 342900"/>
              <a:gd name="connsiteY18" fmla="*/ 52388 h 82125"/>
              <a:gd name="connsiteX19" fmla="*/ 38100 w 342900"/>
              <a:gd name="connsiteY19" fmla="*/ 47625 h 82125"/>
              <a:gd name="connsiteX20" fmla="*/ 0 w 342900"/>
              <a:gd name="connsiteY20" fmla="*/ 38100 h 82125"/>
              <a:gd name="connsiteX21" fmla="*/ 42863 w 342900"/>
              <a:gd name="connsiteY21" fmla="*/ 9525 h 82125"/>
              <a:gd name="connsiteX22" fmla="*/ 57150 w 342900"/>
              <a:gd name="connsiteY22" fmla="*/ 0 h 82125"/>
              <a:gd name="connsiteX23" fmla="*/ 47625 w 342900"/>
              <a:gd name="connsiteY23" fmla="*/ 0 h 8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2900" h="82125">
                <a:moveTo>
                  <a:pt x="47625" y="0"/>
                </a:moveTo>
                <a:cubicBezTo>
                  <a:pt x="76200" y="1588"/>
                  <a:pt x="105019" y="716"/>
                  <a:pt x="133350" y="4763"/>
                </a:cubicBezTo>
                <a:cubicBezTo>
                  <a:pt x="139016" y="5573"/>
                  <a:pt x="142518" y="11728"/>
                  <a:pt x="147638" y="14288"/>
                </a:cubicBezTo>
                <a:cubicBezTo>
                  <a:pt x="152128" y="16533"/>
                  <a:pt x="157163" y="17463"/>
                  <a:pt x="161925" y="19050"/>
                </a:cubicBezTo>
                <a:cubicBezTo>
                  <a:pt x="179388" y="17463"/>
                  <a:pt x="196955" y="16768"/>
                  <a:pt x="214313" y="14288"/>
                </a:cubicBezTo>
                <a:cubicBezTo>
                  <a:pt x="219283" y="13578"/>
                  <a:pt x="223700" y="10614"/>
                  <a:pt x="228600" y="9525"/>
                </a:cubicBezTo>
                <a:cubicBezTo>
                  <a:pt x="238026" y="7430"/>
                  <a:pt x="247706" y="6657"/>
                  <a:pt x="257175" y="4763"/>
                </a:cubicBezTo>
                <a:cubicBezTo>
                  <a:pt x="263593" y="3479"/>
                  <a:pt x="269875" y="1588"/>
                  <a:pt x="276225" y="0"/>
                </a:cubicBezTo>
                <a:cubicBezTo>
                  <a:pt x="288925" y="1588"/>
                  <a:pt x="301977" y="1395"/>
                  <a:pt x="314325" y="4763"/>
                </a:cubicBezTo>
                <a:cubicBezTo>
                  <a:pt x="332918" y="9834"/>
                  <a:pt x="326691" y="15206"/>
                  <a:pt x="333375" y="28575"/>
                </a:cubicBezTo>
                <a:cubicBezTo>
                  <a:pt x="335935" y="33695"/>
                  <a:pt x="339725" y="38100"/>
                  <a:pt x="342900" y="42863"/>
                </a:cubicBezTo>
                <a:cubicBezTo>
                  <a:pt x="336790" y="44390"/>
                  <a:pt x="316400" y="48969"/>
                  <a:pt x="309563" y="52388"/>
                </a:cubicBezTo>
                <a:cubicBezTo>
                  <a:pt x="304443" y="54948"/>
                  <a:pt x="300506" y="59588"/>
                  <a:pt x="295275" y="61913"/>
                </a:cubicBezTo>
                <a:cubicBezTo>
                  <a:pt x="286100" y="65991"/>
                  <a:pt x="276225" y="68263"/>
                  <a:pt x="266700" y="71438"/>
                </a:cubicBezTo>
                <a:lnTo>
                  <a:pt x="252413" y="76200"/>
                </a:lnTo>
                <a:lnTo>
                  <a:pt x="238125" y="80963"/>
                </a:lnTo>
                <a:cubicBezTo>
                  <a:pt x="188913" y="79375"/>
                  <a:pt x="139368" y="82125"/>
                  <a:pt x="90488" y="76200"/>
                </a:cubicBezTo>
                <a:cubicBezTo>
                  <a:pt x="84806" y="75511"/>
                  <a:pt x="85817" y="64946"/>
                  <a:pt x="80963" y="61913"/>
                </a:cubicBezTo>
                <a:cubicBezTo>
                  <a:pt x="72449" y="56592"/>
                  <a:pt x="61913" y="55563"/>
                  <a:pt x="52388" y="52388"/>
                </a:cubicBezTo>
                <a:cubicBezTo>
                  <a:pt x="47625" y="50800"/>
                  <a:pt x="42970" y="48843"/>
                  <a:pt x="38100" y="47625"/>
                </a:cubicBezTo>
                <a:lnTo>
                  <a:pt x="0" y="38100"/>
                </a:lnTo>
                <a:lnTo>
                  <a:pt x="42863" y="9525"/>
                </a:lnTo>
                <a:lnTo>
                  <a:pt x="57150" y="0"/>
                </a:lnTo>
                <a:lnTo>
                  <a:pt x="4762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14400" y="1143000"/>
            <a:ext cx="1828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Pljuvačka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1752600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Osobine i sastav?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2286000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Uloge i mehanizam lučenja?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2819400"/>
            <a:ext cx="4191000" cy="457200"/>
          </a:xfrm>
          <a:prstGeom prst="roundRect">
            <a:avLst/>
          </a:prstGeom>
          <a:solidFill>
            <a:schemeClr val="bg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Ptijalin?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48400" y="1143000"/>
            <a:ext cx="18288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HCl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24400" y="1752600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Lučenje, pH želuca, uloge?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24400" y="2286000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Poremećaji lučenja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1752600"/>
            <a:ext cx="9144000" cy="480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3200" b="1" dirty="0">
                <a:latin typeface="Garamond" pitchFamily="18" charset="0"/>
              </a:rPr>
              <a:t>Zadaci</a:t>
            </a:r>
          </a:p>
          <a:p>
            <a:pPr algn="just"/>
            <a:endParaRPr lang="sr-Latn-RS" sz="2800" b="1" dirty="0">
              <a:latin typeface="Garamond" pitchFamily="18" charset="0"/>
            </a:endParaRPr>
          </a:p>
          <a:p>
            <a:pPr marL="514350" indent="-514350" algn="just">
              <a:buAutoNum type="arabicPeriod"/>
            </a:pPr>
            <a:r>
              <a:rPr lang="sr-Latn-RS" sz="3200" b="1" dirty="0">
                <a:latin typeface="Garamond" pitchFamily="18" charset="0"/>
              </a:rPr>
              <a:t>Ispitivanje delovanja ptijalina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Zaključak (objašnjenje reakcija u epruvetama)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Obavezan rezultat u svesci! </a:t>
            </a:r>
          </a:p>
          <a:p>
            <a:pPr marL="514350" indent="-514350" algn="just"/>
            <a:endParaRPr lang="sr-Latn-RS" sz="2800" b="1" dirty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sr-Latn-RS" sz="3200" b="1" dirty="0">
                <a:solidFill>
                  <a:schemeClr val="bg1"/>
                </a:solidFill>
                <a:latin typeface="Garamond" pitchFamily="18" charset="0"/>
              </a:rPr>
              <a:t>Kvalitativno i kvantitativno dokazivanje HCL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Stepeni murijatičnog aciditeta (</a:t>
            </a:r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  <a:cs typeface="Calibri"/>
              </a:rPr>
              <a:t>⁰MA)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endParaRPr lang="sr-Latn-RS" sz="3200" b="1" dirty="0">
              <a:solidFill>
                <a:schemeClr val="bg1"/>
              </a:solidFill>
              <a:latin typeface="Garamond" pitchFamily="18" charset="0"/>
            </a:endParaRP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Obavezan rezultat u svesci!</a:t>
            </a:r>
          </a:p>
          <a:p>
            <a:pPr marL="514350" indent="-514350" algn="just"/>
            <a:endParaRPr lang="sr-Latn-RS" sz="3200" b="1" dirty="0">
              <a:latin typeface="Garamond" pitchFamily="18" charset="0"/>
            </a:endParaRPr>
          </a:p>
          <a:p>
            <a:pPr algn="just"/>
            <a:r>
              <a:rPr lang="sr-Latn-RS" sz="3200" b="1" dirty="0">
                <a:latin typeface="Garamond" pitchFamily="18" charset="0"/>
              </a:rPr>
              <a:t> </a:t>
            </a:r>
          </a:p>
          <a:p>
            <a:pPr algn="just"/>
            <a:r>
              <a:rPr lang="sr-Latn-RS" sz="3200" b="1" dirty="0">
                <a:latin typeface="Garamond" pitchFamily="18" charset="0"/>
              </a:rPr>
              <a:t> </a:t>
            </a:r>
          </a:p>
          <a:p>
            <a:pPr algn="just"/>
            <a:endParaRPr lang="sr-Latn-RS" sz="2800" b="1" dirty="0">
              <a:latin typeface="Garamond" pitchFamily="18" charset="0"/>
            </a:endParaRPr>
          </a:p>
          <a:p>
            <a:pPr algn="just"/>
            <a:r>
              <a:rPr lang="sr-Latn-RS" sz="2800" b="1" dirty="0">
                <a:latin typeface="Garamond" pitchFamily="18" charset="0"/>
              </a:rPr>
              <a:t> </a:t>
            </a:r>
          </a:p>
          <a:p>
            <a:pPr algn="just"/>
            <a:endParaRPr lang="en-US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" y="2895152"/>
            <a:ext cx="5085157" cy="39628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Ključna pitanja i zadaci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05000" y="5029200"/>
            <a:ext cx="685800" cy="914400"/>
          </a:xfrm>
          <a:custGeom>
            <a:avLst/>
            <a:gdLst>
              <a:gd name="connsiteX0" fmla="*/ 10157 w 768970"/>
              <a:gd name="connsiteY0" fmla="*/ 75063 h 982639"/>
              <a:gd name="connsiteX1" fmla="*/ 10157 w 768970"/>
              <a:gd name="connsiteY1" fmla="*/ 348018 h 982639"/>
              <a:gd name="connsiteX2" fmla="*/ 23805 w 768970"/>
              <a:gd name="connsiteY2" fmla="*/ 436728 h 982639"/>
              <a:gd name="connsiteX3" fmla="*/ 37452 w 768970"/>
              <a:gd name="connsiteY3" fmla="*/ 457200 h 982639"/>
              <a:gd name="connsiteX4" fmla="*/ 57924 w 768970"/>
              <a:gd name="connsiteY4" fmla="*/ 470848 h 982639"/>
              <a:gd name="connsiteX5" fmla="*/ 71572 w 768970"/>
              <a:gd name="connsiteY5" fmla="*/ 491319 h 982639"/>
              <a:gd name="connsiteX6" fmla="*/ 92043 w 768970"/>
              <a:gd name="connsiteY6" fmla="*/ 511791 h 982639"/>
              <a:gd name="connsiteX7" fmla="*/ 105691 w 768970"/>
              <a:gd name="connsiteY7" fmla="*/ 552734 h 982639"/>
              <a:gd name="connsiteX8" fmla="*/ 119339 w 768970"/>
              <a:gd name="connsiteY8" fmla="*/ 573206 h 982639"/>
              <a:gd name="connsiteX9" fmla="*/ 153458 w 768970"/>
              <a:gd name="connsiteY9" fmla="*/ 627797 h 982639"/>
              <a:gd name="connsiteX10" fmla="*/ 187578 w 768970"/>
              <a:gd name="connsiteY10" fmla="*/ 689212 h 982639"/>
              <a:gd name="connsiteX11" fmla="*/ 208049 w 768970"/>
              <a:gd name="connsiteY11" fmla="*/ 702860 h 982639"/>
              <a:gd name="connsiteX12" fmla="*/ 228521 w 768970"/>
              <a:gd name="connsiteY12" fmla="*/ 743803 h 982639"/>
              <a:gd name="connsiteX13" fmla="*/ 235345 w 768970"/>
              <a:gd name="connsiteY13" fmla="*/ 764275 h 982639"/>
              <a:gd name="connsiteX14" fmla="*/ 255817 w 768970"/>
              <a:gd name="connsiteY14" fmla="*/ 777922 h 982639"/>
              <a:gd name="connsiteX15" fmla="*/ 269464 w 768970"/>
              <a:gd name="connsiteY15" fmla="*/ 818866 h 982639"/>
              <a:gd name="connsiteX16" fmla="*/ 289936 w 768970"/>
              <a:gd name="connsiteY16" fmla="*/ 832513 h 982639"/>
              <a:gd name="connsiteX17" fmla="*/ 330879 w 768970"/>
              <a:gd name="connsiteY17" fmla="*/ 846161 h 982639"/>
              <a:gd name="connsiteX18" fmla="*/ 371823 w 768970"/>
              <a:gd name="connsiteY18" fmla="*/ 866633 h 982639"/>
              <a:gd name="connsiteX19" fmla="*/ 412766 w 768970"/>
              <a:gd name="connsiteY19" fmla="*/ 900752 h 982639"/>
              <a:gd name="connsiteX20" fmla="*/ 453709 w 768970"/>
              <a:gd name="connsiteY20" fmla="*/ 928048 h 982639"/>
              <a:gd name="connsiteX21" fmla="*/ 474181 w 768970"/>
              <a:gd name="connsiteY21" fmla="*/ 941695 h 982639"/>
              <a:gd name="connsiteX22" fmla="*/ 501476 w 768970"/>
              <a:gd name="connsiteY22" fmla="*/ 948519 h 982639"/>
              <a:gd name="connsiteX23" fmla="*/ 521948 w 768970"/>
              <a:gd name="connsiteY23" fmla="*/ 955343 h 982639"/>
              <a:gd name="connsiteX24" fmla="*/ 569715 w 768970"/>
              <a:gd name="connsiteY24" fmla="*/ 962167 h 982639"/>
              <a:gd name="connsiteX25" fmla="*/ 597011 w 768970"/>
              <a:gd name="connsiteY25" fmla="*/ 968991 h 982639"/>
              <a:gd name="connsiteX26" fmla="*/ 651602 w 768970"/>
              <a:gd name="connsiteY26" fmla="*/ 975815 h 982639"/>
              <a:gd name="connsiteX27" fmla="*/ 672073 w 768970"/>
              <a:gd name="connsiteY27" fmla="*/ 982639 h 982639"/>
              <a:gd name="connsiteX28" fmla="*/ 740312 w 768970"/>
              <a:gd name="connsiteY28" fmla="*/ 962167 h 982639"/>
              <a:gd name="connsiteX29" fmla="*/ 767608 w 768970"/>
              <a:gd name="connsiteY29" fmla="*/ 921224 h 982639"/>
              <a:gd name="connsiteX30" fmla="*/ 753960 w 768970"/>
              <a:gd name="connsiteY30" fmla="*/ 805218 h 982639"/>
              <a:gd name="connsiteX31" fmla="*/ 726664 w 768970"/>
              <a:gd name="connsiteY31" fmla="*/ 743803 h 982639"/>
              <a:gd name="connsiteX32" fmla="*/ 713017 w 768970"/>
              <a:gd name="connsiteY32" fmla="*/ 723331 h 982639"/>
              <a:gd name="connsiteX33" fmla="*/ 672073 w 768970"/>
              <a:gd name="connsiteY33" fmla="*/ 709684 h 982639"/>
              <a:gd name="connsiteX34" fmla="*/ 631130 w 768970"/>
              <a:gd name="connsiteY34" fmla="*/ 696036 h 982639"/>
              <a:gd name="connsiteX35" fmla="*/ 610658 w 768970"/>
              <a:gd name="connsiteY35" fmla="*/ 689212 h 982639"/>
              <a:gd name="connsiteX36" fmla="*/ 590187 w 768970"/>
              <a:gd name="connsiteY36" fmla="*/ 682388 h 982639"/>
              <a:gd name="connsiteX37" fmla="*/ 549243 w 768970"/>
              <a:gd name="connsiteY37" fmla="*/ 655092 h 982639"/>
              <a:gd name="connsiteX38" fmla="*/ 508300 w 768970"/>
              <a:gd name="connsiteY38" fmla="*/ 627797 h 982639"/>
              <a:gd name="connsiteX39" fmla="*/ 487829 w 768970"/>
              <a:gd name="connsiteY39" fmla="*/ 614149 h 982639"/>
              <a:gd name="connsiteX40" fmla="*/ 467357 w 768970"/>
              <a:gd name="connsiteY40" fmla="*/ 607325 h 982639"/>
              <a:gd name="connsiteX41" fmla="*/ 446885 w 768970"/>
              <a:gd name="connsiteY41" fmla="*/ 586854 h 982639"/>
              <a:gd name="connsiteX42" fmla="*/ 419590 w 768970"/>
              <a:gd name="connsiteY42" fmla="*/ 545910 h 982639"/>
              <a:gd name="connsiteX43" fmla="*/ 399118 w 768970"/>
              <a:gd name="connsiteY43" fmla="*/ 539086 h 982639"/>
              <a:gd name="connsiteX44" fmla="*/ 358175 w 768970"/>
              <a:gd name="connsiteY44" fmla="*/ 511791 h 982639"/>
              <a:gd name="connsiteX45" fmla="*/ 317231 w 768970"/>
              <a:gd name="connsiteY45" fmla="*/ 477672 h 982639"/>
              <a:gd name="connsiteX46" fmla="*/ 289936 w 768970"/>
              <a:gd name="connsiteY46" fmla="*/ 436728 h 982639"/>
              <a:gd name="connsiteX47" fmla="*/ 283112 w 768970"/>
              <a:gd name="connsiteY47" fmla="*/ 416257 h 982639"/>
              <a:gd name="connsiteX48" fmla="*/ 248993 w 768970"/>
              <a:gd name="connsiteY48" fmla="*/ 354842 h 982639"/>
              <a:gd name="connsiteX49" fmla="*/ 242169 w 768970"/>
              <a:gd name="connsiteY49" fmla="*/ 225188 h 982639"/>
              <a:gd name="connsiteX50" fmla="*/ 228521 w 768970"/>
              <a:gd name="connsiteY50" fmla="*/ 177421 h 982639"/>
              <a:gd name="connsiteX51" fmla="*/ 208049 w 768970"/>
              <a:gd name="connsiteY51" fmla="*/ 102358 h 982639"/>
              <a:gd name="connsiteX52" fmla="*/ 167106 w 768970"/>
              <a:gd name="connsiteY52" fmla="*/ 40943 h 982639"/>
              <a:gd name="connsiteX53" fmla="*/ 153458 w 768970"/>
              <a:gd name="connsiteY53" fmla="*/ 20472 h 982639"/>
              <a:gd name="connsiteX54" fmla="*/ 112515 w 768970"/>
              <a:gd name="connsiteY54" fmla="*/ 6824 h 982639"/>
              <a:gd name="connsiteX55" fmla="*/ 92043 w 768970"/>
              <a:gd name="connsiteY55" fmla="*/ 0 h 982639"/>
              <a:gd name="connsiteX56" fmla="*/ 71572 w 768970"/>
              <a:gd name="connsiteY56" fmla="*/ 6824 h 982639"/>
              <a:gd name="connsiteX57" fmla="*/ 57924 w 768970"/>
              <a:gd name="connsiteY57" fmla="*/ 27295 h 982639"/>
              <a:gd name="connsiteX58" fmla="*/ 37452 w 768970"/>
              <a:gd name="connsiteY58" fmla="*/ 40943 h 982639"/>
              <a:gd name="connsiteX59" fmla="*/ 23805 w 768970"/>
              <a:gd name="connsiteY59" fmla="*/ 61415 h 982639"/>
              <a:gd name="connsiteX60" fmla="*/ 16981 w 768970"/>
              <a:gd name="connsiteY60" fmla="*/ 81886 h 982639"/>
              <a:gd name="connsiteX61" fmla="*/ 10157 w 768970"/>
              <a:gd name="connsiteY61" fmla="*/ 75063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68970" h="982639">
                <a:moveTo>
                  <a:pt x="10157" y="75063"/>
                </a:moveTo>
                <a:cubicBezTo>
                  <a:pt x="9020" y="119418"/>
                  <a:pt x="0" y="180428"/>
                  <a:pt x="10157" y="348018"/>
                </a:cubicBezTo>
                <a:cubicBezTo>
                  <a:pt x="11237" y="365840"/>
                  <a:pt x="11784" y="412686"/>
                  <a:pt x="23805" y="436728"/>
                </a:cubicBezTo>
                <a:cubicBezTo>
                  <a:pt x="27473" y="444063"/>
                  <a:pt x="31653" y="451401"/>
                  <a:pt x="37452" y="457200"/>
                </a:cubicBezTo>
                <a:cubicBezTo>
                  <a:pt x="43251" y="462999"/>
                  <a:pt x="51100" y="466299"/>
                  <a:pt x="57924" y="470848"/>
                </a:cubicBezTo>
                <a:cubicBezTo>
                  <a:pt x="62473" y="477672"/>
                  <a:pt x="66322" y="485019"/>
                  <a:pt x="71572" y="491319"/>
                </a:cubicBezTo>
                <a:cubicBezTo>
                  <a:pt x="77750" y="498733"/>
                  <a:pt x="87356" y="503355"/>
                  <a:pt x="92043" y="511791"/>
                </a:cubicBezTo>
                <a:cubicBezTo>
                  <a:pt x="99029" y="524367"/>
                  <a:pt x="97711" y="540764"/>
                  <a:pt x="105691" y="552734"/>
                </a:cubicBezTo>
                <a:cubicBezTo>
                  <a:pt x="110240" y="559558"/>
                  <a:pt x="116008" y="565711"/>
                  <a:pt x="119339" y="573206"/>
                </a:cubicBezTo>
                <a:cubicBezTo>
                  <a:pt x="143274" y="627058"/>
                  <a:pt x="116632" y="603245"/>
                  <a:pt x="153458" y="627797"/>
                </a:cubicBezTo>
                <a:cubicBezTo>
                  <a:pt x="160569" y="649131"/>
                  <a:pt x="167465" y="675803"/>
                  <a:pt x="187578" y="689212"/>
                </a:cubicBezTo>
                <a:lnTo>
                  <a:pt x="208049" y="702860"/>
                </a:lnTo>
                <a:cubicBezTo>
                  <a:pt x="225202" y="754317"/>
                  <a:pt x="202063" y="690887"/>
                  <a:pt x="228521" y="743803"/>
                </a:cubicBezTo>
                <a:cubicBezTo>
                  <a:pt x="231738" y="750237"/>
                  <a:pt x="230851" y="758658"/>
                  <a:pt x="235345" y="764275"/>
                </a:cubicBezTo>
                <a:cubicBezTo>
                  <a:pt x="240468" y="770679"/>
                  <a:pt x="248993" y="773373"/>
                  <a:pt x="255817" y="777922"/>
                </a:cubicBezTo>
                <a:cubicBezTo>
                  <a:pt x="260366" y="791570"/>
                  <a:pt x="257494" y="810886"/>
                  <a:pt x="269464" y="818866"/>
                </a:cubicBezTo>
                <a:cubicBezTo>
                  <a:pt x="276288" y="823415"/>
                  <a:pt x="282442" y="829182"/>
                  <a:pt x="289936" y="832513"/>
                </a:cubicBezTo>
                <a:cubicBezTo>
                  <a:pt x="303082" y="838356"/>
                  <a:pt x="318909" y="838181"/>
                  <a:pt x="330879" y="846161"/>
                </a:cubicBezTo>
                <a:cubicBezTo>
                  <a:pt x="357336" y="863799"/>
                  <a:pt x="343570" y="857215"/>
                  <a:pt x="371823" y="866633"/>
                </a:cubicBezTo>
                <a:cubicBezTo>
                  <a:pt x="444981" y="915407"/>
                  <a:pt x="333946" y="839448"/>
                  <a:pt x="412766" y="900752"/>
                </a:cubicBezTo>
                <a:cubicBezTo>
                  <a:pt x="425713" y="910822"/>
                  <a:pt x="440061" y="918950"/>
                  <a:pt x="453709" y="928048"/>
                </a:cubicBezTo>
                <a:cubicBezTo>
                  <a:pt x="460533" y="932597"/>
                  <a:pt x="466225" y="939706"/>
                  <a:pt x="474181" y="941695"/>
                </a:cubicBezTo>
                <a:cubicBezTo>
                  <a:pt x="483279" y="943970"/>
                  <a:pt x="492458" y="945943"/>
                  <a:pt x="501476" y="948519"/>
                </a:cubicBezTo>
                <a:cubicBezTo>
                  <a:pt x="508392" y="950495"/>
                  <a:pt x="514895" y="953932"/>
                  <a:pt x="521948" y="955343"/>
                </a:cubicBezTo>
                <a:cubicBezTo>
                  <a:pt x="537720" y="958497"/>
                  <a:pt x="553890" y="959290"/>
                  <a:pt x="569715" y="962167"/>
                </a:cubicBezTo>
                <a:cubicBezTo>
                  <a:pt x="578942" y="963845"/>
                  <a:pt x="587760" y="967449"/>
                  <a:pt x="597011" y="968991"/>
                </a:cubicBezTo>
                <a:cubicBezTo>
                  <a:pt x="615100" y="972006"/>
                  <a:pt x="633405" y="973540"/>
                  <a:pt x="651602" y="975815"/>
                </a:cubicBezTo>
                <a:cubicBezTo>
                  <a:pt x="658426" y="978090"/>
                  <a:pt x="664880" y="982639"/>
                  <a:pt x="672073" y="982639"/>
                </a:cubicBezTo>
                <a:cubicBezTo>
                  <a:pt x="715983" y="982639"/>
                  <a:pt x="712564" y="980666"/>
                  <a:pt x="740312" y="962167"/>
                </a:cubicBezTo>
                <a:cubicBezTo>
                  <a:pt x="749411" y="948519"/>
                  <a:pt x="768970" y="937570"/>
                  <a:pt x="767608" y="921224"/>
                </a:cubicBezTo>
                <a:cubicBezTo>
                  <a:pt x="755021" y="770176"/>
                  <a:pt x="768188" y="890587"/>
                  <a:pt x="753960" y="805218"/>
                </a:cubicBezTo>
                <a:cubicBezTo>
                  <a:pt x="744479" y="748334"/>
                  <a:pt x="761282" y="766882"/>
                  <a:pt x="726664" y="743803"/>
                </a:cubicBezTo>
                <a:cubicBezTo>
                  <a:pt x="722115" y="736979"/>
                  <a:pt x="719972" y="727678"/>
                  <a:pt x="713017" y="723331"/>
                </a:cubicBezTo>
                <a:cubicBezTo>
                  <a:pt x="700818" y="715706"/>
                  <a:pt x="685721" y="714233"/>
                  <a:pt x="672073" y="709684"/>
                </a:cubicBezTo>
                <a:lnTo>
                  <a:pt x="631130" y="696036"/>
                </a:lnTo>
                <a:lnTo>
                  <a:pt x="610658" y="689212"/>
                </a:lnTo>
                <a:lnTo>
                  <a:pt x="590187" y="682388"/>
                </a:lnTo>
                <a:cubicBezTo>
                  <a:pt x="544755" y="636956"/>
                  <a:pt x="593683" y="679781"/>
                  <a:pt x="549243" y="655092"/>
                </a:cubicBezTo>
                <a:cubicBezTo>
                  <a:pt x="534905" y="647126"/>
                  <a:pt x="521948" y="636895"/>
                  <a:pt x="508300" y="627797"/>
                </a:cubicBezTo>
                <a:cubicBezTo>
                  <a:pt x="501476" y="623248"/>
                  <a:pt x="495609" y="616742"/>
                  <a:pt x="487829" y="614149"/>
                </a:cubicBezTo>
                <a:lnTo>
                  <a:pt x="467357" y="607325"/>
                </a:lnTo>
                <a:cubicBezTo>
                  <a:pt x="460533" y="600501"/>
                  <a:pt x="452810" y="594472"/>
                  <a:pt x="446885" y="586854"/>
                </a:cubicBezTo>
                <a:cubicBezTo>
                  <a:pt x="436815" y="573906"/>
                  <a:pt x="435151" y="551097"/>
                  <a:pt x="419590" y="545910"/>
                </a:cubicBezTo>
                <a:cubicBezTo>
                  <a:pt x="412766" y="543635"/>
                  <a:pt x="405406" y="542579"/>
                  <a:pt x="399118" y="539086"/>
                </a:cubicBezTo>
                <a:cubicBezTo>
                  <a:pt x="384780" y="531120"/>
                  <a:pt x="371823" y="520889"/>
                  <a:pt x="358175" y="511791"/>
                </a:cubicBezTo>
                <a:cubicBezTo>
                  <a:pt x="339980" y="499661"/>
                  <a:pt x="331375" y="495857"/>
                  <a:pt x="317231" y="477672"/>
                </a:cubicBezTo>
                <a:cubicBezTo>
                  <a:pt x="307161" y="464724"/>
                  <a:pt x="295123" y="452289"/>
                  <a:pt x="289936" y="436728"/>
                </a:cubicBezTo>
                <a:cubicBezTo>
                  <a:pt x="287661" y="429904"/>
                  <a:pt x="286605" y="422545"/>
                  <a:pt x="283112" y="416257"/>
                </a:cubicBezTo>
                <a:cubicBezTo>
                  <a:pt x="244006" y="345865"/>
                  <a:pt x="264434" y="401163"/>
                  <a:pt x="248993" y="354842"/>
                </a:cubicBezTo>
                <a:cubicBezTo>
                  <a:pt x="246718" y="311624"/>
                  <a:pt x="245918" y="268303"/>
                  <a:pt x="242169" y="225188"/>
                </a:cubicBezTo>
                <a:cubicBezTo>
                  <a:pt x="240467" y="205613"/>
                  <a:pt x="233045" y="195517"/>
                  <a:pt x="228521" y="177421"/>
                </a:cubicBezTo>
                <a:cubicBezTo>
                  <a:pt x="223393" y="156911"/>
                  <a:pt x="219761" y="119927"/>
                  <a:pt x="208049" y="102358"/>
                </a:cubicBezTo>
                <a:lnTo>
                  <a:pt x="167106" y="40943"/>
                </a:lnTo>
                <a:cubicBezTo>
                  <a:pt x="162557" y="34119"/>
                  <a:pt x="161238" y="23065"/>
                  <a:pt x="153458" y="20472"/>
                </a:cubicBezTo>
                <a:lnTo>
                  <a:pt x="112515" y="6824"/>
                </a:lnTo>
                <a:lnTo>
                  <a:pt x="92043" y="0"/>
                </a:lnTo>
                <a:cubicBezTo>
                  <a:pt x="85219" y="2275"/>
                  <a:pt x="77189" y="2331"/>
                  <a:pt x="71572" y="6824"/>
                </a:cubicBezTo>
                <a:cubicBezTo>
                  <a:pt x="65168" y="11947"/>
                  <a:pt x="63723" y="21496"/>
                  <a:pt x="57924" y="27295"/>
                </a:cubicBezTo>
                <a:cubicBezTo>
                  <a:pt x="52125" y="33094"/>
                  <a:pt x="44276" y="36394"/>
                  <a:pt x="37452" y="40943"/>
                </a:cubicBezTo>
                <a:cubicBezTo>
                  <a:pt x="32903" y="47767"/>
                  <a:pt x="27473" y="54080"/>
                  <a:pt x="23805" y="61415"/>
                </a:cubicBezTo>
                <a:cubicBezTo>
                  <a:pt x="20588" y="67848"/>
                  <a:pt x="20682" y="75718"/>
                  <a:pt x="16981" y="81886"/>
                </a:cubicBezTo>
                <a:cubicBezTo>
                  <a:pt x="13671" y="87403"/>
                  <a:pt x="11294" y="30708"/>
                  <a:pt x="10157" y="7506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21354771">
            <a:off x="1905000" y="4267200"/>
            <a:ext cx="685800" cy="1447800"/>
          </a:xfrm>
          <a:custGeom>
            <a:avLst/>
            <a:gdLst>
              <a:gd name="connsiteX0" fmla="*/ 273132 w 700644"/>
              <a:gd name="connsiteY0" fmla="*/ 29689 h 1525980"/>
              <a:gd name="connsiteX1" fmla="*/ 385948 w 700644"/>
              <a:gd name="connsiteY1" fmla="*/ 23751 h 1525980"/>
              <a:gd name="connsiteX2" fmla="*/ 421574 w 700644"/>
              <a:gd name="connsiteY2" fmla="*/ 5938 h 1525980"/>
              <a:gd name="connsiteX3" fmla="*/ 457200 w 700644"/>
              <a:gd name="connsiteY3" fmla="*/ 0 h 1525980"/>
              <a:gd name="connsiteX4" fmla="*/ 528452 w 700644"/>
              <a:gd name="connsiteY4" fmla="*/ 5938 h 1525980"/>
              <a:gd name="connsiteX5" fmla="*/ 570015 w 700644"/>
              <a:gd name="connsiteY5" fmla="*/ 17813 h 1525980"/>
              <a:gd name="connsiteX6" fmla="*/ 581891 w 700644"/>
              <a:gd name="connsiteY6" fmla="*/ 29689 h 1525980"/>
              <a:gd name="connsiteX7" fmla="*/ 599704 w 700644"/>
              <a:gd name="connsiteY7" fmla="*/ 41564 h 1525980"/>
              <a:gd name="connsiteX8" fmla="*/ 623454 w 700644"/>
              <a:gd name="connsiteY8" fmla="*/ 95003 h 1525980"/>
              <a:gd name="connsiteX9" fmla="*/ 641267 w 700644"/>
              <a:gd name="connsiteY9" fmla="*/ 100941 h 1525980"/>
              <a:gd name="connsiteX10" fmla="*/ 665018 w 700644"/>
              <a:gd name="connsiteY10" fmla="*/ 154380 h 1525980"/>
              <a:gd name="connsiteX11" fmla="*/ 670955 w 700644"/>
              <a:gd name="connsiteY11" fmla="*/ 172193 h 1525980"/>
              <a:gd name="connsiteX12" fmla="*/ 688768 w 700644"/>
              <a:gd name="connsiteY12" fmla="*/ 184068 h 1525980"/>
              <a:gd name="connsiteX13" fmla="*/ 700644 w 700644"/>
              <a:gd name="connsiteY13" fmla="*/ 219694 h 1525980"/>
              <a:gd name="connsiteX14" fmla="*/ 682831 w 700644"/>
              <a:gd name="connsiteY14" fmla="*/ 308759 h 1525980"/>
              <a:gd name="connsiteX15" fmla="*/ 676893 w 700644"/>
              <a:gd name="connsiteY15" fmla="*/ 326572 h 1525980"/>
              <a:gd name="connsiteX16" fmla="*/ 670955 w 700644"/>
              <a:gd name="connsiteY16" fmla="*/ 344385 h 1525980"/>
              <a:gd name="connsiteX17" fmla="*/ 659080 w 700644"/>
              <a:gd name="connsiteY17" fmla="*/ 362198 h 1525980"/>
              <a:gd name="connsiteX18" fmla="*/ 647205 w 700644"/>
              <a:gd name="connsiteY18" fmla="*/ 397824 h 1525980"/>
              <a:gd name="connsiteX19" fmla="*/ 641267 w 700644"/>
              <a:gd name="connsiteY19" fmla="*/ 421574 h 1525980"/>
              <a:gd name="connsiteX20" fmla="*/ 629392 w 700644"/>
              <a:gd name="connsiteY20" fmla="*/ 433450 h 1525980"/>
              <a:gd name="connsiteX21" fmla="*/ 617516 w 700644"/>
              <a:gd name="connsiteY21" fmla="*/ 469076 h 1525980"/>
              <a:gd name="connsiteX22" fmla="*/ 611579 w 700644"/>
              <a:gd name="connsiteY22" fmla="*/ 486889 h 1525980"/>
              <a:gd name="connsiteX23" fmla="*/ 605641 w 700644"/>
              <a:gd name="connsiteY23" fmla="*/ 510639 h 1525980"/>
              <a:gd name="connsiteX24" fmla="*/ 593766 w 700644"/>
              <a:gd name="connsiteY24" fmla="*/ 522515 h 1525980"/>
              <a:gd name="connsiteX25" fmla="*/ 581891 w 700644"/>
              <a:gd name="connsiteY25" fmla="*/ 558141 h 1525980"/>
              <a:gd name="connsiteX26" fmla="*/ 570015 w 700644"/>
              <a:gd name="connsiteY26" fmla="*/ 570016 h 1525980"/>
              <a:gd name="connsiteX27" fmla="*/ 558140 w 700644"/>
              <a:gd name="connsiteY27" fmla="*/ 587829 h 1525980"/>
              <a:gd name="connsiteX28" fmla="*/ 540327 w 700644"/>
              <a:gd name="connsiteY28" fmla="*/ 599704 h 1525980"/>
              <a:gd name="connsiteX29" fmla="*/ 516576 w 700644"/>
              <a:gd name="connsiteY29" fmla="*/ 635330 h 1525980"/>
              <a:gd name="connsiteX30" fmla="*/ 498763 w 700644"/>
              <a:gd name="connsiteY30" fmla="*/ 665019 h 1525980"/>
              <a:gd name="connsiteX31" fmla="*/ 475013 w 700644"/>
              <a:gd name="connsiteY31" fmla="*/ 712520 h 1525980"/>
              <a:gd name="connsiteX32" fmla="*/ 463137 w 700644"/>
              <a:gd name="connsiteY32" fmla="*/ 748146 h 1525980"/>
              <a:gd name="connsiteX33" fmla="*/ 451262 w 700644"/>
              <a:gd name="connsiteY33" fmla="*/ 765959 h 1525980"/>
              <a:gd name="connsiteX34" fmla="*/ 433449 w 700644"/>
              <a:gd name="connsiteY34" fmla="*/ 801585 h 1525980"/>
              <a:gd name="connsiteX35" fmla="*/ 397823 w 700644"/>
              <a:gd name="connsiteY35" fmla="*/ 831273 h 1525980"/>
              <a:gd name="connsiteX36" fmla="*/ 368135 w 700644"/>
              <a:gd name="connsiteY36" fmla="*/ 860961 h 1525980"/>
              <a:gd name="connsiteX37" fmla="*/ 362197 w 700644"/>
              <a:gd name="connsiteY37" fmla="*/ 878774 h 1525980"/>
              <a:gd name="connsiteX38" fmla="*/ 350322 w 700644"/>
              <a:gd name="connsiteY38" fmla="*/ 938151 h 1525980"/>
              <a:gd name="connsiteX39" fmla="*/ 326571 w 700644"/>
              <a:gd name="connsiteY39" fmla="*/ 967839 h 1525980"/>
              <a:gd name="connsiteX40" fmla="*/ 302820 w 700644"/>
              <a:gd name="connsiteY40" fmla="*/ 1015341 h 1525980"/>
              <a:gd name="connsiteX41" fmla="*/ 290945 w 700644"/>
              <a:gd name="connsiteY41" fmla="*/ 1086593 h 1525980"/>
              <a:gd name="connsiteX42" fmla="*/ 279070 w 700644"/>
              <a:gd name="connsiteY42" fmla="*/ 1140032 h 1525980"/>
              <a:gd name="connsiteX43" fmla="*/ 261257 w 700644"/>
              <a:gd name="connsiteY43" fmla="*/ 1193470 h 1525980"/>
              <a:gd name="connsiteX44" fmla="*/ 255319 w 700644"/>
              <a:gd name="connsiteY44" fmla="*/ 1211283 h 1525980"/>
              <a:gd name="connsiteX45" fmla="*/ 267194 w 700644"/>
              <a:gd name="connsiteY45" fmla="*/ 1264722 h 1525980"/>
              <a:gd name="connsiteX46" fmla="*/ 279070 w 700644"/>
              <a:gd name="connsiteY46" fmla="*/ 1282535 h 1525980"/>
              <a:gd name="connsiteX47" fmla="*/ 285007 w 700644"/>
              <a:gd name="connsiteY47" fmla="*/ 1312224 h 1525980"/>
              <a:gd name="connsiteX48" fmla="*/ 290945 w 700644"/>
              <a:gd name="connsiteY48" fmla="*/ 1330037 h 1525980"/>
              <a:gd name="connsiteX49" fmla="*/ 308758 w 700644"/>
              <a:gd name="connsiteY49" fmla="*/ 1395351 h 1525980"/>
              <a:gd name="connsiteX50" fmla="*/ 320633 w 700644"/>
              <a:gd name="connsiteY50" fmla="*/ 1413164 h 1525980"/>
              <a:gd name="connsiteX51" fmla="*/ 314696 w 700644"/>
              <a:gd name="connsiteY51" fmla="*/ 1472541 h 1525980"/>
              <a:gd name="connsiteX52" fmla="*/ 302820 w 700644"/>
              <a:gd name="connsiteY52" fmla="*/ 1508167 h 1525980"/>
              <a:gd name="connsiteX53" fmla="*/ 267194 w 700644"/>
              <a:gd name="connsiteY53" fmla="*/ 1520042 h 1525980"/>
              <a:gd name="connsiteX54" fmla="*/ 249381 w 700644"/>
              <a:gd name="connsiteY54" fmla="*/ 1525980 h 1525980"/>
              <a:gd name="connsiteX55" fmla="*/ 213755 w 700644"/>
              <a:gd name="connsiteY55" fmla="*/ 1502229 h 1525980"/>
              <a:gd name="connsiteX56" fmla="*/ 201880 w 700644"/>
              <a:gd name="connsiteY56" fmla="*/ 1484416 h 1525980"/>
              <a:gd name="connsiteX57" fmla="*/ 184067 w 700644"/>
              <a:gd name="connsiteY57" fmla="*/ 1472541 h 1525980"/>
              <a:gd name="connsiteX58" fmla="*/ 160316 w 700644"/>
              <a:gd name="connsiteY58" fmla="*/ 1448790 h 1525980"/>
              <a:gd name="connsiteX59" fmla="*/ 130628 w 700644"/>
              <a:gd name="connsiteY59" fmla="*/ 1425039 h 1525980"/>
              <a:gd name="connsiteX60" fmla="*/ 112815 w 700644"/>
              <a:gd name="connsiteY60" fmla="*/ 1413164 h 1525980"/>
              <a:gd name="connsiteX61" fmla="*/ 95002 w 700644"/>
              <a:gd name="connsiteY61" fmla="*/ 1389413 h 1525980"/>
              <a:gd name="connsiteX62" fmla="*/ 77189 w 700644"/>
              <a:gd name="connsiteY62" fmla="*/ 1359725 h 1525980"/>
              <a:gd name="connsiteX63" fmla="*/ 59376 w 700644"/>
              <a:gd name="connsiteY63" fmla="*/ 1270660 h 1525980"/>
              <a:gd name="connsiteX64" fmla="*/ 53439 w 700644"/>
              <a:gd name="connsiteY64" fmla="*/ 1240972 h 1525980"/>
              <a:gd name="connsiteX65" fmla="*/ 41563 w 700644"/>
              <a:gd name="connsiteY65" fmla="*/ 1169720 h 1525980"/>
              <a:gd name="connsiteX66" fmla="*/ 35626 w 700644"/>
              <a:gd name="connsiteY66" fmla="*/ 1151907 h 1525980"/>
              <a:gd name="connsiteX67" fmla="*/ 23750 w 700644"/>
              <a:gd name="connsiteY67" fmla="*/ 1062842 h 1525980"/>
              <a:gd name="connsiteX68" fmla="*/ 11875 w 700644"/>
              <a:gd name="connsiteY68" fmla="*/ 926276 h 1525980"/>
              <a:gd name="connsiteX69" fmla="*/ 5937 w 700644"/>
              <a:gd name="connsiteY69" fmla="*/ 837211 h 1525980"/>
              <a:gd name="connsiteX70" fmla="*/ 0 w 700644"/>
              <a:gd name="connsiteY70" fmla="*/ 813460 h 1525980"/>
              <a:gd name="connsiteX71" fmla="*/ 5937 w 700644"/>
              <a:gd name="connsiteY71" fmla="*/ 641268 h 1525980"/>
              <a:gd name="connsiteX72" fmla="*/ 17813 w 700644"/>
              <a:gd name="connsiteY72" fmla="*/ 510639 h 1525980"/>
              <a:gd name="connsiteX73" fmla="*/ 35626 w 700644"/>
              <a:gd name="connsiteY73" fmla="*/ 409699 h 1525980"/>
              <a:gd name="connsiteX74" fmla="*/ 35626 w 700644"/>
              <a:gd name="connsiteY74" fmla="*/ 409699 h 1525980"/>
              <a:gd name="connsiteX75" fmla="*/ 47501 w 700644"/>
              <a:gd name="connsiteY75" fmla="*/ 350322 h 1525980"/>
              <a:gd name="connsiteX76" fmla="*/ 53439 w 700644"/>
              <a:gd name="connsiteY76" fmla="*/ 290946 h 1525980"/>
              <a:gd name="connsiteX77" fmla="*/ 71252 w 700644"/>
              <a:gd name="connsiteY77" fmla="*/ 243444 h 1525980"/>
              <a:gd name="connsiteX78" fmla="*/ 77189 w 700644"/>
              <a:gd name="connsiteY78" fmla="*/ 225632 h 1525980"/>
              <a:gd name="connsiteX79" fmla="*/ 89065 w 700644"/>
              <a:gd name="connsiteY79" fmla="*/ 201881 h 1525980"/>
              <a:gd name="connsiteX80" fmla="*/ 100940 w 700644"/>
              <a:gd name="connsiteY80" fmla="*/ 166255 h 1525980"/>
              <a:gd name="connsiteX81" fmla="*/ 118753 w 700644"/>
              <a:gd name="connsiteY81" fmla="*/ 112816 h 1525980"/>
              <a:gd name="connsiteX82" fmla="*/ 124691 w 700644"/>
              <a:gd name="connsiteY82" fmla="*/ 95003 h 1525980"/>
              <a:gd name="connsiteX83" fmla="*/ 154379 w 700644"/>
              <a:gd name="connsiteY83" fmla="*/ 71252 h 1525980"/>
              <a:gd name="connsiteX84" fmla="*/ 172192 w 700644"/>
              <a:gd name="connsiteY84" fmla="*/ 59377 h 1525980"/>
              <a:gd name="connsiteX85" fmla="*/ 207818 w 700644"/>
              <a:gd name="connsiteY85" fmla="*/ 47502 h 1525980"/>
              <a:gd name="connsiteX86" fmla="*/ 213755 w 700644"/>
              <a:gd name="connsiteY86" fmla="*/ 29689 h 1525980"/>
              <a:gd name="connsiteX87" fmla="*/ 231568 w 700644"/>
              <a:gd name="connsiteY87" fmla="*/ 23751 h 1525980"/>
              <a:gd name="connsiteX88" fmla="*/ 273132 w 700644"/>
              <a:gd name="connsiteY88" fmla="*/ 29689 h 152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00644" h="1525980">
                <a:moveTo>
                  <a:pt x="273132" y="29689"/>
                </a:moveTo>
                <a:cubicBezTo>
                  <a:pt x="298862" y="29689"/>
                  <a:pt x="348432" y="27013"/>
                  <a:pt x="385948" y="23751"/>
                </a:cubicBezTo>
                <a:cubicBezTo>
                  <a:pt x="454418" y="17797"/>
                  <a:pt x="376974" y="22663"/>
                  <a:pt x="421574" y="5938"/>
                </a:cubicBezTo>
                <a:cubicBezTo>
                  <a:pt x="432847" y="1711"/>
                  <a:pt x="445325" y="1979"/>
                  <a:pt x="457200" y="0"/>
                </a:cubicBezTo>
                <a:cubicBezTo>
                  <a:pt x="480951" y="1979"/>
                  <a:pt x="504803" y="2982"/>
                  <a:pt x="528452" y="5938"/>
                </a:cubicBezTo>
                <a:cubicBezTo>
                  <a:pt x="540375" y="7428"/>
                  <a:pt x="558188" y="13871"/>
                  <a:pt x="570015" y="17813"/>
                </a:cubicBezTo>
                <a:cubicBezTo>
                  <a:pt x="573974" y="21772"/>
                  <a:pt x="577519" y="26192"/>
                  <a:pt x="581891" y="29689"/>
                </a:cubicBezTo>
                <a:cubicBezTo>
                  <a:pt x="587463" y="34147"/>
                  <a:pt x="595922" y="35513"/>
                  <a:pt x="599704" y="41564"/>
                </a:cubicBezTo>
                <a:cubicBezTo>
                  <a:pt x="609683" y="57530"/>
                  <a:pt x="607003" y="81842"/>
                  <a:pt x="623454" y="95003"/>
                </a:cubicBezTo>
                <a:cubicBezTo>
                  <a:pt x="628341" y="98913"/>
                  <a:pt x="635329" y="98962"/>
                  <a:pt x="641267" y="100941"/>
                </a:cubicBezTo>
                <a:cubicBezTo>
                  <a:pt x="655399" y="143337"/>
                  <a:pt x="646198" y="126152"/>
                  <a:pt x="665018" y="154380"/>
                </a:cubicBezTo>
                <a:cubicBezTo>
                  <a:pt x="666997" y="160318"/>
                  <a:pt x="667045" y="167306"/>
                  <a:pt x="670955" y="172193"/>
                </a:cubicBezTo>
                <a:cubicBezTo>
                  <a:pt x="675413" y="177765"/>
                  <a:pt x="684986" y="178017"/>
                  <a:pt x="688768" y="184068"/>
                </a:cubicBezTo>
                <a:cubicBezTo>
                  <a:pt x="695403" y="194683"/>
                  <a:pt x="700644" y="219694"/>
                  <a:pt x="700644" y="219694"/>
                </a:cubicBezTo>
                <a:cubicBezTo>
                  <a:pt x="693324" y="285571"/>
                  <a:pt x="700373" y="256132"/>
                  <a:pt x="682831" y="308759"/>
                </a:cubicBezTo>
                <a:lnTo>
                  <a:pt x="676893" y="326572"/>
                </a:lnTo>
                <a:cubicBezTo>
                  <a:pt x="674914" y="332510"/>
                  <a:pt x="674427" y="339177"/>
                  <a:pt x="670955" y="344385"/>
                </a:cubicBezTo>
                <a:cubicBezTo>
                  <a:pt x="666997" y="350323"/>
                  <a:pt x="661978" y="355677"/>
                  <a:pt x="659080" y="362198"/>
                </a:cubicBezTo>
                <a:cubicBezTo>
                  <a:pt x="653996" y="373637"/>
                  <a:pt x="650241" y="385680"/>
                  <a:pt x="647205" y="397824"/>
                </a:cubicBezTo>
                <a:cubicBezTo>
                  <a:pt x="645226" y="405741"/>
                  <a:pt x="644916" y="414275"/>
                  <a:pt x="641267" y="421574"/>
                </a:cubicBezTo>
                <a:cubicBezTo>
                  <a:pt x="638763" y="426581"/>
                  <a:pt x="633350" y="429491"/>
                  <a:pt x="629392" y="433450"/>
                </a:cubicBezTo>
                <a:lnTo>
                  <a:pt x="617516" y="469076"/>
                </a:lnTo>
                <a:cubicBezTo>
                  <a:pt x="615537" y="475014"/>
                  <a:pt x="613097" y="480817"/>
                  <a:pt x="611579" y="486889"/>
                </a:cubicBezTo>
                <a:cubicBezTo>
                  <a:pt x="609600" y="494806"/>
                  <a:pt x="609290" y="503340"/>
                  <a:pt x="605641" y="510639"/>
                </a:cubicBezTo>
                <a:cubicBezTo>
                  <a:pt x="603137" y="515646"/>
                  <a:pt x="597724" y="518556"/>
                  <a:pt x="593766" y="522515"/>
                </a:cubicBezTo>
                <a:cubicBezTo>
                  <a:pt x="589808" y="534390"/>
                  <a:pt x="590743" y="549290"/>
                  <a:pt x="581891" y="558141"/>
                </a:cubicBezTo>
                <a:cubicBezTo>
                  <a:pt x="577932" y="562099"/>
                  <a:pt x="573512" y="565645"/>
                  <a:pt x="570015" y="570016"/>
                </a:cubicBezTo>
                <a:cubicBezTo>
                  <a:pt x="565557" y="575588"/>
                  <a:pt x="563186" y="582783"/>
                  <a:pt x="558140" y="587829"/>
                </a:cubicBezTo>
                <a:cubicBezTo>
                  <a:pt x="553094" y="592875"/>
                  <a:pt x="546265" y="595746"/>
                  <a:pt x="540327" y="599704"/>
                </a:cubicBezTo>
                <a:cubicBezTo>
                  <a:pt x="532410" y="611579"/>
                  <a:pt x="521089" y="621790"/>
                  <a:pt x="516576" y="635330"/>
                </a:cubicBezTo>
                <a:cubicBezTo>
                  <a:pt x="508869" y="658454"/>
                  <a:pt x="515065" y="648717"/>
                  <a:pt x="498763" y="665019"/>
                </a:cubicBezTo>
                <a:cubicBezTo>
                  <a:pt x="485118" y="705955"/>
                  <a:pt x="495739" y="691793"/>
                  <a:pt x="475013" y="712520"/>
                </a:cubicBezTo>
                <a:cubicBezTo>
                  <a:pt x="471054" y="724395"/>
                  <a:pt x="470080" y="737730"/>
                  <a:pt x="463137" y="748146"/>
                </a:cubicBezTo>
                <a:cubicBezTo>
                  <a:pt x="459179" y="754084"/>
                  <a:pt x="454453" y="759576"/>
                  <a:pt x="451262" y="765959"/>
                </a:cubicBezTo>
                <a:cubicBezTo>
                  <a:pt x="441605" y="785274"/>
                  <a:pt x="450463" y="784571"/>
                  <a:pt x="433449" y="801585"/>
                </a:cubicBezTo>
                <a:cubicBezTo>
                  <a:pt x="386743" y="848291"/>
                  <a:pt x="446459" y="772909"/>
                  <a:pt x="397823" y="831273"/>
                </a:cubicBezTo>
                <a:cubicBezTo>
                  <a:pt x="373083" y="860961"/>
                  <a:pt x="400792" y="839190"/>
                  <a:pt x="368135" y="860961"/>
                </a:cubicBezTo>
                <a:cubicBezTo>
                  <a:pt x="366156" y="866899"/>
                  <a:pt x="363425" y="872637"/>
                  <a:pt x="362197" y="878774"/>
                </a:cubicBezTo>
                <a:cubicBezTo>
                  <a:pt x="360551" y="887001"/>
                  <a:pt x="358369" y="924740"/>
                  <a:pt x="350322" y="938151"/>
                </a:cubicBezTo>
                <a:cubicBezTo>
                  <a:pt x="329169" y="973406"/>
                  <a:pt x="346945" y="921997"/>
                  <a:pt x="326571" y="967839"/>
                </a:cubicBezTo>
                <a:cubicBezTo>
                  <a:pt x="304739" y="1016963"/>
                  <a:pt x="327209" y="990952"/>
                  <a:pt x="302820" y="1015341"/>
                </a:cubicBezTo>
                <a:cubicBezTo>
                  <a:pt x="290058" y="1053630"/>
                  <a:pt x="300889" y="1016987"/>
                  <a:pt x="290945" y="1086593"/>
                </a:cubicBezTo>
                <a:cubicBezTo>
                  <a:pt x="289406" y="1097368"/>
                  <a:pt x="282603" y="1128254"/>
                  <a:pt x="279070" y="1140032"/>
                </a:cubicBezTo>
                <a:cubicBezTo>
                  <a:pt x="273675" y="1158016"/>
                  <a:pt x="267194" y="1175657"/>
                  <a:pt x="261257" y="1193470"/>
                </a:cubicBezTo>
                <a:lnTo>
                  <a:pt x="255319" y="1211283"/>
                </a:lnTo>
                <a:cubicBezTo>
                  <a:pt x="257598" y="1224958"/>
                  <a:pt x="259887" y="1250108"/>
                  <a:pt x="267194" y="1264722"/>
                </a:cubicBezTo>
                <a:cubicBezTo>
                  <a:pt x="270385" y="1271105"/>
                  <a:pt x="275111" y="1276597"/>
                  <a:pt x="279070" y="1282535"/>
                </a:cubicBezTo>
                <a:cubicBezTo>
                  <a:pt x="281049" y="1292431"/>
                  <a:pt x="282559" y="1302433"/>
                  <a:pt x="285007" y="1312224"/>
                </a:cubicBezTo>
                <a:cubicBezTo>
                  <a:pt x="286525" y="1318296"/>
                  <a:pt x="289427" y="1323965"/>
                  <a:pt x="290945" y="1330037"/>
                </a:cubicBezTo>
                <a:cubicBezTo>
                  <a:pt x="295406" y="1347881"/>
                  <a:pt x="298569" y="1380066"/>
                  <a:pt x="308758" y="1395351"/>
                </a:cubicBezTo>
                <a:lnTo>
                  <a:pt x="320633" y="1413164"/>
                </a:lnTo>
                <a:cubicBezTo>
                  <a:pt x="318654" y="1432956"/>
                  <a:pt x="318362" y="1452991"/>
                  <a:pt x="314696" y="1472541"/>
                </a:cubicBezTo>
                <a:cubicBezTo>
                  <a:pt x="312389" y="1484844"/>
                  <a:pt x="314695" y="1504209"/>
                  <a:pt x="302820" y="1508167"/>
                </a:cubicBezTo>
                <a:lnTo>
                  <a:pt x="267194" y="1520042"/>
                </a:lnTo>
                <a:lnTo>
                  <a:pt x="249381" y="1525980"/>
                </a:lnTo>
                <a:cubicBezTo>
                  <a:pt x="237506" y="1518063"/>
                  <a:pt x="221672" y="1514104"/>
                  <a:pt x="213755" y="1502229"/>
                </a:cubicBezTo>
                <a:cubicBezTo>
                  <a:pt x="209797" y="1496291"/>
                  <a:pt x="206926" y="1489462"/>
                  <a:pt x="201880" y="1484416"/>
                </a:cubicBezTo>
                <a:cubicBezTo>
                  <a:pt x="196834" y="1479370"/>
                  <a:pt x="189485" y="1477185"/>
                  <a:pt x="184067" y="1472541"/>
                </a:cubicBezTo>
                <a:cubicBezTo>
                  <a:pt x="175566" y="1465255"/>
                  <a:pt x="169632" y="1455001"/>
                  <a:pt x="160316" y="1448790"/>
                </a:cubicBezTo>
                <a:cubicBezTo>
                  <a:pt x="105485" y="1412235"/>
                  <a:pt x="172938" y="1458887"/>
                  <a:pt x="130628" y="1425039"/>
                </a:cubicBezTo>
                <a:cubicBezTo>
                  <a:pt x="125056" y="1420581"/>
                  <a:pt x="118753" y="1417122"/>
                  <a:pt x="112815" y="1413164"/>
                </a:cubicBezTo>
                <a:cubicBezTo>
                  <a:pt x="106877" y="1405247"/>
                  <a:pt x="99912" y="1398005"/>
                  <a:pt x="95002" y="1389413"/>
                </a:cubicBezTo>
                <a:cubicBezTo>
                  <a:pt x="74449" y="1353445"/>
                  <a:pt x="104980" y="1387514"/>
                  <a:pt x="77189" y="1359725"/>
                </a:cubicBezTo>
                <a:cubicBezTo>
                  <a:pt x="61963" y="1314041"/>
                  <a:pt x="78728" y="1367427"/>
                  <a:pt x="59376" y="1270660"/>
                </a:cubicBezTo>
                <a:cubicBezTo>
                  <a:pt x="57397" y="1260764"/>
                  <a:pt x="55098" y="1250927"/>
                  <a:pt x="53439" y="1240972"/>
                </a:cubicBezTo>
                <a:cubicBezTo>
                  <a:pt x="48411" y="1210803"/>
                  <a:pt x="48561" y="1197711"/>
                  <a:pt x="41563" y="1169720"/>
                </a:cubicBezTo>
                <a:cubicBezTo>
                  <a:pt x="40045" y="1163648"/>
                  <a:pt x="37605" y="1157845"/>
                  <a:pt x="35626" y="1151907"/>
                </a:cubicBezTo>
                <a:cubicBezTo>
                  <a:pt x="32816" y="1132239"/>
                  <a:pt x="25284" y="1081255"/>
                  <a:pt x="23750" y="1062842"/>
                </a:cubicBezTo>
                <a:cubicBezTo>
                  <a:pt x="11491" y="915731"/>
                  <a:pt x="24704" y="1016072"/>
                  <a:pt x="11875" y="926276"/>
                </a:cubicBezTo>
                <a:cubicBezTo>
                  <a:pt x="9896" y="896588"/>
                  <a:pt x="9052" y="866802"/>
                  <a:pt x="5937" y="837211"/>
                </a:cubicBezTo>
                <a:cubicBezTo>
                  <a:pt x="5083" y="829095"/>
                  <a:pt x="0" y="821621"/>
                  <a:pt x="0" y="813460"/>
                </a:cubicBezTo>
                <a:cubicBezTo>
                  <a:pt x="0" y="756029"/>
                  <a:pt x="3546" y="698650"/>
                  <a:pt x="5937" y="641268"/>
                </a:cubicBezTo>
                <a:cubicBezTo>
                  <a:pt x="10711" y="526679"/>
                  <a:pt x="214" y="563433"/>
                  <a:pt x="17813" y="510639"/>
                </a:cubicBezTo>
                <a:cubicBezTo>
                  <a:pt x="25552" y="440979"/>
                  <a:pt x="19403" y="474587"/>
                  <a:pt x="35626" y="409699"/>
                </a:cubicBezTo>
                <a:lnTo>
                  <a:pt x="35626" y="409699"/>
                </a:lnTo>
                <a:cubicBezTo>
                  <a:pt x="42904" y="366023"/>
                  <a:pt x="38643" y="385753"/>
                  <a:pt x="47501" y="350322"/>
                </a:cubicBezTo>
                <a:cubicBezTo>
                  <a:pt x="49480" y="330530"/>
                  <a:pt x="50415" y="310605"/>
                  <a:pt x="53439" y="290946"/>
                </a:cubicBezTo>
                <a:cubicBezTo>
                  <a:pt x="54612" y="283322"/>
                  <a:pt x="70904" y="244371"/>
                  <a:pt x="71252" y="243444"/>
                </a:cubicBezTo>
                <a:cubicBezTo>
                  <a:pt x="73450" y="237584"/>
                  <a:pt x="74724" y="231384"/>
                  <a:pt x="77189" y="225632"/>
                </a:cubicBezTo>
                <a:cubicBezTo>
                  <a:pt x="80676" y="217496"/>
                  <a:pt x="85778" y="210099"/>
                  <a:pt x="89065" y="201881"/>
                </a:cubicBezTo>
                <a:cubicBezTo>
                  <a:pt x="93714" y="190259"/>
                  <a:pt x="96982" y="178130"/>
                  <a:pt x="100940" y="166255"/>
                </a:cubicBezTo>
                <a:lnTo>
                  <a:pt x="118753" y="112816"/>
                </a:lnTo>
                <a:cubicBezTo>
                  <a:pt x="120732" y="106878"/>
                  <a:pt x="121219" y="100211"/>
                  <a:pt x="124691" y="95003"/>
                </a:cubicBezTo>
                <a:cubicBezTo>
                  <a:pt x="144708" y="64976"/>
                  <a:pt x="125700" y="85592"/>
                  <a:pt x="154379" y="71252"/>
                </a:cubicBezTo>
                <a:cubicBezTo>
                  <a:pt x="160762" y="68061"/>
                  <a:pt x="165671" y="62275"/>
                  <a:pt x="172192" y="59377"/>
                </a:cubicBezTo>
                <a:cubicBezTo>
                  <a:pt x="183631" y="54293"/>
                  <a:pt x="207818" y="47502"/>
                  <a:pt x="207818" y="47502"/>
                </a:cubicBezTo>
                <a:cubicBezTo>
                  <a:pt x="209797" y="41564"/>
                  <a:pt x="209329" y="34115"/>
                  <a:pt x="213755" y="29689"/>
                </a:cubicBezTo>
                <a:cubicBezTo>
                  <a:pt x="218181" y="25263"/>
                  <a:pt x="225309" y="23751"/>
                  <a:pt x="231568" y="23751"/>
                </a:cubicBezTo>
                <a:cubicBezTo>
                  <a:pt x="281034" y="23751"/>
                  <a:pt x="247402" y="29689"/>
                  <a:pt x="273132" y="29689"/>
                </a:cubicBezTo>
                <a:close/>
              </a:path>
            </a:pathLst>
          </a:custGeom>
          <a:solidFill>
            <a:schemeClr val="accent3">
              <a:lumMod val="75000"/>
              <a:alpha val="9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21392572">
            <a:off x="2677692" y="5895568"/>
            <a:ext cx="945798" cy="383180"/>
          </a:xfrm>
          <a:custGeom>
            <a:avLst/>
            <a:gdLst>
              <a:gd name="connsiteX0" fmla="*/ 20200 w 945798"/>
              <a:gd name="connsiteY0" fmla="*/ 23841 h 383180"/>
              <a:gd name="connsiteX1" fmla="*/ 15437 w 945798"/>
              <a:gd name="connsiteY1" fmla="*/ 38128 h 383180"/>
              <a:gd name="connsiteX2" fmla="*/ 5912 w 945798"/>
              <a:gd name="connsiteY2" fmla="*/ 52416 h 383180"/>
              <a:gd name="connsiteX3" fmla="*/ 29725 w 945798"/>
              <a:gd name="connsiteY3" fmla="*/ 100041 h 383180"/>
              <a:gd name="connsiteX4" fmla="*/ 44012 w 945798"/>
              <a:gd name="connsiteY4" fmla="*/ 109566 h 383180"/>
              <a:gd name="connsiteX5" fmla="*/ 72587 w 945798"/>
              <a:gd name="connsiteY5" fmla="*/ 119091 h 383180"/>
              <a:gd name="connsiteX6" fmla="*/ 101162 w 945798"/>
              <a:gd name="connsiteY6" fmla="*/ 138141 h 383180"/>
              <a:gd name="connsiteX7" fmla="*/ 110687 w 945798"/>
              <a:gd name="connsiteY7" fmla="*/ 152428 h 383180"/>
              <a:gd name="connsiteX8" fmla="*/ 124975 w 945798"/>
              <a:gd name="connsiteY8" fmla="*/ 157191 h 383180"/>
              <a:gd name="connsiteX9" fmla="*/ 139262 w 945798"/>
              <a:gd name="connsiteY9" fmla="*/ 166716 h 383180"/>
              <a:gd name="connsiteX10" fmla="*/ 182125 w 945798"/>
              <a:gd name="connsiteY10" fmla="*/ 176241 h 383180"/>
              <a:gd name="connsiteX11" fmla="*/ 210700 w 945798"/>
              <a:gd name="connsiteY11" fmla="*/ 185766 h 383180"/>
              <a:gd name="connsiteX12" fmla="*/ 224987 w 945798"/>
              <a:gd name="connsiteY12" fmla="*/ 190528 h 383180"/>
              <a:gd name="connsiteX13" fmla="*/ 239275 w 945798"/>
              <a:gd name="connsiteY13" fmla="*/ 200053 h 383180"/>
              <a:gd name="connsiteX14" fmla="*/ 267850 w 945798"/>
              <a:gd name="connsiteY14" fmla="*/ 209578 h 383180"/>
              <a:gd name="connsiteX15" fmla="*/ 282137 w 945798"/>
              <a:gd name="connsiteY15" fmla="*/ 214341 h 383180"/>
              <a:gd name="connsiteX16" fmla="*/ 296425 w 945798"/>
              <a:gd name="connsiteY16" fmla="*/ 219103 h 383180"/>
              <a:gd name="connsiteX17" fmla="*/ 315475 w 945798"/>
              <a:gd name="connsiteY17" fmla="*/ 228628 h 383180"/>
              <a:gd name="connsiteX18" fmla="*/ 329762 w 945798"/>
              <a:gd name="connsiteY18" fmla="*/ 238153 h 383180"/>
              <a:gd name="connsiteX19" fmla="*/ 348812 w 945798"/>
              <a:gd name="connsiteY19" fmla="*/ 242916 h 383180"/>
              <a:gd name="connsiteX20" fmla="*/ 363100 w 945798"/>
              <a:gd name="connsiteY20" fmla="*/ 247678 h 383180"/>
              <a:gd name="connsiteX21" fmla="*/ 377387 w 945798"/>
              <a:gd name="connsiteY21" fmla="*/ 261966 h 383180"/>
              <a:gd name="connsiteX22" fmla="*/ 429775 w 945798"/>
              <a:gd name="connsiteY22" fmla="*/ 290541 h 383180"/>
              <a:gd name="connsiteX23" fmla="*/ 448825 w 945798"/>
              <a:gd name="connsiteY23" fmla="*/ 300066 h 383180"/>
              <a:gd name="connsiteX24" fmla="*/ 472637 w 945798"/>
              <a:gd name="connsiteY24" fmla="*/ 304828 h 383180"/>
              <a:gd name="connsiteX25" fmla="*/ 501212 w 945798"/>
              <a:gd name="connsiteY25" fmla="*/ 314353 h 383180"/>
              <a:gd name="connsiteX26" fmla="*/ 544075 w 945798"/>
              <a:gd name="connsiteY26" fmla="*/ 328641 h 383180"/>
              <a:gd name="connsiteX27" fmla="*/ 558362 w 945798"/>
              <a:gd name="connsiteY27" fmla="*/ 333403 h 383180"/>
              <a:gd name="connsiteX28" fmla="*/ 577412 w 945798"/>
              <a:gd name="connsiteY28" fmla="*/ 338166 h 383180"/>
              <a:gd name="connsiteX29" fmla="*/ 605987 w 945798"/>
              <a:gd name="connsiteY29" fmla="*/ 347691 h 383180"/>
              <a:gd name="connsiteX30" fmla="*/ 706000 w 945798"/>
              <a:gd name="connsiteY30" fmla="*/ 357216 h 383180"/>
              <a:gd name="connsiteX31" fmla="*/ 725050 w 945798"/>
              <a:gd name="connsiteY31" fmla="*/ 361978 h 383180"/>
              <a:gd name="connsiteX32" fmla="*/ 758387 w 945798"/>
              <a:gd name="connsiteY32" fmla="*/ 371503 h 383180"/>
              <a:gd name="connsiteX33" fmla="*/ 806012 w 945798"/>
              <a:gd name="connsiteY33" fmla="*/ 381028 h 383180"/>
              <a:gd name="connsiteX34" fmla="*/ 939362 w 945798"/>
              <a:gd name="connsiteY34" fmla="*/ 376266 h 383180"/>
              <a:gd name="connsiteX35" fmla="*/ 934600 w 945798"/>
              <a:gd name="connsiteY35" fmla="*/ 357216 h 383180"/>
              <a:gd name="connsiteX36" fmla="*/ 915550 w 945798"/>
              <a:gd name="connsiteY36" fmla="*/ 319116 h 383180"/>
              <a:gd name="connsiteX37" fmla="*/ 906025 w 945798"/>
              <a:gd name="connsiteY37" fmla="*/ 304828 h 383180"/>
              <a:gd name="connsiteX38" fmla="*/ 901262 w 945798"/>
              <a:gd name="connsiteY38" fmla="*/ 290541 h 383180"/>
              <a:gd name="connsiteX39" fmla="*/ 886975 w 945798"/>
              <a:gd name="connsiteY39" fmla="*/ 285778 h 383180"/>
              <a:gd name="connsiteX40" fmla="*/ 858400 w 945798"/>
              <a:gd name="connsiteY40" fmla="*/ 266728 h 383180"/>
              <a:gd name="connsiteX41" fmla="*/ 829825 w 945798"/>
              <a:gd name="connsiteY41" fmla="*/ 252441 h 383180"/>
              <a:gd name="connsiteX42" fmla="*/ 796487 w 945798"/>
              <a:gd name="connsiteY42" fmla="*/ 247678 h 383180"/>
              <a:gd name="connsiteX43" fmla="*/ 767912 w 945798"/>
              <a:gd name="connsiteY43" fmla="*/ 238153 h 383180"/>
              <a:gd name="connsiteX44" fmla="*/ 748862 w 945798"/>
              <a:gd name="connsiteY44" fmla="*/ 233391 h 383180"/>
              <a:gd name="connsiteX45" fmla="*/ 720287 w 945798"/>
              <a:gd name="connsiteY45" fmla="*/ 223866 h 383180"/>
              <a:gd name="connsiteX46" fmla="*/ 706000 w 945798"/>
              <a:gd name="connsiteY46" fmla="*/ 219103 h 383180"/>
              <a:gd name="connsiteX47" fmla="*/ 686950 w 945798"/>
              <a:gd name="connsiteY47" fmla="*/ 214341 h 383180"/>
              <a:gd name="connsiteX48" fmla="*/ 625037 w 945798"/>
              <a:gd name="connsiteY48" fmla="*/ 209578 h 383180"/>
              <a:gd name="connsiteX49" fmla="*/ 572650 w 945798"/>
              <a:gd name="connsiteY49" fmla="*/ 195291 h 383180"/>
              <a:gd name="connsiteX50" fmla="*/ 553600 w 945798"/>
              <a:gd name="connsiteY50" fmla="*/ 185766 h 383180"/>
              <a:gd name="connsiteX51" fmla="*/ 539312 w 945798"/>
              <a:gd name="connsiteY51" fmla="*/ 176241 h 383180"/>
              <a:gd name="connsiteX52" fmla="*/ 515500 w 945798"/>
              <a:gd name="connsiteY52" fmla="*/ 171478 h 383180"/>
              <a:gd name="connsiteX53" fmla="*/ 496450 w 945798"/>
              <a:gd name="connsiteY53" fmla="*/ 161953 h 383180"/>
              <a:gd name="connsiteX54" fmla="*/ 477400 w 945798"/>
              <a:gd name="connsiteY54" fmla="*/ 157191 h 383180"/>
              <a:gd name="connsiteX55" fmla="*/ 444062 w 945798"/>
              <a:gd name="connsiteY55" fmla="*/ 147666 h 383180"/>
              <a:gd name="connsiteX56" fmla="*/ 425012 w 945798"/>
              <a:gd name="connsiteY56" fmla="*/ 138141 h 383180"/>
              <a:gd name="connsiteX57" fmla="*/ 410725 w 945798"/>
              <a:gd name="connsiteY57" fmla="*/ 133378 h 383180"/>
              <a:gd name="connsiteX58" fmla="*/ 382150 w 945798"/>
              <a:gd name="connsiteY58" fmla="*/ 119091 h 383180"/>
              <a:gd name="connsiteX59" fmla="*/ 339287 w 945798"/>
              <a:gd name="connsiteY59" fmla="*/ 100041 h 383180"/>
              <a:gd name="connsiteX60" fmla="*/ 325000 w 945798"/>
              <a:gd name="connsiteY60" fmla="*/ 95278 h 383180"/>
              <a:gd name="connsiteX61" fmla="*/ 282137 w 945798"/>
              <a:gd name="connsiteY61" fmla="*/ 85753 h 383180"/>
              <a:gd name="connsiteX62" fmla="*/ 244037 w 945798"/>
              <a:gd name="connsiteY62" fmla="*/ 80991 h 383180"/>
              <a:gd name="connsiteX63" fmla="*/ 186887 w 945798"/>
              <a:gd name="connsiteY63" fmla="*/ 66703 h 383180"/>
              <a:gd name="connsiteX64" fmla="*/ 167837 w 945798"/>
              <a:gd name="connsiteY64" fmla="*/ 61941 h 383180"/>
              <a:gd name="connsiteX65" fmla="*/ 129737 w 945798"/>
              <a:gd name="connsiteY65" fmla="*/ 42891 h 383180"/>
              <a:gd name="connsiteX66" fmla="*/ 110687 w 945798"/>
              <a:gd name="connsiteY66" fmla="*/ 33366 h 383180"/>
              <a:gd name="connsiteX67" fmla="*/ 91637 w 945798"/>
              <a:gd name="connsiteY67" fmla="*/ 28603 h 383180"/>
              <a:gd name="connsiteX68" fmla="*/ 63062 w 945798"/>
              <a:gd name="connsiteY68" fmla="*/ 9553 h 383180"/>
              <a:gd name="connsiteX69" fmla="*/ 34487 w 945798"/>
              <a:gd name="connsiteY69" fmla="*/ 28 h 383180"/>
              <a:gd name="connsiteX70" fmla="*/ 5912 w 945798"/>
              <a:gd name="connsiteY70" fmla="*/ 4791 h 383180"/>
              <a:gd name="connsiteX71" fmla="*/ 1150 w 945798"/>
              <a:gd name="connsiteY71" fmla="*/ 19078 h 383180"/>
              <a:gd name="connsiteX72" fmla="*/ 20200 w 945798"/>
              <a:gd name="connsiteY72" fmla="*/ 23841 h 3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45798" h="383180">
                <a:moveTo>
                  <a:pt x="20200" y="23841"/>
                </a:moveTo>
                <a:cubicBezTo>
                  <a:pt x="22581" y="27016"/>
                  <a:pt x="17682" y="33638"/>
                  <a:pt x="15437" y="38128"/>
                </a:cubicBezTo>
                <a:cubicBezTo>
                  <a:pt x="12877" y="43248"/>
                  <a:pt x="6721" y="46750"/>
                  <a:pt x="5912" y="52416"/>
                </a:cubicBezTo>
                <a:cubicBezTo>
                  <a:pt x="4044" y="65493"/>
                  <a:pt x="23498" y="95889"/>
                  <a:pt x="29725" y="100041"/>
                </a:cubicBezTo>
                <a:cubicBezTo>
                  <a:pt x="34487" y="103216"/>
                  <a:pt x="38782" y="107241"/>
                  <a:pt x="44012" y="109566"/>
                </a:cubicBezTo>
                <a:cubicBezTo>
                  <a:pt x="53187" y="113644"/>
                  <a:pt x="64233" y="113522"/>
                  <a:pt x="72587" y="119091"/>
                </a:cubicBezTo>
                <a:lnTo>
                  <a:pt x="101162" y="138141"/>
                </a:lnTo>
                <a:cubicBezTo>
                  <a:pt x="104337" y="142903"/>
                  <a:pt x="106218" y="148852"/>
                  <a:pt x="110687" y="152428"/>
                </a:cubicBezTo>
                <a:cubicBezTo>
                  <a:pt x="114607" y="155564"/>
                  <a:pt x="120485" y="154946"/>
                  <a:pt x="124975" y="157191"/>
                </a:cubicBezTo>
                <a:cubicBezTo>
                  <a:pt x="130094" y="159751"/>
                  <a:pt x="134143" y="164156"/>
                  <a:pt x="139262" y="166716"/>
                </a:cubicBezTo>
                <a:cubicBezTo>
                  <a:pt x="152884" y="173527"/>
                  <a:pt x="167500" y="172585"/>
                  <a:pt x="182125" y="176241"/>
                </a:cubicBezTo>
                <a:cubicBezTo>
                  <a:pt x="191865" y="178676"/>
                  <a:pt x="201175" y="182591"/>
                  <a:pt x="210700" y="185766"/>
                </a:cubicBezTo>
                <a:lnTo>
                  <a:pt x="224987" y="190528"/>
                </a:lnTo>
                <a:cubicBezTo>
                  <a:pt x="229750" y="193703"/>
                  <a:pt x="234044" y="197728"/>
                  <a:pt x="239275" y="200053"/>
                </a:cubicBezTo>
                <a:cubicBezTo>
                  <a:pt x="248450" y="204131"/>
                  <a:pt x="258325" y="206403"/>
                  <a:pt x="267850" y="209578"/>
                </a:cubicBezTo>
                <a:lnTo>
                  <a:pt x="282137" y="214341"/>
                </a:lnTo>
                <a:cubicBezTo>
                  <a:pt x="286900" y="215929"/>
                  <a:pt x="291935" y="216858"/>
                  <a:pt x="296425" y="219103"/>
                </a:cubicBezTo>
                <a:cubicBezTo>
                  <a:pt x="302775" y="222278"/>
                  <a:pt x="309311" y="225106"/>
                  <a:pt x="315475" y="228628"/>
                </a:cubicBezTo>
                <a:cubicBezTo>
                  <a:pt x="320445" y="231468"/>
                  <a:pt x="324501" y="235898"/>
                  <a:pt x="329762" y="238153"/>
                </a:cubicBezTo>
                <a:cubicBezTo>
                  <a:pt x="335778" y="240731"/>
                  <a:pt x="342518" y="241118"/>
                  <a:pt x="348812" y="242916"/>
                </a:cubicBezTo>
                <a:cubicBezTo>
                  <a:pt x="353639" y="244295"/>
                  <a:pt x="358337" y="246091"/>
                  <a:pt x="363100" y="247678"/>
                </a:cubicBezTo>
                <a:cubicBezTo>
                  <a:pt x="367862" y="252441"/>
                  <a:pt x="372213" y="257654"/>
                  <a:pt x="377387" y="261966"/>
                </a:cubicBezTo>
                <a:cubicBezTo>
                  <a:pt x="390436" y="272840"/>
                  <a:pt x="418937" y="285122"/>
                  <a:pt x="429775" y="290541"/>
                </a:cubicBezTo>
                <a:cubicBezTo>
                  <a:pt x="436125" y="293716"/>
                  <a:pt x="441863" y="298674"/>
                  <a:pt x="448825" y="300066"/>
                </a:cubicBezTo>
                <a:cubicBezTo>
                  <a:pt x="456762" y="301653"/>
                  <a:pt x="464828" y="302698"/>
                  <a:pt x="472637" y="304828"/>
                </a:cubicBezTo>
                <a:cubicBezTo>
                  <a:pt x="482323" y="307470"/>
                  <a:pt x="491687" y="311178"/>
                  <a:pt x="501212" y="314353"/>
                </a:cubicBezTo>
                <a:lnTo>
                  <a:pt x="544075" y="328641"/>
                </a:lnTo>
                <a:cubicBezTo>
                  <a:pt x="548837" y="330228"/>
                  <a:pt x="553492" y="332185"/>
                  <a:pt x="558362" y="333403"/>
                </a:cubicBezTo>
                <a:cubicBezTo>
                  <a:pt x="564712" y="334991"/>
                  <a:pt x="571143" y="336285"/>
                  <a:pt x="577412" y="338166"/>
                </a:cubicBezTo>
                <a:cubicBezTo>
                  <a:pt x="587029" y="341051"/>
                  <a:pt x="596024" y="346446"/>
                  <a:pt x="605987" y="347691"/>
                </a:cubicBezTo>
                <a:cubicBezTo>
                  <a:pt x="664626" y="355020"/>
                  <a:pt x="631326" y="351471"/>
                  <a:pt x="706000" y="357216"/>
                </a:cubicBezTo>
                <a:cubicBezTo>
                  <a:pt x="712350" y="358803"/>
                  <a:pt x="718756" y="360180"/>
                  <a:pt x="725050" y="361978"/>
                </a:cubicBezTo>
                <a:cubicBezTo>
                  <a:pt x="746247" y="368034"/>
                  <a:pt x="733553" y="366536"/>
                  <a:pt x="758387" y="371503"/>
                </a:cubicBezTo>
                <a:cubicBezTo>
                  <a:pt x="816773" y="383180"/>
                  <a:pt x="761764" y="369967"/>
                  <a:pt x="806012" y="381028"/>
                </a:cubicBezTo>
                <a:lnTo>
                  <a:pt x="939362" y="376266"/>
                </a:lnTo>
                <a:cubicBezTo>
                  <a:pt x="945798" y="375074"/>
                  <a:pt x="936020" y="363606"/>
                  <a:pt x="934600" y="357216"/>
                </a:cubicBezTo>
                <a:cubicBezTo>
                  <a:pt x="926137" y="319133"/>
                  <a:pt x="937540" y="345505"/>
                  <a:pt x="915550" y="319116"/>
                </a:cubicBezTo>
                <a:cubicBezTo>
                  <a:pt x="911886" y="314719"/>
                  <a:pt x="908585" y="309948"/>
                  <a:pt x="906025" y="304828"/>
                </a:cubicBezTo>
                <a:cubicBezTo>
                  <a:pt x="903780" y="300338"/>
                  <a:pt x="904812" y="294091"/>
                  <a:pt x="901262" y="290541"/>
                </a:cubicBezTo>
                <a:cubicBezTo>
                  <a:pt x="897712" y="286991"/>
                  <a:pt x="891363" y="288216"/>
                  <a:pt x="886975" y="285778"/>
                </a:cubicBezTo>
                <a:cubicBezTo>
                  <a:pt x="876968" y="280218"/>
                  <a:pt x="867925" y="273078"/>
                  <a:pt x="858400" y="266728"/>
                </a:cubicBezTo>
                <a:cubicBezTo>
                  <a:pt x="846358" y="258700"/>
                  <a:pt x="843909" y="255258"/>
                  <a:pt x="829825" y="252441"/>
                </a:cubicBezTo>
                <a:cubicBezTo>
                  <a:pt x="818817" y="250239"/>
                  <a:pt x="807600" y="249266"/>
                  <a:pt x="796487" y="247678"/>
                </a:cubicBezTo>
                <a:cubicBezTo>
                  <a:pt x="786962" y="244503"/>
                  <a:pt x="777653" y="240588"/>
                  <a:pt x="767912" y="238153"/>
                </a:cubicBezTo>
                <a:cubicBezTo>
                  <a:pt x="761562" y="236566"/>
                  <a:pt x="755131" y="235272"/>
                  <a:pt x="748862" y="233391"/>
                </a:cubicBezTo>
                <a:cubicBezTo>
                  <a:pt x="739245" y="230506"/>
                  <a:pt x="729812" y="227041"/>
                  <a:pt x="720287" y="223866"/>
                </a:cubicBezTo>
                <a:cubicBezTo>
                  <a:pt x="715525" y="222278"/>
                  <a:pt x="710870" y="220320"/>
                  <a:pt x="706000" y="219103"/>
                </a:cubicBezTo>
                <a:cubicBezTo>
                  <a:pt x="699650" y="217516"/>
                  <a:pt x="693451" y="215106"/>
                  <a:pt x="686950" y="214341"/>
                </a:cubicBezTo>
                <a:cubicBezTo>
                  <a:pt x="666393" y="211923"/>
                  <a:pt x="645675" y="211166"/>
                  <a:pt x="625037" y="209578"/>
                </a:cubicBezTo>
                <a:cubicBezTo>
                  <a:pt x="588783" y="197493"/>
                  <a:pt x="606307" y="202022"/>
                  <a:pt x="572650" y="195291"/>
                </a:cubicBezTo>
                <a:cubicBezTo>
                  <a:pt x="566300" y="192116"/>
                  <a:pt x="559764" y="189288"/>
                  <a:pt x="553600" y="185766"/>
                </a:cubicBezTo>
                <a:cubicBezTo>
                  <a:pt x="548630" y="182926"/>
                  <a:pt x="544671" y="178251"/>
                  <a:pt x="539312" y="176241"/>
                </a:cubicBezTo>
                <a:cubicBezTo>
                  <a:pt x="531733" y="173399"/>
                  <a:pt x="523437" y="173066"/>
                  <a:pt x="515500" y="171478"/>
                </a:cubicBezTo>
                <a:cubicBezTo>
                  <a:pt x="509150" y="168303"/>
                  <a:pt x="503098" y="164446"/>
                  <a:pt x="496450" y="161953"/>
                </a:cubicBezTo>
                <a:cubicBezTo>
                  <a:pt x="490321" y="159655"/>
                  <a:pt x="483694" y="158989"/>
                  <a:pt x="477400" y="157191"/>
                </a:cubicBezTo>
                <a:cubicBezTo>
                  <a:pt x="429574" y="143527"/>
                  <a:pt x="503613" y="162552"/>
                  <a:pt x="444062" y="147666"/>
                </a:cubicBezTo>
                <a:cubicBezTo>
                  <a:pt x="437712" y="144491"/>
                  <a:pt x="431537" y="140938"/>
                  <a:pt x="425012" y="138141"/>
                </a:cubicBezTo>
                <a:cubicBezTo>
                  <a:pt x="420398" y="136163"/>
                  <a:pt x="415215" y="135623"/>
                  <a:pt x="410725" y="133378"/>
                </a:cubicBezTo>
                <a:cubicBezTo>
                  <a:pt x="373804" y="114917"/>
                  <a:pt x="418053" y="131058"/>
                  <a:pt x="382150" y="119091"/>
                </a:cubicBezTo>
                <a:cubicBezTo>
                  <a:pt x="359507" y="103996"/>
                  <a:pt x="373294" y="111377"/>
                  <a:pt x="339287" y="100041"/>
                </a:cubicBezTo>
                <a:cubicBezTo>
                  <a:pt x="334525" y="98453"/>
                  <a:pt x="329870" y="96495"/>
                  <a:pt x="325000" y="95278"/>
                </a:cubicBezTo>
                <a:cubicBezTo>
                  <a:pt x="309838" y="91488"/>
                  <a:pt x="297848" y="88170"/>
                  <a:pt x="282137" y="85753"/>
                </a:cubicBezTo>
                <a:cubicBezTo>
                  <a:pt x="269487" y="83807"/>
                  <a:pt x="256737" y="82578"/>
                  <a:pt x="244037" y="80991"/>
                </a:cubicBezTo>
                <a:lnTo>
                  <a:pt x="186887" y="66703"/>
                </a:lnTo>
                <a:lnTo>
                  <a:pt x="167837" y="61941"/>
                </a:lnTo>
                <a:lnTo>
                  <a:pt x="129737" y="42891"/>
                </a:lnTo>
                <a:cubicBezTo>
                  <a:pt x="123387" y="39716"/>
                  <a:pt x="117574" y="35088"/>
                  <a:pt x="110687" y="33366"/>
                </a:cubicBezTo>
                <a:lnTo>
                  <a:pt x="91637" y="28603"/>
                </a:lnTo>
                <a:cubicBezTo>
                  <a:pt x="82112" y="22253"/>
                  <a:pt x="73922" y="13173"/>
                  <a:pt x="63062" y="9553"/>
                </a:cubicBezTo>
                <a:lnTo>
                  <a:pt x="34487" y="28"/>
                </a:lnTo>
                <a:cubicBezTo>
                  <a:pt x="24962" y="1616"/>
                  <a:pt x="14296" y="0"/>
                  <a:pt x="5912" y="4791"/>
                </a:cubicBezTo>
                <a:cubicBezTo>
                  <a:pt x="1554" y="7282"/>
                  <a:pt x="1604" y="14079"/>
                  <a:pt x="1150" y="19078"/>
                </a:cubicBezTo>
                <a:cubicBezTo>
                  <a:pt x="0" y="31726"/>
                  <a:pt x="17819" y="20666"/>
                  <a:pt x="20200" y="2384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19400" y="5181600"/>
            <a:ext cx="891328" cy="352425"/>
          </a:xfrm>
          <a:custGeom>
            <a:avLst/>
            <a:gdLst>
              <a:gd name="connsiteX0" fmla="*/ 71438 w 891328"/>
              <a:gd name="connsiteY0" fmla="*/ 14287 h 352425"/>
              <a:gd name="connsiteX1" fmla="*/ 223838 w 891328"/>
              <a:gd name="connsiteY1" fmla="*/ 28575 h 352425"/>
              <a:gd name="connsiteX2" fmla="*/ 276225 w 891328"/>
              <a:gd name="connsiteY2" fmla="*/ 38100 h 352425"/>
              <a:gd name="connsiteX3" fmla="*/ 304800 w 891328"/>
              <a:gd name="connsiteY3" fmla="*/ 47625 h 352425"/>
              <a:gd name="connsiteX4" fmla="*/ 319088 w 891328"/>
              <a:gd name="connsiteY4" fmla="*/ 57150 h 352425"/>
              <a:gd name="connsiteX5" fmla="*/ 347663 w 891328"/>
              <a:gd name="connsiteY5" fmla="*/ 66675 h 352425"/>
              <a:gd name="connsiteX6" fmla="*/ 361950 w 891328"/>
              <a:gd name="connsiteY6" fmla="*/ 71437 h 352425"/>
              <a:gd name="connsiteX7" fmla="*/ 376238 w 891328"/>
              <a:gd name="connsiteY7" fmla="*/ 76200 h 352425"/>
              <a:gd name="connsiteX8" fmla="*/ 404813 w 891328"/>
              <a:gd name="connsiteY8" fmla="*/ 80962 h 352425"/>
              <a:gd name="connsiteX9" fmla="*/ 442913 w 891328"/>
              <a:gd name="connsiteY9" fmla="*/ 90487 h 352425"/>
              <a:gd name="connsiteX10" fmla="*/ 490538 w 891328"/>
              <a:gd name="connsiteY10" fmla="*/ 109537 h 352425"/>
              <a:gd name="connsiteX11" fmla="*/ 504825 w 891328"/>
              <a:gd name="connsiteY11" fmla="*/ 114300 h 352425"/>
              <a:gd name="connsiteX12" fmla="*/ 528638 w 891328"/>
              <a:gd name="connsiteY12" fmla="*/ 119062 h 352425"/>
              <a:gd name="connsiteX13" fmla="*/ 542925 w 891328"/>
              <a:gd name="connsiteY13" fmla="*/ 123825 h 352425"/>
              <a:gd name="connsiteX14" fmla="*/ 561975 w 891328"/>
              <a:gd name="connsiteY14" fmla="*/ 128587 h 352425"/>
              <a:gd name="connsiteX15" fmla="*/ 576263 w 891328"/>
              <a:gd name="connsiteY15" fmla="*/ 138112 h 352425"/>
              <a:gd name="connsiteX16" fmla="*/ 604838 w 891328"/>
              <a:gd name="connsiteY16" fmla="*/ 161925 h 352425"/>
              <a:gd name="connsiteX17" fmla="*/ 619125 w 891328"/>
              <a:gd name="connsiteY17" fmla="*/ 166687 h 352425"/>
              <a:gd name="connsiteX18" fmla="*/ 633413 w 891328"/>
              <a:gd name="connsiteY18" fmla="*/ 176212 h 352425"/>
              <a:gd name="connsiteX19" fmla="*/ 671513 w 891328"/>
              <a:gd name="connsiteY19" fmla="*/ 185737 h 352425"/>
              <a:gd name="connsiteX20" fmla="*/ 685800 w 891328"/>
              <a:gd name="connsiteY20" fmla="*/ 190500 h 352425"/>
              <a:gd name="connsiteX21" fmla="*/ 709613 w 891328"/>
              <a:gd name="connsiteY21" fmla="*/ 195262 h 352425"/>
              <a:gd name="connsiteX22" fmla="*/ 738188 w 891328"/>
              <a:gd name="connsiteY22" fmla="*/ 204787 h 352425"/>
              <a:gd name="connsiteX23" fmla="*/ 752475 w 891328"/>
              <a:gd name="connsiteY23" fmla="*/ 209550 h 352425"/>
              <a:gd name="connsiteX24" fmla="*/ 762000 w 891328"/>
              <a:gd name="connsiteY24" fmla="*/ 223837 h 352425"/>
              <a:gd name="connsiteX25" fmla="*/ 790575 w 891328"/>
              <a:gd name="connsiteY25" fmla="*/ 252412 h 352425"/>
              <a:gd name="connsiteX26" fmla="*/ 814388 w 891328"/>
              <a:gd name="connsiteY26" fmla="*/ 271462 h 352425"/>
              <a:gd name="connsiteX27" fmla="*/ 842963 w 891328"/>
              <a:gd name="connsiteY27" fmla="*/ 290512 h 352425"/>
              <a:gd name="connsiteX28" fmla="*/ 857250 w 891328"/>
              <a:gd name="connsiteY28" fmla="*/ 300037 h 352425"/>
              <a:gd name="connsiteX29" fmla="*/ 862013 w 891328"/>
              <a:gd name="connsiteY29" fmla="*/ 314325 h 352425"/>
              <a:gd name="connsiteX30" fmla="*/ 866775 w 891328"/>
              <a:gd name="connsiteY30" fmla="*/ 338137 h 352425"/>
              <a:gd name="connsiteX31" fmla="*/ 838200 w 891328"/>
              <a:gd name="connsiteY31" fmla="*/ 347662 h 352425"/>
              <a:gd name="connsiteX32" fmla="*/ 823913 w 891328"/>
              <a:gd name="connsiteY32" fmla="*/ 352425 h 352425"/>
              <a:gd name="connsiteX33" fmla="*/ 766763 w 891328"/>
              <a:gd name="connsiteY33" fmla="*/ 347662 h 352425"/>
              <a:gd name="connsiteX34" fmla="*/ 752475 w 891328"/>
              <a:gd name="connsiteY34" fmla="*/ 342900 h 352425"/>
              <a:gd name="connsiteX35" fmla="*/ 695325 w 891328"/>
              <a:gd name="connsiteY35" fmla="*/ 328612 h 352425"/>
              <a:gd name="connsiteX36" fmla="*/ 681038 w 891328"/>
              <a:gd name="connsiteY36" fmla="*/ 323850 h 352425"/>
              <a:gd name="connsiteX37" fmla="*/ 652463 w 891328"/>
              <a:gd name="connsiteY37" fmla="*/ 309562 h 352425"/>
              <a:gd name="connsiteX38" fmla="*/ 623888 w 891328"/>
              <a:gd name="connsiteY38" fmla="*/ 280987 h 352425"/>
              <a:gd name="connsiteX39" fmla="*/ 609600 w 891328"/>
              <a:gd name="connsiteY39" fmla="*/ 266700 h 352425"/>
              <a:gd name="connsiteX40" fmla="*/ 581025 w 891328"/>
              <a:gd name="connsiteY40" fmla="*/ 257175 h 352425"/>
              <a:gd name="connsiteX41" fmla="*/ 552450 w 891328"/>
              <a:gd name="connsiteY41" fmla="*/ 242887 h 352425"/>
              <a:gd name="connsiteX42" fmla="*/ 538163 w 891328"/>
              <a:gd name="connsiteY42" fmla="*/ 233362 h 352425"/>
              <a:gd name="connsiteX43" fmla="*/ 519113 w 891328"/>
              <a:gd name="connsiteY43" fmla="*/ 228600 h 352425"/>
              <a:gd name="connsiteX44" fmla="*/ 490538 w 891328"/>
              <a:gd name="connsiteY44" fmla="*/ 219075 h 352425"/>
              <a:gd name="connsiteX45" fmla="*/ 428625 w 891328"/>
              <a:gd name="connsiteY45" fmla="*/ 209550 h 352425"/>
              <a:gd name="connsiteX46" fmla="*/ 385763 w 891328"/>
              <a:gd name="connsiteY46" fmla="*/ 204787 h 352425"/>
              <a:gd name="connsiteX47" fmla="*/ 357188 w 891328"/>
              <a:gd name="connsiteY47" fmla="*/ 195262 h 352425"/>
              <a:gd name="connsiteX48" fmla="*/ 323850 w 891328"/>
              <a:gd name="connsiteY48" fmla="*/ 180975 h 352425"/>
              <a:gd name="connsiteX49" fmla="*/ 266700 w 891328"/>
              <a:gd name="connsiteY49" fmla="*/ 166687 h 352425"/>
              <a:gd name="connsiteX50" fmla="*/ 219075 w 891328"/>
              <a:gd name="connsiteY50" fmla="*/ 138112 h 352425"/>
              <a:gd name="connsiteX51" fmla="*/ 171450 w 891328"/>
              <a:gd name="connsiteY51" fmla="*/ 123825 h 352425"/>
              <a:gd name="connsiteX52" fmla="*/ 119063 w 891328"/>
              <a:gd name="connsiteY52" fmla="*/ 109537 h 352425"/>
              <a:gd name="connsiteX53" fmla="*/ 47625 w 891328"/>
              <a:gd name="connsiteY53" fmla="*/ 100012 h 352425"/>
              <a:gd name="connsiteX54" fmla="*/ 19050 w 891328"/>
              <a:gd name="connsiteY54" fmla="*/ 90487 h 352425"/>
              <a:gd name="connsiteX55" fmla="*/ 4763 w 891328"/>
              <a:gd name="connsiteY55" fmla="*/ 85725 h 352425"/>
              <a:gd name="connsiteX56" fmla="*/ 0 w 891328"/>
              <a:gd name="connsiteY56" fmla="*/ 71437 h 352425"/>
              <a:gd name="connsiteX57" fmla="*/ 9525 w 891328"/>
              <a:gd name="connsiteY57" fmla="*/ 33337 h 352425"/>
              <a:gd name="connsiteX58" fmla="*/ 23813 w 891328"/>
              <a:gd name="connsiteY58" fmla="*/ 19050 h 352425"/>
              <a:gd name="connsiteX59" fmla="*/ 38100 w 891328"/>
              <a:gd name="connsiteY59" fmla="*/ 9525 h 352425"/>
              <a:gd name="connsiteX60" fmla="*/ 66675 w 891328"/>
              <a:gd name="connsiteY60" fmla="*/ 0 h 352425"/>
              <a:gd name="connsiteX61" fmla="*/ 71438 w 891328"/>
              <a:gd name="connsiteY61" fmla="*/ 14287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91328" h="352425">
                <a:moveTo>
                  <a:pt x="71438" y="14287"/>
                </a:moveTo>
                <a:cubicBezTo>
                  <a:pt x="97632" y="19049"/>
                  <a:pt x="176096" y="21755"/>
                  <a:pt x="223838" y="28575"/>
                </a:cubicBezTo>
                <a:cubicBezTo>
                  <a:pt x="247325" y="31930"/>
                  <a:pt x="255807" y="31974"/>
                  <a:pt x="276225" y="38100"/>
                </a:cubicBezTo>
                <a:cubicBezTo>
                  <a:pt x="285842" y="40985"/>
                  <a:pt x="296446" y="42056"/>
                  <a:pt x="304800" y="47625"/>
                </a:cubicBezTo>
                <a:cubicBezTo>
                  <a:pt x="309563" y="50800"/>
                  <a:pt x="313857" y="54825"/>
                  <a:pt x="319088" y="57150"/>
                </a:cubicBezTo>
                <a:cubicBezTo>
                  <a:pt x="328263" y="61228"/>
                  <a:pt x="338138" y="63500"/>
                  <a:pt x="347663" y="66675"/>
                </a:cubicBezTo>
                <a:lnTo>
                  <a:pt x="361950" y="71437"/>
                </a:lnTo>
                <a:cubicBezTo>
                  <a:pt x="366713" y="73025"/>
                  <a:pt x="371286" y="75375"/>
                  <a:pt x="376238" y="76200"/>
                </a:cubicBezTo>
                <a:cubicBezTo>
                  <a:pt x="385763" y="77787"/>
                  <a:pt x="395371" y="78939"/>
                  <a:pt x="404813" y="80962"/>
                </a:cubicBezTo>
                <a:cubicBezTo>
                  <a:pt x="417613" y="83705"/>
                  <a:pt x="442913" y="90487"/>
                  <a:pt x="442913" y="90487"/>
                </a:cubicBezTo>
                <a:cubicBezTo>
                  <a:pt x="470946" y="104503"/>
                  <a:pt x="455225" y="97765"/>
                  <a:pt x="490538" y="109537"/>
                </a:cubicBezTo>
                <a:cubicBezTo>
                  <a:pt x="495300" y="111125"/>
                  <a:pt x="499902" y="113316"/>
                  <a:pt x="504825" y="114300"/>
                </a:cubicBezTo>
                <a:cubicBezTo>
                  <a:pt x="512763" y="115887"/>
                  <a:pt x="520785" y="117099"/>
                  <a:pt x="528638" y="119062"/>
                </a:cubicBezTo>
                <a:cubicBezTo>
                  <a:pt x="533508" y="120280"/>
                  <a:pt x="538098" y="122446"/>
                  <a:pt x="542925" y="123825"/>
                </a:cubicBezTo>
                <a:cubicBezTo>
                  <a:pt x="549219" y="125623"/>
                  <a:pt x="555625" y="127000"/>
                  <a:pt x="561975" y="128587"/>
                </a:cubicBezTo>
                <a:cubicBezTo>
                  <a:pt x="566738" y="131762"/>
                  <a:pt x="571866" y="134448"/>
                  <a:pt x="576263" y="138112"/>
                </a:cubicBezTo>
                <a:cubicBezTo>
                  <a:pt x="592065" y="151280"/>
                  <a:pt x="587098" y="153055"/>
                  <a:pt x="604838" y="161925"/>
                </a:cubicBezTo>
                <a:cubicBezTo>
                  <a:pt x="609328" y="164170"/>
                  <a:pt x="614363" y="165100"/>
                  <a:pt x="619125" y="166687"/>
                </a:cubicBezTo>
                <a:cubicBezTo>
                  <a:pt x="623888" y="169862"/>
                  <a:pt x="628293" y="173652"/>
                  <a:pt x="633413" y="176212"/>
                </a:cubicBezTo>
                <a:cubicBezTo>
                  <a:pt x="644304" y="181658"/>
                  <a:pt x="660636" y="183018"/>
                  <a:pt x="671513" y="185737"/>
                </a:cubicBezTo>
                <a:cubicBezTo>
                  <a:pt x="676383" y="186955"/>
                  <a:pt x="680930" y="189282"/>
                  <a:pt x="685800" y="190500"/>
                </a:cubicBezTo>
                <a:cubicBezTo>
                  <a:pt x="693653" y="192463"/>
                  <a:pt x="701803" y="193132"/>
                  <a:pt x="709613" y="195262"/>
                </a:cubicBezTo>
                <a:cubicBezTo>
                  <a:pt x="719299" y="197904"/>
                  <a:pt x="728663" y="201612"/>
                  <a:pt x="738188" y="204787"/>
                </a:cubicBezTo>
                <a:lnTo>
                  <a:pt x="752475" y="209550"/>
                </a:lnTo>
                <a:cubicBezTo>
                  <a:pt x="755650" y="214312"/>
                  <a:pt x="758197" y="219559"/>
                  <a:pt x="762000" y="223837"/>
                </a:cubicBezTo>
                <a:cubicBezTo>
                  <a:pt x="770949" y="233905"/>
                  <a:pt x="783103" y="241204"/>
                  <a:pt x="790575" y="252412"/>
                </a:cubicBezTo>
                <a:cubicBezTo>
                  <a:pt x="802885" y="270877"/>
                  <a:pt x="794670" y="264890"/>
                  <a:pt x="814388" y="271462"/>
                </a:cubicBezTo>
                <a:lnTo>
                  <a:pt x="842963" y="290512"/>
                </a:lnTo>
                <a:lnTo>
                  <a:pt x="857250" y="300037"/>
                </a:lnTo>
                <a:cubicBezTo>
                  <a:pt x="858838" y="304800"/>
                  <a:pt x="858877" y="310405"/>
                  <a:pt x="862013" y="314325"/>
                </a:cubicBezTo>
                <a:cubicBezTo>
                  <a:pt x="869210" y="323321"/>
                  <a:pt x="891328" y="322792"/>
                  <a:pt x="866775" y="338137"/>
                </a:cubicBezTo>
                <a:cubicBezTo>
                  <a:pt x="858261" y="343458"/>
                  <a:pt x="847725" y="344487"/>
                  <a:pt x="838200" y="347662"/>
                </a:cubicBezTo>
                <a:lnTo>
                  <a:pt x="823913" y="352425"/>
                </a:lnTo>
                <a:cubicBezTo>
                  <a:pt x="804863" y="350837"/>
                  <a:pt x="785711" y="350188"/>
                  <a:pt x="766763" y="347662"/>
                </a:cubicBezTo>
                <a:cubicBezTo>
                  <a:pt x="761787" y="346999"/>
                  <a:pt x="757376" y="343989"/>
                  <a:pt x="752475" y="342900"/>
                </a:cubicBezTo>
                <a:cubicBezTo>
                  <a:pt x="694761" y="330075"/>
                  <a:pt x="753061" y="347857"/>
                  <a:pt x="695325" y="328612"/>
                </a:cubicBezTo>
                <a:lnTo>
                  <a:pt x="681038" y="323850"/>
                </a:lnTo>
                <a:cubicBezTo>
                  <a:pt x="667798" y="319437"/>
                  <a:pt x="663541" y="319409"/>
                  <a:pt x="652463" y="309562"/>
                </a:cubicBezTo>
                <a:cubicBezTo>
                  <a:pt x="642395" y="300613"/>
                  <a:pt x="633413" y="290512"/>
                  <a:pt x="623888" y="280987"/>
                </a:cubicBezTo>
                <a:cubicBezTo>
                  <a:pt x="619125" y="276225"/>
                  <a:pt x="615990" y="268830"/>
                  <a:pt x="609600" y="266700"/>
                </a:cubicBezTo>
                <a:lnTo>
                  <a:pt x="581025" y="257175"/>
                </a:lnTo>
                <a:cubicBezTo>
                  <a:pt x="540082" y="229879"/>
                  <a:pt x="591884" y="262605"/>
                  <a:pt x="552450" y="242887"/>
                </a:cubicBezTo>
                <a:cubicBezTo>
                  <a:pt x="547331" y="240327"/>
                  <a:pt x="543424" y="235617"/>
                  <a:pt x="538163" y="233362"/>
                </a:cubicBezTo>
                <a:cubicBezTo>
                  <a:pt x="532147" y="230784"/>
                  <a:pt x="525382" y="230481"/>
                  <a:pt x="519113" y="228600"/>
                </a:cubicBezTo>
                <a:cubicBezTo>
                  <a:pt x="509496" y="225715"/>
                  <a:pt x="500442" y="220726"/>
                  <a:pt x="490538" y="219075"/>
                </a:cubicBezTo>
                <a:cubicBezTo>
                  <a:pt x="466683" y="215099"/>
                  <a:pt x="453163" y="212617"/>
                  <a:pt x="428625" y="209550"/>
                </a:cubicBezTo>
                <a:cubicBezTo>
                  <a:pt x="414361" y="207767"/>
                  <a:pt x="400050" y="206375"/>
                  <a:pt x="385763" y="204787"/>
                </a:cubicBezTo>
                <a:cubicBezTo>
                  <a:pt x="376238" y="201612"/>
                  <a:pt x="365542" y="200831"/>
                  <a:pt x="357188" y="195262"/>
                </a:cubicBezTo>
                <a:cubicBezTo>
                  <a:pt x="339758" y="183642"/>
                  <a:pt x="345818" y="185369"/>
                  <a:pt x="323850" y="180975"/>
                </a:cubicBezTo>
                <a:cubicBezTo>
                  <a:pt x="308548" y="177915"/>
                  <a:pt x="280338" y="175779"/>
                  <a:pt x="266700" y="166687"/>
                </a:cubicBezTo>
                <a:cubicBezTo>
                  <a:pt x="249928" y="155506"/>
                  <a:pt x="237381" y="145434"/>
                  <a:pt x="219075" y="138112"/>
                </a:cubicBezTo>
                <a:cubicBezTo>
                  <a:pt x="190769" y="126790"/>
                  <a:pt x="196017" y="130844"/>
                  <a:pt x="171450" y="123825"/>
                </a:cubicBezTo>
                <a:cubicBezTo>
                  <a:pt x="148194" y="117180"/>
                  <a:pt x="153036" y="114390"/>
                  <a:pt x="119063" y="109537"/>
                </a:cubicBezTo>
                <a:cubicBezTo>
                  <a:pt x="73055" y="102965"/>
                  <a:pt x="96864" y="106167"/>
                  <a:pt x="47625" y="100012"/>
                </a:cubicBezTo>
                <a:lnTo>
                  <a:pt x="19050" y="90487"/>
                </a:lnTo>
                <a:lnTo>
                  <a:pt x="4763" y="85725"/>
                </a:lnTo>
                <a:cubicBezTo>
                  <a:pt x="3175" y="80962"/>
                  <a:pt x="0" y="76457"/>
                  <a:pt x="0" y="71437"/>
                </a:cubicBezTo>
                <a:cubicBezTo>
                  <a:pt x="0" y="69036"/>
                  <a:pt x="5768" y="38972"/>
                  <a:pt x="9525" y="33337"/>
                </a:cubicBezTo>
                <a:cubicBezTo>
                  <a:pt x="13261" y="27733"/>
                  <a:pt x="18639" y="23362"/>
                  <a:pt x="23813" y="19050"/>
                </a:cubicBezTo>
                <a:cubicBezTo>
                  <a:pt x="28210" y="15386"/>
                  <a:pt x="32870" y="11850"/>
                  <a:pt x="38100" y="9525"/>
                </a:cubicBezTo>
                <a:cubicBezTo>
                  <a:pt x="47275" y="5447"/>
                  <a:pt x="66675" y="0"/>
                  <a:pt x="66675" y="0"/>
                </a:cubicBezTo>
                <a:cubicBezTo>
                  <a:pt x="99679" y="5500"/>
                  <a:pt x="45244" y="9525"/>
                  <a:pt x="71438" y="142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0800000">
            <a:off x="2667000" y="5562600"/>
            <a:ext cx="891328" cy="352425"/>
          </a:xfrm>
          <a:custGeom>
            <a:avLst/>
            <a:gdLst>
              <a:gd name="connsiteX0" fmla="*/ 71438 w 891328"/>
              <a:gd name="connsiteY0" fmla="*/ 14287 h 352425"/>
              <a:gd name="connsiteX1" fmla="*/ 223838 w 891328"/>
              <a:gd name="connsiteY1" fmla="*/ 28575 h 352425"/>
              <a:gd name="connsiteX2" fmla="*/ 276225 w 891328"/>
              <a:gd name="connsiteY2" fmla="*/ 38100 h 352425"/>
              <a:gd name="connsiteX3" fmla="*/ 304800 w 891328"/>
              <a:gd name="connsiteY3" fmla="*/ 47625 h 352425"/>
              <a:gd name="connsiteX4" fmla="*/ 319088 w 891328"/>
              <a:gd name="connsiteY4" fmla="*/ 57150 h 352425"/>
              <a:gd name="connsiteX5" fmla="*/ 347663 w 891328"/>
              <a:gd name="connsiteY5" fmla="*/ 66675 h 352425"/>
              <a:gd name="connsiteX6" fmla="*/ 361950 w 891328"/>
              <a:gd name="connsiteY6" fmla="*/ 71437 h 352425"/>
              <a:gd name="connsiteX7" fmla="*/ 376238 w 891328"/>
              <a:gd name="connsiteY7" fmla="*/ 76200 h 352425"/>
              <a:gd name="connsiteX8" fmla="*/ 404813 w 891328"/>
              <a:gd name="connsiteY8" fmla="*/ 80962 h 352425"/>
              <a:gd name="connsiteX9" fmla="*/ 442913 w 891328"/>
              <a:gd name="connsiteY9" fmla="*/ 90487 h 352425"/>
              <a:gd name="connsiteX10" fmla="*/ 490538 w 891328"/>
              <a:gd name="connsiteY10" fmla="*/ 109537 h 352425"/>
              <a:gd name="connsiteX11" fmla="*/ 504825 w 891328"/>
              <a:gd name="connsiteY11" fmla="*/ 114300 h 352425"/>
              <a:gd name="connsiteX12" fmla="*/ 528638 w 891328"/>
              <a:gd name="connsiteY12" fmla="*/ 119062 h 352425"/>
              <a:gd name="connsiteX13" fmla="*/ 542925 w 891328"/>
              <a:gd name="connsiteY13" fmla="*/ 123825 h 352425"/>
              <a:gd name="connsiteX14" fmla="*/ 561975 w 891328"/>
              <a:gd name="connsiteY14" fmla="*/ 128587 h 352425"/>
              <a:gd name="connsiteX15" fmla="*/ 576263 w 891328"/>
              <a:gd name="connsiteY15" fmla="*/ 138112 h 352425"/>
              <a:gd name="connsiteX16" fmla="*/ 604838 w 891328"/>
              <a:gd name="connsiteY16" fmla="*/ 161925 h 352425"/>
              <a:gd name="connsiteX17" fmla="*/ 619125 w 891328"/>
              <a:gd name="connsiteY17" fmla="*/ 166687 h 352425"/>
              <a:gd name="connsiteX18" fmla="*/ 633413 w 891328"/>
              <a:gd name="connsiteY18" fmla="*/ 176212 h 352425"/>
              <a:gd name="connsiteX19" fmla="*/ 671513 w 891328"/>
              <a:gd name="connsiteY19" fmla="*/ 185737 h 352425"/>
              <a:gd name="connsiteX20" fmla="*/ 685800 w 891328"/>
              <a:gd name="connsiteY20" fmla="*/ 190500 h 352425"/>
              <a:gd name="connsiteX21" fmla="*/ 709613 w 891328"/>
              <a:gd name="connsiteY21" fmla="*/ 195262 h 352425"/>
              <a:gd name="connsiteX22" fmla="*/ 738188 w 891328"/>
              <a:gd name="connsiteY22" fmla="*/ 204787 h 352425"/>
              <a:gd name="connsiteX23" fmla="*/ 752475 w 891328"/>
              <a:gd name="connsiteY23" fmla="*/ 209550 h 352425"/>
              <a:gd name="connsiteX24" fmla="*/ 762000 w 891328"/>
              <a:gd name="connsiteY24" fmla="*/ 223837 h 352425"/>
              <a:gd name="connsiteX25" fmla="*/ 790575 w 891328"/>
              <a:gd name="connsiteY25" fmla="*/ 252412 h 352425"/>
              <a:gd name="connsiteX26" fmla="*/ 814388 w 891328"/>
              <a:gd name="connsiteY26" fmla="*/ 271462 h 352425"/>
              <a:gd name="connsiteX27" fmla="*/ 842963 w 891328"/>
              <a:gd name="connsiteY27" fmla="*/ 290512 h 352425"/>
              <a:gd name="connsiteX28" fmla="*/ 857250 w 891328"/>
              <a:gd name="connsiteY28" fmla="*/ 300037 h 352425"/>
              <a:gd name="connsiteX29" fmla="*/ 862013 w 891328"/>
              <a:gd name="connsiteY29" fmla="*/ 314325 h 352425"/>
              <a:gd name="connsiteX30" fmla="*/ 866775 w 891328"/>
              <a:gd name="connsiteY30" fmla="*/ 338137 h 352425"/>
              <a:gd name="connsiteX31" fmla="*/ 838200 w 891328"/>
              <a:gd name="connsiteY31" fmla="*/ 347662 h 352425"/>
              <a:gd name="connsiteX32" fmla="*/ 823913 w 891328"/>
              <a:gd name="connsiteY32" fmla="*/ 352425 h 352425"/>
              <a:gd name="connsiteX33" fmla="*/ 766763 w 891328"/>
              <a:gd name="connsiteY33" fmla="*/ 347662 h 352425"/>
              <a:gd name="connsiteX34" fmla="*/ 752475 w 891328"/>
              <a:gd name="connsiteY34" fmla="*/ 342900 h 352425"/>
              <a:gd name="connsiteX35" fmla="*/ 695325 w 891328"/>
              <a:gd name="connsiteY35" fmla="*/ 328612 h 352425"/>
              <a:gd name="connsiteX36" fmla="*/ 681038 w 891328"/>
              <a:gd name="connsiteY36" fmla="*/ 323850 h 352425"/>
              <a:gd name="connsiteX37" fmla="*/ 652463 w 891328"/>
              <a:gd name="connsiteY37" fmla="*/ 309562 h 352425"/>
              <a:gd name="connsiteX38" fmla="*/ 623888 w 891328"/>
              <a:gd name="connsiteY38" fmla="*/ 280987 h 352425"/>
              <a:gd name="connsiteX39" fmla="*/ 609600 w 891328"/>
              <a:gd name="connsiteY39" fmla="*/ 266700 h 352425"/>
              <a:gd name="connsiteX40" fmla="*/ 581025 w 891328"/>
              <a:gd name="connsiteY40" fmla="*/ 257175 h 352425"/>
              <a:gd name="connsiteX41" fmla="*/ 552450 w 891328"/>
              <a:gd name="connsiteY41" fmla="*/ 242887 h 352425"/>
              <a:gd name="connsiteX42" fmla="*/ 538163 w 891328"/>
              <a:gd name="connsiteY42" fmla="*/ 233362 h 352425"/>
              <a:gd name="connsiteX43" fmla="*/ 519113 w 891328"/>
              <a:gd name="connsiteY43" fmla="*/ 228600 h 352425"/>
              <a:gd name="connsiteX44" fmla="*/ 490538 w 891328"/>
              <a:gd name="connsiteY44" fmla="*/ 219075 h 352425"/>
              <a:gd name="connsiteX45" fmla="*/ 428625 w 891328"/>
              <a:gd name="connsiteY45" fmla="*/ 209550 h 352425"/>
              <a:gd name="connsiteX46" fmla="*/ 385763 w 891328"/>
              <a:gd name="connsiteY46" fmla="*/ 204787 h 352425"/>
              <a:gd name="connsiteX47" fmla="*/ 357188 w 891328"/>
              <a:gd name="connsiteY47" fmla="*/ 195262 h 352425"/>
              <a:gd name="connsiteX48" fmla="*/ 323850 w 891328"/>
              <a:gd name="connsiteY48" fmla="*/ 180975 h 352425"/>
              <a:gd name="connsiteX49" fmla="*/ 266700 w 891328"/>
              <a:gd name="connsiteY49" fmla="*/ 166687 h 352425"/>
              <a:gd name="connsiteX50" fmla="*/ 219075 w 891328"/>
              <a:gd name="connsiteY50" fmla="*/ 138112 h 352425"/>
              <a:gd name="connsiteX51" fmla="*/ 171450 w 891328"/>
              <a:gd name="connsiteY51" fmla="*/ 123825 h 352425"/>
              <a:gd name="connsiteX52" fmla="*/ 119063 w 891328"/>
              <a:gd name="connsiteY52" fmla="*/ 109537 h 352425"/>
              <a:gd name="connsiteX53" fmla="*/ 47625 w 891328"/>
              <a:gd name="connsiteY53" fmla="*/ 100012 h 352425"/>
              <a:gd name="connsiteX54" fmla="*/ 19050 w 891328"/>
              <a:gd name="connsiteY54" fmla="*/ 90487 h 352425"/>
              <a:gd name="connsiteX55" fmla="*/ 4763 w 891328"/>
              <a:gd name="connsiteY55" fmla="*/ 85725 h 352425"/>
              <a:gd name="connsiteX56" fmla="*/ 0 w 891328"/>
              <a:gd name="connsiteY56" fmla="*/ 71437 h 352425"/>
              <a:gd name="connsiteX57" fmla="*/ 9525 w 891328"/>
              <a:gd name="connsiteY57" fmla="*/ 33337 h 352425"/>
              <a:gd name="connsiteX58" fmla="*/ 23813 w 891328"/>
              <a:gd name="connsiteY58" fmla="*/ 19050 h 352425"/>
              <a:gd name="connsiteX59" fmla="*/ 38100 w 891328"/>
              <a:gd name="connsiteY59" fmla="*/ 9525 h 352425"/>
              <a:gd name="connsiteX60" fmla="*/ 66675 w 891328"/>
              <a:gd name="connsiteY60" fmla="*/ 0 h 352425"/>
              <a:gd name="connsiteX61" fmla="*/ 71438 w 891328"/>
              <a:gd name="connsiteY61" fmla="*/ 14287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91328" h="352425">
                <a:moveTo>
                  <a:pt x="71438" y="14287"/>
                </a:moveTo>
                <a:cubicBezTo>
                  <a:pt x="97632" y="19049"/>
                  <a:pt x="176096" y="21755"/>
                  <a:pt x="223838" y="28575"/>
                </a:cubicBezTo>
                <a:cubicBezTo>
                  <a:pt x="247325" y="31930"/>
                  <a:pt x="255807" y="31974"/>
                  <a:pt x="276225" y="38100"/>
                </a:cubicBezTo>
                <a:cubicBezTo>
                  <a:pt x="285842" y="40985"/>
                  <a:pt x="296446" y="42056"/>
                  <a:pt x="304800" y="47625"/>
                </a:cubicBezTo>
                <a:cubicBezTo>
                  <a:pt x="309563" y="50800"/>
                  <a:pt x="313857" y="54825"/>
                  <a:pt x="319088" y="57150"/>
                </a:cubicBezTo>
                <a:cubicBezTo>
                  <a:pt x="328263" y="61228"/>
                  <a:pt x="338138" y="63500"/>
                  <a:pt x="347663" y="66675"/>
                </a:cubicBezTo>
                <a:lnTo>
                  <a:pt x="361950" y="71437"/>
                </a:lnTo>
                <a:cubicBezTo>
                  <a:pt x="366713" y="73025"/>
                  <a:pt x="371286" y="75375"/>
                  <a:pt x="376238" y="76200"/>
                </a:cubicBezTo>
                <a:cubicBezTo>
                  <a:pt x="385763" y="77787"/>
                  <a:pt x="395371" y="78939"/>
                  <a:pt x="404813" y="80962"/>
                </a:cubicBezTo>
                <a:cubicBezTo>
                  <a:pt x="417613" y="83705"/>
                  <a:pt x="442913" y="90487"/>
                  <a:pt x="442913" y="90487"/>
                </a:cubicBezTo>
                <a:cubicBezTo>
                  <a:pt x="470946" y="104503"/>
                  <a:pt x="455225" y="97765"/>
                  <a:pt x="490538" y="109537"/>
                </a:cubicBezTo>
                <a:cubicBezTo>
                  <a:pt x="495300" y="111125"/>
                  <a:pt x="499902" y="113316"/>
                  <a:pt x="504825" y="114300"/>
                </a:cubicBezTo>
                <a:cubicBezTo>
                  <a:pt x="512763" y="115887"/>
                  <a:pt x="520785" y="117099"/>
                  <a:pt x="528638" y="119062"/>
                </a:cubicBezTo>
                <a:cubicBezTo>
                  <a:pt x="533508" y="120280"/>
                  <a:pt x="538098" y="122446"/>
                  <a:pt x="542925" y="123825"/>
                </a:cubicBezTo>
                <a:cubicBezTo>
                  <a:pt x="549219" y="125623"/>
                  <a:pt x="555625" y="127000"/>
                  <a:pt x="561975" y="128587"/>
                </a:cubicBezTo>
                <a:cubicBezTo>
                  <a:pt x="566738" y="131762"/>
                  <a:pt x="571866" y="134448"/>
                  <a:pt x="576263" y="138112"/>
                </a:cubicBezTo>
                <a:cubicBezTo>
                  <a:pt x="592065" y="151280"/>
                  <a:pt x="587098" y="153055"/>
                  <a:pt x="604838" y="161925"/>
                </a:cubicBezTo>
                <a:cubicBezTo>
                  <a:pt x="609328" y="164170"/>
                  <a:pt x="614363" y="165100"/>
                  <a:pt x="619125" y="166687"/>
                </a:cubicBezTo>
                <a:cubicBezTo>
                  <a:pt x="623888" y="169862"/>
                  <a:pt x="628293" y="173652"/>
                  <a:pt x="633413" y="176212"/>
                </a:cubicBezTo>
                <a:cubicBezTo>
                  <a:pt x="644304" y="181658"/>
                  <a:pt x="660636" y="183018"/>
                  <a:pt x="671513" y="185737"/>
                </a:cubicBezTo>
                <a:cubicBezTo>
                  <a:pt x="676383" y="186955"/>
                  <a:pt x="680930" y="189282"/>
                  <a:pt x="685800" y="190500"/>
                </a:cubicBezTo>
                <a:cubicBezTo>
                  <a:pt x="693653" y="192463"/>
                  <a:pt x="701803" y="193132"/>
                  <a:pt x="709613" y="195262"/>
                </a:cubicBezTo>
                <a:cubicBezTo>
                  <a:pt x="719299" y="197904"/>
                  <a:pt x="728663" y="201612"/>
                  <a:pt x="738188" y="204787"/>
                </a:cubicBezTo>
                <a:lnTo>
                  <a:pt x="752475" y="209550"/>
                </a:lnTo>
                <a:cubicBezTo>
                  <a:pt x="755650" y="214312"/>
                  <a:pt x="758197" y="219559"/>
                  <a:pt x="762000" y="223837"/>
                </a:cubicBezTo>
                <a:cubicBezTo>
                  <a:pt x="770949" y="233905"/>
                  <a:pt x="783103" y="241204"/>
                  <a:pt x="790575" y="252412"/>
                </a:cubicBezTo>
                <a:cubicBezTo>
                  <a:pt x="802885" y="270877"/>
                  <a:pt x="794670" y="264890"/>
                  <a:pt x="814388" y="271462"/>
                </a:cubicBezTo>
                <a:lnTo>
                  <a:pt x="842963" y="290512"/>
                </a:lnTo>
                <a:lnTo>
                  <a:pt x="857250" y="300037"/>
                </a:lnTo>
                <a:cubicBezTo>
                  <a:pt x="858838" y="304800"/>
                  <a:pt x="858877" y="310405"/>
                  <a:pt x="862013" y="314325"/>
                </a:cubicBezTo>
                <a:cubicBezTo>
                  <a:pt x="869210" y="323321"/>
                  <a:pt x="891328" y="322792"/>
                  <a:pt x="866775" y="338137"/>
                </a:cubicBezTo>
                <a:cubicBezTo>
                  <a:pt x="858261" y="343458"/>
                  <a:pt x="847725" y="344487"/>
                  <a:pt x="838200" y="347662"/>
                </a:cubicBezTo>
                <a:lnTo>
                  <a:pt x="823913" y="352425"/>
                </a:lnTo>
                <a:cubicBezTo>
                  <a:pt x="804863" y="350837"/>
                  <a:pt x="785711" y="350188"/>
                  <a:pt x="766763" y="347662"/>
                </a:cubicBezTo>
                <a:cubicBezTo>
                  <a:pt x="761787" y="346999"/>
                  <a:pt x="757376" y="343989"/>
                  <a:pt x="752475" y="342900"/>
                </a:cubicBezTo>
                <a:cubicBezTo>
                  <a:pt x="694761" y="330075"/>
                  <a:pt x="753061" y="347857"/>
                  <a:pt x="695325" y="328612"/>
                </a:cubicBezTo>
                <a:lnTo>
                  <a:pt x="681038" y="323850"/>
                </a:lnTo>
                <a:cubicBezTo>
                  <a:pt x="667798" y="319437"/>
                  <a:pt x="663541" y="319409"/>
                  <a:pt x="652463" y="309562"/>
                </a:cubicBezTo>
                <a:cubicBezTo>
                  <a:pt x="642395" y="300613"/>
                  <a:pt x="633413" y="290512"/>
                  <a:pt x="623888" y="280987"/>
                </a:cubicBezTo>
                <a:cubicBezTo>
                  <a:pt x="619125" y="276225"/>
                  <a:pt x="615990" y="268830"/>
                  <a:pt x="609600" y="266700"/>
                </a:cubicBezTo>
                <a:lnTo>
                  <a:pt x="581025" y="257175"/>
                </a:lnTo>
                <a:cubicBezTo>
                  <a:pt x="540082" y="229879"/>
                  <a:pt x="591884" y="262605"/>
                  <a:pt x="552450" y="242887"/>
                </a:cubicBezTo>
                <a:cubicBezTo>
                  <a:pt x="547331" y="240327"/>
                  <a:pt x="543424" y="235617"/>
                  <a:pt x="538163" y="233362"/>
                </a:cubicBezTo>
                <a:cubicBezTo>
                  <a:pt x="532147" y="230784"/>
                  <a:pt x="525382" y="230481"/>
                  <a:pt x="519113" y="228600"/>
                </a:cubicBezTo>
                <a:cubicBezTo>
                  <a:pt x="509496" y="225715"/>
                  <a:pt x="500442" y="220726"/>
                  <a:pt x="490538" y="219075"/>
                </a:cubicBezTo>
                <a:cubicBezTo>
                  <a:pt x="466683" y="215099"/>
                  <a:pt x="453163" y="212617"/>
                  <a:pt x="428625" y="209550"/>
                </a:cubicBezTo>
                <a:cubicBezTo>
                  <a:pt x="414361" y="207767"/>
                  <a:pt x="400050" y="206375"/>
                  <a:pt x="385763" y="204787"/>
                </a:cubicBezTo>
                <a:cubicBezTo>
                  <a:pt x="376238" y="201612"/>
                  <a:pt x="365542" y="200831"/>
                  <a:pt x="357188" y="195262"/>
                </a:cubicBezTo>
                <a:cubicBezTo>
                  <a:pt x="339758" y="183642"/>
                  <a:pt x="345818" y="185369"/>
                  <a:pt x="323850" y="180975"/>
                </a:cubicBezTo>
                <a:cubicBezTo>
                  <a:pt x="308548" y="177915"/>
                  <a:pt x="280338" y="175779"/>
                  <a:pt x="266700" y="166687"/>
                </a:cubicBezTo>
                <a:cubicBezTo>
                  <a:pt x="249928" y="155506"/>
                  <a:pt x="237381" y="145434"/>
                  <a:pt x="219075" y="138112"/>
                </a:cubicBezTo>
                <a:cubicBezTo>
                  <a:pt x="190769" y="126790"/>
                  <a:pt x="196017" y="130844"/>
                  <a:pt x="171450" y="123825"/>
                </a:cubicBezTo>
                <a:cubicBezTo>
                  <a:pt x="148194" y="117180"/>
                  <a:pt x="153036" y="114390"/>
                  <a:pt x="119063" y="109537"/>
                </a:cubicBezTo>
                <a:cubicBezTo>
                  <a:pt x="73055" y="102965"/>
                  <a:pt x="96864" y="106167"/>
                  <a:pt x="47625" y="100012"/>
                </a:cubicBezTo>
                <a:lnTo>
                  <a:pt x="19050" y="90487"/>
                </a:lnTo>
                <a:lnTo>
                  <a:pt x="4763" y="85725"/>
                </a:lnTo>
                <a:cubicBezTo>
                  <a:pt x="3175" y="80962"/>
                  <a:pt x="0" y="76457"/>
                  <a:pt x="0" y="71437"/>
                </a:cubicBezTo>
                <a:cubicBezTo>
                  <a:pt x="0" y="69036"/>
                  <a:pt x="5768" y="38972"/>
                  <a:pt x="9525" y="33337"/>
                </a:cubicBezTo>
                <a:cubicBezTo>
                  <a:pt x="13261" y="27733"/>
                  <a:pt x="18639" y="23362"/>
                  <a:pt x="23813" y="19050"/>
                </a:cubicBezTo>
                <a:cubicBezTo>
                  <a:pt x="28210" y="15386"/>
                  <a:pt x="32870" y="11850"/>
                  <a:pt x="38100" y="9525"/>
                </a:cubicBezTo>
                <a:cubicBezTo>
                  <a:pt x="47275" y="5447"/>
                  <a:pt x="66675" y="0"/>
                  <a:pt x="66675" y="0"/>
                </a:cubicBezTo>
                <a:cubicBezTo>
                  <a:pt x="99679" y="5500"/>
                  <a:pt x="45244" y="9525"/>
                  <a:pt x="71438" y="142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05200" y="5715000"/>
            <a:ext cx="342900" cy="82125"/>
          </a:xfrm>
          <a:custGeom>
            <a:avLst/>
            <a:gdLst>
              <a:gd name="connsiteX0" fmla="*/ 47625 w 342900"/>
              <a:gd name="connsiteY0" fmla="*/ 0 h 82125"/>
              <a:gd name="connsiteX1" fmla="*/ 133350 w 342900"/>
              <a:gd name="connsiteY1" fmla="*/ 4763 h 82125"/>
              <a:gd name="connsiteX2" fmla="*/ 147638 w 342900"/>
              <a:gd name="connsiteY2" fmla="*/ 14288 h 82125"/>
              <a:gd name="connsiteX3" fmla="*/ 161925 w 342900"/>
              <a:gd name="connsiteY3" fmla="*/ 19050 h 82125"/>
              <a:gd name="connsiteX4" fmla="*/ 214313 w 342900"/>
              <a:gd name="connsiteY4" fmla="*/ 14288 h 82125"/>
              <a:gd name="connsiteX5" fmla="*/ 228600 w 342900"/>
              <a:gd name="connsiteY5" fmla="*/ 9525 h 82125"/>
              <a:gd name="connsiteX6" fmla="*/ 257175 w 342900"/>
              <a:gd name="connsiteY6" fmla="*/ 4763 h 82125"/>
              <a:gd name="connsiteX7" fmla="*/ 276225 w 342900"/>
              <a:gd name="connsiteY7" fmla="*/ 0 h 82125"/>
              <a:gd name="connsiteX8" fmla="*/ 314325 w 342900"/>
              <a:gd name="connsiteY8" fmla="*/ 4763 h 82125"/>
              <a:gd name="connsiteX9" fmla="*/ 333375 w 342900"/>
              <a:gd name="connsiteY9" fmla="*/ 28575 h 82125"/>
              <a:gd name="connsiteX10" fmla="*/ 342900 w 342900"/>
              <a:gd name="connsiteY10" fmla="*/ 42863 h 82125"/>
              <a:gd name="connsiteX11" fmla="*/ 309563 w 342900"/>
              <a:gd name="connsiteY11" fmla="*/ 52388 h 82125"/>
              <a:gd name="connsiteX12" fmla="*/ 295275 w 342900"/>
              <a:gd name="connsiteY12" fmla="*/ 61913 h 82125"/>
              <a:gd name="connsiteX13" fmla="*/ 266700 w 342900"/>
              <a:gd name="connsiteY13" fmla="*/ 71438 h 82125"/>
              <a:gd name="connsiteX14" fmla="*/ 252413 w 342900"/>
              <a:gd name="connsiteY14" fmla="*/ 76200 h 82125"/>
              <a:gd name="connsiteX15" fmla="*/ 238125 w 342900"/>
              <a:gd name="connsiteY15" fmla="*/ 80963 h 82125"/>
              <a:gd name="connsiteX16" fmla="*/ 90488 w 342900"/>
              <a:gd name="connsiteY16" fmla="*/ 76200 h 82125"/>
              <a:gd name="connsiteX17" fmla="*/ 80963 w 342900"/>
              <a:gd name="connsiteY17" fmla="*/ 61913 h 82125"/>
              <a:gd name="connsiteX18" fmla="*/ 52388 w 342900"/>
              <a:gd name="connsiteY18" fmla="*/ 52388 h 82125"/>
              <a:gd name="connsiteX19" fmla="*/ 38100 w 342900"/>
              <a:gd name="connsiteY19" fmla="*/ 47625 h 82125"/>
              <a:gd name="connsiteX20" fmla="*/ 0 w 342900"/>
              <a:gd name="connsiteY20" fmla="*/ 38100 h 82125"/>
              <a:gd name="connsiteX21" fmla="*/ 42863 w 342900"/>
              <a:gd name="connsiteY21" fmla="*/ 9525 h 82125"/>
              <a:gd name="connsiteX22" fmla="*/ 57150 w 342900"/>
              <a:gd name="connsiteY22" fmla="*/ 0 h 82125"/>
              <a:gd name="connsiteX23" fmla="*/ 47625 w 342900"/>
              <a:gd name="connsiteY23" fmla="*/ 0 h 8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2900" h="82125">
                <a:moveTo>
                  <a:pt x="47625" y="0"/>
                </a:moveTo>
                <a:cubicBezTo>
                  <a:pt x="76200" y="1588"/>
                  <a:pt x="105019" y="716"/>
                  <a:pt x="133350" y="4763"/>
                </a:cubicBezTo>
                <a:cubicBezTo>
                  <a:pt x="139016" y="5573"/>
                  <a:pt x="142518" y="11728"/>
                  <a:pt x="147638" y="14288"/>
                </a:cubicBezTo>
                <a:cubicBezTo>
                  <a:pt x="152128" y="16533"/>
                  <a:pt x="157163" y="17463"/>
                  <a:pt x="161925" y="19050"/>
                </a:cubicBezTo>
                <a:cubicBezTo>
                  <a:pt x="179388" y="17463"/>
                  <a:pt x="196955" y="16768"/>
                  <a:pt x="214313" y="14288"/>
                </a:cubicBezTo>
                <a:cubicBezTo>
                  <a:pt x="219283" y="13578"/>
                  <a:pt x="223700" y="10614"/>
                  <a:pt x="228600" y="9525"/>
                </a:cubicBezTo>
                <a:cubicBezTo>
                  <a:pt x="238026" y="7430"/>
                  <a:pt x="247706" y="6657"/>
                  <a:pt x="257175" y="4763"/>
                </a:cubicBezTo>
                <a:cubicBezTo>
                  <a:pt x="263593" y="3479"/>
                  <a:pt x="269875" y="1588"/>
                  <a:pt x="276225" y="0"/>
                </a:cubicBezTo>
                <a:cubicBezTo>
                  <a:pt x="288925" y="1588"/>
                  <a:pt x="301977" y="1395"/>
                  <a:pt x="314325" y="4763"/>
                </a:cubicBezTo>
                <a:cubicBezTo>
                  <a:pt x="332918" y="9834"/>
                  <a:pt x="326691" y="15206"/>
                  <a:pt x="333375" y="28575"/>
                </a:cubicBezTo>
                <a:cubicBezTo>
                  <a:pt x="335935" y="33695"/>
                  <a:pt x="339725" y="38100"/>
                  <a:pt x="342900" y="42863"/>
                </a:cubicBezTo>
                <a:cubicBezTo>
                  <a:pt x="336790" y="44390"/>
                  <a:pt x="316400" y="48969"/>
                  <a:pt x="309563" y="52388"/>
                </a:cubicBezTo>
                <a:cubicBezTo>
                  <a:pt x="304443" y="54948"/>
                  <a:pt x="300506" y="59588"/>
                  <a:pt x="295275" y="61913"/>
                </a:cubicBezTo>
                <a:cubicBezTo>
                  <a:pt x="286100" y="65991"/>
                  <a:pt x="276225" y="68263"/>
                  <a:pt x="266700" y="71438"/>
                </a:cubicBezTo>
                <a:lnTo>
                  <a:pt x="252413" y="76200"/>
                </a:lnTo>
                <a:lnTo>
                  <a:pt x="238125" y="80963"/>
                </a:lnTo>
                <a:cubicBezTo>
                  <a:pt x="188913" y="79375"/>
                  <a:pt x="139368" y="82125"/>
                  <a:pt x="90488" y="76200"/>
                </a:cubicBezTo>
                <a:cubicBezTo>
                  <a:pt x="84806" y="75511"/>
                  <a:pt x="85817" y="64946"/>
                  <a:pt x="80963" y="61913"/>
                </a:cubicBezTo>
                <a:cubicBezTo>
                  <a:pt x="72449" y="56592"/>
                  <a:pt x="61913" y="55563"/>
                  <a:pt x="52388" y="52388"/>
                </a:cubicBezTo>
                <a:cubicBezTo>
                  <a:pt x="47625" y="50800"/>
                  <a:pt x="42970" y="48843"/>
                  <a:pt x="38100" y="47625"/>
                </a:cubicBezTo>
                <a:lnTo>
                  <a:pt x="0" y="38100"/>
                </a:lnTo>
                <a:lnTo>
                  <a:pt x="42863" y="9525"/>
                </a:lnTo>
                <a:lnTo>
                  <a:pt x="57150" y="0"/>
                </a:lnTo>
                <a:lnTo>
                  <a:pt x="4762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14400" y="1143000"/>
            <a:ext cx="1828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Pljuvačka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1752600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Osobine i sastav?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2286000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Uloge i mehanizam lučenja?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2819400"/>
            <a:ext cx="4191000" cy="457200"/>
          </a:xfrm>
          <a:prstGeom prst="roundRect">
            <a:avLst/>
          </a:prstGeom>
          <a:solidFill>
            <a:schemeClr val="bg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Ptijalin?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48400" y="1143000"/>
            <a:ext cx="18288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HCl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24400" y="1752600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Lučenje, pH želuca, uloge?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24400" y="2286000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Poremećaji lučenja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1752600"/>
            <a:ext cx="9144000" cy="480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3200" b="1" dirty="0">
                <a:latin typeface="Garamond" pitchFamily="18" charset="0"/>
              </a:rPr>
              <a:t>Zadaci</a:t>
            </a:r>
          </a:p>
          <a:p>
            <a:pPr algn="just"/>
            <a:endParaRPr lang="sr-Latn-RS" sz="2800" b="1" dirty="0">
              <a:latin typeface="Garamond" pitchFamily="18" charset="0"/>
            </a:endParaRPr>
          </a:p>
          <a:p>
            <a:pPr marL="514350" indent="-514350" algn="just">
              <a:buAutoNum type="arabicPeriod"/>
            </a:pPr>
            <a:r>
              <a:rPr lang="sr-Latn-RS" sz="3200" b="1" dirty="0">
                <a:latin typeface="Garamond" pitchFamily="18" charset="0"/>
              </a:rPr>
              <a:t>Ispitivanje delovanja ptijalina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Zaključak (objašnjenje reakcija u epruvetama)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Obavezan rezultat u svesci! </a:t>
            </a:r>
          </a:p>
          <a:p>
            <a:pPr marL="514350" indent="-514350" algn="just"/>
            <a:endParaRPr lang="sr-Latn-RS" sz="2800" b="1" dirty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sr-Latn-RS" sz="3200" b="1" dirty="0">
                <a:solidFill>
                  <a:schemeClr val="bg1"/>
                </a:solidFill>
                <a:latin typeface="Garamond" pitchFamily="18" charset="0"/>
              </a:rPr>
              <a:t>Kvalitativno i kvantitativno dokazivanje HCL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Stepeni murijatičnog aciditeta (</a:t>
            </a:r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  <a:cs typeface="Calibri"/>
              </a:rPr>
              <a:t>⁰MA)</a:t>
            </a:r>
            <a:r>
              <a:rPr lang="sr-Latn-RS" sz="28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endParaRPr lang="sr-Latn-RS" sz="3200" b="1" dirty="0">
              <a:solidFill>
                <a:schemeClr val="bg1"/>
              </a:solidFill>
              <a:latin typeface="Garamond" pitchFamily="18" charset="0"/>
            </a:endParaRP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Obavezan rezultat u svesci!</a:t>
            </a:r>
          </a:p>
          <a:p>
            <a:pPr marL="514350" indent="-514350" algn="just"/>
            <a:endParaRPr lang="sr-Latn-RS" sz="3200" b="1" dirty="0">
              <a:latin typeface="Garamond" pitchFamily="18" charset="0"/>
            </a:endParaRPr>
          </a:p>
          <a:p>
            <a:pPr algn="just"/>
            <a:r>
              <a:rPr lang="sr-Latn-RS" sz="3200" b="1" dirty="0">
                <a:latin typeface="Garamond" pitchFamily="18" charset="0"/>
              </a:rPr>
              <a:t> </a:t>
            </a:r>
          </a:p>
          <a:p>
            <a:pPr algn="just"/>
            <a:r>
              <a:rPr lang="sr-Latn-RS" sz="3200" b="1" dirty="0">
                <a:latin typeface="Garamond" pitchFamily="18" charset="0"/>
              </a:rPr>
              <a:t> </a:t>
            </a:r>
          </a:p>
          <a:p>
            <a:pPr algn="just"/>
            <a:endParaRPr lang="sr-Latn-RS" sz="2800" b="1" dirty="0">
              <a:latin typeface="Garamond" pitchFamily="18" charset="0"/>
            </a:endParaRPr>
          </a:p>
          <a:p>
            <a:pPr algn="just"/>
            <a:r>
              <a:rPr lang="sr-Latn-RS" sz="2800" b="1" dirty="0">
                <a:latin typeface="Garamond" pitchFamily="18" charset="0"/>
              </a:rPr>
              <a:t> </a:t>
            </a:r>
          </a:p>
          <a:p>
            <a:pPr algn="just"/>
            <a:endParaRPr lang="en-US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Varenje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 descr="92000000759191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7848600" cy="55626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286000" y="2514600"/>
            <a:ext cx="2514600" cy="1181431"/>
          </a:xfrm>
          <a:custGeom>
            <a:avLst/>
            <a:gdLst>
              <a:gd name="connsiteX0" fmla="*/ 49032 w 2179982"/>
              <a:gd name="connsiteY0" fmla="*/ 840188 h 1105231"/>
              <a:gd name="connsiteX1" fmla="*/ 708991 w 2179982"/>
              <a:gd name="connsiteY1" fmla="*/ 339256 h 1105231"/>
              <a:gd name="connsiteX2" fmla="*/ 1297387 w 2179982"/>
              <a:gd name="connsiteY2" fmla="*/ 84814 h 1105231"/>
              <a:gd name="connsiteX3" fmla="*/ 2020956 w 2179982"/>
              <a:gd name="connsiteY3" fmla="*/ 13252 h 1105231"/>
              <a:gd name="connsiteX4" fmla="*/ 2172031 w 2179982"/>
              <a:gd name="connsiteY4" fmla="*/ 164327 h 1105231"/>
              <a:gd name="connsiteX5" fmla="*/ 2068664 w 2179982"/>
              <a:gd name="connsiteY5" fmla="*/ 291548 h 1105231"/>
              <a:gd name="connsiteX6" fmla="*/ 1965297 w 2179982"/>
              <a:gd name="connsiteY6" fmla="*/ 212035 h 1105231"/>
              <a:gd name="connsiteX7" fmla="*/ 1535926 w 2179982"/>
              <a:gd name="connsiteY7" fmla="*/ 275645 h 1105231"/>
              <a:gd name="connsiteX8" fmla="*/ 1034994 w 2179982"/>
              <a:gd name="connsiteY8" fmla="*/ 426720 h 1105231"/>
              <a:gd name="connsiteX9" fmla="*/ 494305 w 2179982"/>
              <a:gd name="connsiteY9" fmla="*/ 800431 h 1105231"/>
              <a:gd name="connsiteX10" fmla="*/ 168302 w 2179982"/>
              <a:gd name="connsiteY10" fmla="*/ 1086678 h 1105231"/>
              <a:gd name="connsiteX11" fmla="*/ 9276 w 2179982"/>
              <a:gd name="connsiteY11" fmla="*/ 911750 h 1105231"/>
              <a:gd name="connsiteX12" fmla="*/ 112643 w 2179982"/>
              <a:gd name="connsiteY12" fmla="*/ 792480 h 110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9982" h="1105231">
                <a:moveTo>
                  <a:pt x="49032" y="840188"/>
                </a:moveTo>
                <a:cubicBezTo>
                  <a:pt x="274982" y="652670"/>
                  <a:pt x="500932" y="465152"/>
                  <a:pt x="708991" y="339256"/>
                </a:cubicBezTo>
                <a:cubicBezTo>
                  <a:pt x="917050" y="213360"/>
                  <a:pt x="1078726" y="139148"/>
                  <a:pt x="1297387" y="84814"/>
                </a:cubicBezTo>
                <a:cubicBezTo>
                  <a:pt x="1516048" y="30480"/>
                  <a:pt x="1875182" y="0"/>
                  <a:pt x="2020956" y="13252"/>
                </a:cubicBezTo>
                <a:cubicBezTo>
                  <a:pt x="2166730" y="26504"/>
                  <a:pt x="2164080" y="117944"/>
                  <a:pt x="2172031" y="164327"/>
                </a:cubicBezTo>
                <a:cubicBezTo>
                  <a:pt x="2179982" y="210710"/>
                  <a:pt x="2103120" y="283597"/>
                  <a:pt x="2068664" y="291548"/>
                </a:cubicBezTo>
                <a:cubicBezTo>
                  <a:pt x="2034208" y="299499"/>
                  <a:pt x="2054087" y="214685"/>
                  <a:pt x="1965297" y="212035"/>
                </a:cubicBezTo>
                <a:cubicBezTo>
                  <a:pt x="1876507" y="209385"/>
                  <a:pt x="1690976" y="239864"/>
                  <a:pt x="1535926" y="275645"/>
                </a:cubicBezTo>
                <a:cubicBezTo>
                  <a:pt x="1380876" y="311426"/>
                  <a:pt x="1208597" y="339256"/>
                  <a:pt x="1034994" y="426720"/>
                </a:cubicBezTo>
                <a:cubicBezTo>
                  <a:pt x="861391" y="514184"/>
                  <a:pt x="638754" y="690438"/>
                  <a:pt x="494305" y="800431"/>
                </a:cubicBezTo>
                <a:cubicBezTo>
                  <a:pt x="349856" y="910424"/>
                  <a:pt x="249140" y="1068125"/>
                  <a:pt x="168302" y="1086678"/>
                </a:cubicBezTo>
                <a:cubicBezTo>
                  <a:pt x="87464" y="1105231"/>
                  <a:pt x="18552" y="960783"/>
                  <a:pt x="9276" y="911750"/>
                </a:cubicBezTo>
                <a:cubicBezTo>
                  <a:pt x="0" y="862717"/>
                  <a:pt x="56321" y="827598"/>
                  <a:pt x="112643" y="792480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38800" y="1524000"/>
            <a:ext cx="1987164" cy="1249017"/>
          </a:xfrm>
          <a:custGeom>
            <a:avLst/>
            <a:gdLst>
              <a:gd name="connsiteX0" fmla="*/ 31805 w 2111072"/>
              <a:gd name="connsiteY0" fmla="*/ 795130 h 926327"/>
              <a:gd name="connsiteX1" fmla="*/ 39757 w 2111072"/>
              <a:gd name="connsiteY1" fmla="*/ 485029 h 926327"/>
              <a:gd name="connsiteX2" fmla="*/ 47708 w 2111072"/>
              <a:gd name="connsiteY2" fmla="*/ 174928 h 926327"/>
              <a:gd name="connsiteX3" fmla="*/ 302150 w 2111072"/>
              <a:gd name="connsiteY3" fmla="*/ 23854 h 926327"/>
              <a:gd name="connsiteX4" fmla="*/ 508884 w 2111072"/>
              <a:gd name="connsiteY4" fmla="*/ 31805 h 926327"/>
              <a:gd name="connsiteX5" fmla="*/ 842838 w 2111072"/>
              <a:gd name="connsiteY5" fmla="*/ 47707 h 926327"/>
              <a:gd name="connsiteX6" fmla="*/ 1367625 w 2111072"/>
              <a:gd name="connsiteY6" fmla="*/ 166977 h 926327"/>
              <a:gd name="connsiteX7" fmla="*/ 1868557 w 2111072"/>
              <a:gd name="connsiteY7" fmla="*/ 485029 h 926327"/>
              <a:gd name="connsiteX8" fmla="*/ 2027583 w 2111072"/>
              <a:gd name="connsiteY8" fmla="*/ 628153 h 926327"/>
              <a:gd name="connsiteX9" fmla="*/ 2107096 w 2111072"/>
              <a:gd name="connsiteY9" fmla="*/ 723568 h 926327"/>
              <a:gd name="connsiteX10" fmla="*/ 2051437 w 2111072"/>
              <a:gd name="connsiteY10" fmla="*/ 866692 h 926327"/>
              <a:gd name="connsiteX11" fmla="*/ 1876508 w 2111072"/>
              <a:gd name="connsiteY11" fmla="*/ 882594 h 926327"/>
              <a:gd name="connsiteX12" fmla="*/ 1836751 w 2111072"/>
              <a:gd name="connsiteY12" fmla="*/ 795130 h 926327"/>
              <a:gd name="connsiteX13" fmla="*/ 1789044 w 2111072"/>
              <a:gd name="connsiteY13" fmla="*/ 795130 h 926327"/>
              <a:gd name="connsiteX14" fmla="*/ 1757238 w 2111072"/>
              <a:gd name="connsiteY14" fmla="*/ 811033 h 926327"/>
              <a:gd name="connsiteX15" fmla="*/ 1757238 w 2111072"/>
              <a:gd name="connsiteY15" fmla="*/ 811033 h 926327"/>
              <a:gd name="connsiteX16" fmla="*/ 1741336 w 2111072"/>
              <a:gd name="connsiteY16" fmla="*/ 779227 h 926327"/>
              <a:gd name="connsiteX17" fmla="*/ 1757238 w 2111072"/>
              <a:gd name="connsiteY17" fmla="*/ 707666 h 926327"/>
              <a:gd name="connsiteX18" fmla="*/ 1677725 w 2111072"/>
              <a:gd name="connsiteY18" fmla="*/ 747422 h 926327"/>
              <a:gd name="connsiteX19" fmla="*/ 1677725 w 2111072"/>
              <a:gd name="connsiteY19" fmla="*/ 747422 h 926327"/>
              <a:gd name="connsiteX20" fmla="*/ 1637969 w 2111072"/>
              <a:gd name="connsiteY20" fmla="*/ 747422 h 926327"/>
              <a:gd name="connsiteX21" fmla="*/ 1645920 w 2111072"/>
              <a:gd name="connsiteY21" fmla="*/ 636104 h 926327"/>
              <a:gd name="connsiteX22" fmla="*/ 1582310 w 2111072"/>
              <a:gd name="connsiteY22" fmla="*/ 707666 h 926327"/>
              <a:gd name="connsiteX23" fmla="*/ 1566407 w 2111072"/>
              <a:gd name="connsiteY23" fmla="*/ 604299 h 926327"/>
              <a:gd name="connsiteX24" fmla="*/ 1200647 w 2111072"/>
              <a:gd name="connsiteY24" fmla="*/ 437321 h 926327"/>
              <a:gd name="connsiteX25" fmla="*/ 723569 w 2111072"/>
              <a:gd name="connsiteY25" fmla="*/ 318052 h 926327"/>
              <a:gd name="connsiteX26" fmla="*/ 413468 w 2111072"/>
              <a:gd name="connsiteY26" fmla="*/ 318052 h 926327"/>
              <a:gd name="connsiteX27" fmla="*/ 230588 w 2111072"/>
              <a:gd name="connsiteY27" fmla="*/ 842838 h 926327"/>
              <a:gd name="connsiteX28" fmla="*/ 31805 w 2111072"/>
              <a:gd name="connsiteY28" fmla="*/ 795130 h 9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11072" h="926327">
                <a:moveTo>
                  <a:pt x="31805" y="795130"/>
                </a:moveTo>
                <a:cubicBezTo>
                  <a:pt x="0" y="735495"/>
                  <a:pt x="39757" y="485029"/>
                  <a:pt x="39757" y="485029"/>
                </a:cubicBezTo>
                <a:cubicBezTo>
                  <a:pt x="42408" y="381662"/>
                  <a:pt x="3976" y="251791"/>
                  <a:pt x="47708" y="174928"/>
                </a:cubicBezTo>
                <a:cubicBezTo>
                  <a:pt x="91440" y="98066"/>
                  <a:pt x="225287" y="47708"/>
                  <a:pt x="302150" y="23854"/>
                </a:cubicBezTo>
                <a:cubicBezTo>
                  <a:pt x="379013" y="0"/>
                  <a:pt x="508884" y="31805"/>
                  <a:pt x="508884" y="31805"/>
                </a:cubicBezTo>
                <a:cubicBezTo>
                  <a:pt x="598999" y="35780"/>
                  <a:pt x="699714" y="25178"/>
                  <a:pt x="842838" y="47707"/>
                </a:cubicBezTo>
                <a:cubicBezTo>
                  <a:pt x="985962" y="70236"/>
                  <a:pt x="1196672" y="94090"/>
                  <a:pt x="1367625" y="166977"/>
                </a:cubicBezTo>
                <a:cubicBezTo>
                  <a:pt x="1538578" y="239864"/>
                  <a:pt x="1758564" y="408166"/>
                  <a:pt x="1868557" y="485029"/>
                </a:cubicBezTo>
                <a:cubicBezTo>
                  <a:pt x="1978550" y="561892"/>
                  <a:pt x="1987827" y="588397"/>
                  <a:pt x="2027583" y="628153"/>
                </a:cubicBezTo>
                <a:cubicBezTo>
                  <a:pt x="2067339" y="667909"/>
                  <a:pt x="2103120" y="683811"/>
                  <a:pt x="2107096" y="723568"/>
                </a:cubicBezTo>
                <a:cubicBezTo>
                  <a:pt x="2111072" y="763325"/>
                  <a:pt x="2089868" y="840188"/>
                  <a:pt x="2051437" y="866692"/>
                </a:cubicBezTo>
                <a:cubicBezTo>
                  <a:pt x="2013006" y="893196"/>
                  <a:pt x="1912289" y="894521"/>
                  <a:pt x="1876508" y="882594"/>
                </a:cubicBezTo>
                <a:cubicBezTo>
                  <a:pt x="1840727" y="870667"/>
                  <a:pt x="1851328" y="809707"/>
                  <a:pt x="1836751" y="795130"/>
                </a:cubicBezTo>
                <a:cubicBezTo>
                  <a:pt x="1822174" y="780553"/>
                  <a:pt x="1802296" y="792480"/>
                  <a:pt x="1789044" y="795130"/>
                </a:cubicBezTo>
                <a:cubicBezTo>
                  <a:pt x="1775792" y="797780"/>
                  <a:pt x="1757238" y="811033"/>
                  <a:pt x="1757238" y="811033"/>
                </a:cubicBezTo>
                <a:lnTo>
                  <a:pt x="1757238" y="811033"/>
                </a:lnTo>
                <a:cubicBezTo>
                  <a:pt x="1754588" y="805732"/>
                  <a:pt x="1741336" y="796455"/>
                  <a:pt x="1741336" y="779227"/>
                </a:cubicBezTo>
                <a:cubicBezTo>
                  <a:pt x="1741336" y="761999"/>
                  <a:pt x="1767840" y="712967"/>
                  <a:pt x="1757238" y="707666"/>
                </a:cubicBezTo>
                <a:lnTo>
                  <a:pt x="1677725" y="747422"/>
                </a:lnTo>
                <a:lnTo>
                  <a:pt x="1677725" y="747422"/>
                </a:lnTo>
                <a:cubicBezTo>
                  <a:pt x="1671099" y="747422"/>
                  <a:pt x="1643270" y="765975"/>
                  <a:pt x="1637969" y="747422"/>
                </a:cubicBezTo>
                <a:cubicBezTo>
                  <a:pt x="1632668" y="728869"/>
                  <a:pt x="1655197" y="642730"/>
                  <a:pt x="1645920" y="636104"/>
                </a:cubicBezTo>
                <a:cubicBezTo>
                  <a:pt x="1636644" y="629478"/>
                  <a:pt x="1595562" y="712967"/>
                  <a:pt x="1582310" y="707666"/>
                </a:cubicBezTo>
                <a:cubicBezTo>
                  <a:pt x="1569058" y="702365"/>
                  <a:pt x="1630017" y="649356"/>
                  <a:pt x="1566407" y="604299"/>
                </a:cubicBezTo>
                <a:cubicBezTo>
                  <a:pt x="1502797" y="559242"/>
                  <a:pt x="1341120" y="485029"/>
                  <a:pt x="1200647" y="437321"/>
                </a:cubicBezTo>
                <a:cubicBezTo>
                  <a:pt x="1060174" y="389613"/>
                  <a:pt x="854766" y="337930"/>
                  <a:pt x="723569" y="318052"/>
                </a:cubicBezTo>
                <a:cubicBezTo>
                  <a:pt x="592373" y="298174"/>
                  <a:pt x="495631" y="230588"/>
                  <a:pt x="413468" y="318052"/>
                </a:cubicBezTo>
                <a:cubicBezTo>
                  <a:pt x="331305" y="405516"/>
                  <a:pt x="294198" y="759349"/>
                  <a:pt x="230588" y="842838"/>
                </a:cubicBezTo>
                <a:cubicBezTo>
                  <a:pt x="166978" y="926327"/>
                  <a:pt x="63610" y="854765"/>
                  <a:pt x="31805" y="79513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21226725">
            <a:off x="4462052" y="2584103"/>
            <a:ext cx="1481989" cy="864042"/>
          </a:xfrm>
          <a:custGeom>
            <a:avLst/>
            <a:gdLst>
              <a:gd name="connsiteX0" fmla="*/ 180229 w 1182094"/>
              <a:gd name="connsiteY0" fmla="*/ 104692 h 864042"/>
              <a:gd name="connsiteX1" fmla="*/ 21203 w 1182094"/>
              <a:gd name="connsiteY1" fmla="*/ 303475 h 864042"/>
              <a:gd name="connsiteX2" fmla="*/ 53008 w 1182094"/>
              <a:gd name="connsiteY2" fmla="*/ 637429 h 864042"/>
              <a:gd name="connsiteX3" fmla="*/ 331304 w 1182094"/>
              <a:gd name="connsiteY3" fmla="*/ 828261 h 864042"/>
              <a:gd name="connsiteX4" fmla="*/ 665259 w 1182094"/>
              <a:gd name="connsiteY4" fmla="*/ 852115 h 864042"/>
              <a:gd name="connsiteX5" fmla="*/ 975360 w 1182094"/>
              <a:gd name="connsiteY5" fmla="*/ 756699 h 864042"/>
              <a:gd name="connsiteX6" fmla="*/ 1007165 w 1182094"/>
              <a:gd name="connsiteY6" fmla="*/ 359134 h 864042"/>
              <a:gd name="connsiteX7" fmla="*/ 1062824 w 1182094"/>
              <a:gd name="connsiteY7" fmla="*/ 239864 h 864042"/>
              <a:gd name="connsiteX8" fmla="*/ 1166191 w 1182094"/>
              <a:gd name="connsiteY8" fmla="*/ 128546 h 864042"/>
              <a:gd name="connsiteX9" fmla="*/ 967408 w 1182094"/>
              <a:gd name="connsiteY9" fmla="*/ 88789 h 864042"/>
              <a:gd name="connsiteX10" fmla="*/ 808382 w 1182094"/>
              <a:gd name="connsiteY10" fmla="*/ 303475 h 864042"/>
              <a:gd name="connsiteX11" fmla="*/ 355158 w 1182094"/>
              <a:gd name="connsiteY11" fmla="*/ 160351 h 864042"/>
              <a:gd name="connsiteX12" fmla="*/ 315401 w 1182094"/>
              <a:gd name="connsiteY12" fmla="*/ 9276 h 864042"/>
              <a:gd name="connsiteX13" fmla="*/ 180229 w 1182094"/>
              <a:gd name="connsiteY13" fmla="*/ 104692 h 86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2094" h="864042">
                <a:moveTo>
                  <a:pt x="180229" y="104692"/>
                </a:moveTo>
                <a:cubicBezTo>
                  <a:pt x="131196" y="153725"/>
                  <a:pt x="42406" y="214686"/>
                  <a:pt x="21203" y="303475"/>
                </a:cubicBezTo>
                <a:cubicBezTo>
                  <a:pt x="0" y="392264"/>
                  <a:pt x="1325" y="549965"/>
                  <a:pt x="53008" y="637429"/>
                </a:cubicBezTo>
                <a:cubicBezTo>
                  <a:pt x="104691" y="724893"/>
                  <a:pt x="229262" y="792480"/>
                  <a:pt x="331304" y="828261"/>
                </a:cubicBezTo>
                <a:cubicBezTo>
                  <a:pt x="433346" y="864042"/>
                  <a:pt x="557916" y="864042"/>
                  <a:pt x="665259" y="852115"/>
                </a:cubicBezTo>
                <a:cubicBezTo>
                  <a:pt x="772602" y="840188"/>
                  <a:pt x="918376" y="838863"/>
                  <a:pt x="975360" y="756699"/>
                </a:cubicBezTo>
                <a:cubicBezTo>
                  <a:pt x="1032344" y="674536"/>
                  <a:pt x="992588" y="445273"/>
                  <a:pt x="1007165" y="359134"/>
                </a:cubicBezTo>
                <a:cubicBezTo>
                  <a:pt x="1021742" y="272995"/>
                  <a:pt x="1036320" y="278295"/>
                  <a:pt x="1062824" y="239864"/>
                </a:cubicBezTo>
                <a:cubicBezTo>
                  <a:pt x="1089328" y="201433"/>
                  <a:pt x="1182094" y="153725"/>
                  <a:pt x="1166191" y="128546"/>
                </a:cubicBezTo>
                <a:cubicBezTo>
                  <a:pt x="1150288" y="103367"/>
                  <a:pt x="1027043" y="59634"/>
                  <a:pt x="967408" y="88789"/>
                </a:cubicBezTo>
                <a:cubicBezTo>
                  <a:pt x="907773" y="117944"/>
                  <a:pt x="910424" y="291548"/>
                  <a:pt x="808382" y="303475"/>
                </a:cubicBezTo>
                <a:cubicBezTo>
                  <a:pt x="706340" y="315402"/>
                  <a:pt x="437322" y="209384"/>
                  <a:pt x="355158" y="160351"/>
                </a:cubicBezTo>
                <a:cubicBezTo>
                  <a:pt x="272995" y="111318"/>
                  <a:pt x="344556" y="18553"/>
                  <a:pt x="315401" y="9276"/>
                </a:cubicBezTo>
                <a:cubicBezTo>
                  <a:pt x="286246" y="0"/>
                  <a:pt x="229262" y="55659"/>
                  <a:pt x="180229" y="104692"/>
                </a:cubicBezTo>
                <a:close/>
              </a:path>
            </a:pathLst>
          </a:custGeom>
          <a:solidFill>
            <a:srgbClr val="A69466"/>
          </a:solidFill>
          <a:ln>
            <a:solidFill>
              <a:srgbClr val="A69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4038600"/>
            <a:ext cx="2286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5715000"/>
            <a:ext cx="1600200" cy="4572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Ingestija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1257300" y="4533900"/>
            <a:ext cx="762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52400" y="5257800"/>
            <a:ext cx="3276600" cy="12954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Žvakanje, sitnjenje i natapanje hrane pljuvačkom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05000" y="38862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8800" y="39624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05000" y="40386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81200" y="39624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752600" y="40386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8800" y="41148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05000" y="41910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752600" y="41910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28800" y="4267200"/>
            <a:ext cx="45719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3942616">
            <a:off x="1770457" y="3890817"/>
            <a:ext cx="246032" cy="36527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9600" y="5715000"/>
            <a:ext cx="2133600" cy="4572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Gutanje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28600" y="5715000"/>
            <a:ext cx="3200400" cy="4572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Oblikovanje bolusa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876800" y="3200400"/>
            <a:ext cx="76200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953000" y="3276600"/>
            <a:ext cx="76200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3276600"/>
            <a:ext cx="76200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276600"/>
            <a:ext cx="76200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029200" y="5638800"/>
            <a:ext cx="1752600" cy="4572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Varenje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029200" y="5638800"/>
            <a:ext cx="1905000" cy="4572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Resorpcija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867400" y="19812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943600" y="19050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1200" y="18288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943600" y="1752600"/>
            <a:ext cx="33528" cy="3352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15000" y="19050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1200" y="21336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15000" y="20574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791200" y="22860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3001401">
            <a:off x="5808640" y="1702402"/>
            <a:ext cx="201481" cy="29292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648200" y="5638800"/>
            <a:ext cx="3276600" cy="7620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Eliminacija nesvarenih materija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C 0.01944 -0.0287 0.03924 -0.05694 0.05608 -0.07801 C 0.07309 -0.09907 0.08438 -0.1118 0.10174 -0.12754 C 0.11858 -0.14305 0.13524 -0.15926 0.15816 -0.17153 C 0.1809 -0.18356 0.21545 -0.19583 0.23733 -0.20231 C 0.25938 -0.2081 0.27847 -0.21157 0.28958 -0.21065 C 0.30087 -0.20949 0.30122 -0.20671 0.30521 -0.19537 C 0.30903 -0.18449 0.30833 -0.15787 0.31233 -0.14444 C 0.31632 -0.13032 0.3224 -0.12106 0.32865 -0.1125 " pathEditMode="relative" rAng="-205628" ptsTypes="aaaaaaaaA">
                                      <p:cBhvr>
                                        <p:cTn id="10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32284E-8 C 0.02343 -0.00555 0.04687 -0.01111 0.06041 -0.02268 C 0.07396 -0.03402 0.075 -0.05184 0.08142 -0.0692 C 0.08784 -0.08632 0.09514 -0.10923 0.09861 -0.12613 C 0.10225 -0.14279 0.10104 -0.16038 0.10243 -0.16964 C 0.10347 -0.17889 0.10486 -0.18028 0.10625 -0.18144 " pathEditMode="relative" rAng="0" ptsTypes="aaaaaA">
                                      <p:cBhvr>
                                        <p:cTn id="1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91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32284E-8 C 0.02118 -0.00486 0.04305 -0.00949 0.05521 -0.01851 C 0.06805 -0.02823 0.06892 -0.04281 0.075 -0.0567 C 0.08055 -0.07082 0.0875 -0.08956 0.09097 -0.10322 C 0.09392 -0.1171 0.09305 -0.13122 0.09427 -0.13886 C 0.09531 -0.14626 0.09635 -0.14742 0.09791 -0.14811 " pathEditMode="relative" rAng="0" ptsTypes="aaaaaA"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-74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185 C 0.02084 -0.00694 0.04393 -0.01203 0.05712 -0.02268 C 0.07049 -0.03332 0.07153 -0.04975 0.07778 -0.06572 C 0.08403 -0.08169 0.09132 -0.10298 0.0948 -0.11849 C 0.09809 -0.13399 0.09723 -0.15019 0.09844 -0.15876 C 0.09966 -0.16732 0.10087 -0.16871 0.10209 -0.16987 " pathEditMode="relative" rAng="0" ptsTypes="aaaaaA">
                                      <p:cBhvr>
                                        <p:cTn id="1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84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185 C 0.01059 -0.00694 0.03177 -0.01203 0.0441 -0.02268 C 0.05642 -0.03332 0.05729 -0.04975 0.06302 -0.06572 C 0.06875 -0.08169 0.07552 -0.10298 0.07865 -0.11849 C 0.08177 -0.13399 0.0809 -0.15019 0.08194 -0.15876 C 0.08316 -0.16732 0.0842 -0.16871 0.08542 -0.16987 " pathEditMode="relative" rAng="0" ptsTypes="aaaaaA"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0139 C -0.00121 -0.00069 -0.01024 3.7037E-7 -0.01822 0.00139 C -0.02638 0.00301 -0.03645 0.00625 -0.04045 0.00764 C -0.04444 0.0088 -0.04357 0.00926 -0.04236 0.00949 " pathEditMode="relative" rAng="0" ptsTypes="aaaA">
                                      <p:cBhvr>
                                        <p:cTn id="1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5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81 -0.00162 -0.01563 -0.00324 -0.02257 -0.00672 C -0.02952 -0.01019 -0.0382 -0.0176 -0.04167 -0.02061 C -0.04514 -0.02361 -0.04427 -0.02431 -0.04323 -0.02477 " pathEditMode="relative" ptsTypes="aaaA">
                                      <p:cBhvr>
                                        <p:cTn id="1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25 C -0.00972 -0.01736 -0.01875 -0.02199 -0.02656 -0.03171 C -0.03489 -0.04166 -0.04496 -0.0625 -0.04896 -0.07129 C -0.05278 -0.07963 -0.05208 -0.08171 -0.05087 -0.0824 " pathEditMode="relative" rAng="0" ptsTypes="aaaA">
                                      <p:cBhvr>
                                        <p:cTn id="1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35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042E-7 C 0.00782 -0.00694 0.01615 -0.01318 0.0283 -0.01226 C 0.0408 -0.01041 0.05313 -0.0037 0.07327 0.01018 C 0.09358 0.02405 0.13125 0.05157 0.15018 0.07169 C 0.16927 0.09204 0.16927 0.10106 0.18716 0.1309 C 0.20504 0.16166 0.23941 0.21577 0.25747 0.25439 C 0.27552 0.29279 0.28681 0.30759 0.29601 0.36309 C 0.30486 0.41813 0.30816 0.50231 0.31216 0.58696 " pathEditMode="relative" rAng="0" ptsTypes="aaaaaaaA">
                                      <p:cBhvr>
                                        <p:cTn id="214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1" animBg="1"/>
      <p:bldP spid="29" grpId="2" animBg="1"/>
      <p:bldP spid="30" grpId="0" animBg="1"/>
      <p:bldP spid="30" grpId="1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4" grpId="0" animBg="1"/>
      <p:bldP spid="54" grpId="1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Lučenje pljuvačke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1524000"/>
            <a:ext cx="3200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l</a:t>
            </a:r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l. parotes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990600"/>
            <a:ext cx="3886200" cy="457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Glavne pljuvačne žlezde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1981200"/>
            <a:ext cx="3200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Gl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l</a:t>
            </a:r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. submandibullares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2438400"/>
            <a:ext cx="3200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l</a:t>
            </a:r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l. sublinguales </a:t>
            </a:r>
          </a:p>
        </p:txBody>
      </p:sp>
      <p:sp>
        <p:nvSpPr>
          <p:cNvPr id="10" name="Plus 9"/>
          <p:cNvSpPr/>
          <p:nvPr/>
        </p:nvSpPr>
        <p:spPr>
          <a:xfrm>
            <a:off x="4114800" y="1981200"/>
            <a:ext cx="304800" cy="304800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1676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Sitne pljuvačne žlezde u sluzokoži usana, obraza, jezika i mekog nepca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9" name="Picture 8" descr="saliva-gland-infections-in-dogs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3796417" cy="33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19200" y="5181600"/>
            <a:ext cx="152400" cy="15240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hape 13"/>
          <p:cNvCxnSpPr>
            <a:stCxn id="12" idx="0"/>
          </p:cNvCxnSpPr>
          <p:nvPr/>
        </p:nvCxnSpPr>
        <p:spPr>
          <a:xfrm rot="5400000" flipH="1" flipV="1">
            <a:off x="1562100" y="3543300"/>
            <a:ext cx="1371600" cy="1905000"/>
          </a:xfrm>
          <a:prstGeom prst="curvedConnector2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r23569-fig-0001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39070">
            <a:off x="3422997" y="2861285"/>
            <a:ext cx="1583185" cy="1905000"/>
          </a:xfrm>
          <a:prstGeom prst="rect">
            <a:avLst/>
          </a:prstGeom>
        </p:spPr>
      </p:pic>
      <p:cxnSp>
        <p:nvCxnSpPr>
          <p:cNvPr id="18" name="Curved Connector 17"/>
          <p:cNvCxnSpPr/>
          <p:nvPr/>
        </p:nvCxnSpPr>
        <p:spPr>
          <a:xfrm>
            <a:off x="4038600" y="4953000"/>
            <a:ext cx="838200" cy="609600"/>
          </a:xfrm>
          <a:prstGeom prst="curvedConnector3">
            <a:avLst>
              <a:gd name="adj1" fmla="val -4545"/>
            </a:avLst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198106">
            <a:off x="3874170" y="3740975"/>
            <a:ext cx="651018" cy="1233276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apezoid 22"/>
          <p:cNvSpPr/>
          <p:nvPr/>
        </p:nvSpPr>
        <p:spPr>
          <a:xfrm rot="5719930">
            <a:off x="5129030" y="5357631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5719930">
            <a:off x="5229992" y="5531087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apezoid 24"/>
          <p:cNvSpPr/>
          <p:nvPr/>
        </p:nvSpPr>
        <p:spPr>
          <a:xfrm rot="7382779">
            <a:off x="5260722" y="4936375"/>
            <a:ext cx="533400" cy="588685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7382779">
            <a:off x="5429672" y="5195487"/>
            <a:ext cx="228600" cy="1681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3608445">
            <a:off x="5202778" y="5736178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3608445">
            <a:off x="5355178" y="5964778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 rot="1128128">
            <a:off x="5481927" y="6015327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128128">
            <a:off x="5634327" y="6243927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>
            <a:off x="5867400" y="6096000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19800" y="6324600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19943600">
            <a:off x="6265426" y="6036824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9943600">
            <a:off x="6417826" y="6265424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 rot="8830144">
            <a:off x="5512196" y="4673995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8830144">
            <a:off x="5664596" y="4902595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/>
          <p:cNvSpPr/>
          <p:nvPr/>
        </p:nvSpPr>
        <p:spPr>
          <a:xfrm rot="10491719">
            <a:off x="5909120" y="4537520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0491719">
            <a:off x="6061520" y="4766120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2631783">
            <a:off x="6270705" y="4594306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2631783">
            <a:off x="6423105" y="4822906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ezoid 40"/>
          <p:cNvSpPr/>
          <p:nvPr/>
        </p:nvSpPr>
        <p:spPr>
          <a:xfrm rot="18207923">
            <a:off x="6579853" y="5817853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8207923">
            <a:off x="6732253" y="6046453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apezoid 42"/>
          <p:cNvSpPr/>
          <p:nvPr/>
        </p:nvSpPr>
        <p:spPr>
          <a:xfrm rot="13565978">
            <a:off x="6587402" y="4834801"/>
            <a:ext cx="533400" cy="5334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3565978">
            <a:off x="6739802" y="5063401"/>
            <a:ext cx="2286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29600" y="4419600"/>
            <a:ext cx="304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534400" y="4419600"/>
            <a:ext cx="304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839200" y="4419600"/>
            <a:ext cx="304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29600" y="6172200"/>
            <a:ext cx="304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534400" y="6172200"/>
            <a:ext cx="304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839200" y="6172200"/>
            <a:ext cx="304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V="1">
            <a:off x="8305800" y="4572000"/>
            <a:ext cx="1524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V="1">
            <a:off x="8610600" y="4572000"/>
            <a:ext cx="1524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V="1">
            <a:off x="8915400" y="4572000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V="1">
            <a:off x="8305800" y="6400800"/>
            <a:ext cx="1524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V="1">
            <a:off x="8991600" y="6400800"/>
            <a:ext cx="1524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V="1">
            <a:off x="8610600" y="6400800"/>
            <a:ext cx="1524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067300" y="4513263"/>
            <a:ext cx="762000" cy="925512"/>
          </a:xfrm>
          <a:custGeom>
            <a:avLst/>
            <a:gdLst>
              <a:gd name="connsiteX0" fmla="*/ 457200 w 762000"/>
              <a:gd name="connsiteY0" fmla="*/ 201612 h 925512"/>
              <a:gd name="connsiteX1" fmla="*/ 219075 w 762000"/>
              <a:gd name="connsiteY1" fmla="*/ 420687 h 925512"/>
              <a:gd name="connsiteX2" fmla="*/ 19050 w 762000"/>
              <a:gd name="connsiteY2" fmla="*/ 925512 h 925512"/>
              <a:gd name="connsiteX3" fmla="*/ 19050 w 762000"/>
              <a:gd name="connsiteY3" fmla="*/ 925512 h 925512"/>
              <a:gd name="connsiteX4" fmla="*/ 9525 w 762000"/>
              <a:gd name="connsiteY4" fmla="*/ 554037 h 925512"/>
              <a:gd name="connsiteX5" fmla="*/ 9525 w 762000"/>
              <a:gd name="connsiteY5" fmla="*/ 554037 h 925512"/>
              <a:gd name="connsiteX6" fmla="*/ 0 w 762000"/>
              <a:gd name="connsiteY6" fmla="*/ 439737 h 925512"/>
              <a:gd name="connsiteX7" fmla="*/ 0 w 762000"/>
              <a:gd name="connsiteY7" fmla="*/ 439737 h 925512"/>
              <a:gd name="connsiteX8" fmla="*/ 123825 w 762000"/>
              <a:gd name="connsiteY8" fmla="*/ 220662 h 925512"/>
              <a:gd name="connsiteX9" fmla="*/ 714375 w 762000"/>
              <a:gd name="connsiteY9" fmla="*/ 1587 h 925512"/>
              <a:gd name="connsiteX10" fmla="*/ 457200 w 762000"/>
              <a:gd name="connsiteY10" fmla="*/ 201612 h 9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2000" h="925512">
                <a:moveTo>
                  <a:pt x="457200" y="201612"/>
                </a:moveTo>
                <a:cubicBezTo>
                  <a:pt x="374650" y="271462"/>
                  <a:pt x="292100" y="300037"/>
                  <a:pt x="219075" y="420687"/>
                </a:cubicBezTo>
                <a:cubicBezTo>
                  <a:pt x="146050" y="541337"/>
                  <a:pt x="19050" y="925512"/>
                  <a:pt x="19050" y="925512"/>
                </a:cubicBezTo>
                <a:lnTo>
                  <a:pt x="19050" y="925512"/>
                </a:lnTo>
                <a:cubicBezTo>
                  <a:pt x="17463" y="863600"/>
                  <a:pt x="9525" y="554037"/>
                  <a:pt x="9525" y="554037"/>
                </a:cubicBezTo>
                <a:lnTo>
                  <a:pt x="9525" y="554037"/>
                </a:lnTo>
                <a:lnTo>
                  <a:pt x="0" y="439737"/>
                </a:lnTo>
                <a:lnTo>
                  <a:pt x="0" y="439737"/>
                </a:lnTo>
                <a:cubicBezTo>
                  <a:pt x="20638" y="403225"/>
                  <a:pt x="4763" y="293687"/>
                  <a:pt x="123825" y="220662"/>
                </a:cubicBezTo>
                <a:cubicBezTo>
                  <a:pt x="242887" y="147637"/>
                  <a:pt x="666750" y="3174"/>
                  <a:pt x="714375" y="1587"/>
                </a:cubicBezTo>
                <a:cubicBezTo>
                  <a:pt x="762000" y="0"/>
                  <a:pt x="539750" y="131762"/>
                  <a:pt x="457200" y="20161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18058325">
            <a:off x="4936245" y="5512264"/>
            <a:ext cx="762000" cy="925512"/>
          </a:xfrm>
          <a:custGeom>
            <a:avLst/>
            <a:gdLst>
              <a:gd name="connsiteX0" fmla="*/ 457200 w 762000"/>
              <a:gd name="connsiteY0" fmla="*/ 201612 h 925512"/>
              <a:gd name="connsiteX1" fmla="*/ 219075 w 762000"/>
              <a:gd name="connsiteY1" fmla="*/ 420687 h 925512"/>
              <a:gd name="connsiteX2" fmla="*/ 19050 w 762000"/>
              <a:gd name="connsiteY2" fmla="*/ 925512 h 925512"/>
              <a:gd name="connsiteX3" fmla="*/ 19050 w 762000"/>
              <a:gd name="connsiteY3" fmla="*/ 925512 h 925512"/>
              <a:gd name="connsiteX4" fmla="*/ 9525 w 762000"/>
              <a:gd name="connsiteY4" fmla="*/ 554037 h 925512"/>
              <a:gd name="connsiteX5" fmla="*/ 9525 w 762000"/>
              <a:gd name="connsiteY5" fmla="*/ 554037 h 925512"/>
              <a:gd name="connsiteX6" fmla="*/ 0 w 762000"/>
              <a:gd name="connsiteY6" fmla="*/ 439737 h 925512"/>
              <a:gd name="connsiteX7" fmla="*/ 0 w 762000"/>
              <a:gd name="connsiteY7" fmla="*/ 439737 h 925512"/>
              <a:gd name="connsiteX8" fmla="*/ 123825 w 762000"/>
              <a:gd name="connsiteY8" fmla="*/ 220662 h 925512"/>
              <a:gd name="connsiteX9" fmla="*/ 714375 w 762000"/>
              <a:gd name="connsiteY9" fmla="*/ 1587 h 925512"/>
              <a:gd name="connsiteX10" fmla="*/ 457200 w 762000"/>
              <a:gd name="connsiteY10" fmla="*/ 201612 h 9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2000" h="925512">
                <a:moveTo>
                  <a:pt x="457200" y="201612"/>
                </a:moveTo>
                <a:cubicBezTo>
                  <a:pt x="374650" y="271462"/>
                  <a:pt x="292100" y="300037"/>
                  <a:pt x="219075" y="420687"/>
                </a:cubicBezTo>
                <a:cubicBezTo>
                  <a:pt x="146050" y="541337"/>
                  <a:pt x="19050" y="925512"/>
                  <a:pt x="19050" y="925512"/>
                </a:cubicBezTo>
                <a:lnTo>
                  <a:pt x="19050" y="925512"/>
                </a:lnTo>
                <a:cubicBezTo>
                  <a:pt x="17463" y="863600"/>
                  <a:pt x="9525" y="554037"/>
                  <a:pt x="9525" y="554037"/>
                </a:cubicBezTo>
                <a:lnTo>
                  <a:pt x="9525" y="554037"/>
                </a:lnTo>
                <a:lnTo>
                  <a:pt x="0" y="439737"/>
                </a:lnTo>
                <a:lnTo>
                  <a:pt x="0" y="439737"/>
                </a:lnTo>
                <a:cubicBezTo>
                  <a:pt x="20638" y="403225"/>
                  <a:pt x="4763" y="293687"/>
                  <a:pt x="123825" y="220662"/>
                </a:cubicBezTo>
                <a:cubicBezTo>
                  <a:pt x="242887" y="147637"/>
                  <a:pt x="666750" y="3174"/>
                  <a:pt x="714375" y="1587"/>
                </a:cubicBezTo>
                <a:cubicBezTo>
                  <a:pt x="762000" y="0"/>
                  <a:pt x="539750" y="131762"/>
                  <a:pt x="457200" y="20161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3652551">
            <a:off x="5959248" y="4245809"/>
            <a:ext cx="1044985" cy="977050"/>
          </a:xfrm>
          <a:custGeom>
            <a:avLst/>
            <a:gdLst>
              <a:gd name="connsiteX0" fmla="*/ 457200 w 762000"/>
              <a:gd name="connsiteY0" fmla="*/ 201612 h 925512"/>
              <a:gd name="connsiteX1" fmla="*/ 219075 w 762000"/>
              <a:gd name="connsiteY1" fmla="*/ 420687 h 925512"/>
              <a:gd name="connsiteX2" fmla="*/ 19050 w 762000"/>
              <a:gd name="connsiteY2" fmla="*/ 925512 h 925512"/>
              <a:gd name="connsiteX3" fmla="*/ 19050 w 762000"/>
              <a:gd name="connsiteY3" fmla="*/ 925512 h 925512"/>
              <a:gd name="connsiteX4" fmla="*/ 9525 w 762000"/>
              <a:gd name="connsiteY4" fmla="*/ 554037 h 925512"/>
              <a:gd name="connsiteX5" fmla="*/ 9525 w 762000"/>
              <a:gd name="connsiteY5" fmla="*/ 554037 h 925512"/>
              <a:gd name="connsiteX6" fmla="*/ 0 w 762000"/>
              <a:gd name="connsiteY6" fmla="*/ 439737 h 925512"/>
              <a:gd name="connsiteX7" fmla="*/ 0 w 762000"/>
              <a:gd name="connsiteY7" fmla="*/ 439737 h 925512"/>
              <a:gd name="connsiteX8" fmla="*/ 123825 w 762000"/>
              <a:gd name="connsiteY8" fmla="*/ 220662 h 925512"/>
              <a:gd name="connsiteX9" fmla="*/ 714375 w 762000"/>
              <a:gd name="connsiteY9" fmla="*/ 1587 h 925512"/>
              <a:gd name="connsiteX10" fmla="*/ 457200 w 762000"/>
              <a:gd name="connsiteY10" fmla="*/ 201612 h 9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2000" h="925512">
                <a:moveTo>
                  <a:pt x="457200" y="201612"/>
                </a:moveTo>
                <a:cubicBezTo>
                  <a:pt x="374650" y="271462"/>
                  <a:pt x="292100" y="300037"/>
                  <a:pt x="219075" y="420687"/>
                </a:cubicBezTo>
                <a:cubicBezTo>
                  <a:pt x="146050" y="541337"/>
                  <a:pt x="19050" y="925512"/>
                  <a:pt x="19050" y="925512"/>
                </a:cubicBezTo>
                <a:lnTo>
                  <a:pt x="19050" y="925512"/>
                </a:lnTo>
                <a:cubicBezTo>
                  <a:pt x="17463" y="863600"/>
                  <a:pt x="9525" y="554037"/>
                  <a:pt x="9525" y="554037"/>
                </a:cubicBezTo>
                <a:lnTo>
                  <a:pt x="9525" y="554037"/>
                </a:lnTo>
                <a:lnTo>
                  <a:pt x="0" y="439737"/>
                </a:lnTo>
                <a:lnTo>
                  <a:pt x="0" y="439737"/>
                </a:lnTo>
                <a:cubicBezTo>
                  <a:pt x="20638" y="403225"/>
                  <a:pt x="4763" y="293687"/>
                  <a:pt x="123825" y="220662"/>
                </a:cubicBezTo>
                <a:cubicBezTo>
                  <a:pt x="242887" y="147637"/>
                  <a:pt x="666750" y="3174"/>
                  <a:pt x="714375" y="1587"/>
                </a:cubicBezTo>
                <a:cubicBezTo>
                  <a:pt x="762000" y="0"/>
                  <a:pt x="539750" y="131762"/>
                  <a:pt x="457200" y="20161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rot="14148492">
            <a:off x="5814683" y="5843791"/>
            <a:ext cx="867433" cy="1253122"/>
          </a:xfrm>
          <a:custGeom>
            <a:avLst/>
            <a:gdLst>
              <a:gd name="connsiteX0" fmla="*/ 457200 w 762000"/>
              <a:gd name="connsiteY0" fmla="*/ 201612 h 925512"/>
              <a:gd name="connsiteX1" fmla="*/ 219075 w 762000"/>
              <a:gd name="connsiteY1" fmla="*/ 420687 h 925512"/>
              <a:gd name="connsiteX2" fmla="*/ 19050 w 762000"/>
              <a:gd name="connsiteY2" fmla="*/ 925512 h 925512"/>
              <a:gd name="connsiteX3" fmla="*/ 19050 w 762000"/>
              <a:gd name="connsiteY3" fmla="*/ 925512 h 925512"/>
              <a:gd name="connsiteX4" fmla="*/ 9525 w 762000"/>
              <a:gd name="connsiteY4" fmla="*/ 554037 h 925512"/>
              <a:gd name="connsiteX5" fmla="*/ 9525 w 762000"/>
              <a:gd name="connsiteY5" fmla="*/ 554037 h 925512"/>
              <a:gd name="connsiteX6" fmla="*/ 0 w 762000"/>
              <a:gd name="connsiteY6" fmla="*/ 439737 h 925512"/>
              <a:gd name="connsiteX7" fmla="*/ 0 w 762000"/>
              <a:gd name="connsiteY7" fmla="*/ 439737 h 925512"/>
              <a:gd name="connsiteX8" fmla="*/ 123825 w 762000"/>
              <a:gd name="connsiteY8" fmla="*/ 220662 h 925512"/>
              <a:gd name="connsiteX9" fmla="*/ 714375 w 762000"/>
              <a:gd name="connsiteY9" fmla="*/ 1587 h 925512"/>
              <a:gd name="connsiteX10" fmla="*/ 457200 w 762000"/>
              <a:gd name="connsiteY10" fmla="*/ 201612 h 9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2000" h="925512">
                <a:moveTo>
                  <a:pt x="457200" y="201612"/>
                </a:moveTo>
                <a:cubicBezTo>
                  <a:pt x="374650" y="271462"/>
                  <a:pt x="292100" y="300037"/>
                  <a:pt x="219075" y="420687"/>
                </a:cubicBezTo>
                <a:cubicBezTo>
                  <a:pt x="146050" y="541337"/>
                  <a:pt x="19050" y="925512"/>
                  <a:pt x="19050" y="925512"/>
                </a:cubicBezTo>
                <a:lnTo>
                  <a:pt x="19050" y="925512"/>
                </a:lnTo>
                <a:cubicBezTo>
                  <a:pt x="17463" y="863600"/>
                  <a:pt x="9525" y="554037"/>
                  <a:pt x="9525" y="554037"/>
                </a:cubicBezTo>
                <a:lnTo>
                  <a:pt x="9525" y="554037"/>
                </a:lnTo>
                <a:lnTo>
                  <a:pt x="0" y="439737"/>
                </a:lnTo>
                <a:lnTo>
                  <a:pt x="0" y="439737"/>
                </a:lnTo>
                <a:cubicBezTo>
                  <a:pt x="20638" y="403225"/>
                  <a:pt x="4763" y="293687"/>
                  <a:pt x="123825" y="220662"/>
                </a:cubicBezTo>
                <a:cubicBezTo>
                  <a:pt x="242887" y="147637"/>
                  <a:pt x="666750" y="3174"/>
                  <a:pt x="714375" y="1587"/>
                </a:cubicBezTo>
                <a:cubicBezTo>
                  <a:pt x="762000" y="0"/>
                  <a:pt x="539750" y="131762"/>
                  <a:pt x="457200" y="20161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29200" y="6019800"/>
            <a:ext cx="1524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096000" y="6705600"/>
            <a:ext cx="1524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105400" y="4800600"/>
            <a:ext cx="1524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324600" y="4267200"/>
            <a:ext cx="1524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762750" y="5114925"/>
            <a:ext cx="1457325" cy="322263"/>
          </a:xfrm>
          <a:custGeom>
            <a:avLst/>
            <a:gdLst>
              <a:gd name="connsiteX0" fmla="*/ 0 w 1457325"/>
              <a:gd name="connsiteY0" fmla="*/ 276225 h 322263"/>
              <a:gd name="connsiteX1" fmla="*/ 981075 w 1457325"/>
              <a:gd name="connsiteY1" fmla="*/ 276225 h 322263"/>
              <a:gd name="connsiteX2" fmla="*/ 1457325 w 1457325"/>
              <a:gd name="connsiteY2" fmla="*/ 0 h 32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25" h="322263">
                <a:moveTo>
                  <a:pt x="0" y="276225"/>
                </a:moveTo>
                <a:cubicBezTo>
                  <a:pt x="369094" y="299244"/>
                  <a:pt x="738188" y="322263"/>
                  <a:pt x="981075" y="276225"/>
                </a:cubicBezTo>
                <a:cubicBezTo>
                  <a:pt x="1223963" y="230188"/>
                  <a:pt x="1340644" y="115094"/>
                  <a:pt x="1457325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705600" y="5810250"/>
            <a:ext cx="1524000" cy="371475"/>
          </a:xfrm>
          <a:custGeom>
            <a:avLst/>
            <a:gdLst>
              <a:gd name="connsiteX0" fmla="*/ 0 w 1524000"/>
              <a:gd name="connsiteY0" fmla="*/ 0 h 371475"/>
              <a:gd name="connsiteX1" fmla="*/ 1162050 w 1524000"/>
              <a:gd name="connsiteY1" fmla="*/ 38100 h 371475"/>
              <a:gd name="connsiteX2" fmla="*/ 1524000 w 1524000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371475">
                <a:moveTo>
                  <a:pt x="0" y="0"/>
                </a:moveTo>
                <a:lnTo>
                  <a:pt x="1162050" y="38100"/>
                </a:lnTo>
                <a:cubicBezTo>
                  <a:pt x="1416050" y="100012"/>
                  <a:pt x="1465263" y="312738"/>
                  <a:pt x="1524000" y="371475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782463" y="5041127"/>
            <a:ext cx="1431234" cy="389614"/>
          </a:xfrm>
          <a:custGeom>
            <a:avLst/>
            <a:gdLst>
              <a:gd name="connsiteX0" fmla="*/ 1431234 w 1431234"/>
              <a:gd name="connsiteY0" fmla="*/ 79513 h 389614"/>
              <a:gd name="connsiteX1" fmla="*/ 1280160 w 1431234"/>
              <a:gd name="connsiteY1" fmla="*/ 31805 h 389614"/>
              <a:gd name="connsiteX2" fmla="*/ 1192695 w 1431234"/>
              <a:gd name="connsiteY2" fmla="*/ 270344 h 389614"/>
              <a:gd name="connsiteX3" fmla="*/ 1192695 w 1431234"/>
              <a:gd name="connsiteY3" fmla="*/ 270344 h 389614"/>
              <a:gd name="connsiteX4" fmla="*/ 1025718 w 1431234"/>
              <a:gd name="connsiteY4" fmla="*/ 174929 h 389614"/>
              <a:gd name="connsiteX5" fmla="*/ 954156 w 1431234"/>
              <a:gd name="connsiteY5" fmla="*/ 365760 h 389614"/>
              <a:gd name="connsiteX6" fmla="*/ 811033 w 1431234"/>
              <a:gd name="connsiteY6" fmla="*/ 222636 h 389614"/>
              <a:gd name="connsiteX7" fmla="*/ 691763 w 1431234"/>
              <a:gd name="connsiteY7" fmla="*/ 381663 h 389614"/>
              <a:gd name="connsiteX8" fmla="*/ 580445 w 1431234"/>
              <a:gd name="connsiteY8" fmla="*/ 222636 h 389614"/>
              <a:gd name="connsiteX9" fmla="*/ 477078 w 1431234"/>
              <a:gd name="connsiteY9" fmla="*/ 262393 h 389614"/>
              <a:gd name="connsiteX10" fmla="*/ 421419 w 1431234"/>
              <a:gd name="connsiteY10" fmla="*/ 365760 h 389614"/>
              <a:gd name="connsiteX11" fmla="*/ 326003 w 1431234"/>
              <a:gd name="connsiteY11" fmla="*/ 238539 h 389614"/>
              <a:gd name="connsiteX12" fmla="*/ 206734 w 1431234"/>
              <a:gd name="connsiteY12" fmla="*/ 381663 h 389614"/>
              <a:gd name="connsiteX13" fmla="*/ 143123 w 1431234"/>
              <a:gd name="connsiteY13" fmla="*/ 286247 h 389614"/>
              <a:gd name="connsiteX14" fmla="*/ 0 w 1431234"/>
              <a:gd name="connsiteY14" fmla="*/ 357809 h 3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1234" h="389614">
                <a:moveTo>
                  <a:pt x="1431234" y="79513"/>
                </a:moveTo>
                <a:cubicBezTo>
                  <a:pt x="1375575" y="39756"/>
                  <a:pt x="1319917" y="0"/>
                  <a:pt x="1280160" y="31805"/>
                </a:cubicBezTo>
                <a:cubicBezTo>
                  <a:pt x="1240403" y="63610"/>
                  <a:pt x="1192695" y="270344"/>
                  <a:pt x="1192695" y="270344"/>
                </a:cubicBezTo>
                <a:lnTo>
                  <a:pt x="1192695" y="270344"/>
                </a:lnTo>
                <a:cubicBezTo>
                  <a:pt x="1164866" y="254442"/>
                  <a:pt x="1065475" y="159026"/>
                  <a:pt x="1025718" y="174929"/>
                </a:cubicBezTo>
                <a:cubicBezTo>
                  <a:pt x="985962" y="190832"/>
                  <a:pt x="989937" y="357809"/>
                  <a:pt x="954156" y="365760"/>
                </a:cubicBezTo>
                <a:cubicBezTo>
                  <a:pt x="918375" y="373711"/>
                  <a:pt x="854765" y="219986"/>
                  <a:pt x="811033" y="222636"/>
                </a:cubicBezTo>
                <a:cubicBezTo>
                  <a:pt x="767301" y="225286"/>
                  <a:pt x="730194" y="381663"/>
                  <a:pt x="691763" y="381663"/>
                </a:cubicBezTo>
                <a:cubicBezTo>
                  <a:pt x="653332" y="381663"/>
                  <a:pt x="616226" y="242514"/>
                  <a:pt x="580445" y="222636"/>
                </a:cubicBezTo>
                <a:cubicBezTo>
                  <a:pt x="544664" y="202758"/>
                  <a:pt x="503582" y="238539"/>
                  <a:pt x="477078" y="262393"/>
                </a:cubicBezTo>
                <a:cubicBezTo>
                  <a:pt x="450574" y="286247"/>
                  <a:pt x="446598" y="369736"/>
                  <a:pt x="421419" y="365760"/>
                </a:cubicBezTo>
                <a:cubicBezTo>
                  <a:pt x="396240" y="361784"/>
                  <a:pt x="361784" y="235889"/>
                  <a:pt x="326003" y="238539"/>
                </a:cubicBezTo>
                <a:cubicBezTo>
                  <a:pt x="290222" y="241189"/>
                  <a:pt x="237214" y="373712"/>
                  <a:pt x="206734" y="381663"/>
                </a:cubicBezTo>
                <a:cubicBezTo>
                  <a:pt x="176254" y="389614"/>
                  <a:pt x="177579" y="290223"/>
                  <a:pt x="143123" y="286247"/>
                </a:cubicBezTo>
                <a:cubicBezTo>
                  <a:pt x="108667" y="282271"/>
                  <a:pt x="54333" y="320040"/>
                  <a:pt x="0" y="357809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973294" y="5820355"/>
            <a:ext cx="1240403" cy="439972"/>
          </a:xfrm>
          <a:custGeom>
            <a:avLst/>
            <a:gdLst>
              <a:gd name="connsiteX0" fmla="*/ 1240403 w 1240403"/>
              <a:gd name="connsiteY0" fmla="*/ 365760 h 439972"/>
              <a:gd name="connsiteX1" fmla="*/ 1073426 w 1240403"/>
              <a:gd name="connsiteY1" fmla="*/ 405516 h 439972"/>
              <a:gd name="connsiteX2" fmla="*/ 1097280 w 1240403"/>
              <a:gd name="connsiteY2" fmla="*/ 159026 h 439972"/>
              <a:gd name="connsiteX3" fmla="*/ 946205 w 1240403"/>
              <a:gd name="connsiteY3" fmla="*/ 206734 h 439972"/>
              <a:gd name="connsiteX4" fmla="*/ 882595 w 1240403"/>
              <a:gd name="connsiteY4" fmla="*/ 39756 h 439972"/>
              <a:gd name="connsiteX5" fmla="*/ 882595 w 1240403"/>
              <a:gd name="connsiteY5" fmla="*/ 39756 h 439972"/>
              <a:gd name="connsiteX6" fmla="*/ 795130 w 1240403"/>
              <a:gd name="connsiteY6" fmla="*/ 159026 h 439972"/>
              <a:gd name="connsiteX7" fmla="*/ 691763 w 1240403"/>
              <a:gd name="connsiteY7" fmla="*/ 31805 h 439972"/>
              <a:gd name="connsiteX8" fmla="*/ 596348 w 1240403"/>
              <a:gd name="connsiteY8" fmla="*/ 151075 h 439972"/>
              <a:gd name="connsiteX9" fmla="*/ 596348 w 1240403"/>
              <a:gd name="connsiteY9" fmla="*/ 151075 h 439972"/>
              <a:gd name="connsiteX10" fmla="*/ 564543 w 1240403"/>
              <a:gd name="connsiteY10" fmla="*/ 159026 h 439972"/>
              <a:gd name="connsiteX11" fmla="*/ 469127 w 1240403"/>
              <a:gd name="connsiteY11" fmla="*/ 47708 h 439972"/>
              <a:gd name="connsiteX12" fmla="*/ 381663 w 1240403"/>
              <a:gd name="connsiteY12" fmla="*/ 143123 h 439972"/>
              <a:gd name="connsiteX13" fmla="*/ 381663 w 1240403"/>
              <a:gd name="connsiteY13" fmla="*/ 143123 h 439972"/>
              <a:gd name="connsiteX14" fmla="*/ 310101 w 1240403"/>
              <a:gd name="connsiteY14" fmla="*/ 159026 h 439972"/>
              <a:gd name="connsiteX15" fmla="*/ 246490 w 1240403"/>
              <a:gd name="connsiteY15" fmla="*/ 23854 h 439972"/>
              <a:gd name="connsiteX16" fmla="*/ 135172 w 1240403"/>
              <a:gd name="connsiteY16" fmla="*/ 111318 h 439972"/>
              <a:gd name="connsiteX17" fmla="*/ 0 w 1240403"/>
              <a:gd name="connsiteY17" fmla="*/ 0 h 43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0403" h="439972">
                <a:moveTo>
                  <a:pt x="1240403" y="365760"/>
                </a:moveTo>
                <a:cubicBezTo>
                  <a:pt x="1168841" y="402866"/>
                  <a:pt x="1097280" y="439972"/>
                  <a:pt x="1073426" y="405516"/>
                </a:cubicBezTo>
                <a:cubicBezTo>
                  <a:pt x="1049572" y="371060"/>
                  <a:pt x="1118483" y="192156"/>
                  <a:pt x="1097280" y="159026"/>
                </a:cubicBezTo>
                <a:cubicBezTo>
                  <a:pt x="1076077" y="125896"/>
                  <a:pt x="981986" y="226612"/>
                  <a:pt x="946205" y="206734"/>
                </a:cubicBezTo>
                <a:cubicBezTo>
                  <a:pt x="910424" y="186856"/>
                  <a:pt x="882595" y="39756"/>
                  <a:pt x="882595" y="39756"/>
                </a:cubicBezTo>
                <a:lnTo>
                  <a:pt x="882595" y="39756"/>
                </a:lnTo>
                <a:cubicBezTo>
                  <a:pt x="868018" y="59634"/>
                  <a:pt x="826935" y="160351"/>
                  <a:pt x="795130" y="159026"/>
                </a:cubicBezTo>
                <a:cubicBezTo>
                  <a:pt x="763325" y="157701"/>
                  <a:pt x="724893" y="33130"/>
                  <a:pt x="691763" y="31805"/>
                </a:cubicBezTo>
                <a:cubicBezTo>
                  <a:pt x="658633" y="30480"/>
                  <a:pt x="596348" y="151075"/>
                  <a:pt x="596348" y="151075"/>
                </a:cubicBezTo>
                <a:lnTo>
                  <a:pt x="596348" y="151075"/>
                </a:lnTo>
                <a:cubicBezTo>
                  <a:pt x="591047" y="152400"/>
                  <a:pt x="585747" y="176254"/>
                  <a:pt x="564543" y="159026"/>
                </a:cubicBezTo>
                <a:cubicBezTo>
                  <a:pt x="543339" y="141798"/>
                  <a:pt x="499607" y="50359"/>
                  <a:pt x="469127" y="47708"/>
                </a:cubicBezTo>
                <a:cubicBezTo>
                  <a:pt x="438647" y="45057"/>
                  <a:pt x="381663" y="143123"/>
                  <a:pt x="381663" y="143123"/>
                </a:cubicBezTo>
                <a:lnTo>
                  <a:pt x="381663" y="143123"/>
                </a:lnTo>
                <a:cubicBezTo>
                  <a:pt x="369736" y="145773"/>
                  <a:pt x="332630" y="178904"/>
                  <a:pt x="310101" y="159026"/>
                </a:cubicBezTo>
                <a:cubicBezTo>
                  <a:pt x="287572" y="139148"/>
                  <a:pt x="275645" y="31805"/>
                  <a:pt x="246490" y="23854"/>
                </a:cubicBezTo>
                <a:cubicBezTo>
                  <a:pt x="217335" y="15903"/>
                  <a:pt x="176254" y="115294"/>
                  <a:pt x="135172" y="111318"/>
                </a:cubicBezTo>
                <a:cubicBezTo>
                  <a:pt x="94090" y="107342"/>
                  <a:pt x="47045" y="53671"/>
                  <a:pt x="0" y="0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rot="5400000" flipH="1" flipV="1">
            <a:off x="6057900" y="5905500"/>
            <a:ext cx="381794" cy="7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867400" y="541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Mucini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229600" y="5334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Alkalni sastojci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90" name="Straight Arrow Connector 89"/>
          <p:cNvCxnSpPr>
            <a:stCxn id="49" idx="0"/>
          </p:cNvCxnSpPr>
          <p:nvPr/>
        </p:nvCxnSpPr>
        <p:spPr>
          <a:xfrm rot="5400000" flipH="1" flipV="1">
            <a:off x="8572500" y="6057900"/>
            <a:ext cx="228600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89" idx="0"/>
          </p:cNvCxnSpPr>
          <p:nvPr/>
        </p:nvCxnSpPr>
        <p:spPr>
          <a:xfrm rot="5400000">
            <a:off x="8576368" y="5215832"/>
            <a:ext cx="228600" cy="773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7" idx="0"/>
          </p:cNvCxnSpPr>
          <p:nvPr/>
        </p:nvCxnSpPr>
        <p:spPr>
          <a:xfrm rot="16200000" flipH="1">
            <a:off x="6022745" y="5246807"/>
            <a:ext cx="375904" cy="2198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Sastav i osobine pljuvačke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066800"/>
            <a:ext cx="8686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Sluzava,lako penušava,prozirna do blago zamućena tečnost,bez ukusa i mirisa</a:t>
            </a:r>
            <a:r>
              <a:rPr lang="sr-Latn-RS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1905000"/>
            <a:ext cx="3276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Neorganski sastojci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00600" y="1905000"/>
            <a:ext cx="3276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Organski sastojci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2514600"/>
            <a:ext cx="3276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latin typeface="Garamond" pitchFamily="18" charset="0"/>
              </a:rPr>
              <a:t>Voda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29718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Hloridi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3429000"/>
            <a:ext cx="3276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latin typeface="Garamond" pitchFamily="18" charset="0"/>
              </a:rPr>
              <a:t>Bikarbonati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38862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Fosfati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8200" y="43434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Natrijum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8200" y="48006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Kalijum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8200" y="52578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Kalcijum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" y="57150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Magnezijum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00600" y="25146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Mucini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00600" y="29718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Enzimi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00600" y="3429000"/>
            <a:ext cx="3276600" cy="381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Laktoferin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00600" y="3886200"/>
            <a:ext cx="3276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latin typeface="Garamond" pitchFamily="18" charset="0"/>
              </a:rPr>
              <a:t>Urea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48768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>
                <a:solidFill>
                  <a:srgbClr val="C00000"/>
                </a:solidFill>
                <a:latin typeface="Garamond" pitchFamily="18" charset="0"/>
              </a:rPr>
              <a:t>pH - bazan</a:t>
            </a:r>
            <a:endParaRPr lang="en-US" sz="44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Količina pljuvačke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2286001"/>
            <a:ext cx="4530777" cy="4572000"/>
          </a:xfrm>
          <a:prstGeom prst="rect">
            <a:avLst/>
          </a:prstGeom>
        </p:spPr>
      </p:pic>
      <p:pic>
        <p:nvPicPr>
          <p:cNvPr id="4" name="Picture 3" descr="5d0135c12bca93826e76ac5e_he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31628"/>
            <a:ext cx="3505200" cy="3126372"/>
          </a:xfrm>
          <a:prstGeom prst="rect">
            <a:avLst/>
          </a:prstGeom>
        </p:spPr>
      </p:pic>
      <p:pic>
        <p:nvPicPr>
          <p:cNvPr id="5" name="Picture 4" descr="580b57fbd9996e24bc43bc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151822"/>
            <a:ext cx="3987867" cy="47061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600200"/>
            <a:ext cx="2209800" cy="5334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100 – 200 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77000" y="1600200"/>
            <a:ext cx="2209800" cy="5334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5 – 50 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6600" y="2971800"/>
            <a:ext cx="2209800" cy="5334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0,6 – 1,2 l</a:t>
            </a:r>
          </a:p>
        </p:txBody>
      </p:sp>
      <p:pic>
        <p:nvPicPr>
          <p:cNvPr id="9" name="Picture 8" descr="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143000"/>
            <a:ext cx="6705600" cy="6530428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4616849" y="2636848"/>
            <a:ext cx="555226" cy="1116002"/>
          </a:xfrm>
          <a:custGeom>
            <a:avLst/>
            <a:gdLst>
              <a:gd name="connsiteX0" fmla="*/ 50401 w 555226"/>
              <a:gd name="connsiteY0" fmla="*/ 11102 h 1116002"/>
              <a:gd name="connsiteX1" fmla="*/ 183751 w 555226"/>
              <a:gd name="connsiteY1" fmla="*/ 30152 h 1116002"/>
              <a:gd name="connsiteX2" fmla="*/ 279001 w 555226"/>
              <a:gd name="connsiteY2" fmla="*/ 49202 h 1116002"/>
              <a:gd name="connsiteX3" fmla="*/ 345676 w 555226"/>
              <a:gd name="connsiteY3" fmla="*/ 39677 h 1116002"/>
              <a:gd name="connsiteX4" fmla="*/ 402826 w 555226"/>
              <a:gd name="connsiteY4" fmla="*/ 20627 h 1116002"/>
              <a:gd name="connsiteX5" fmla="*/ 450451 w 555226"/>
              <a:gd name="connsiteY5" fmla="*/ 11102 h 1116002"/>
              <a:gd name="connsiteX6" fmla="*/ 507601 w 555226"/>
              <a:gd name="connsiteY6" fmla="*/ 20627 h 1116002"/>
              <a:gd name="connsiteX7" fmla="*/ 517126 w 555226"/>
              <a:gd name="connsiteY7" fmla="*/ 49202 h 1116002"/>
              <a:gd name="connsiteX8" fmla="*/ 536176 w 555226"/>
              <a:gd name="connsiteY8" fmla="*/ 77777 h 1116002"/>
              <a:gd name="connsiteX9" fmla="*/ 555226 w 555226"/>
              <a:gd name="connsiteY9" fmla="*/ 134927 h 1116002"/>
              <a:gd name="connsiteX10" fmla="*/ 545701 w 555226"/>
              <a:gd name="connsiteY10" fmla="*/ 287327 h 1116002"/>
              <a:gd name="connsiteX11" fmla="*/ 526651 w 555226"/>
              <a:gd name="connsiteY11" fmla="*/ 344477 h 1116002"/>
              <a:gd name="connsiteX12" fmla="*/ 526651 w 555226"/>
              <a:gd name="connsiteY12" fmla="*/ 573077 h 1116002"/>
              <a:gd name="connsiteX13" fmla="*/ 545701 w 555226"/>
              <a:gd name="connsiteY13" fmla="*/ 687377 h 1116002"/>
              <a:gd name="connsiteX14" fmla="*/ 536176 w 555226"/>
              <a:gd name="connsiteY14" fmla="*/ 763577 h 1116002"/>
              <a:gd name="connsiteX15" fmla="*/ 498076 w 555226"/>
              <a:gd name="connsiteY15" fmla="*/ 849302 h 1116002"/>
              <a:gd name="connsiteX16" fmla="*/ 488551 w 555226"/>
              <a:gd name="connsiteY16" fmla="*/ 877877 h 1116002"/>
              <a:gd name="connsiteX17" fmla="*/ 469501 w 555226"/>
              <a:gd name="connsiteY17" fmla="*/ 906452 h 1116002"/>
              <a:gd name="connsiteX18" fmla="*/ 412351 w 555226"/>
              <a:gd name="connsiteY18" fmla="*/ 963602 h 1116002"/>
              <a:gd name="connsiteX19" fmla="*/ 374251 w 555226"/>
              <a:gd name="connsiteY19" fmla="*/ 1011227 h 1116002"/>
              <a:gd name="connsiteX20" fmla="*/ 336151 w 555226"/>
              <a:gd name="connsiteY20" fmla="*/ 1068377 h 1116002"/>
              <a:gd name="connsiteX21" fmla="*/ 250426 w 555226"/>
              <a:gd name="connsiteY21" fmla="*/ 1116002 h 1116002"/>
              <a:gd name="connsiteX22" fmla="*/ 212326 w 555226"/>
              <a:gd name="connsiteY22" fmla="*/ 1106477 h 1116002"/>
              <a:gd name="connsiteX23" fmla="*/ 202801 w 555226"/>
              <a:gd name="connsiteY23" fmla="*/ 944552 h 1116002"/>
              <a:gd name="connsiteX24" fmla="*/ 231376 w 555226"/>
              <a:gd name="connsiteY24" fmla="*/ 887402 h 1116002"/>
              <a:gd name="connsiteX25" fmla="*/ 250426 w 555226"/>
              <a:gd name="connsiteY25" fmla="*/ 830252 h 1116002"/>
              <a:gd name="connsiteX26" fmla="*/ 279001 w 555226"/>
              <a:gd name="connsiteY26" fmla="*/ 773102 h 1116002"/>
              <a:gd name="connsiteX27" fmla="*/ 269476 w 555226"/>
              <a:gd name="connsiteY27" fmla="*/ 725477 h 1116002"/>
              <a:gd name="connsiteX28" fmla="*/ 250426 w 555226"/>
              <a:gd name="connsiteY28" fmla="*/ 696902 h 1116002"/>
              <a:gd name="connsiteX29" fmla="*/ 240901 w 555226"/>
              <a:gd name="connsiteY29" fmla="*/ 668327 h 1116002"/>
              <a:gd name="connsiteX30" fmla="*/ 221851 w 555226"/>
              <a:gd name="connsiteY30" fmla="*/ 630227 h 1116002"/>
              <a:gd name="connsiteX31" fmla="*/ 202801 w 555226"/>
              <a:gd name="connsiteY31" fmla="*/ 573077 h 1116002"/>
              <a:gd name="connsiteX32" fmla="*/ 183751 w 555226"/>
              <a:gd name="connsiteY32" fmla="*/ 515927 h 1116002"/>
              <a:gd name="connsiteX33" fmla="*/ 155176 w 555226"/>
              <a:gd name="connsiteY33" fmla="*/ 458777 h 1116002"/>
              <a:gd name="connsiteX34" fmla="*/ 126601 w 555226"/>
              <a:gd name="connsiteY34" fmla="*/ 439727 h 1116002"/>
              <a:gd name="connsiteX35" fmla="*/ 107551 w 555226"/>
              <a:gd name="connsiteY35" fmla="*/ 401627 h 1116002"/>
              <a:gd name="connsiteX36" fmla="*/ 98026 w 555226"/>
              <a:gd name="connsiteY36" fmla="*/ 363527 h 1116002"/>
              <a:gd name="connsiteX37" fmla="*/ 78976 w 555226"/>
              <a:gd name="connsiteY37" fmla="*/ 306377 h 1116002"/>
              <a:gd name="connsiteX38" fmla="*/ 69451 w 555226"/>
              <a:gd name="connsiteY38" fmla="*/ 277802 h 1116002"/>
              <a:gd name="connsiteX39" fmla="*/ 59926 w 555226"/>
              <a:gd name="connsiteY39" fmla="*/ 249227 h 1116002"/>
              <a:gd name="connsiteX40" fmla="*/ 40876 w 555226"/>
              <a:gd name="connsiteY40" fmla="*/ 220652 h 1116002"/>
              <a:gd name="connsiteX41" fmla="*/ 21826 w 555226"/>
              <a:gd name="connsiteY41" fmla="*/ 163502 h 1116002"/>
              <a:gd name="connsiteX42" fmla="*/ 21826 w 555226"/>
              <a:gd name="connsiteY42" fmla="*/ 11102 h 1116002"/>
              <a:gd name="connsiteX43" fmla="*/ 50401 w 555226"/>
              <a:gd name="connsiteY43" fmla="*/ 11102 h 1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55226" h="1116002">
                <a:moveTo>
                  <a:pt x="50401" y="11102"/>
                </a:moveTo>
                <a:cubicBezTo>
                  <a:pt x="77389" y="14277"/>
                  <a:pt x="37675" y="9284"/>
                  <a:pt x="183751" y="30152"/>
                </a:cubicBezTo>
                <a:cubicBezTo>
                  <a:pt x="215804" y="34731"/>
                  <a:pt x="279001" y="49202"/>
                  <a:pt x="279001" y="49202"/>
                </a:cubicBezTo>
                <a:cubicBezTo>
                  <a:pt x="301226" y="46027"/>
                  <a:pt x="323800" y="44725"/>
                  <a:pt x="345676" y="39677"/>
                </a:cubicBezTo>
                <a:cubicBezTo>
                  <a:pt x="365242" y="35162"/>
                  <a:pt x="383135" y="24565"/>
                  <a:pt x="402826" y="20627"/>
                </a:cubicBezTo>
                <a:lnTo>
                  <a:pt x="450451" y="11102"/>
                </a:lnTo>
                <a:cubicBezTo>
                  <a:pt x="469501" y="14277"/>
                  <a:pt x="490833" y="11045"/>
                  <a:pt x="507601" y="20627"/>
                </a:cubicBezTo>
                <a:cubicBezTo>
                  <a:pt x="516318" y="25608"/>
                  <a:pt x="512636" y="40222"/>
                  <a:pt x="517126" y="49202"/>
                </a:cubicBezTo>
                <a:cubicBezTo>
                  <a:pt x="522246" y="59441"/>
                  <a:pt x="531527" y="67316"/>
                  <a:pt x="536176" y="77777"/>
                </a:cubicBezTo>
                <a:cubicBezTo>
                  <a:pt x="544331" y="96127"/>
                  <a:pt x="555226" y="134927"/>
                  <a:pt x="555226" y="134927"/>
                </a:cubicBezTo>
                <a:cubicBezTo>
                  <a:pt x="552051" y="185727"/>
                  <a:pt x="552578" y="236895"/>
                  <a:pt x="545701" y="287327"/>
                </a:cubicBezTo>
                <a:cubicBezTo>
                  <a:pt x="542988" y="307223"/>
                  <a:pt x="526651" y="344477"/>
                  <a:pt x="526651" y="344477"/>
                </a:cubicBezTo>
                <a:cubicBezTo>
                  <a:pt x="515118" y="494412"/>
                  <a:pt x="512801" y="434577"/>
                  <a:pt x="526651" y="573077"/>
                </a:cubicBezTo>
                <a:cubicBezTo>
                  <a:pt x="535766" y="664223"/>
                  <a:pt x="527615" y="633118"/>
                  <a:pt x="545701" y="687377"/>
                </a:cubicBezTo>
                <a:cubicBezTo>
                  <a:pt x="542526" y="712777"/>
                  <a:pt x="541539" y="738548"/>
                  <a:pt x="536176" y="763577"/>
                </a:cubicBezTo>
                <a:cubicBezTo>
                  <a:pt x="517746" y="849585"/>
                  <a:pt x="525848" y="793759"/>
                  <a:pt x="498076" y="849302"/>
                </a:cubicBezTo>
                <a:cubicBezTo>
                  <a:pt x="493586" y="858282"/>
                  <a:pt x="493041" y="868897"/>
                  <a:pt x="488551" y="877877"/>
                </a:cubicBezTo>
                <a:cubicBezTo>
                  <a:pt x="483431" y="888116"/>
                  <a:pt x="477106" y="897896"/>
                  <a:pt x="469501" y="906452"/>
                </a:cubicBezTo>
                <a:cubicBezTo>
                  <a:pt x="451603" y="926588"/>
                  <a:pt x="412351" y="963602"/>
                  <a:pt x="412351" y="963602"/>
                </a:cubicBezTo>
                <a:cubicBezTo>
                  <a:pt x="390901" y="1027952"/>
                  <a:pt x="420649" y="958201"/>
                  <a:pt x="374251" y="1011227"/>
                </a:cubicBezTo>
                <a:cubicBezTo>
                  <a:pt x="359174" y="1028457"/>
                  <a:pt x="355201" y="1055677"/>
                  <a:pt x="336151" y="1068377"/>
                </a:cubicBezTo>
                <a:cubicBezTo>
                  <a:pt x="270647" y="1112046"/>
                  <a:pt x="300721" y="1099237"/>
                  <a:pt x="250426" y="1116002"/>
                </a:cubicBezTo>
                <a:cubicBezTo>
                  <a:pt x="237726" y="1112827"/>
                  <a:pt x="223218" y="1113739"/>
                  <a:pt x="212326" y="1106477"/>
                </a:cubicBezTo>
                <a:cubicBezTo>
                  <a:pt x="166172" y="1075707"/>
                  <a:pt x="201746" y="953523"/>
                  <a:pt x="202801" y="944552"/>
                </a:cubicBezTo>
                <a:cubicBezTo>
                  <a:pt x="206970" y="909120"/>
                  <a:pt x="216992" y="919767"/>
                  <a:pt x="231376" y="887402"/>
                </a:cubicBezTo>
                <a:cubicBezTo>
                  <a:pt x="239531" y="869052"/>
                  <a:pt x="239287" y="846960"/>
                  <a:pt x="250426" y="830252"/>
                </a:cubicBezTo>
                <a:cubicBezTo>
                  <a:pt x="275045" y="793323"/>
                  <a:pt x="265856" y="812537"/>
                  <a:pt x="279001" y="773102"/>
                </a:cubicBezTo>
                <a:cubicBezTo>
                  <a:pt x="275826" y="757227"/>
                  <a:pt x="275160" y="740636"/>
                  <a:pt x="269476" y="725477"/>
                </a:cubicBezTo>
                <a:cubicBezTo>
                  <a:pt x="265456" y="714758"/>
                  <a:pt x="255546" y="707141"/>
                  <a:pt x="250426" y="696902"/>
                </a:cubicBezTo>
                <a:cubicBezTo>
                  <a:pt x="245936" y="687922"/>
                  <a:pt x="244856" y="677555"/>
                  <a:pt x="240901" y="668327"/>
                </a:cubicBezTo>
                <a:cubicBezTo>
                  <a:pt x="235308" y="655276"/>
                  <a:pt x="227124" y="643410"/>
                  <a:pt x="221851" y="630227"/>
                </a:cubicBezTo>
                <a:cubicBezTo>
                  <a:pt x="214393" y="611583"/>
                  <a:pt x="209151" y="592127"/>
                  <a:pt x="202801" y="573077"/>
                </a:cubicBezTo>
                <a:lnTo>
                  <a:pt x="183751" y="515927"/>
                </a:lnTo>
                <a:cubicBezTo>
                  <a:pt x="176004" y="492686"/>
                  <a:pt x="173640" y="477241"/>
                  <a:pt x="155176" y="458777"/>
                </a:cubicBezTo>
                <a:cubicBezTo>
                  <a:pt x="147081" y="450682"/>
                  <a:pt x="136126" y="446077"/>
                  <a:pt x="126601" y="439727"/>
                </a:cubicBezTo>
                <a:cubicBezTo>
                  <a:pt x="120251" y="427027"/>
                  <a:pt x="112537" y="414922"/>
                  <a:pt x="107551" y="401627"/>
                </a:cubicBezTo>
                <a:cubicBezTo>
                  <a:pt x="102954" y="389370"/>
                  <a:pt x="101788" y="376066"/>
                  <a:pt x="98026" y="363527"/>
                </a:cubicBezTo>
                <a:cubicBezTo>
                  <a:pt x="92256" y="344293"/>
                  <a:pt x="85326" y="325427"/>
                  <a:pt x="78976" y="306377"/>
                </a:cubicBezTo>
                <a:lnTo>
                  <a:pt x="69451" y="277802"/>
                </a:lnTo>
                <a:cubicBezTo>
                  <a:pt x="66276" y="268277"/>
                  <a:pt x="65495" y="257581"/>
                  <a:pt x="59926" y="249227"/>
                </a:cubicBezTo>
                <a:cubicBezTo>
                  <a:pt x="53576" y="239702"/>
                  <a:pt x="45525" y="231113"/>
                  <a:pt x="40876" y="220652"/>
                </a:cubicBezTo>
                <a:cubicBezTo>
                  <a:pt x="32721" y="202302"/>
                  <a:pt x="21826" y="163502"/>
                  <a:pt x="21826" y="163502"/>
                </a:cubicBezTo>
                <a:cubicBezTo>
                  <a:pt x="15904" y="122051"/>
                  <a:pt x="0" y="50389"/>
                  <a:pt x="21826" y="11102"/>
                </a:cubicBezTo>
                <a:cubicBezTo>
                  <a:pt x="27994" y="0"/>
                  <a:pt x="23413" y="7927"/>
                  <a:pt x="50401" y="1110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lfalf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58596"/>
            <a:ext cx="2514600" cy="2099404"/>
          </a:xfrm>
          <a:prstGeom prst="rect">
            <a:avLst/>
          </a:prstGeom>
        </p:spPr>
      </p:pic>
      <p:pic>
        <p:nvPicPr>
          <p:cNvPr id="12" name="Picture 11" descr="JGP-MBM-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4800600"/>
            <a:ext cx="2581275" cy="229561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2006221" y="2868304"/>
            <a:ext cx="4735773" cy="2386084"/>
          </a:xfrm>
          <a:custGeom>
            <a:avLst/>
            <a:gdLst>
              <a:gd name="connsiteX0" fmla="*/ 0 w 4735773"/>
              <a:gd name="connsiteY0" fmla="*/ 2386084 h 2386084"/>
              <a:gd name="connsiteX1" fmla="*/ 1405719 w 4735773"/>
              <a:gd name="connsiteY1" fmla="*/ 1498980 h 2386084"/>
              <a:gd name="connsiteX2" fmla="*/ 2238233 w 4735773"/>
              <a:gd name="connsiteY2" fmla="*/ 666466 h 2386084"/>
              <a:gd name="connsiteX3" fmla="*/ 3425588 w 4735773"/>
              <a:gd name="connsiteY3" fmla="*/ 93260 h 2386084"/>
              <a:gd name="connsiteX4" fmla="*/ 4735773 w 4735773"/>
              <a:gd name="connsiteY4" fmla="*/ 106908 h 238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5773" h="2386084">
                <a:moveTo>
                  <a:pt x="0" y="2386084"/>
                </a:moveTo>
                <a:cubicBezTo>
                  <a:pt x="516340" y="2085833"/>
                  <a:pt x="1032680" y="1785583"/>
                  <a:pt x="1405719" y="1498980"/>
                </a:cubicBezTo>
                <a:cubicBezTo>
                  <a:pt x="1778758" y="1212377"/>
                  <a:pt x="1901588" y="900753"/>
                  <a:pt x="2238233" y="666466"/>
                </a:cubicBezTo>
                <a:cubicBezTo>
                  <a:pt x="2574878" y="432179"/>
                  <a:pt x="3009331" y="186520"/>
                  <a:pt x="3425588" y="93260"/>
                </a:cubicBezTo>
                <a:cubicBezTo>
                  <a:pt x="3841845" y="0"/>
                  <a:pt x="4288809" y="53454"/>
                  <a:pt x="4735773" y="106908"/>
                </a:cubicBezTo>
              </a:path>
            </a:pathLst>
          </a:cu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086600" y="2590800"/>
            <a:ext cx="6858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221038" y="3089275"/>
            <a:ext cx="3532187" cy="2254250"/>
          </a:xfrm>
          <a:custGeom>
            <a:avLst/>
            <a:gdLst>
              <a:gd name="connsiteX0" fmla="*/ 455612 w 3532187"/>
              <a:gd name="connsiteY0" fmla="*/ 2254250 h 2254250"/>
              <a:gd name="connsiteX1" fmla="*/ 93662 w 3532187"/>
              <a:gd name="connsiteY1" fmla="*/ 1882775 h 2254250"/>
              <a:gd name="connsiteX2" fmla="*/ 46037 w 3532187"/>
              <a:gd name="connsiteY2" fmla="*/ 1416050 h 2254250"/>
              <a:gd name="connsiteX3" fmla="*/ 369887 w 3532187"/>
              <a:gd name="connsiteY3" fmla="*/ 1168400 h 2254250"/>
              <a:gd name="connsiteX4" fmla="*/ 722312 w 3532187"/>
              <a:gd name="connsiteY4" fmla="*/ 730250 h 2254250"/>
              <a:gd name="connsiteX5" fmla="*/ 998537 w 3532187"/>
              <a:gd name="connsiteY5" fmla="*/ 454025 h 2254250"/>
              <a:gd name="connsiteX6" fmla="*/ 1722437 w 3532187"/>
              <a:gd name="connsiteY6" fmla="*/ 44450 h 2254250"/>
              <a:gd name="connsiteX7" fmla="*/ 2598737 w 3532187"/>
              <a:gd name="connsiteY7" fmla="*/ 720725 h 2254250"/>
              <a:gd name="connsiteX8" fmla="*/ 3236912 w 3532187"/>
              <a:gd name="connsiteY8" fmla="*/ 1349375 h 2254250"/>
              <a:gd name="connsiteX9" fmla="*/ 3532187 w 3532187"/>
              <a:gd name="connsiteY9" fmla="*/ 1492250 h 225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2187" h="2254250">
                <a:moveTo>
                  <a:pt x="455612" y="2254250"/>
                </a:moveTo>
                <a:cubicBezTo>
                  <a:pt x="308768" y="2138362"/>
                  <a:pt x="161925" y="2022475"/>
                  <a:pt x="93662" y="1882775"/>
                </a:cubicBezTo>
                <a:cubicBezTo>
                  <a:pt x="25400" y="1743075"/>
                  <a:pt x="0" y="1535112"/>
                  <a:pt x="46037" y="1416050"/>
                </a:cubicBezTo>
                <a:cubicBezTo>
                  <a:pt x="92074" y="1296988"/>
                  <a:pt x="257175" y="1282700"/>
                  <a:pt x="369887" y="1168400"/>
                </a:cubicBezTo>
                <a:cubicBezTo>
                  <a:pt x="482599" y="1054100"/>
                  <a:pt x="617537" y="849313"/>
                  <a:pt x="722312" y="730250"/>
                </a:cubicBezTo>
                <a:cubicBezTo>
                  <a:pt x="827087" y="611188"/>
                  <a:pt x="831850" y="568325"/>
                  <a:pt x="998537" y="454025"/>
                </a:cubicBezTo>
                <a:cubicBezTo>
                  <a:pt x="1165224" y="339725"/>
                  <a:pt x="1455737" y="0"/>
                  <a:pt x="1722437" y="44450"/>
                </a:cubicBezTo>
                <a:cubicBezTo>
                  <a:pt x="1989137" y="88900"/>
                  <a:pt x="2346325" y="503238"/>
                  <a:pt x="2598737" y="720725"/>
                </a:cubicBezTo>
                <a:cubicBezTo>
                  <a:pt x="2851150" y="938213"/>
                  <a:pt x="3081337" y="1220788"/>
                  <a:pt x="3236912" y="1349375"/>
                </a:cubicBezTo>
                <a:cubicBezTo>
                  <a:pt x="3392487" y="1477963"/>
                  <a:pt x="3471862" y="1468438"/>
                  <a:pt x="3532187" y="1492250"/>
                </a:cubicBezTo>
              </a:path>
            </a:pathLst>
          </a:custGeom>
          <a:ln w="571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8"/>
          </p:cNvCxnSpPr>
          <p:nvPr/>
        </p:nvCxnSpPr>
        <p:spPr>
          <a:xfrm>
            <a:off x="6457951" y="4438650"/>
            <a:ext cx="323849" cy="20955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086600" y="4267200"/>
            <a:ext cx="6858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4"/>
          </p:cNvCxnSpPr>
          <p:nvPr/>
        </p:nvCxnSpPr>
        <p:spPr>
          <a:xfrm flipV="1">
            <a:off x="6741994" y="2971800"/>
            <a:ext cx="116006" cy="341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72400" y="2590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latin typeface="Garamond" pitchFamily="18" charset="0"/>
              </a:rPr>
              <a:t>Veća količina pljuvačke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4191000"/>
            <a:ext cx="6858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4114800"/>
            <a:ext cx="838200" cy="76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86600" y="2590800"/>
            <a:ext cx="685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2514600"/>
            <a:ext cx="838200" cy="76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772400" y="4267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latin typeface="Garamond" pitchFamily="18" charset="0"/>
              </a:rPr>
              <a:t>Manja količina pljuvačke</a:t>
            </a:r>
            <a:endParaRPr lang="en-US" sz="20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6800" y="6172200"/>
            <a:ext cx="4114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latin typeface="Garamond" pitchFamily="18" charset="0"/>
              </a:rPr>
              <a:t>Značaj – hirurške intervencije</a:t>
            </a:r>
            <a:endParaRPr lang="en-US" sz="24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5" name="Picture 4" descr="IMG_20190226_081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Količina pljuvačke</a:t>
            </a:r>
            <a:endParaRPr lang="en-US" sz="32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Uloge  pljuvačke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 descr="D:\ljuba\das\FIZIOLOGIJA\ptijalinHCL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142984"/>
            <a:ext cx="3686577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2133600"/>
            <a:ext cx="74571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b="1" dirty="0">
                <a:latin typeface="Garamond" panose="02020404030301010803" pitchFamily="18" charset="0"/>
              </a:rPr>
              <a:t>Bolus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D:\ljuba\das\FIZIOLOGIJA\ptijalinHCL\bagisiklik-sistemi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071942"/>
            <a:ext cx="4114800" cy="2381250"/>
          </a:xfrm>
          <a:prstGeom prst="rect">
            <a:avLst/>
          </a:prstGeom>
          <a:noFill/>
        </p:spPr>
      </p:pic>
      <p:pic>
        <p:nvPicPr>
          <p:cNvPr id="6" name="Picture 3" descr="D:\ljuba\das\FIZIOLOGIJA\ptijalinHCL\Salivary_alpha-amylase_1SM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357562"/>
            <a:ext cx="2143140" cy="290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ljuba\das\FIZIOLOGIJA\ptijalinHCL\pavlov-experiment.jpg"/>
          <p:cNvPicPr>
            <a:picLocks noChangeAspect="1" noChangeArrowheads="1"/>
          </p:cNvPicPr>
          <p:nvPr/>
        </p:nvPicPr>
        <p:blipFill>
          <a:blip r:embed="rId2">
            <a:lum bright="15000" contrast="-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295400" y="914400"/>
            <a:ext cx="3200400" cy="45720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FF0000"/>
                </a:solidFill>
                <a:latin typeface="Garamond" pitchFamily="18" charset="0"/>
              </a:rPr>
              <a:t>Simpatikus (+)</a:t>
            </a:r>
            <a:endParaRPr lang="en-US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24400" y="914400"/>
            <a:ext cx="3200400" cy="45720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FF0000"/>
                </a:solidFill>
                <a:latin typeface="Garamond" pitchFamily="18" charset="0"/>
              </a:rPr>
              <a:t>Parasimpatikus (+)</a:t>
            </a:r>
            <a:endParaRPr lang="en-US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5943600"/>
            <a:ext cx="4648200" cy="60960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FF0000"/>
                </a:solidFill>
                <a:latin typeface="Garamond" pitchFamily="18" charset="0"/>
              </a:rPr>
              <a:t>Bezuslovni + uslovni refleks</a:t>
            </a:r>
            <a:endParaRPr lang="en-US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8" name="Picture 4" descr="D:\ljuba\das\FIZIOLOGIJA\ptijalinHCL\Ivan_Pavlov_no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148" y="3429000"/>
            <a:ext cx="214685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010400" y="6207655"/>
            <a:ext cx="2133600" cy="646331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Garamond" pitchFamily="18" charset="0"/>
              </a:rPr>
              <a:t>Ivan </a:t>
            </a:r>
            <a:r>
              <a:rPr lang="en-US" dirty="0" err="1">
                <a:latin typeface="Garamond" pitchFamily="18" charset="0"/>
              </a:rPr>
              <a:t>Petrovič</a:t>
            </a:r>
            <a:r>
              <a:rPr lang="en-US" dirty="0">
                <a:latin typeface="Garamond" pitchFamily="18" charset="0"/>
              </a:rPr>
              <a:t> Pavlov</a:t>
            </a:r>
            <a:endParaRPr lang="sr-Latn-CS" dirty="0">
              <a:latin typeface="Garamond" pitchFamily="18" charset="0"/>
            </a:endParaRPr>
          </a:p>
          <a:p>
            <a:pPr algn="ctr"/>
            <a:r>
              <a:rPr lang="sr-Latn-CS" dirty="0">
                <a:latin typeface="Garamond" pitchFamily="18" charset="0"/>
              </a:rPr>
              <a:t>1849-1936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10" name="Picture 9" descr="Pavlov's_dog_conditioning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3622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95400" y="228600"/>
            <a:ext cx="66294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Mehanizam lučenja pljuvačke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11" name="Picture 10" descr="Pavlov's_dog_conditioning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79509"/>
            <a:ext cx="9143999" cy="1630491"/>
          </a:xfrm>
          <a:prstGeom prst="rect">
            <a:avLst/>
          </a:prstGeom>
        </p:spPr>
      </p:pic>
      <p:pic>
        <p:nvPicPr>
          <p:cNvPr id="12" name="Picture 11" descr="Pavlov's_dog_conditioning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81400"/>
            <a:ext cx="9296400" cy="169996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avlov's_dog_conditioning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34000"/>
            <a:ext cx="9296400" cy="152400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609600" y="1905000"/>
            <a:ext cx="25908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Pre učenja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191000"/>
            <a:ext cx="25908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Tokom učenja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5791200"/>
            <a:ext cx="2590800" cy="533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Nakon učenja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5177</TotalTime>
  <Words>649</Words>
  <Application>Microsoft Office PowerPoint</Application>
  <PresentationFormat>On-screen Show (4:3)</PresentationFormat>
  <Paragraphs>214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UNIVERZITET U BEOGRADU FAKULTET VETERINARSKE MEDICINE KATEDRA ZA FIZIOLOGIJU I BIOHEMIJU</dc:title>
  <dc:creator>Compaq 8710w</dc:creator>
  <cp:lastModifiedBy>Dušan Bošnjaković</cp:lastModifiedBy>
  <cp:revision>211</cp:revision>
  <dcterms:created xsi:type="dcterms:W3CDTF">2013-11-19T13:35:19Z</dcterms:created>
  <dcterms:modified xsi:type="dcterms:W3CDTF">2023-03-26T15:18:58Z</dcterms:modified>
</cp:coreProperties>
</file>