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sldIdLst>
    <p:sldId id="285" r:id="rId3"/>
    <p:sldId id="257" r:id="rId4"/>
    <p:sldId id="286" r:id="rId5"/>
    <p:sldId id="287" r:id="rId6"/>
    <p:sldId id="295" r:id="rId7"/>
    <p:sldId id="294" r:id="rId8"/>
    <p:sldId id="303" r:id="rId9"/>
    <p:sldId id="298" r:id="rId10"/>
    <p:sldId id="299" r:id="rId11"/>
    <p:sldId id="305" r:id="rId12"/>
    <p:sldId id="296" r:id="rId13"/>
    <p:sldId id="306" r:id="rId14"/>
    <p:sldId id="307" r:id="rId15"/>
    <p:sldId id="308" r:id="rId16"/>
    <p:sldId id="309" r:id="rId17"/>
    <p:sldId id="314" r:id="rId18"/>
    <p:sldId id="312" r:id="rId19"/>
    <p:sldId id="313" r:id="rId20"/>
    <p:sldId id="315" r:id="rId21"/>
    <p:sldId id="256" r:id="rId22"/>
    <p:sldId id="272" r:id="rId23"/>
    <p:sldId id="276" r:id="rId24"/>
    <p:sldId id="278" r:id="rId25"/>
    <p:sldId id="281" r:id="rId26"/>
    <p:sldId id="282" r:id="rId27"/>
    <p:sldId id="280" r:id="rId28"/>
    <p:sldId id="316" r:id="rId29"/>
    <p:sldId id="317" r:id="rId30"/>
    <p:sldId id="318" r:id="rId31"/>
    <p:sldId id="319" r:id="rId32"/>
    <p:sldId id="320" r:id="rId33"/>
    <p:sldId id="31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256"/>
    <a:srgbClr val="691359"/>
    <a:srgbClr val="EF5B9E"/>
    <a:srgbClr val="B65606"/>
    <a:srgbClr val="073952"/>
    <a:srgbClr val="F88222"/>
    <a:srgbClr val="F7ADCE"/>
    <a:srgbClr val="52C67E"/>
    <a:srgbClr val="8CD9AA"/>
    <a:srgbClr val="6A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52D1A-28A7-493E-BF2E-0F0AD2880A18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B0A6F-5555-4897-8AB2-2AB8AC698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2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0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7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18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6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17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1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74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285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311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045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2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13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62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05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35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5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9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3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EBFEF-ECA1-4F74-9331-E502EA63A6A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42EA5-17F8-491E-9DD1-4C6ADD25B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4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009BA-DFCE-48F5-A015-6B060634ED55}" type="datetimeFigureOut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18.10.2022.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24C20-EC1B-43A3-9AC2-305A844DDBAD}" type="slidenum">
              <a:rPr kumimoji="0" lang="sr-Latn-C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r-Latn-C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1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1358985-FBF8-ED03-5480-DFE37CF2C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6930" y="4113731"/>
            <a:ext cx="3184103" cy="2474692"/>
          </a:xfrm>
          <a:prstGeom prst="rect">
            <a:avLst/>
          </a:prstGeom>
        </p:spPr>
      </p:pic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A0B4C2FA-FBE8-4D1A-BE29-A7CCDC8F77AE}"/>
              </a:ext>
            </a:extLst>
          </p:cNvPr>
          <p:cNvSpPr/>
          <p:nvPr/>
        </p:nvSpPr>
        <p:spPr>
          <a:xfrm>
            <a:off x="3308751" y="1596333"/>
            <a:ext cx="2590800" cy="6858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Vežba II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07576AA-C38D-4E7C-A87E-D9CE8DE4983F}"/>
              </a:ext>
            </a:extLst>
          </p:cNvPr>
          <p:cNvSpPr/>
          <p:nvPr/>
        </p:nvSpPr>
        <p:spPr>
          <a:xfrm>
            <a:off x="303787" y="2302212"/>
            <a:ext cx="8507704" cy="1831152"/>
          </a:xfrm>
          <a:prstGeom prst="roundRect">
            <a:avLst/>
          </a:prstGeom>
          <a:noFill/>
          <a:ln w="38100"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700" b="1" dirty="0">
                <a:solidFill>
                  <a:srgbClr val="073952"/>
                </a:solidFill>
                <a:latin typeface="Garamond" pitchFamily="18" charset="0"/>
              </a:rPr>
              <a:t>Ispitivanje kornealnog, pupilarnog i patelarnog refleksa</a:t>
            </a:r>
            <a:endParaRPr lang="sr-Latn-RS" sz="1200" b="1" dirty="0">
              <a:solidFill>
                <a:srgbClr val="073952"/>
              </a:solidFill>
              <a:latin typeface="Garamond" pitchFamily="18" charset="0"/>
            </a:endParaRPr>
          </a:p>
          <a:p>
            <a:pPr algn="ctr"/>
            <a:r>
              <a:rPr lang="sr-Latn-RS" sz="2700" b="1" dirty="0">
                <a:solidFill>
                  <a:srgbClr val="073952"/>
                </a:solidFill>
                <a:latin typeface="Garamond" pitchFamily="18" charset="0"/>
              </a:rPr>
              <a:t>Pregled očnog dna</a:t>
            </a:r>
          </a:p>
          <a:p>
            <a:pPr algn="ctr"/>
            <a:r>
              <a:rPr lang="sr-Latn-RS" sz="2700" b="1" dirty="0">
                <a:solidFill>
                  <a:srgbClr val="073952"/>
                </a:solidFill>
                <a:latin typeface="Garamond" pitchFamily="18" charset="0"/>
              </a:rPr>
              <a:t>Dokazivanje nastanka i prenosa akcionih potencijala u skeletnim mišićima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0FC8E42-CE8E-4E69-86C2-B311140B5AF3}"/>
              </a:ext>
            </a:extLst>
          </p:cNvPr>
          <p:cNvSpPr/>
          <p:nvPr/>
        </p:nvSpPr>
        <p:spPr>
          <a:xfrm>
            <a:off x="228600" y="228600"/>
            <a:ext cx="4648200" cy="1270591"/>
          </a:xfrm>
          <a:prstGeom prst="round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>
                <a:solidFill>
                  <a:srgbClr val="073952"/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>
                <a:solidFill>
                  <a:srgbClr val="073952"/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>
                <a:solidFill>
                  <a:srgbClr val="073952"/>
                </a:solidFill>
                <a:latin typeface="Garamond" pitchFamily="18" charset="0"/>
              </a:rPr>
              <a:t>Katedra za fiziologiju i biohemiju</a:t>
            </a:r>
            <a:endParaRPr lang="en-US" sz="2400" b="1">
              <a:solidFill>
                <a:srgbClr val="073952"/>
              </a:solidFill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74" y="228600"/>
            <a:ext cx="1270591" cy="12705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3944" y="4561248"/>
            <a:ext cx="1951878" cy="1858442"/>
            <a:chOff x="3112549" y="2509835"/>
            <a:chExt cx="3000375" cy="2999232"/>
          </a:xfrm>
        </p:grpSpPr>
        <p:sp>
          <p:nvSpPr>
            <p:cNvPr id="7" name="Oval 6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712273" y="3149915"/>
              <a:ext cx="1719453" cy="171907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803903" y="3239608"/>
              <a:ext cx="1536192" cy="1539686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895343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986783" y="3424235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078223" y="3524819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B57BB5-1023-95CA-0553-7B667FB2EC43}"/>
              </a:ext>
            </a:extLst>
          </p:cNvPr>
          <p:cNvGrpSpPr/>
          <p:nvPr/>
        </p:nvGrpSpPr>
        <p:grpSpPr>
          <a:xfrm>
            <a:off x="-1008134" y="5715655"/>
            <a:ext cx="3004667" cy="1281596"/>
            <a:chOff x="-1430486" y="5816977"/>
            <a:chExt cx="3552781" cy="1600872"/>
          </a:xfrm>
        </p:grpSpPr>
        <p:sp>
          <p:nvSpPr>
            <p:cNvPr id="61" name="Freeform 60"/>
            <p:cNvSpPr/>
            <p:nvPr/>
          </p:nvSpPr>
          <p:spPr>
            <a:xfrm rot="3645306">
              <a:off x="86789" y="4570078"/>
              <a:ext cx="788607" cy="3282405"/>
            </a:xfrm>
            <a:custGeom>
              <a:avLst/>
              <a:gdLst>
                <a:gd name="connsiteX0" fmla="*/ 286998 w 978979"/>
                <a:gd name="connsiteY0" fmla="*/ 43003 h 3520763"/>
                <a:gd name="connsiteX1" fmla="*/ 476303 w 978979"/>
                <a:gd name="connsiteY1" fmla="*/ 172 h 3520763"/>
                <a:gd name="connsiteX2" fmla="*/ 965290 w 978979"/>
                <a:gd name="connsiteY2" fmla="*/ 372394 h 3520763"/>
                <a:gd name="connsiteX3" fmla="*/ 975712 w 978979"/>
                <a:gd name="connsiteY3" fmla="*/ 453356 h 3520763"/>
                <a:gd name="connsiteX4" fmla="*/ 978979 w 978979"/>
                <a:gd name="connsiteY4" fmla="*/ 453356 h 3520763"/>
                <a:gd name="connsiteX5" fmla="*/ 978979 w 978979"/>
                <a:gd name="connsiteY5" fmla="*/ 3520763 h 3520763"/>
                <a:gd name="connsiteX6" fmla="*/ 2868 w 978979"/>
                <a:gd name="connsiteY6" fmla="*/ 3520763 h 3520763"/>
                <a:gd name="connsiteX7" fmla="*/ 2868 w 978979"/>
                <a:gd name="connsiteY7" fmla="*/ 517039 h 3520763"/>
                <a:gd name="connsiteX8" fmla="*/ 0 w 978979"/>
                <a:gd name="connsiteY8" fmla="*/ 494759 h 3520763"/>
                <a:gd name="connsiteX9" fmla="*/ 2868 w 978979"/>
                <a:gd name="connsiteY9" fmla="*/ 457012 h 3520763"/>
                <a:gd name="connsiteX10" fmla="*/ 2868 w 978979"/>
                <a:gd name="connsiteY10" fmla="*/ 453356 h 3520763"/>
                <a:gd name="connsiteX11" fmla="*/ 3146 w 978979"/>
                <a:gd name="connsiteY11" fmla="*/ 453356 h 3520763"/>
                <a:gd name="connsiteX12" fmla="*/ 7398 w 978979"/>
                <a:gd name="connsiteY12" fmla="*/ 397395 h 3520763"/>
                <a:gd name="connsiteX13" fmla="*/ 286998 w 978979"/>
                <a:gd name="connsiteY13" fmla="*/ 43003 h 352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78979" h="3520763">
                  <a:moveTo>
                    <a:pt x="286998" y="43003"/>
                  </a:moveTo>
                  <a:cubicBezTo>
                    <a:pt x="344850" y="17095"/>
                    <a:pt x="408803" y="1934"/>
                    <a:pt x="476303" y="172"/>
                  </a:cubicBezTo>
                  <a:cubicBezTo>
                    <a:pt x="712553" y="-5994"/>
                    <a:pt x="913974" y="154024"/>
                    <a:pt x="965290" y="372394"/>
                  </a:cubicBezTo>
                  <a:lnTo>
                    <a:pt x="975712" y="453356"/>
                  </a:lnTo>
                  <a:lnTo>
                    <a:pt x="978979" y="453356"/>
                  </a:lnTo>
                  <a:lnTo>
                    <a:pt x="978979" y="3520763"/>
                  </a:lnTo>
                  <a:lnTo>
                    <a:pt x="2868" y="3520763"/>
                  </a:lnTo>
                  <a:lnTo>
                    <a:pt x="2868" y="517039"/>
                  </a:lnTo>
                  <a:lnTo>
                    <a:pt x="0" y="494759"/>
                  </a:lnTo>
                  <a:lnTo>
                    <a:pt x="2868" y="457012"/>
                  </a:lnTo>
                  <a:lnTo>
                    <a:pt x="2868" y="453356"/>
                  </a:lnTo>
                  <a:lnTo>
                    <a:pt x="3146" y="453356"/>
                  </a:lnTo>
                  <a:lnTo>
                    <a:pt x="7398" y="397395"/>
                  </a:lnTo>
                  <a:cubicBezTo>
                    <a:pt x="35866" y="239716"/>
                    <a:pt x="142367" y="107774"/>
                    <a:pt x="286998" y="4300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 rot="9090645">
              <a:off x="-1430486" y="6264258"/>
              <a:ext cx="1759940" cy="1153591"/>
            </a:xfrm>
            <a:custGeom>
              <a:avLst/>
              <a:gdLst>
                <a:gd name="connsiteX0" fmla="*/ 3636 w 1759940"/>
                <a:gd name="connsiteY0" fmla="*/ 1153592 h 1153592"/>
                <a:gd name="connsiteX1" fmla="*/ 0 w 1759940"/>
                <a:gd name="connsiteY1" fmla="*/ 2140 h 1153592"/>
                <a:gd name="connsiteX2" fmla="*/ 677632 w 1759940"/>
                <a:gd name="connsiteY2" fmla="*/ 0 h 1153592"/>
                <a:gd name="connsiteX3" fmla="*/ 678064 w 1759940"/>
                <a:gd name="connsiteY3" fmla="*/ 136963 h 1153592"/>
                <a:gd name="connsiteX4" fmla="*/ 1759940 w 1759940"/>
                <a:gd name="connsiteY4" fmla="*/ 136963 h 1153592"/>
                <a:gd name="connsiteX5" fmla="*/ 1759940 w 1759940"/>
                <a:gd name="connsiteY5" fmla="*/ 1034481 h 1153592"/>
                <a:gd name="connsiteX6" fmla="*/ 680898 w 1759940"/>
                <a:gd name="connsiteY6" fmla="*/ 1034481 h 1153592"/>
                <a:gd name="connsiteX7" fmla="*/ 681268 w 1759940"/>
                <a:gd name="connsiteY7" fmla="*/ 1151452 h 115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9940" h="1153592">
                  <a:moveTo>
                    <a:pt x="3636" y="1153592"/>
                  </a:moveTo>
                  <a:lnTo>
                    <a:pt x="0" y="2140"/>
                  </a:lnTo>
                  <a:lnTo>
                    <a:pt x="677632" y="0"/>
                  </a:lnTo>
                  <a:lnTo>
                    <a:pt x="678064" y="136963"/>
                  </a:lnTo>
                  <a:lnTo>
                    <a:pt x="1759940" y="136963"/>
                  </a:lnTo>
                  <a:lnTo>
                    <a:pt x="1759940" y="1034481"/>
                  </a:lnTo>
                  <a:lnTo>
                    <a:pt x="680898" y="1034481"/>
                  </a:lnTo>
                  <a:lnTo>
                    <a:pt x="681268" y="1151452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4453" y="4593485"/>
            <a:ext cx="1951878" cy="1858442"/>
            <a:chOff x="3112549" y="2509835"/>
            <a:chExt cx="3000375" cy="2999232"/>
          </a:xfrm>
        </p:grpSpPr>
        <p:sp>
          <p:nvSpPr>
            <p:cNvPr id="65" name="Oval 64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712273" y="3149915"/>
              <a:ext cx="1719453" cy="171907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803903" y="3239608"/>
              <a:ext cx="1536192" cy="1539686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895343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986783" y="3424235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078223" y="3524819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Arc 70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Arc 71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c 78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c 84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Arc 87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c 88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Arc 89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543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242457" y="258520"/>
            <a:ext cx="4707295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Konsenzualna reakija?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710" y="1013299"/>
            <a:ext cx="9116788" cy="5671618"/>
            <a:chOff x="-110958" y="1035071"/>
            <a:chExt cx="9116788" cy="56716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0764" y="1035071"/>
              <a:ext cx="6130679" cy="567161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16086" y="1035071"/>
              <a:ext cx="2318657" cy="3474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2400">
                  <a:solidFill>
                    <a:srgbClr val="073952"/>
                  </a:solidFill>
                  <a:latin typeface="Garamond" panose="02020404030301010803" pitchFamily="18" charset="0"/>
                </a:rPr>
                <a:t>Vidno polje</a:t>
              </a:r>
              <a:endParaRPr lang="en-US" sz="2400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6502115" y="4386943"/>
              <a:ext cx="1585972" cy="674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>
                  <a:solidFill>
                    <a:srgbClr val="073952"/>
                  </a:solidFill>
                  <a:latin typeface="Garamond" panose="02020404030301010803" pitchFamily="18" charset="0"/>
                </a:rPr>
                <a:t>Vidni put</a:t>
              </a:r>
              <a:endParaRPr lang="en-US" sz="2400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1233429" y="5682343"/>
              <a:ext cx="1585972" cy="1024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sr-Latn-RS" sz="2400" dirty="0">
                  <a:solidFill>
                    <a:srgbClr val="073952"/>
                  </a:solidFill>
                  <a:latin typeface="Garamond" panose="02020404030301010803" pitchFamily="18" charset="0"/>
                </a:rPr>
                <a:t>Vidni korteks</a:t>
              </a:r>
              <a:endParaRPr lang="en-US" sz="2400" dirty="0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1233429" y="3195967"/>
              <a:ext cx="1585972" cy="674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sr-Latn-RS" sz="2400" i="1">
                  <a:solidFill>
                    <a:srgbClr val="073952"/>
                  </a:solidFill>
                  <a:latin typeface="Garamond" panose="02020404030301010803" pitchFamily="18" charset="0"/>
                </a:rPr>
                <a:t>N. opticus</a:t>
              </a:r>
              <a:endParaRPr lang="en-US" sz="2400" i="1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315686" y="4114031"/>
              <a:ext cx="2503715" cy="674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sr-Latn-RS" sz="2400" i="1">
                  <a:solidFill>
                    <a:srgbClr val="073952"/>
                  </a:solidFill>
                  <a:latin typeface="Garamond" panose="02020404030301010803" pitchFamily="18" charset="0"/>
                </a:rPr>
                <a:t>Chiasma opticum</a:t>
              </a:r>
              <a:endParaRPr lang="en-US" sz="2400" i="1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-110958" y="4659087"/>
              <a:ext cx="2875541" cy="780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sr-Latn-RS" sz="2400" i="1">
                  <a:solidFill>
                    <a:srgbClr val="073952"/>
                  </a:solidFill>
                  <a:latin typeface="Garamond" panose="02020404030301010803" pitchFamily="18" charset="0"/>
                </a:rPr>
                <a:t>Nc. geniculatum laterale</a:t>
              </a:r>
              <a:endParaRPr lang="en-US" sz="2400" i="1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6502115" y="5344886"/>
              <a:ext cx="2503715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2400" i="1">
                  <a:solidFill>
                    <a:srgbClr val="073952"/>
                  </a:solidFill>
                  <a:latin typeface="Garamond" panose="02020404030301010803" pitchFamily="18" charset="0"/>
                </a:rPr>
                <a:t>Radiatio optica</a:t>
              </a:r>
              <a:endParaRPr lang="en-US" sz="2400" i="1">
                <a:solidFill>
                  <a:srgbClr val="073952"/>
                </a:solidFill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33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10389141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3624942" y="258520"/>
            <a:ext cx="1872343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Anisocoria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1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302589" y="258520"/>
            <a:ext cx="6547449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Pregled očnog dna - oftalmoskopija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2" descr="D:\ljuba\das\FIZIOLOGIJA\vežbe\2 semsetar\oftalmoskopija\atsatinalma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938" y="858064"/>
            <a:ext cx="3888500" cy="2946461"/>
          </a:xfrm>
          <a:prstGeom prst="rect">
            <a:avLst/>
          </a:prstGeom>
          <a:noFill/>
        </p:spPr>
      </p:pic>
      <p:pic>
        <p:nvPicPr>
          <p:cNvPr id="6" name="Picture 3" descr="D:\ljuba\das\FIZIOLOGIJA\vežbe\2 semsetar\oftalmoskopija\indire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6313" y="2909082"/>
            <a:ext cx="4241116" cy="3392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9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302589" y="258520"/>
            <a:ext cx="6547449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Pregled očnog dna - oftalmoskopija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10" y="893687"/>
            <a:ext cx="7124040" cy="596431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5841046">
            <a:off x="3530418" y="864744"/>
            <a:ext cx="837301" cy="6232930"/>
          </a:xfrm>
          <a:custGeom>
            <a:avLst/>
            <a:gdLst>
              <a:gd name="connsiteX0" fmla="*/ 286998 w 978979"/>
              <a:gd name="connsiteY0" fmla="*/ 43003 h 3520763"/>
              <a:gd name="connsiteX1" fmla="*/ 476303 w 978979"/>
              <a:gd name="connsiteY1" fmla="*/ 172 h 3520763"/>
              <a:gd name="connsiteX2" fmla="*/ 965290 w 978979"/>
              <a:gd name="connsiteY2" fmla="*/ 372394 h 3520763"/>
              <a:gd name="connsiteX3" fmla="*/ 975712 w 978979"/>
              <a:gd name="connsiteY3" fmla="*/ 453356 h 3520763"/>
              <a:gd name="connsiteX4" fmla="*/ 978979 w 978979"/>
              <a:gd name="connsiteY4" fmla="*/ 453356 h 3520763"/>
              <a:gd name="connsiteX5" fmla="*/ 978979 w 978979"/>
              <a:gd name="connsiteY5" fmla="*/ 3520763 h 3520763"/>
              <a:gd name="connsiteX6" fmla="*/ 2868 w 978979"/>
              <a:gd name="connsiteY6" fmla="*/ 3520763 h 3520763"/>
              <a:gd name="connsiteX7" fmla="*/ 2868 w 978979"/>
              <a:gd name="connsiteY7" fmla="*/ 517039 h 3520763"/>
              <a:gd name="connsiteX8" fmla="*/ 0 w 978979"/>
              <a:gd name="connsiteY8" fmla="*/ 494759 h 3520763"/>
              <a:gd name="connsiteX9" fmla="*/ 2868 w 978979"/>
              <a:gd name="connsiteY9" fmla="*/ 457012 h 3520763"/>
              <a:gd name="connsiteX10" fmla="*/ 2868 w 978979"/>
              <a:gd name="connsiteY10" fmla="*/ 453356 h 3520763"/>
              <a:gd name="connsiteX11" fmla="*/ 3146 w 978979"/>
              <a:gd name="connsiteY11" fmla="*/ 453356 h 3520763"/>
              <a:gd name="connsiteX12" fmla="*/ 7398 w 978979"/>
              <a:gd name="connsiteY12" fmla="*/ 397395 h 3520763"/>
              <a:gd name="connsiteX13" fmla="*/ 286998 w 978979"/>
              <a:gd name="connsiteY13" fmla="*/ 43003 h 352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8979" h="3520763">
                <a:moveTo>
                  <a:pt x="286998" y="43003"/>
                </a:moveTo>
                <a:cubicBezTo>
                  <a:pt x="344850" y="17095"/>
                  <a:pt x="408803" y="1934"/>
                  <a:pt x="476303" y="172"/>
                </a:cubicBezTo>
                <a:cubicBezTo>
                  <a:pt x="712553" y="-5994"/>
                  <a:pt x="913974" y="154024"/>
                  <a:pt x="965290" y="372394"/>
                </a:cubicBezTo>
                <a:lnTo>
                  <a:pt x="975712" y="453356"/>
                </a:lnTo>
                <a:lnTo>
                  <a:pt x="978979" y="453356"/>
                </a:lnTo>
                <a:lnTo>
                  <a:pt x="978979" y="3520763"/>
                </a:lnTo>
                <a:lnTo>
                  <a:pt x="2868" y="3520763"/>
                </a:lnTo>
                <a:lnTo>
                  <a:pt x="2868" y="517039"/>
                </a:lnTo>
                <a:lnTo>
                  <a:pt x="0" y="494759"/>
                </a:lnTo>
                <a:lnTo>
                  <a:pt x="2868" y="457012"/>
                </a:lnTo>
                <a:lnTo>
                  <a:pt x="2868" y="453356"/>
                </a:lnTo>
                <a:lnTo>
                  <a:pt x="3146" y="453356"/>
                </a:lnTo>
                <a:lnTo>
                  <a:pt x="7398" y="397395"/>
                </a:lnTo>
                <a:cubicBezTo>
                  <a:pt x="35866" y="239716"/>
                  <a:pt x="142367" y="107774"/>
                  <a:pt x="286998" y="4300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rot="11246468">
            <a:off x="-879970" y="2885977"/>
            <a:ext cx="1759940" cy="1153592"/>
          </a:xfrm>
          <a:custGeom>
            <a:avLst/>
            <a:gdLst>
              <a:gd name="connsiteX0" fmla="*/ 3636 w 1759940"/>
              <a:gd name="connsiteY0" fmla="*/ 1153592 h 1153592"/>
              <a:gd name="connsiteX1" fmla="*/ 0 w 1759940"/>
              <a:gd name="connsiteY1" fmla="*/ 2140 h 1153592"/>
              <a:gd name="connsiteX2" fmla="*/ 677632 w 1759940"/>
              <a:gd name="connsiteY2" fmla="*/ 0 h 1153592"/>
              <a:gd name="connsiteX3" fmla="*/ 678064 w 1759940"/>
              <a:gd name="connsiteY3" fmla="*/ 136963 h 1153592"/>
              <a:gd name="connsiteX4" fmla="*/ 1759940 w 1759940"/>
              <a:gd name="connsiteY4" fmla="*/ 136963 h 1153592"/>
              <a:gd name="connsiteX5" fmla="*/ 1759940 w 1759940"/>
              <a:gd name="connsiteY5" fmla="*/ 1034481 h 1153592"/>
              <a:gd name="connsiteX6" fmla="*/ 680898 w 1759940"/>
              <a:gd name="connsiteY6" fmla="*/ 1034481 h 1153592"/>
              <a:gd name="connsiteX7" fmla="*/ 681268 w 1759940"/>
              <a:gd name="connsiteY7" fmla="*/ 1151452 h 115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9940" h="1153592">
                <a:moveTo>
                  <a:pt x="3636" y="1153592"/>
                </a:moveTo>
                <a:lnTo>
                  <a:pt x="0" y="2140"/>
                </a:lnTo>
                <a:lnTo>
                  <a:pt x="677632" y="0"/>
                </a:lnTo>
                <a:lnTo>
                  <a:pt x="678064" y="136963"/>
                </a:lnTo>
                <a:lnTo>
                  <a:pt x="1759940" y="136963"/>
                </a:lnTo>
                <a:lnTo>
                  <a:pt x="1759940" y="1034481"/>
                </a:lnTo>
                <a:lnTo>
                  <a:pt x="680898" y="1034481"/>
                </a:lnTo>
                <a:lnTo>
                  <a:pt x="681268" y="115145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40" y="1038224"/>
            <a:ext cx="5563945" cy="556394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302589" y="258520"/>
            <a:ext cx="6547449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Pregled očnog dna - oftalmoskopija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495425" y="3924300"/>
            <a:ext cx="2905125" cy="127635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79780" y="5288808"/>
            <a:ext cx="2009353" cy="40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i="1">
                <a:solidFill>
                  <a:schemeClr val="bg1"/>
                </a:solidFill>
                <a:latin typeface="Garamond" panose="02020404030301010803" pitchFamily="18" charset="0"/>
              </a:rPr>
              <a:t>Macula lutea</a:t>
            </a:r>
            <a:endParaRPr lang="en-US" sz="2800" i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419251" y="4108380"/>
            <a:ext cx="1237949" cy="118042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49290" y="5332887"/>
            <a:ext cx="2201495" cy="40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 i="1">
                <a:solidFill>
                  <a:schemeClr val="bg1"/>
                </a:solidFill>
                <a:latin typeface="Garamond" panose="02020404030301010803" pitchFamily="18" charset="0"/>
              </a:rPr>
              <a:t>Papilla n. optici</a:t>
            </a:r>
            <a:endParaRPr lang="en-US" sz="2800" i="1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711613" y="5106995"/>
            <a:ext cx="1237949" cy="118042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47674" y="6105262"/>
            <a:ext cx="1229945" cy="40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>
                <a:solidFill>
                  <a:schemeClr val="bg1"/>
                </a:solidFill>
                <a:latin typeface="Garamond" panose="02020404030301010803" pitchFamily="18" charset="0"/>
              </a:rPr>
              <a:t>Vena</a:t>
            </a:r>
            <a:endParaRPr lang="en-US" sz="28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9617" y="6356290"/>
            <a:ext cx="1229945" cy="40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>
                <a:solidFill>
                  <a:schemeClr val="bg1"/>
                </a:solidFill>
                <a:latin typeface="Garamond" panose="02020404030301010803" pitchFamily="18" charset="0"/>
              </a:rPr>
              <a:t>Arterija</a:t>
            </a:r>
            <a:endParaRPr lang="en-US" sz="28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987244" y="5075310"/>
            <a:ext cx="1237949" cy="118042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07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302589" y="258520"/>
            <a:ext cx="6547449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Pregled očnog dna - oftalmoskopija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21206" y="1549780"/>
            <a:ext cx="5510213" cy="5203237"/>
            <a:chOff x="1821206" y="1283080"/>
            <a:chExt cx="5510213" cy="52032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06" y="1283080"/>
              <a:ext cx="5510213" cy="520323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821206" y="1283080"/>
              <a:ext cx="5510213" cy="5203237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43200" y="966649"/>
            <a:ext cx="3829049" cy="40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800">
                <a:solidFill>
                  <a:schemeClr val="bg1"/>
                </a:solidFill>
                <a:latin typeface="Garamond" panose="02020404030301010803" pitchFamily="18" charset="0"/>
              </a:rPr>
              <a:t>Hipertenzivna retinopatija</a:t>
            </a:r>
            <a:endParaRPr lang="en-US" sz="28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40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-130631" y="3032060"/>
            <a:ext cx="9423918" cy="793880"/>
          </a:xfrm>
          <a:prstGeom prst="roundRect">
            <a:avLst/>
          </a:prstGeom>
          <a:solidFill>
            <a:srgbClr val="69135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Fiziologija skeletnih mišića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7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1"/>
            <a:ext cx="9144000" cy="6858000"/>
            <a:chOff x="0" y="1"/>
            <a:chExt cx="9144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9144000" cy="685800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4572000" y="1819184"/>
              <a:ext cx="1017100" cy="89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15381" y="3289437"/>
              <a:ext cx="10722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Kost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89100" y="1592811"/>
              <a:ext cx="1987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Epimizijum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4814543" y="2735493"/>
              <a:ext cx="1017100" cy="89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01014" y="2045978"/>
              <a:ext cx="1987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Perimizijum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92400" y="1096537"/>
              <a:ext cx="12957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Tetiva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751502" y="1384309"/>
              <a:ext cx="1340898" cy="3883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777290" y="1259523"/>
              <a:ext cx="794710" cy="4274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572000" y="1032841"/>
              <a:ext cx="1987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Krvni sudovi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31643" y="2507643"/>
              <a:ext cx="1987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Endomizijum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4683914" y="2267890"/>
              <a:ext cx="1017100" cy="89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4" idx="2"/>
            </p:cNvCxnSpPr>
            <p:nvPr/>
          </p:nvCxnSpPr>
          <p:spPr>
            <a:xfrm>
              <a:off x="6262007" y="3490856"/>
              <a:ext cx="5784" cy="9256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135319" y="3029191"/>
              <a:ext cx="2253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Mišićno vlakno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06867" y="5730947"/>
              <a:ext cx="14369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D84256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Miofibril</a:t>
              </a:r>
              <a:endParaRPr kumimoji="0" lang="sr-Latn-RS" sz="28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6825327" y="4805306"/>
              <a:ext cx="5784" cy="9256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54" y="760777"/>
            <a:ext cx="4816584" cy="5980650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52675" y="258520"/>
            <a:ext cx="4533899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Građa skeletnih mišića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6843" y="3046126"/>
            <a:ext cx="5006516" cy="369757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114551" y="258520"/>
            <a:ext cx="4886324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Osobine skeletnih mišića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0994" y="2205829"/>
            <a:ext cx="2840986" cy="3626360"/>
            <a:chOff x="981837" y="2164840"/>
            <a:chExt cx="2840986" cy="3626360"/>
          </a:xfrm>
        </p:grpSpPr>
        <p:grpSp>
          <p:nvGrpSpPr>
            <p:cNvPr id="6" name="Group 5"/>
            <p:cNvGrpSpPr/>
            <p:nvPr/>
          </p:nvGrpSpPr>
          <p:grpSpPr>
            <a:xfrm>
              <a:off x="981837" y="2164840"/>
              <a:ext cx="2840986" cy="3626360"/>
              <a:chOff x="829437" y="2288665"/>
              <a:chExt cx="2840986" cy="362636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2701" y="2383915"/>
                <a:ext cx="1117722" cy="2054735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437" y="2288665"/>
                <a:ext cx="1418428" cy="3626360"/>
              </a:xfrm>
              <a:prstGeom prst="rect">
                <a:avLst/>
              </a:prstGeom>
            </p:spPr>
          </p:pic>
        </p:grpSp>
        <p:cxnSp>
          <p:nvCxnSpPr>
            <p:cNvPr id="8" name="Straight Arrow Connector 7"/>
            <p:cNvCxnSpPr/>
            <p:nvPr/>
          </p:nvCxnSpPr>
          <p:spPr>
            <a:xfrm flipV="1">
              <a:off x="1314450" y="2552700"/>
              <a:ext cx="0" cy="904875"/>
            </a:xfrm>
            <a:prstGeom prst="straightConnector1">
              <a:avLst/>
            </a:prstGeom>
            <a:ln w="28575">
              <a:solidFill>
                <a:srgbClr val="D84256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314450" y="3978020"/>
              <a:ext cx="0" cy="904875"/>
            </a:xfrm>
            <a:prstGeom prst="straightConnector1">
              <a:avLst/>
            </a:prstGeom>
            <a:ln w="28575">
              <a:solidFill>
                <a:srgbClr val="D84256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918525" y="3704514"/>
              <a:ext cx="0" cy="547011"/>
            </a:xfrm>
            <a:prstGeom prst="straightConnector1">
              <a:avLst/>
            </a:prstGeom>
            <a:ln w="28575">
              <a:solidFill>
                <a:srgbClr val="D84256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918525" y="2552700"/>
              <a:ext cx="0" cy="547011"/>
            </a:xfrm>
            <a:prstGeom prst="straightConnector1">
              <a:avLst/>
            </a:prstGeom>
            <a:ln w="28575">
              <a:solidFill>
                <a:srgbClr val="D84256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ounded Rectangle 14"/>
          <p:cNvSpPr/>
          <p:nvPr/>
        </p:nvSpPr>
        <p:spPr>
          <a:xfrm>
            <a:off x="914400" y="1377495"/>
            <a:ext cx="2437580" cy="420560"/>
          </a:xfrm>
          <a:prstGeom prst="roundRect">
            <a:avLst/>
          </a:prstGeom>
          <a:noFill/>
          <a:ln w="28575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Elastičnost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84256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3446" y="1377495"/>
            <a:ext cx="2474858" cy="420560"/>
          </a:xfrm>
          <a:prstGeom prst="roundRect">
            <a:avLst/>
          </a:prstGeom>
          <a:noFill/>
          <a:ln w="28575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Razdražljivost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84256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41702"/>
            <a:ext cx="3974042" cy="1987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0106">
            <a:off x="6705574" y="2028123"/>
            <a:ext cx="1353362" cy="1275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81" y="5537200"/>
            <a:ext cx="133293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1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844"/>
            <a:ext cx="4957205" cy="179751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38923" y="1377495"/>
            <a:ext cx="2437580" cy="420560"/>
          </a:xfrm>
          <a:prstGeom prst="roundRect">
            <a:avLst/>
          </a:prstGeom>
          <a:noFill/>
          <a:ln w="28575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Kontraktilnost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84256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114551" y="258520"/>
            <a:ext cx="4886324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Osobine skeletnih mišića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7" y="3993501"/>
            <a:ext cx="4651173" cy="27102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1519" y="6316744"/>
            <a:ext cx="198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Sarkomera</a:t>
            </a:r>
            <a:endParaRPr kumimoji="0" lang="sr-Latn-RS" sz="2800" b="1" i="0" u="none" strike="noStrike" kern="1200" cap="none" spc="0" normalizeH="0" baseline="0" noProof="0" smtClean="0">
              <a:ln>
                <a:noFill/>
              </a:ln>
              <a:solidFill>
                <a:srgbClr val="D84256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413" y="1930844"/>
            <a:ext cx="234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smtClean="0">
                <a:ln>
                  <a:noFill/>
                </a:ln>
                <a:solidFill>
                  <a:srgbClr val="D84256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Tanki filamenti</a:t>
            </a:r>
            <a:endParaRPr kumimoji="0" lang="sr-Latn-RS" sz="2800" b="1" i="0" u="none" strike="noStrike" kern="1200" cap="none" spc="0" normalizeH="0" baseline="0" noProof="0" smtClean="0">
              <a:ln>
                <a:noFill/>
              </a:ln>
              <a:solidFill>
                <a:srgbClr val="D84256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11" name="Picture 4" descr="D:\ljuba\das\FIZIOLOGIJA\prag\contractio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9356" y="4482872"/>
            <a:ext cx="3463038" cy="17315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47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3409949" y="258520"/>
            <a:ext cx="2371725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Refleksi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3425" y="975398"/>
            <a:ext cx="818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>
                <a:solidFill>
                  <a:srgbClr val="073952"/>
                </a:solidFill>
                <a:latin typeface="Garamond" panose="02020404030301010803" pitchFamily="18" charset="0"/>
              </a:rPr>
              <a:t>Odgovor efektora na nadražaj receptora, </a:t>
            </a:r>
            <a:r>
              <a:rPr lang="sr-Latn-RS" sz="2400" b="1">
                <a:solidFill>
                  <a:srgbClr val="073952"/>
                </a:solidFill>
                <a:latin typeface="Garamond" panose="02020404030301010803" pitchFamily="18" charset="0"/>
              </a:rPr>
              <a:t>bez uticaja volje</a:t>
            </a:r>
            <a:r>
              <a:rPr lang="sr-Latn-RS" sz="2400">
                <a:solidFill>
                  <a:srgbClr val="073952"/>
                </a:solidFill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20" y="1863987"/>
            <a:ext cx="6191530" cy="455987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305050" y="2333625"/>
            <a:ext cx="800100" cy="552450"/>
          </a:xfrm>
          <a:prstGeom prst="straightConnector1">
            <a:avLst/>
          </a:prstGeom>
          <a:ln w="38100">
            <a:solidFill>
              <a:srgbClr val="073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60682" y="1882354"/>
            <a:ext cx="1468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Receptor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1978" y="2512337"/>
            <a:ext cx="2553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Aferentni neuron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05100" y="3020758"/>
            <a:ext cx="800100" cy="552450"/>
          </a:xfrm>
          <a:prstGeom prst="straightConnector1">
            <a:avLst/>
          </a:prstGeom>
          <a:ln w="38100">
            <a:solidFill>
              <a:srgbClr val="073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56743" y="3081539"/>
            <a:ext cx="2096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Centar refleksa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867400" y="3512426"/>
            <a:ext cx="1095375" cy="850024"/>
          </a:xfrm>
          <a:prstGeom prst="straightConnector1">
            <a:avLst/>
          </a:prstGeom>
          <a:ln w="38100">
            <a:solidFill>
              <a:srgbClr val="073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94879" y="5566055"/>
            <a:ext cx="2382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Eferentni neuron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195636" y="4880231"/>
            <a:ext cx="619127" cy="689789"/>
          </a:xfrm>
          <a:prstGeom prst="straightConnector1">
            <a:avLst/>
          </a:prstGeom>
          <a:ln w="38100">
            <a:solidFill>
              <a:srgbClr val="073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181291" y="6316437"/>
            <a:ext cx="923859" cy="184963"/>
          </a:xfrm>
          <a:prstGeom prst="straightConnector1">
            <a:avLst/>
          </a:prstGeom>
          <a:ln w="38100">
            <a:solidFill>
              <a:srgbClr val="0739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105150" y="6317783"/>
            <a:ext cx="2382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Efektor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56743" y="1843527"/>
            <a:ext cx="2096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>
                <a:solidFill>
                  <a:srgbClr val="073952"/>
                </a:solidFill>
                <a:latin typeface="Garamond" panose="02020404030301010803" pitchFamily="18" charset="0"/>
              </a:rPr>
              <a:t>Refleksni luk</a:t>
            </a:r>
          </a:p>
        </p:txBody>
      </p:sp>
    </p:spTree>
    <p:extLst>
      <p:ext uri="{BB962C8B-B14F-4D97-AF65-F5344CB8AC3E}">
        <p14:creationId xmlns:p14="http://schemas.microsoft.com/office/powerpoint/2010/main" val="12911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  <p:bldP spid="15" grpId="0"/>
      <p:bldP spid="19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52675" y="258520"/>
            <a:ext cx="4533899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Nervno-mišićna sinapsa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76" y="2685030"/>
            <a:ext cx="5809524" cy="3895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82955" y="5047860"/>
            <a:ext cx="774440" cy="774441"/>
          </a:xfrm>
          <a:prstGeom prst="ellipse">
            <a:avLst/>
          </a:prstGeom>
          <a:noFill/>
          <a:ln w="38100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854056" y="1169436"/>
            <a:ext cx="3814083" cy="362649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3" idx="1"/>
          </p:cNvCxnSpPr>
          <p:nvPr/>
        </p:nvCxnSpPr>
        <p:spPr>
          <a:xfrm flipV="1">
            <a:off x="3696369" y="2220686"/>
            <a:ext cx="1323500" cy="2940588"/>
          </a:xfrm>
          <a:prstGeom prst="line">
            <a:avLst/>
          </a:prstGeom>
          <a:ln w="28575">
            <a:solidFill>
              <a:srgbClr val="D84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72395" y="4696363"/>
            <a:ext cx="3095605" cy="991738"/>
          </a:xfrm>
          <a:prstGeom prst="line">
            <a:avLst/>
          </a:prstGeom>
          <a:ln w="28575">
            <a:solidFill>
              <a:srgbClr val="D84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53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52675" y="258520"/>
            <a:ext cx="4533899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Nervno-mišićna sinapsa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33449" y="791920"/>
            <a:ext cx="7372350" cy="5951422"/>
            <a:chOff x="933449" y="791920"/>
            <a:chExt cx="7372350" cy="59514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49" y="791920"/>
              <a:ext cx="7372350" cy="595142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83152" y="866274"/>
              <a:ext cx="804397" cy="381573"/>
            </a:xfrm>
            <a:prstGeom prst="rect">
              <a:avLst/>
            </a:prstGeom>
            <a:solidFill>
              <a:srgbClr val="D3EFFF"/>
            </a:solidFill>
            <a:ln>
              <a:solidFill>
                <a:srgbClr val="D3E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sr-Latn-RS" sz="1200" b="1">
                  <a:solidFill>
                    <a:schemeClr val="tx1"/>
                  </a:solidFill>
                </a:rPr>
                <a:t>Sinaptički pupoljak</a:t>
              </a:r>
              <a:endParaRPr 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177484" y="1247847"/>
              <a:ext cx="1411704" cy="381573"/>
            </a:xfrm>
            <a:prstGeom prst="rect">
              <a:avLst/>
            </a:prstGeom>
            <a:solidFill>
              <a:srgbClr val="D3EFFF"/>
            </a:solidFill>
            <a:ln>
              <a:solidFill>
                <a:srgbClr val="D3E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r-Latn-RS" sz="1400" b="1">
                  <a:solidFill>
                    <a:schemeClr val="tx1"/>
                  </a:solidFill>
                </a:rPr>
                <a:t>Sinaptička pukotina</a:t>
              </a:r>
              <a:endParaRPr 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096807" y="1407122"/>
              <a:ext cx="967108" cy="277299"/>
            </a:xfrm>
            <a:prstGeom prst="rect">
              <a:avLst/>
            </a:prstGeom>
            <a:solidFill>
              <a:srgbClr val="D3EFFF"/>
            </a:solidFill>
            <a:ln>
              <a:solidFill>
                <a:srgbClr val="D3E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</a:rPr>
                <a:t>T tubul</a:t>
              </a:r>
              <a:endParaRPr 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05168" y="1372747"/>
              <a:ext cx="1921614" cy="277299"/>
            </a:xfrm>
            <a:prstGeom prst="rect">
              <a:avLst/>
            </a:prstGeom>
            <a:solidFill>
              <a:srgbClr val="D3EFFF"/>
            </a:solidFill>
            <a:ln>
              <a:solidFill>
                <a:srgbClr val="D3E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</a:rPr>
                <a:t>Sarkolema</a:t>
              </a:r>
              <a:endParaRPr lang="en-US" sz="1400" b="1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75686" y="2126598"/>
              <a:ext cx="758561" cy="277299"/>
            </a:xfrm>
            <a:prstGeom prst="rect">
              <a:avLst/>
            </a:prstGeom>
            <a:solidFill>
              <a:srgbClr val="FFEDB5"/>
            </a:solidFill>
            <a:ln>
              <a:solidFill>
                <a:srgbClr val="FFED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400" b="1">
                  <a:solidFill>
                    <a:schemeClr val="tx1"/>
                  </a:solidFill>
                </a:rPr>
                <a:t>SR</a:t>
              </a:r>
              <a:endParaRPr lang="en-US" sz="1100" b="1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33449" y="791920"/>
              <a:ext cx="84651" cy="478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2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6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781009" y="258520"/>
            <a:ext cx="7620680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Prosta mišićna kontrakcija – mišićni trzaj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705489" y="2235849"/>
            <a:ext cx="7794567" cy="4526735"/>
            <a:chOff x="705489" y="2235849"/>
            <a:chExt cx="7794567" cy="4526735"/>
          </a:xfrm>
        </p:grpSpPr>
        <p:grpSp>
          <p:nvGrpSpPr>
            <p:cNvPr id="41" name="Group 40"/>
            <p:cNvGrpSpPr/>
            <p:nvPr/>
          </p:nvGrpSpPr>
          <p:grpSpPr>
            <a:xfrm>
              <a:off x="705489" y="2235849"/>
              <a:ext cx="7794567" cy="4526735"/>
              <a:chOff x="610074" y="2331265"/>
              <a:chExt cx="7794567" cy="4526735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610074" y="2331265"/>
                <a:ext cx="7794567" cy="4256752"/>
                <a:chOff x="729343" y="2482339"/>
                <a:chExt cx="7794567" cy="4256752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729343" y="2482339"/>
                  <a:ext cx="7794567" cy="3929810"/>
                  <a:chOff x="729343" y="2665219"/>
                  <a:chExt cx="7794567" cy="3929810"/>
                </a:xfrm>
              </p:grpSpPr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729343" y="2665219"/>
                    <a:ext cx="7794567" cy="3757352"/>
                    <a:chOff x="729343" y="2665219"/>
                    <a:chExt cx="7794567" cy="3757352"/>
                  </a:xfrm>
                </p:grpSpPr>
                <p:sp>
                  <p:nvSpPr>
                    <p:cNvPr id="4" name="Rectangle 3"/>
                    <p:cNvSpPr/>
                    <p:nvPr/>
                  </p:nvSpPr>
                  <p:spPr>
                    <a:xfrm>
                      <a:off x="729343" y="3164619"/>
                      <a:ext cx="7696200" cy="325795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" name="Rectangle 4"/>
                    <p:cNvSpPr/>
                    <p:nvPr/>
                  </p:nvSpPr>
                  <p:spPr>
                    <a:xfrm>
                      <a:off x="804863" y="2665219"/>
                      <a:ext cx="7719047" cy="369025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1480241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13" name="Straight Connector 12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" name="Straight Connector 13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" name="Straight Connector 14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Connector 15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3811779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6143317" y="6393357"/>
                    <a:ext cx="1546005" cy="201672"/>
                    <a:chOff x="1480241" y="6393357"/>
                    <a:chExt cx="1546005" cy="201672"/>
                  </a:xfrm>
                </p:grpSpPr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1267971" y="6359435"/>
                  <a:ext cx="3883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10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030673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20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821690" y="6355081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30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3606206" y="6361883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40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365719" y="6366490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50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150216" y="63666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60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940456" y="6367703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70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708444" y="6361883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80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7490676" y="6369759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90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3868566" y="6488668"/>
                <a:ext cx="1574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b="1">
                    <a:latin typeface="Garamond" panose="02020404030301010803" pitchFamily="18" charset="0"/>
                  </a:rPr>
                  <a:t>Vreme (ms)</a:t>
                </a:r>
                <a:endParaRPr lang="en-US" b="1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745663" y="2806809"/>
              <a:ext cx="297756" cy="3152845"/>
            </a:xfrm>
            <a:prstGeom prst="rect">
              <a:avLst/>
            </a:prstGeom>
            <a:solidFill>
              <a:srgbClr val="FCECC8"/>
            </a:solidFill>
            <a:ln>
              <a:solidFill>
                <a:srgbClr val="FCE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50706" y="2806809"/>
              <a:ext cx="1729883" cy="3152741"/>
            </a:xfrm>
            <a:prstGeom prst="rect">
              <a:avLst/>
            </a:prstGeom>
            <a:solidFill>
              <a:srgbClr val="F9CEBE"/>
            </a:solidFill>
            <a:ln>
              <a:solidFill>
                <a:srgbClr val="F9C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762625" y="2806809"/>
              <a:ext cx="5646351" cy="3152741"/>
            </a:xfrm>
            <a:prstGeom prst="rect">
              <a:avLst/>
            </a:prstGeom>
            <a:solidFill>
              <a:srgbClr val="CBE3E5"/>
            </a:solidFill>
            <a:ln>
              <a:solidFill>
                <a:srgbClr val="CBE3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Freeform 41"/>
          <p:cNvSpPr/>
          <p:nvPr/>
        </p:nvSpPr>
        <p:spPr>
          <a:xfrm>
            <a:off x="729998" y="2904127"/>
            <a:ext cx="7688912" cy="3012078"/>
          </a:xfrm>
          <a:custGeom>
            <a:avLst/>
            <a:gdLst>
              <a:gd name="connsiteX0" fmla="*/ 0 w 7688912"/>
              <a:gd name="connsiteY0" fmla="*/ 2982421 h 2992299"/>
              <a:gd name="connsiteX1" fmla="*/ 119270 w 7688912"/>
              <a:gd name="connsiteY1" fmla="*/ 2982421 h 2992299"/>
              <a:gd name="connsiteX2" fmla="*/ 286247 w 7688912"/>
              <a:gd name="connsiteY2" fmla="*/ 2934713 h 2992299"/>
              <a:gd name="connsiteX3" fmla="*/ 437322 w 7688912"/>
              <a:gd name="connsiteY3" fmla="*/ 2759785 h 2992299"/>
              <a:gd name="connsiteX4" fmla="*/ 588397 w 7688912"/>
              <a:gd name="connsiteY4" fmla="*/ 2234999 h 2992299"/>
              <a:gd name="connsiteX5" fmla="*/ 755374 w 7688912"/>
              <a:gd name="connsiteY5" fmla="*/ 1630700 h 2992299"/>
              <a:gd name="connsiteX6" fmla="*/ 914400 w 7688912"/>
              <a:gd name="connsiteY6" fmla="*/ 1105913 h 2992299"/>
              <a:gd name="connsiteX7" fmla="*/ 1121134 w 7688912"/>
              <a:gd name="connsiteY7" fmla="*/ 660640 h 2992299"/>
              <a:gd name="connsiteX8" fmla="*/ 1335819 w 7688912"/>
              <a:gd name="connsiteY8" fmla="*/ 358491 h 2992299"/>
              <a:gd name="connsiteX9" fmla="*/ 1510748 w 7688912"/>
              <a:gd name="connsiteY9" fmla="*/ 183562 h 2992299"/>
              <a:gd name="connsiteX10" fmla="*/ 1773141 w 7688912"/>
              <a:gd name="connsiteY10" fmla="*/ 32487 h 2992299"/>
              <a:gd name="connsiteX11" fmla="*/ 2130950 w 7688912"/>
              <a:gd name="connsiteY11" fmla="*/ 682 h 2992299"/>
              <a:gd name="connsiteX12" fmla="*/ 2369489 w 7688912"/>
              <a:gd name="connsiteY12" fmla="*/ 48390 h 2992299"/>
              <a:gd name="connsiteX13" fmla="*/ 2623931 w 7688912"/>
              <a:gd name="connsiteY13" fmla="*/ 191513 h 2992299"/>
              <a:gd name="connsiteX14" fmla="*/ 3045350 w 7688912"/>
              <a:gd name="connsiteY14" fmla="*/ 461858 h 2992299"/>
              <a:gd name="connsiteX15" fmla="*/ 3657600 w 7688912"/>
              <a:gd name="connsiteY15" fmla="*/ 946887 h 2992299"/>
              <a:gd name="connsiteX16" fmla="*/ 4071068 w 7688912"/>
              <a:gd name="connsiteY16" fmla="*/ 1280842 h 2992299"/>
              <a:gd name="connsiteX17" fmla="*/ 4643562 w 7688912"/>
              <a:gd name="connsiteY17" fmla="*/ 1702261 h 2992299"/>
              <a:gd name="connsiteX18" fmla="*/ 5096786 w 7688912"/>
              <a:gd name="connsiteY18" fmla="*/ 2044167 h 2992299"/>
              <a:gd name="connsiteX19" fmla="*/ 5550011 w 7688912"/>
              <a:gd name="connsiteY19" fmla="*/ 2338366 h 2992299"/>
              <a:gd name="connsiteX20" fmla="*/ 6003235 w 7688912"/>
              <a:gd name="connsiteY20" fmla="*/ 2576905 h 2992299"/>
              <a:gd name="connsiteX21" fmla="*/ 6416703 w 7688912"/>
              <a:gd name="connsiteY21" fmla="*/ 2759785 h 2992299"/>
              <a:gd name="connsiteX22" fmla="*/ 6790414 w 7688912"/>
              <a:gd name="connsiteY22" fmla="*/ 2871103 h 2992299"/>
              <a:gd name="connsiteX23" fmla="*/ 7156174 w 7688912"/>
              <a:gd name="connsiteY23" fmla="*/ 2950616 h 2992299"/>
              <a:gd name="connsiteX24" fmla="*/ 7553739 w 7688912"/>
              <a:gd name="connsiteY24" fmla="*/ 2990373 h 2992299"/>
              <a:gd name="connsiteX25" fmla="*/ 7688912 w 7688912"/>
              <a:gd name="connsiteY25" fmla="*/ 2982421 h 2992299"/>
              <a:gd name="connsiteX0" fmla="*/ 0 w 7688912"/>
              <a:gd name="connsiteY0" fmla="*/ 2982421 h 2992299"/>
              <a:gd name="connsiteX1" fmla="*/ 119270 w 7688912"/>
              <a:gd name="connsiteY1" fmla="*/ 2982421 h 2992299"/>
              <a:gd name="connsiteX2" fmla="*/ 286247 w 7688912"/>
              <a:gd name="connsiteY2" fmla="*/ 2934713 h 2992299"/>
              <a:gd name="connsiteX3" fmla="*/ 437322 w 7688912"/>
              <a:gd name="connsiteY3" fmla="*/ 2759785 h 2992299"/>
              <a:gd name="connsiteX4" fmla="*/ 588397 w 7688912"/>
              <a:gd name="connsiteY4" fmla="*/ 2234999 h 2992299"/>
              <a:gd name="connsiteX5" fmla="*/ 755374 w 7688912"/>
              <a:gd name="connsiteY5" fmla="*/ 1630700 h 2992299"/>
              <a:gd name="connsiteX6" fmla="*/ 914400 w 7688912"/>
              <a:gd name="connsiteY6" fmla="*/ 1105913 h 2992299"/>
              <a:gd name="connsiteX7" fmla="*/ 1121134 w 7688912"/>
              <a:gd name="connsiteY7" fmla="*/ 660640 h 2992299"/>
              <a:gd name="connsiteX8" fmla="*/ 1335819 w 7688912"/>
              <a:gd name="connsiteY8" fmla="*/ 358491 h 2992299"/>
              <a:gd name="connsiteX9" fmla="*/ 1510748 w 7688912"/>
              <a:gd name="connsiteY9" fmla="*/ 183562 h 2992299"/>
              <a:gd name="connsiteX10" fmla="*/ 1773141 w 7688912"/>
              <a:gd name="connsiteY10" fmla="*/ 32487 h 2992299"/>
              <a:gd name="connsiteX11" fmla="*/ 2130950 w 7688912"/>
              <a:gd name="connsiteY11" fmla="*/ 682 h 2992299"/>
              <a:gd name="connsiteX12" fmla="*/ 2369489 w 7688912"/>
              <a:gd name="connsiteY12" fmla="*/ 48390 h 2992299"/>
              <a:gd name="connsiteX13" fmla="*/ 2684621 w 7688912"/>
              <a:gd name="connsiteY13" fmla="*/ 211743 h 2992299"/>
              <a:gd name="connsiteX14" fmla="*/ 3045350 w 7688912"/>
              <a:gd name="connsiteY14" fmla="*/ 461858 h 2992299"/>
              <a:gd name="connsiteX15" fmla="*/ 3657600 w 7688912"/>
              <a:gd name="connsiteY15" fmla="*/ 946887 h 2992299"/>
              <a:gd name="connsiteX16" fmla="*/ 4071068 w 7688912"/>
              <a:gd name="connsiteY16" fmla="*/ 1280842 h 2992299"/>
              <a:gd name="connsiteX17" fmla="*/ 4643562 w 7688912"/>
              <a:gd name="connsiteY17" fmla="*/ 1702261 h 2992299"/>
              <a:gd name="connsiteX18" fmla="*/ 5096786 w 7688912"/>
              <a:gd name="connsiteY18" fmla="*/ 2044167 h 2992299"/>
              <a:gd name="connsiteX19" fmla="*/ 5550011 w 7688912"/>
              <a:gd name="connsiteY19" fmla="*/ 2338366 h 2992299"/>
              <a:gd name="connsiteX20" fmla="*/ 6003235 w 7688912"/>
              <a:gd name="connsiteY20" fmla="*/ 2576905 h 2992299"/>
              <a:gd name="connsiteX21" fmla="*/ 6416703 w 7688912"/>
              <a:gd name="connsiteY21" fmla="*/ 2759785 h 2992299"/>
              <a:gd name="connsiteX22" fmla="*/ 6790414 w 7688912"/>
              <a:gd name="connsiteY22" fmla="*/ 2871103 h 2992299"/>
              <a:gd name="connsiteX23" fmla="*/ 7156174 w 7688912"/>
              <a:gd name="connsiteY23" fmla="*/ 2950616 h 2992299"/>
              <a:gd name="connsiteX24" fmla="*/ 7553739 w 7688912"/>
              <a:gd name="connsiteY24" fmla="*/ 2990373 h 2992299"/>
              <a:gd name="connsiteX25" fmla="*/ 7688912 w 7688912"/>
              <a:gd name="connsiteY25" fmla="*/ 2982421 h 2992299"/>
              <a:gd name="connsiteX0" fmla="*/ 0 w 7688912"/>
              <a:gd name="connsiteY0" fmla="*/ 3002195 h 3012073"/>
              <a:gd name="connsiteX1" fmla="*/ 119270 w 7688912"/>
              <a:gd name="connsiteY1" fmla="*/ 3002195 h 3012073"/>
              <a:gd name="connsiteX2" fmla="*/ 286247 w 7688912"/>
              <a:gd name="connsiteY2" fmla="*/ 2954487 h 3012073"/>
              <a:gd name="connsiteX3" fmla="*/ 437322 w 7688912"/>
              <a:gd name="connsiteY3" fmla="*/ 2779559 h 3012073"/>
              <a:gd name="connsiteX4" fmla="*/ 588397 w 7688912"/>
              <a:gd name="connsiteY4" fmla="*/ 2254773 h 3012073"/>
              <a:gd name="connsiteX5" fmla="*/ 755374 w 7688912"/>
              <a:gd name="connsiteY5" fmla="*/ 1650474 h 3012073"/>
              <a:gd name="connsiteX6" fmla="*/ 914400 w 7688912"/>
              <a:gd name="connsiteY6" fmla="*/ 1125687 h 3012073"/>
              <a:gd name="connsiteX7" fmla="*/ 1121134 w 7688912"/>
              <a:gd name="connsiteY7" fmla="*/ 680414 h 3012073"/>
              <a:gd name="connsiteX8" fmla="*/ 1335819 w 7688912"/>
              <a:gd name="connsiteY8" fmla="*/ 378265 h 3012073"/>
              <a:gd name="connsiteX9" fmla="*/ 1510748 w 7688912"/>
              <a:gd name="connsiteY9" fmla="*/ 203336 h 3012073"/>
              <a:gd name="connsiteX10" fmla="*/ 1773141 w 7688912"/>
              <a:gd name="connsiteY10" fmla="*/ 52261 h 3012073"/>
              <a:gd name="connsiteX11" fmla="*/ 2058122 w 7688912"/>
              <a:gd name="connsiteY11" fmla="*/ 226 h 3012073"/>
              <a:gd name="connsiteX12" fmla="*/ 2369489 w 7688912"/>
              <a:gd name="connsiteY12" fmla="*/ 68164 h 3012073"/>
              <a:gd name="connsiteX13" fmla="*/ 2684621 w 7688912"/>
              <a:gd name="connsiteY13" fmla="*/ 231517 h 3012073"/>
              <a:gd name="connsiteX14" fmla="*/ 3045350 w 7688912"/>
              <a:gd name="connsiteY14" fmla="*/ 481632 h 3012073"/>
              <a:gd name="connsiteX15" fmla="*/ 3657600 w 7688912"/>
              <a:gd name="connsiteY15" fmla="*/ 966661 h 3012073"/>
              <a:gd name="connsiteX16" fmla="*/ 4071068 w 7688912"/>
              <a:gd name="connsiteY16" fmla="*/ 1300616 h 3012073"/>
              <a:gd name="connsiteX17" fmla="*/ 4643562 w 7688912"/>
              <a:gd name="connsiteY17" fmla="*/ 1722035 h 3012073"/>
              <a:gd name="connsiteX18" fmla="*/ 5096786 w 7688912"/>
              <a:gd name="connsiteY18" fmla="*/ 2063941 h 3012073"/>
              <a:gd name="connsiteX19" fmla="*/ 5550011 w 7688912"/>
              <a:gd name="connsiteY19" fmla="*/ 2358140 h 3012073"/>
              <a:gd name="connsiteX20" fmla="*/ 6003235 w 7688912"/>
              <a:gd name="connsiteY20" fmla="*/ 2596679 h 3012073"/>
              <a:gd name="connsiteX21" fmla="*/ 6416703 w 7688912"/>
              <a:gd name="connsiteY21" fmla="*/ 2779559 h 3012073"/>
              <a:gd name="connsiteX22" fmla="*/ 6790414 w 7688912"/>
              <a:gd name="connsiteY22" fmla="*/ 2890877 h 3012073"/>
              <a:gd name="connsiteX23" fmla="*/ 7156174 w 7688912"/>
              <a:gd name="connsiteY23" fmla="*/ 2970390 h 3012073"/>
              <a:gd name="connsiteX24" fmla="*/ 7553739 w 7688912"/>
              <a:gd name="connsiteY24" fmla="*/ 3010147 h 3012073"/>
              <a:gd name="connsiteX25" fmla="*/ 7688912 w 7688912"/>
              <a:gd name="connsiteY25" fmla="*/ 3002195 h 3012073"/>
              <a:gd name="connsiteX0" fmla="*/ 0 w 7688912"/>
              <a:gd name="connsiteY0" fmla="*/ 3002195 h 3012073"/>
              <a:gd name="connsiteX1" fmla="*/ 119270 w 7688912"/>
              <a:gd name="connsiteY1" fmla="*/ 3002195 h 3012073"/>
              <a:gd name="connsiteX2" fmla="*/ 286247 w 7688912"/>
              <a:gd name="connsiteY2" fmla="*/ 2954487 h 3012073"/>
              <a:gd name="connsiteX3" fmla="*/ 437322 w 7688912"/>
              <a:gd name="connsiteY3" fmla="*/ 2779559 h 3012073"/>
              <a:gd name="connsiteX4" fmla="*/ 588397 w 7688912"/>
              <a:gd name="connsiteY4" fmla="*/ 2254773 h 3012073"/>
              <a:gd name="connsiteX5" fmla="*/ 755374 w 7688912"/>
              <a:gd name="connsiteY5" fmla="*/ 1650474 h 3012073"/>
              <a:gd name="connsiteX6" fmla="*/ 914400 w 7688912"/>
              <a:gd name="connsiteY6" fmla="*/ 1125687 h 3012073"/>
              <a:gd name="connsiteX7" fmla="*/ 1121134 w 7688912"/>
              <a:gd name="connsiteY7" fmla="*/ 680414 h 3012073"/>
              <a:gd name="connsiteX8" fmla="*/ 1335819 w 7688912"/>
              <a:gd name="connsiteY8" fmla="*/ 378265 h 3012073"/>
              <a:gd name="connsiteX9" fmla="*/ 1510748 w 7688912"/>
              <a:gd name="connsiteY9" fmla="*/ 203336 h 3012073"/>
              <a:gd name="connsiteX10" fmla="*/ 1773141 w 7688912"/>
              <a:gd name="connsiteY10" fmla="*/ 52261 h 3012073"/>
              <a:gd name="connsiteX11" fmla="*/ 2058122 w 7688912"/>
              <a:gd name="connsiteY11" fmla="*/ 226 h 3012073"/>
              <a:gd name="connsiteX12" fmla="*/ 2369489 w 7688912"/>
              <a:gd name="connsiteY12" fmla="*/ 68164 h 3012073"/>
              <a:gd name="connsiteX13" fmla="*/ 2684621 w 7688912"/>
              <a:gd name="connsiteY13" fmla="*/ 231517 h 3012073"/>
              <a:gd name="connsiteX14" fmla="*/ 3045350 w 7688912"/>
              <a:gd name="connsiteY14" fmla="*/ 481632 h 3012073"/>
              <a:gd name="connsiteX15" fmla="*/ 3657600 w 7688912"/>
              <a:gd name="connsiteY15" fmla="*/ 966661 h 3012073"/>
              <a:gd name="connsiteX16" fmla="*/ 4071068 w 7688912"/>
              <a:gd name="connsiteY16" fmla="*/ 1300616 h 3012073"/>
              <a:gd name="connsiteX17" fmla="*/ 4643562 w 7688912"/>
              <a:gd name="connsiteY17" fmla="*/ 1722035 h 3012073"/>
              <a:gd name="connsiteX18" fmla="*/ 5096786 w 7688912"/>
              <a:gd name="connsiteY18" fmla="*/ 2063941 h 3012073"/>
              <a:gd name="connsiteX19" fmla="*/ 5550011 w 7688912"/>
              <a:gd name="connsiteY19" fmla="*/ 2358140 h 3012073"/>
              <a:gd name="connsiteX20" fmla="*/ 6003235 w 7688912"/>
              <a:gd name="connsiteY20" fmla="*/ 2596679 h 3012073"/>
              <a:gd name="connsiteX21" fmla="*/ 6416703 w 7688912"/>
              <a:gd name="connsiteY21" fmla="*/ 2779559 h 3012073"/>
              <a:gd name="connsiteX22" fmla="*/ 6790414 w 7688912"/>
              <a:gd name="connsiteY22" fmla="*/ 2890877 h 3012073"/>
              <a:gd name="connsiteX23" fmla="*/ 7156174 w 7688912"/>
              <a:gd name="connsiteY23" fmla="*/ 2970390 h 3012073"/>
              <a:gd name="connsiteX24" fmla="*/ 7553739 w 7688912"/>
              <a:gd name="connsiteY24" fmla="*/ 3010147 h 3012073"/>
              <a:gd name="connsiteX25" fmla="*/ 7688912 w 7688912"/>
              <a:gd name="connsiteY25" fmla="*/ 3002195 h 3012073"/>
              <a:gd name="connsiteX0" fmla="*/ 0 w 7688912"/>
              <a:gd name="connsiteY0" fmla="*/ 3002195 h 3012073"/>
              <a:gd name="connsiteX1" fmla="*/ 119270 w 7688912"/>
              <a:gd name="connsiteY1" fmla="*/ 3002195 h 3012073"/>
              <a:gd name="connsiteX2" fmla="*/ 286247 w 7688912"/>
              <a:gd name="connsiteY2" fmla="*/ 2954487 h 3012073"/>
              <a:gd name="connsiteX3" fmla="*/ 437322 w 7688912"/>
              <a:gd name="connsiteY3" fmla="*/ 2779559 h 3012073"/>
              <a:gd name="connsiteX4" fmla="*/ 588397 w 7688912"/>
              <a:gd name="connsiteY4" fmla="*/ 2254773 h 3012073"/>
              <a:gd name="connsiteX5" fmla="*/ 755374 w 7688912"/>
              <a:gd name="connsiteY5" fmla="*/ 1650474 h 3012073"/>
              <a:gd name="connsiteX6" fmla="*/ 914400 w 7688912"/>
              <a:gd name="connsiteY6" fmla="*/ 1125687 h 3012073"/>
              <a:gd name="connsiteX7" fmla="*/ 1121134 w 7688912"/>
              <a:gd name="connsiteY7" fmla="*/ 680414 h 3012073"/>
              <a:gd name="connsiteX8" fmla="*/ 1335819 w 7688912"/>
              <a:gd name="connsiteY8" fmla="*/ 378265 h 3012073"/>
              <a:gd name="connsiteX9" fmla="*/ 1510748 w 7688912"/>
              <a:gd name="connsiteY9" fmla="*/ 203336 h 3012073"/>
              <a:gd name="connsiteX10" fmla="*/ 1773141 w 7688912"/>
              <a:gd name="connsiteY10" fmla="*/ 52261 h 3012073"/>
              <a:gd name="connsiteX11" fmla="*/ 2058122 w 7688912"/>
              <a:gd name="connsiteY11" fmla="*/ 226 h 3012073"/>
              <a:gd name="connsiteX12" fmla="*/ 2369489 w 7688912"/>
              <a:gd name="connsiteY12" fmla="*/ 68164 h 3012073"/>
              <a:gd name="connsiteX13" fmla="*/ 2684621 w 7688912"/>
              <a:gd name="connsiteY13" fmla="*/ 231517 h 3012073"/>
              <a:gd name="connsiteX14" fmla="*/ 3045350 w 7688912"/>
              <a:gd name="connsiteY14" fmla="*/ 481632 h 3012073"/>
              <a:gd name="connsiteX15" fmla="*/ 3657600 w 7688912"/>
              <a:gd name="connsiteY15" fmla="*/ 966661 h 3012073"/>
              <a:gd name="connsiteX16" fmla="*/ 4071068 w 7688912"/>
              <a:gd name="connsiteY16" fmla="*/ 1300616 h 3012073"/>
              <a:gd name="connsiteX17" fmla="*/ 4643562 w 7688912"/>
              <a:gd name="connsiteY17" fmla="*/ 1722035 h 3012073"/>
              <a:gd name="connsiteX18" fmla="*/ 5096786 w 7688912"/>
              <a:gd name="connsiteY18" fmla="*/ 2063941 h 3012073"/>
              <a:gd name="connsiteX19" fmla="*/ 5550011 w 7688912"/>
              <a:gd name="connsiteY19" fmla="*/ 2358140 h 3012073"/>
              <a:gd name="connsiteX20" fmla="*/ 6003235 w 7688912"/>
              <a:gd name="connsiteY20" fmla="*/ 2596679 h 3012073"/>
              <a:gd name="connsiteX21" fmla="*/ 6416703 w 7688912"/>
              <a:gd name="connsiteY21" fmla="*/ 2779559 h 3012073"/>
              <a:gd name="connsiteX22" fmla="*/ 6790414 w 7688912"/>
              <a:gd name="connsiteY22" fmla="*/ 2890877 h 3012073"/>
              <a:gd name="connsiteX23" fmla="*/ 7156174 w 7688912"/>
              <a:gd name="connsiteY23" fmla="*/ 2970390 h 3012073"/>
              <a:gd name="connsiteX24" fmla="*/ 7553739 w 7688912"/>
              <a:gd name="connsiteY24" fmla="*/ 3010147 h 3012073"/>
              <a:gd name="connsiteX25" fmla="*/ 7688912 w 7688912"/>
              <a:gd name="connsiteY25" fmla="*/ 3002195 h 3012073"/>
              <a:gd name="connsiteX0" fmla="*/ 0 w 7688912"/>
              <a:gd name="connsiteY0" fmla="*/ 3002195 h 3012073"/>
              <a:gd name="connsiteX1" fmla="*/ 119270 w 7688912"/>
              <a:gd name="connsiteY1" fmla="*/ 3002195 h 3012073"/>
              <a:gd name="connsiteX2" fmla="*/ 286247 w 7688912"/>
              <a:gd name="connsiteY2" fmla="*/ 2954487 h 3012073"/>
              <a:gd name="connsiteX3" fmla="*/ 437322 w 7688912"/>
              <a:gd name="connsiteY3" fmla="*/ 2779559 h 3012073"/>
              <a:gd name="connsiteX4" fmla="*/ 588397 w 7688912"/>
              <a:gd name="connsiteY4" fmla="*/ 2254773 h 3012073"/>
              <a:gd name="connsiteX5" fmla="*/ 755374 w 7688912"/>
              <a:gd name="connsiteY5" fmla="*/ 1650474 h 3012073"/>
              <a:gd name="connsiteX6" fmla="*/ 914400 w 7688912"/>
              <a:gd name="connsiteY6" fmla="*/ 1125687 h 3012073"/>
              <a:gd name="connsiteX7" fmla="*/ 1121134 w 7688912"/>
              <a:gd name="connsiteY7" fmla="*/ 680414 h 3012073"/>
              <a:gd name="connsiteX8" fmla="*/ 1335819 w 7688912"/>
              <a:gd name="connsiteY8" fmla="*/ 378265 h 3012073"/>
              <a:gd name="connsiteX9" fmla="*/ 1510748 w 7688912"/>
              <a:gd name="connsiteY9" fmla="*/ 203336 h 3012073"/>
              <a:gd name="connsiteX10" fmla="*/ 1773141 w 7688912"/>
              <a:gd name="connsiteY10" fmla="*/ 52261 h 3012073"/>
              <a:gd name="connsiteX11" fmla="*/ 2058122 w 7688912"/>
              <a:gd name="connsiteY11" fmla="*/ 226 h 3012073"/>
              <a:gd name="connsiteX12" fmla="*/ 2369489 w 7688912"/>
              <a:gd name="connsiteY12" fmla="*/ 68164 h 3012073"/>
              <a:gd name="connsiteX13" fmla="*/ 2684621 w 7688912"/>
              <a:gd name="connsiteY13" fmla="*/ 231517 h 3012073"/>
              <a:gd name="connsiteX14" fmla="*/ 3045350 w 7688912"/>
              <a:gd name="connsiteY14" fmla="*/ 481632 h 3012073"/>
              <a:gd name="connsiteX15" fmla="*/ 3657600 w 7688912"/>
              <a:gd name="connsiteY15" fmla="*/ 966661 h 3012073"/>
              <a:gd name="connsiteX16" fmla="*/ 4071068 w 7688912"/>
              <a:gd name="connsiteY16" fmla="*/ 1300616 h 3012073"/>
              <a:gd name="connsiteX17" fmla="*/ 4643562 w 7688912"/>
              <a:gd name="connsiteY17" fmla="*/ 1722035 h 3012073"/>
              <a:gd name="connsiteX18" fmla="*/ 5096786 w 7688912"/>
              <a:gd name="connsiteY18" fmla="*/ 2063941 h 3012073"/>
              <a:gd name="connsiteX19" fmla="*/ 5550011 w 7688912"/>
              <a:gd name="connsiteY19" fmla="*/ 2358140 h 3012073"/>
              <a:gd name="connsiteX20" fmla="*/ 6003235 w 7688912"/>
              <a:gd name="connsiteY20" fmla="*/ 2596679 h 3012073"/>
              <a:gd name="connsiteX21" fmla="*/ 6416703 w 7688912"/>
              <a:gd name="connsiteY21" fmla="*/ 2779559 h 3012073"/>
              <a:gd name="connsiteX22" fmla="*/ 6790414 w 7688912"/>
              <a:gd name="connsiteY22" fmla="*/ 2890877 h 3012073"/>
              <a:gd name="connsiteX23" fmla="*/ 7156174 w 7688912"/>
              <a:gd name="connsiteY23" fmla="*/ 2970390 h 3012073"/>
              <a:gd name="connsiteX24" fmla="*/ 7553739 w 7688912"/>
              <a:gd name="connsiteY24" fmla="*/ 3010147 h 3012073"/>
              <a:gd name="connsiteX25" fmla="*/ 7688912 w 7688912"/>
              <a:gd name="connsiteY25" fmla="*/ 3002195 h 3012073"/>
              <a:gd name="connsiteX0" fmla="*/ 0 w 7688912"/>
              <a:gd name="connsiteY0" fmla="*/ 3002195 h 3012073"/>
              <a:gd name="connsiteX1" fmla="*/ 119270 w 7688912"/>
              <a:gd name="connsiteY1" fmla="*/ 3002195 h 3012073"/>
              <a:gd name="connsiteX2" fmla="*/ 286247 w 7688912"/>
              <a:gd name="connsiteY2" fmla="*/ 2954487 h 3012073"/>
              <a:gd name="connsiteX3" fmla="*/ 437322 w 7688912"/>
              <a:gd name="connsiteY3" fmla="*/ 2779559 h 3012073"/>
              <a:gd name="connsiteX4" fmla="*/ 588397 w 7688912"/>
              <a:gd name="connsiteY4" fmla="*/ 2254773 h 3012073"/>
              <a:gd name="connsiteX5" fmla="*/ 755374 w 7688912"/>
              <a:gd name="connsiteY5" fmla="*/ 1650474 h 3012073"/>
              <a:gd name="connsiteX6" fmla="*/ 914400 w 7688912"/>
              <a:gd name="connsiteY6" fmla="*/ 1125687 h 3012073"/>
              <a:gd name="connsiteX7" fmla="*/ 1121134 w 7688912"/>
              <a:gd name="connsiteY7" fmla="*/ 680414 h 3012073"/>
              <a:gd name="connsiteX8" fmla="*/ 1335819 w 7688912"/>
              <a:gd name="connsiteY8" fmla="*/ 378265 h 3012073"/>
              <a:gd name="connsiteX9" fmla="*/ 1510748 w 7688912"/>
              <a:gd name="connsiteY9" fmla="*/ 203336 h 3012073"/>
              <a:gd name="connsiteX10" fmla="*/ 1773141 w 7688912"/>
              <a:gd name="connsiteY10" fmla="*/ 52261 h 3012073"/>
              <a:gd name="connsiteX11" fmla="*/ 2058122 w 7688912"/>
              <a:gd name="connsiteY11" fmla="*/ 226 h 3012073"/>
              <a:gd name="connsiteX12" fmla="*/ 2369489 w 7688912"/>
              <a:gd name="connsiteY12" fmla="*/ 68164 h 3012073"/>
              <a:gd name="connsiteX13" fmla="*/ 2684621 w 7688912"/>
              <a:gd name="connsiteY13" fmla="*/ 231517 h 3012073"/>
              <a:gd name="connsiteX14" fmla="*/ 3045350 w 7688912"/>
              <a:gd name="connsiteY14" fmla="*/ 481632 h 3012073"/>
              <a:gd name="connsiteX15" fmla="*/ 3657600 w 7688912"/>
              <a:gd name="connsiteY15" fmla="*/ 966661 h 3012073"/>
              <a:gd name="connsiteX16" fmla="*/ 4071068 w 7688912"/>
              <a:gd name="connsiteY16" fmla="*/ 1300616 h 3012073"/>
              <a:gd name="connsiteX17" fmla="*/ 4643562 w 7688912"/>
              <a:gd name="connsiteY17" fmla="*/ 1722035 h 3012073"/>
              <a:gd name="connsiteX18" fmla="*/ 5096786 w 7688912"/>
              <a:gd name="connsiteY18" fmla="*/ 2063941 h 3012073"/>
              <a:gd name="connsiteX19" fmla="*/ 5550011 w 7688912"/>
              <a:gd name="connsiteY19" fmla="*/ 2358140 h 3012073"/>
              <a:gd name="connsiteX20" fmla="*/ 6003235 w 7688912"/>
              <a:gd name="connsiteY20" fmla="*/ 2596679 h 3012073"/>
              <a:gd name="connsiteX21" fmla="*/ 6416703 w 7688912"/>
              <a:gd name="connsiteY21" fmla="*/ 2779559 h 3012073"/>
              <a:gd name="connsiteX22" fmla="*/ 6790414 w 7688912"/>
              <a:gd name="connsiteY22" fmla="*/ 2890877 h 3012073"/>
              <a:gd name="connsiteX23" fmla="*/ 7156174 w 7688912"/>
              <a:gd name="connsiteY23" fmla="*/ 2970390 h 3012073"/>
              <a:gd name="connsiteX24" fmla="*/ 7553739 w 7688912"/>
              <a:gd name="connsiteY24" fmla="*/ 3010147 h 3012073"/>
              <a:gd name="connsiteX25" fmla="*/ 7688912 w 7688912"/>
              <a:gd name="connsiteY25" fmla="*/ 3002195 h 3012073"/>
              <a:gd name="connsiteX0" fmla="*/ 0 w 7688912"/>
              <a:gd name="connsiteY0" fmla="*/ 3002257 h 3012135"/>
              <a:gd name="connsiteX1" fmla="*/ 119270 w 7688912"/>
              <a:gd name="connsiteY1" fmla="*/ 3002257 h 3012135"/>
              <a:gd name="connsiteX2" fmla="*/ 286247 w 7688912"/>
              <a:gd name="connsiteY2" fmla="*/ 2954549 h 3012135"/>
              <a:gd name="connsiteX3" fmla="*/ 437322 w 7688912"/>
              <a:gd name="connsiteY3" fmla="*/ 2779621 h 3012135"/>
              <a:gd name="connsiteX4" fmla="*/ 588397 w 7688912"/>
              <a:gd name="connsiteY4" fmla="*/ 2254835 h 3012135"/>
              <a:gd name="connsiteX5" fmla="*/ 755374 w 7688912"/>
              <a:gd name="connsiteY5" fmla="*/ 1650536 h 3012135"/>
              <a:gd name="connsiteX6" fmla="*/ 914400 w 7688912"/>
              <a:gd name="connsiteY6" fmla="*/ 1125749 h 3012135"/>
              <a:gd name="connsiteX7" fmla="*/ 1121134 w 7688912"/>
              <a:gd name="connsiteY7" fmla="*/ 680476 h 3012135"/>
              <a:gd name="connsiteX8" fmla="*/ 1335819 w 7688912"/>
              <a:gd name="connsiteY8" fmla="*/ 378327 h 3012135"/>
              <a:gd name="connsiteX9" fmla="*/ 1510748 w 7688912"/>
              <a:gd name="connsiteY9" fmla="*/ 203398 h 3012135"/>
              <a:gd name="connsiteX10" fmla="*/ 1773141 w 7688912"/>
              <a:gd name="connsiteY10" fmla="*/ 52323 h 3012135"/>
              <a:gd name="connsiteX11" fmla="*/ 2058122 w 7688912"/>
              <a:gd name="connsiteY11" fmla="*/ 288 h 3012135"/>
              <a:gd name="connsiteX12" fmla="*/ 2369489 w 7688912"/>
              <a:gd name="connsiteY12" fmla="*/ 68226 h 3012135"/>
              <a:gd name="connsiteX13" fmla="*/ 2684621 w 7688912"/>
              <a:gd name="connsiteY13" fmla="*/ 231579 h 3012135"/>
              <a:gd name="connsiteX14" fmla="*/ 3045350 w 7688912"/>
              <a:gd name="connsiteY14" fmla="*/ 481694 h 3012135"/>
              <a:gd name="connsiteX15" fmla="*/ 3657600 w 7688912"/>
              <a:gd name="connsiteY15" fmla="*/ 966723 h 3012135"/>
              <a:gd name="connsiteX16" fmla="*/ 4071068 w 7688912"/>
              <a:gd name="connsiteY16" fmla="*/ 1300678 h 3012135"/>
              <a:gd name="connsiteX17" fmla="*/ 4643562 w 7688912"/>
              <a:gd name="connsiteY17" fmla="*/ 1722097 h 3012135"/>
              <a:gd name="connsiteX18" fmla="*/ 5096786 w 7688912"/>
              <a:gd name="connsiteY18" fmla="*/ 2064003 h 3012135"/>
              <a:gd name="connsiteX19" fmla="*/ 5550011 w 7688912"/>
              <a:gd name="connsiteY19" fmla="*/ 2358202 h 3012135"/>
              <a:gd name="connsiteX20" fmla="*/ 6003235 w 7688912"/>
              <a:gd name="connsiteY20" fmla="*/ 2596741 h 3012135"/>
              <a:gd name="connsiteX21" fmla="*/ 6416703 w 7688912"/>
              <a:gd name="connsiteY21" fmla="*/ 2779621 h 3012135"/>
              <a:gd name="connsiteX22" fmla="*/ 6790414 w 7688912"/>
              <a:gd name="connsiteY22" fmla="*/ 2890939 h 3012135"/>
              <a:gd name="connsiteX23" fmla="*/ 7156174 w 7688912"/>
              <a:gd name="connsiteY23" fmla="*/ 2970452 h 3012135"/>
              <a:gd name="connsiteX24" fmla="*/ 7553739 w 7688912"/>
              <a:gd name="connsiteY24" fmla="*/ 3010209 h 3012135"/>
              <a:gd name="connsiteX25" fmla="*/ 7688912 w 7688912"/>
              <a:gd name="connsiteY25" fmla="*/ 3002257 h 3012135"/>
              <a:gd name="connsiteX0" fmla="*/ 0 w 7688912"/>
              <a:gd name="connsiteY0" fmla="*/ 3002200 h 3012078"/>
              <a:gd name="connsiteX1" fmla="*/ 119270 w 7688912"/>
              <a:gd name="connsiteY1" fmla="*/ 3002200 h 3012078"/>
              <a:gd name="connsiteX2" fmla="*/ 286247 w 7688912"/>
              <a:gd name="connsiteY2" fmla="*/ 2954492 h 3012078"/>
              <a:gd name="connsiteX3" fmla="*/ 437322 w 7688912"/>
              <a:gd name="connsiteY3" fmla="*/ 2779564 h 3012078"/>
              <a:gd name="connsiteX4" fmla="*/ 588397 w 7688912"/>
              <a:gd name="connsiteY4" fmla="*/ 2254778 h 3012078"/>
              <a:gd name="connsiteX5" fmla="*/ 755374 w 7688912"/>
              <a:gd name="connsiteY5" fmla="*/ 1650479 h 3012078"/>
              <a:gd name="connsiteX6" fmla="*/ 914400 w 7688912"/>
              <a:gd name="connsiteY6" fmla="*/ 1125692 h 3012078"/>
              <a:gd name="connsiteX7" fmla="*/ 1121134 w 7688912"/>
              <a:gd name="connsiteY7" fmla="*/ 680419 h 3012078"/>
              <a:gd name="connsiteX8" fmla="*/ 1335819 w 7688912"/>
              <a:gd name="connsiteY8" fmla="*/ 378270 h 3012078"/>
              <a:gd name="connsiteX9" fmla="*/ 1481337 w 7688912"/>
              <a:gd name="connsiteY9" fmla="*/ 206014 h 3012078"/>
              <a:gd name="connsiteX10" fmla="*/ 1773141 w 7688912"/>
              <a:gd name="connsiteY10" fmla="*/ 52266 h 3012078"/>
              <a:gd name="connsiteX11" fmla="*/ 2058122 w 7688912"/>
              <a:gd name="connsiteY11" fmla="*/ 231 h 3012078"/>
              <a:gd name="connsiteX12" fmla="*/ 2369489 w 7688912"/>
              <a:gd name="connsiteY12" fmla="*/ 68169 h 3012078"/>
              <a:gd name="connsiteX13" fmla="*/ 2684621 w 7688912"/>
              <a:gd name="connsiteY13" fmla="*/ 231522 h 3012078"/>
              <a:gd name="connsiteX14" fmla="*/ 3045350 w 7688912"/>
              <a:gd name="connsiteY14" fmla="*/ 481637 h 3012078"/>
              <a:gd name="connsiteX15" fmla="*/ 3657600 w 7688912"/>
              <a:gd name="connsiteY15" fmla="*/ 966666 h 3012078"/>
              <a:gd name="connsiteX16" fmla="*/ 4071068 w 7688912"/>
              <a:gd name="connsiteY16" fmla="*/ 1300621 h 3012078"/>
              <a:gd name="connsiteX17" fmla="*/ 4643562 w 7688912"/>
              <a:gd name="connsiteY17" fmla="*/ 1722040 h 3012078"/>
              <a:gd name="connsiteX18" fmla="*/ 5096786 w 7688912"/>
              <a:gd name="connsiteY18" fmla="*/ 2063946 h 3012078"/>
              <a:gd name="connsiteX19" fmla="*/ 5550011 w 7688912"/>
              <a:gd name="connsiteY19" fmla="*/ 2358145 h 3012078"/>
              <a:gd name="connsiteX20" fmla="*/ 6003235 w 7688912"/>
              <a:gd name="connsiteY20" fmla="*/ 2596684 h 3012078"/>
              <a:gd name="connsiteX21" fmla="*/ 6416703 w 7688912"/>
              <a:gd name="connsiteY21" fmla="*/ 2779564 h 3012078"/>
              <a:gd name="connsiteX22" fmla="*/ 6790414 w 7688912"/>
              <a:gd name="connsiteY22" fmla="*/ 2890882 h 3012078"/>
              <a:gd name="connsiteX23" fmla="*/ 7156174 w 7688912"/>
              <a:gd name="connsiteY23" fmla="*/ 2970395 h 3012078"/>
              <a:gd name="connsiteX24" fmla="*/ 7553739 w 7688912"/>
              <a:gd name="connsiteY24" fmla="*/ 3010152 h 3012078"/>
              <a:gd name="connsiteX25" fmla="*/ 7688912 w 7688912"/>
              <a:gd name="connsiteY25" fmla="*/ 3002200 h 3012078"/>
              <a:gd name="connsiteX0" fmla="*/ 0 w 7688912"/>
              <a:gd name="connsiteY0" fmla="*/ 3002200 h 3012078"/>
              <a:gd name="connsiteX1" fmla="*/ 119270 w 7688912"/>
              <a:gd name="connsiteY1" fmla="*/ 3002200 h 3012078"/>
              <a:gd name="connsiteX2" fmla="*/ 286247 w 7688912"/>
              <a:gd name="connsiteY2" fmla="*/ 2954492 h 3012078"/>
              <a:gd name="connsiteX3" fmla="*/ 437322 w 7688912"/>
              <a:gd name="connsiteY3" fmla="*/ 2779564 h 3012078"/>
              <a:gd name="connsiteX4" fmla="*/ 588397 w 7688912"/>
              <a:gd name="connsiteY4" fmla="*/ 2254778 h 3012078"/>
              <a:gd name="connsiteX5" fmla="*/ 755374 w 7688912"/>
              <a:gd name="connsiteY5" fmla="*/ 1650479 h 3012078"/>
              <a:gd name="connsiteX6" fmla="*/ 914400 w 7688912"/>
              <a:gd name="connsiteY6" fmla="*/ 1125692 h 3012078"/>
              <a:gd name="connsiteX7" fmla="*/ 1121134 w 7688912"/>
              <a:gd name="connsiteY7" fmla="*/ 680419 h 3012078"/>
              <a:gd name="connsiteX8" fmla="*/ 1335819 w 7688912"/>
              <a:gd name="connsiteY8" fmla="*/ 378270 h 3012078"/>
              <a:gd name="connsiteX9" fmla="*/ 1500053 w 7688912"/>
              <a:gd name="connsiteY9" fmla="*/ 206014 h 3012078"/>
              <a:gd name="connsiteX10" fmla="*/ 1773141 w 7688912"/>
              <a:gd name="connsiteY10" fmla="*/ 52266 h 3012078"/>
              <a:gd name="connsiteX11" fmla="*/ 2058122 w 7688912"/>
              <a:gd name="connsiteY11" fmla="*/ 231 h 3012078"/>
              <a:gd name="connsiteX12" fmla="*/ 2369489 w 7688912"/>
              <a:gd name="connsiteY12" fmla="*/ 68169 h 3012078"/>
              <a:gd name="connsiteX13" fmla="*/ 2684621 w 7688912"/>
              <a:gd name="connsiteY13" fmla="*/ 231522 h 3012078"/>
              <a:gd name="connsiteX14" fmla="*/ 3045350 w 7688912"/>
              <a:gd name="connsiteY14" fmla="*/ 481637 h 3012078"/>
              <a:gd name="connsiteX15" fmla="*/ 3657600 w 7688912"/>
              <a:gd name="connsiteY15" fmla="*/ 966666 h 3012078"/>
              <a:gd name="connsiteX16" fmla="*/ 4071068 w 7688912"/>
              <a:gd name="connsiteY16" fmla="*/ 1300621 h 3012078"/>
              <a:gd name="connsiteX17" fmla="*/ 4643562 w 7688912"/>
              <a:gd name="connsiteY17" fmla="*/ 1722040 h 3012078"/>
              <a:gd name="connsiteX18" fmla="*/ 5096786 w 7688912"/>
              <a:gd name="connsiteY18" fmla="*/ 2063946 h 3012078"/>
              <a:gd name="connsiteX19" fmla="*/ 5550011 w 7688912"/>
              <a:gd name="connsiteY19" fmla="*/ 2358145 h 3012078"/>
              <a:gd name="connsiteX20" fmla="*/ 6003235 w 7688912"/>
              <a:gd name="connsiteY20" fmla="*/ 2596684 h 3012078"/>
              <a:gd name="connsiteX21" fmla="*/ 6416703 w 7688912"/>
              <a:gd name="connsiteY21" fmla="*/ 2779564 h 3012078"/>
              <a:gd name="connsiteX22" fmla="*/ 6790414 w 7688912"/>
              <a:gd name="connsiteY22" fmla="*/ 2890882 h 3012078"/>
              <a:gd name="connsiteX23" fmla="*/ 7156174 w 7688912"/>
              <a:gd name="connsiteY23" fmla="*/ 2970395 h 3012078"/>
              <a:gd name="connsiteX24" fmla="*/ 7553739 w 7688912"/>
              <a:gd name="connsiteY24" fmla="*/ 3010152 h 3012078"/>
              <a:gd name="connsiteX25" fmla="*/ 7688912 w 7688912"/>
              <a:gd name="connsiteY25" fmla="*/ 3002200 h 3012078"/>
              <a:gd name="connsiteX0" fmla="*/ 0 w 7688912"/>
              <a:gd name="connsiteY0" fmla="*/ 3002200 h 3012078"/>
              <a:gd name="connsiteX1" fmla="*/ 119270 w 7688912"/>
              <a:gd name="connsiteY1" fmla="*/ 3002200 h 3012078"/>
              <a:gd name="connsiteX2" fmla="*/ 286247 w 7688912"/>
              <a:gd name="connsiteY2" fmla="*/ 2954492 h 3012078"/>
              <a:gd name="connsiteX3" fmla="*/ 437322 w 7688912"/>
              <a:gd name="connsiteY3" fmla="*/ 2779564 h 3012078"/>
              <a:gd name="connsiteX4" fmla="*/ 588397 w 7688912"/>
              <a:gd name="connsiteY4" fmla="*/ 2254778 h 3012078"/>
              <a:gd name="connsiteX5" fmla="*/ 755374 w 7688912"/>
              <a:gd name="connsiteY5" fmla="*/ 1650479 h 3012078"/>
              <a:gd name="connsiteX6" fmla="*/ 914400 w 7688912"/>
              <a:gd name="connsiteY6" fmla="*/ 1125692 h 3012078"/>
              <a:gd name="connsiteX7" fmla="*/ 1121134 w 7688912"/>
              <a:gd name="connsiteY7" fmla="*/ 680419 h 3012078"/>
              <a:gd name="connsiteX8" fmla="*/ 1335819 w 7688912"/>
              <a:gd name="connsiteY8" fmla="*/ 378270 h 3012078"/>
              <a:gd name="connsiteX9" fmla="*/ 1500053 w 7688912"/>
              <a:gd name="connsiteY9" fmla="*/ 206014 h 3012078"/>
              <a:gd name="connsiteX10" fmla="*/ 1773141 w 7688912"/>
              <a:gd name="connsiteY10" fmla="*/ 52266 h 3012078"/>
              <a:gd name="connsiteX11" fmla="*/ 2058122 w 7688912"/>
              <a:gd name="connsiteY11" fmla="*/ 231 h 3012078"/>
              <a:gd name="connsiteX12" fmla="*/ 2369489 w 7688912"/>
              <a:gd name="connsiteY12" fmla="*/ 68169 h 3012078"/>
              <a:gd name="connsiteX13" fmla="*/ 2684621 w 7688912"/>
              <a:gd name="connsiteY13" fmla="*/ 231522 h 3012078"/>
              <a:gd name="connsiteX14" fmla="*/ 3045350 w 7688912"/>
              <a:gd name="connsiteY14" fmla="*/ 481637 h 3012078"/>
              <a:gd name="connsiteX15" fmla="*/ 3657600 w 7688912"/>
              <a:gd name="connsiteY15" fmla="*/ 966666 h 3012078"/>
              <a:gd name="connsiteX16" fmla="*/ 4071068 w 7688912"/>
              <a:gd name="connsiteY16" fmla="*/ 1300621 h 3012078"/>
              <a:gd name="connsiteX17" fmla="*/ 4643562 w 7688912"/>
              <a:gd name="connsiteY17" fmla="*/ 1722040 h 3012078"/>
              <a:gd name="connsiteX18" fmla="*/ 5096786 w 7688912"/>
              <a:gd name="connsiteY18" fmla="*/ 2063946 h 3012078"/>
              <a:gd name="connsiteX19" fmla="*/ 5550011 w 7688912"/>
              <a:gd name="connsiteY19" fmla="*/ 2358145 h 3012078"/>
              <a:gd name="connsiteX20" fmla="*/ 6003235 w 7688912"/>
              <a:gd name="connsiteY20" fmla="*/ 2596684 h 3012078"/>
              <a:gd name="connsiteX21" fmla="*/ 6416703 w 7688912"/>
              <a:gd name="connsiteY21" fmla="*/ 2779564 h 3012078"/>
              <a:gd name="connsiteX22" fmla="*/ 6790414 w 7688912"/>
              <a:gd name="connsiteY22" fmla="*/ 2890882 h 3012078"/>
              <a:gd name="connsiteX23" fmla="*/ 7156174 w 7688912"/>
              <a:gd name="connsiteY23" fmla="*/ 2970395 h 3012078"/>
              <a:gd name="connsiteX24" fmla="*/ 7553739 w 7688912"/>
              <a:gd name="connsiteY24" fmla="*/ 3010152 h 3012078"/>
              <a:gd name="connsiteX25" fmla="*/ 7688912 w 7688912"/>
              <a:gd name="connsiteY25" fmla="*/ 3002200 h 3012078"/>
              <a:gd name="connsiteX0" fmla="*/ 0 w 7688912"/>
              <a:gd name="connsiteY0" fmla="*/ 3002200 h 3012078"/>
              <a:gd name="connsiteX1" fmla="*/ 119270 w 7688912"/>
              <a:gd name="connsiteY1" fmla="*/ 3002200 h 3012078"/>
              <a:gd name="connsiteX2" fmla="*/ 286247 w 7688912"/>
              <a:gd name="connsiteY2" fmla="*/ 2954492 h 3012078"/>
              <a:gd name="connsiteX3" fmla="*/ 437322 w 7688912"/>
              <a:gd name="connsiteY3" fmla="*/ 2779564 h 3012078"/>
              <a:gd name="connsiteX4" fmla="*/ 588397 w 7688912"/>
              <a:gd name="connsiteY4" fmla="*/ 2254778 h 3012078"/>
              <a:gd name="connsiteX5" fmla="*/ 755374 w 7688912"/>
              <a:gd name="connsiteY5" fmla="*/ 1650479 h 3012078"/>
              <a:gd name="connsiteX6" fmla="*/ 914400 w 7688912"/>
              <a:gd name="connsiteY6" fmla="*/ 1125692 h 3012078"/>
              <a:gd name="connsiteX7" fmla="*/ 1121134 w 7688912"/>
              <a:gd name="connsiteY7" fmla="*/ 680419 h 3012078"/>
              <a:gd name="connsiteX8" fmla="*/ 1335819 w 7688912"/>
              <a:gd name="connsiteY8" fmla="*/ 378270 h 3012078"/>
              <a:gd name="connsiteX9" fmla="*/ 1500053 w 7688912"/>
              <a:gd name="connsiteY9" fmla="*/ 206014 h 3012078"/>
              <a:gd name="connsiteX10" fmla="*/ 1773141 w 7688912"/>
              <a:gd name="connsiteY10" fmla="*/ 52266 h 3012078"/>
              <a:gd name="connsiteX11" fmla="*/ 2058122 w 7688912"/>
              <a:gd name="connsiteY11" fmla="*/ 231 h 3012078"/>
              <a:gd name="connsiteX12" fmla="*/ 2369489 w 7688912"/>
              <a:gd name="connsiteY12" fmla="*/ 68169 h 3012078"/>
              <a:gd name="connsiteX13" fmla="*/ 2684621 w 7688912"/>
              <a:gd name="connsiteY13" fmla="*/ 231522 h 3012078"/>
              <a:gd name="connsiteX14" fmla="*/ 3045350 w 7688912"/>
              <a:gd name="connsiteY14" fmla="*/ 481637 h 3012078"/>
              <a:gd name="connsiteX15" fmla="*/ 3657600 w 7688912"/>
              <a:gd name="connsiteY15" fmla="*/ 966666 h 3012078"/>
              <a:gd name="connsiteX16" fmla="*/ 4071068 w 7688912"/>
              <a:gd name="connsiteY16" fmla="*/ 1300621 h 3012078"/>
              <a:gd name="connsiteX17" fmla="*/ 4643562 w 7688912"/>
              <a:gd name="connsiteY17" fmla="*/ 1722040 h 3012078"/>
              <a:gd name="connsiteX18" fmla="*/ 5096786 w 7688912"/>
              <a:gd name="connsiteY18" fmla="*/ 2063946 h 3012078"/>
              <a:gd name="connsiteX19" fmla="*/ 5550011 w 7688912"/>
              <a:gd name="connsiteY19" fmla="*/ 2358145 h 3012078"/>
              <a:gd name="connsiteX20" fmla="*/ 6003235 w 7688912"/>
              <a:gd name="connsiteY20" fmla="*/ 2596684 h 3012078"/>
              <a:gd name="connsiteX21" fmla="*/ 6416703 w 7688912"/>
              <a:gd name="connsiteY21" fmla="*/ 2779564 h 3012078"/>
              <a:gd name="connsiteX22" fmla="*/ 6790414 w 7688912"/>
              <a:gd name="connsiteY22" fmla="*/ 2890882 h 3012078"/>
              <a:gd name="connsiteX23" fmla="*/ 7156174 w 7688912"/>
              <a:gd name="connsiteY23" fmla="*/ 2970395 h 3012078"/>
              <a:gd name="connsiteX24" fmla="*/ 7553739 w 7688912"/>
              <a:gd name="connsiteY24" fmla="*/ 3010152 h 3012078"/>
              <a:gd name="connsiteX25" fmla="*/ 7688912 w 7688912"/>
              <a:gd name="connsiteY25" fmla="*/ 3002200 h 301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88912" h="3012078">
                <a:moveTo>
                  <a:pt x="0" y="3002200"/>
                </a:moveTo>
                <a:cubicBezTo>
                  <a:pt x="35781" y="3006175"/>
                  <a:pt x="71562" y="3010151"/>
                  <a:pt x="119270" y="3002200"/>
                </a:cubicBezTo>
                <a:cubicBezTo>
                  <a:pt x="166978" y="2994249"/>
                  <a:pt x="233238" y="2991598"/>
                  <a:pt x="286247" y="2954492"/>
                </a:cubicBezTo>
                <a:cubicBezTo>
                  <a:pt x="339256" y="2917386"/>
                  <a:pt x="386964" y="2896183"/>
                  <a:pt x="437322" y="2779564"/>
                </a:cubicBezTo>
                <a:cubicBezTo>
                  <a:pt x="487680" y="2662945"/>
                  <a:pt x="535388" y="2442959"/>
                  <a:pt x="588397" y="2254778"/>
                </a:cubicBezTo>
                <a:cubicBezTo>
                  <a:pt x="641406" y="2066597"/>
                  <a:pt x="701040" y="1838660"/>
                  <a:pt x="755374" y="1650479"/>
                </a:cubicBezTo>
                <a:cubicBezTo>
                  <a:pt x="809708" y="1462298"/>
                  <a:pt x="853440" y="1287369"/>
                  <a:pt x="914400" y="1125692"/>
                </a:cubicBezTo>
                <a:cubicBezTo>
                  <a:pt x="975360" y="964015"/>
                  <a:pt x="1050898" y="804989"/>
                  <a:pt x="1121134" y="680419"/>
                </a:cubicBezTo>
                <a:cubicBezTo>
                  <a:pt x="1191371" y="555849"/>
                  <a:pt x="1272666" y="457337"/>
                  <a:pt x="1335819" y="378270"/>
                </a:cubicBezTo>
                <a:cubicBezTo>
                  <a:pt x="1398972" y="299203"/>
                  <a:pt x="1442050" y="263022"/>
                  <a:pt x="1500053" y="206014"/>
                </a:cubicBezTo>
                <a:cubicBezTo>
                  <a:pt x="1558056" y="149006"/>
                  <a:pt x="1680130" y="86563"/>
                  <a:pt x="1773141" y="52266"/>
                </a:cubicBezTo>
                <a:cubicBezTo>
                  <a:pt x="1866152" y="17969"/>
                  <a:pt x="1958731" y="-2420"/>
                  <a:pt x="2058122" y="231"/>
                </a:cubicBezTo>
                <a:cubicBezTo>
                  <a:pt x="2157513" y="2881"/>
                  <a:pt x="2265073" y="29621"/>
                  <a:pt x="2369489" y="68169"/>
                </a:cubicBezTo>
                <a:cubicBezTo>
                  <a:pt x="2473906" y="106718"/>
                  <a:pt x="2571977" y="162611"/>
                  <a:pt x="2684621" y="231522"/>
                </a:cubicBezTo>
                <a:cubicBezTo>
                  <a:pt x="2797265" y="300433"/>
                  <a:pt x="2883187" y="359113"/>
                  <a:pt x="3045350" y="481637"/>
                </a:cubicBezTo>
                <a:cubicBezTo>
                  <a:pt x="3207513" y="604161"/>
                  <a:pt x="3657600" y="966666"/>
                  <a:pt x="3657600" y="966666"/>
                </a:cubicBezTo>
                <a:cubicBezTo>
                  <a:pt x="3828553" y="1103163"/>
                  <a:pt x="3906741" y="1174725"/>
                  <a:pt x="4071068" y="1300621"/>
                </a:cubicBezTo>
                <a:cubicBezTo>
                  <a:pt x="4235395" y="1426517"/>
                  <a:pt x="4472609" y="1594819"/>
                  <a:pt x="4643562" y="1722040"/>
                </a:cubicBezTo>
                <a:cubicBezTo>
                  <a:pt x="4814515" y="1849261"/>
                  <a:pt x="4945711" y="1957929"/>
                  <a:pt x="5096786" y="2063946"/>
                </a:cubicBezTo>
                <a:cubicBezTo>
                  <a:pt x="5247861" y="2169963"/>
                  <a:pt x="5398936" y="2269355"/>
                  <a:pt x="5550011" y="2358145"/>
                </a:cubicBezTo>
                <a:cubicBezTo>
                  <a:pt x="5701086" y="2446935"/>
                  <a:pt x="5858786" y="2526447"/>
                  <a:pt x="6003235" y="2596684"/>
                </a:cubicBezTo>
                <a:cubicBezTo>
                  <a:pt x="6147684" y="2666920"/>
                  <a:pt x="6285507" y="2730531"/>
                  <a:pt x="6416703" y="2779564"/>
                </a:cubicBezTo>
                <a:cubicBezTo>
                  <a:pt x="6547899" y="2828597"/>
                  <a:pt x="6614571" y="2846939"/>
                  <a:pt x="6790414" y="2890882"/>
                </a:cubicBezTo>
                <a:cubicBezTo>
                  <a:pt x="6966257" y="2934825"/>
                  <a:pt x="7028953" y="2950517"/>
                  <a:pt x="7156174" y="2970395"/>
                </a:cubicBezTo>
                <a:cubicBezTo>
                  <a:pt x="7283395" y="2990273"/>
                  <a:pt x="7464949" y="3004851"/>
                  <a:pt x="7553739" y="3010152"/>
                </a:cubicBezTo>
                <a:cubicBezTo>
                  <a:pt x="7642529" y="3015453"/>
                  <a:pt x="7665720" y="3008826"/>
                  <a:pt x="7688912" y="30022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40363" y="2806705"/>
            <a:ext cx="297756" cy="3152845"/>
          </a:xfrm>
          <a:prstGeom prst="rect">
            <a:avLst/>
          </a:prstGeom>
          <a:solidFill>
            <a:srgbClr val="FCECC8"/>
          </a:solidFill>
          <a:ln>
            <a:solidFill>
              <a:srgbClr val="FCE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45406" y="2802372"/>
            <a:ext cx="1694352" cy="3152741"/>
          </a:xfrm>
          <a:prstGeom prst="rect">
            <a:avLst/>
          </a:prstGeom>
          <a:solidFill>
            <a:srgbClr val="F9CEBE"/>
          </a:solidFill>
          <a:ln>
            <a:solidFill>
              <a:srgbClr val="F9C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747045" y="2810931"/>
            <a:ext cx="5679153" cy="3152741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 rot="16200000" flipH="1">
            <a:off x="2130238" y="222065"/>
            <a:ext cx="1069989" cy="3369079"/>
            <a:chOff x="6861101" y="1219025"/>
            <a:chExt cx="1006116" cy="4905375"/>
          </a:xfrm>
        </p:grpSpPr>
        <p:sp>
          <p:nvSpPr>
            <p:cNvPr id="56" name="Freeform 55"/>
            <p:cNvSpPr/>
            <p:nvPr/>
          </p:nvSpPr>
          <p:spPr>
            <a:xfrm rot="6347006">
              <a:off x="7000008" y="1409769"/>
              <a:ext cx="383220" cy="661033"/>
            </a:xfrm>
            <a:custGeom>
              <a:avLst/>
              <a:gdLst>
                <a:gd name="connsiteX0" fmla="*/ 340822 w 340822"/>
                <a:gd name="connsiteY0" fmla="*/ 0 h 440574"/>
                <a:gd name="connsiteX1" fmla="*/ 191193 w 340822"/>
                <a:gd name="connsiteY1" fmla="*/ 166254 h 440574"/>
                <a:gd name="connsiteX2" fmla="*/ 0 w 340822"/>
                <a:gd name="connsiteY2" fmla="*/ 440574 h 44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822" h="440574">
                  <a:moveTo>
                    <a:pt x="340822" y="0"/>
                  </a:moveTo>
                  <a:cubicBezTo>
                    <a:pt x="294409" y="46412"/>
                    <a:pt x="247997" y="92825"/>
                    <a:pt x="191193" y="166254"/>
                  </a:cubicBezTo>
                  <a:cubicBezTo>
                    <a:pt x="134389" y="239683"/>
                    <a:pt x="67194" y="340128"/>
                    <a:pt x="0" y="440574"/>
                  </a:cubicBezTo>
                </a:path>
              </a:pathLst>
            </a:cu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095692" y="1219025"/>
              <a:ext cx="771525" cy="4905375"/>
              <a:chOff x="5819775" y="1152525"/>
              <a:chExt cx="771525" cy="4905375"/>
            </a:xfrm>
          </p:grpSpPr>
          <p:sp>
            <p:nvSpPr>
              <p:cNvPr id="58" name="Trapezoid 57"/>
              <p:cNvSpPr/>
              <p:nvPr/>
            </p:nvSpPr>
            <p:spPr>
              <a:xfrm rot="10800000">
                <a:off x="6095999" y="5105400"/>
                <a:ext cx="219075" cy="952500"/>
              </a:xfrm>
              <a:prstGeom prst="trapezoid">
                <a:avLst/>
              </a:prstGeom>
              <a:solidFill>
                <a:srgbClr val="FDC17F"/>
              </a:solidFill>
              <a:ln>
                <a:solidFill>
                  <a:srgbClr val="FDC1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apezoid 58"/>
              <p:cNvSpPr/>
              <p:nvPr/>
            </p:nvSpPr>
            <p:spPr>
              <a:xfrm>
                <a:off x="6095999" y="1152525"/>
                <a:ext cx="219075" cy="952500"/>
              </a:xfrm>
              <a:prstGeom prst="trapezoid">
                <a:avLst/>
              </a:prstGeom>
              <a:solidFill>
                <a:srgbClr val="FDC17F"/>
              </a:solidFill>
              <a:ln>
                <a:solidFill>
                  <a:srgbClr val="FDC1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819775" y="1628775"/>
                <a:ext cx="771525" cy="3952875"/>
              </a:xfrm>
              <a:prstGeom prst="ellipse">
                <a:avLst/>
              </a:prstGeom>
              <a:solidFill>
                <a:srgbClr val="E74E10"/>
              </a:solidFill>
              <a:ln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960002" y="1903412"/>
                <a:ext cx="491067" cy="3403600"/>
              </a:xfrm>
              <a:prstGeom prst="ellipse">
                <a:avLst/>
              </a:prstGeom>
              <a:solidFill>
                <a:srgbClr val="E74E10"/>
              </a:solidFill>
              <a:ln w="28575"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079526" y="2295828"/>
                <a:ext cx="252018" cy="2672253"/>
              </a:xfrm>
              <a:prstGeom prst="ellipse">
                <a:avLst/>
              </a:prstGeom>
              <a:solidFill>
                <a:srgbClr val="E74E10"/>
              </a:solidFill>
              <a:ln w="28575"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129110" y="1858014"/>
                <a:ext cx="160678" cy="651861"/>
              </a:xfrm>
              <a:prstGeom prst="rect">
                <a:avLst/>
              </a:prstGeom>
              <a:solidFill>
                <a:srgbClr val="E74E10"/>
              </a:solidFill>
              <a:ln>
                <a:solidFill>
                  <a:srgbClr val="E74E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125196" y="4752911"/>
                <a:ext cx="160678" cy="651861"/>
              </a:xfrm>
              <a:prstGeom prst="rect">
                <a:avLst/>
              </a:prstGeom>
              <a:solidFill>
                <a:srgbClr val="E74E10"/>
              </a:solidFill>
              <a:ln>
                <a:solidFill>
                  <a:srgbClr val="E74E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6" name="Straight Arrow Connector 65"/>
          <p:cNvCxnSpPr/>
          <p:nvPr/>
        </p:nvCxnSpPr>
        <p:spPr>
          <a:xfrm flipV="1">
            <a:off x="690356" y="6040034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8933" y="6477923"/>
            <a:ext cx="271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>
                <a:solidFill>
                  <a:srgbClr val="FF0000"/>
                </a:solidFill>
                <a:latin typeface="Garamond" panose="02020404030301010803" pitchFamily="18" charset="0"/>
              </a:rPr>
              <a:t>Pojedinačni nadražaj</a:t>
            </a:r>
            <a:endParaRPr lang="en-US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68" name="Lightning Bolt 67"/>
          <p:cNvSpPr/>
          <p:nvPr/>
        </p:nvSpPr>
        <p:spPr>
          <a:xfrm rot="19235087">
            <a:off x="513867" y="917879"/>
            <a:ext cx="432261" cy="750887"/>
          </a:xfrm>
          <a:prstGeom prst="lightningBol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3449631" y="896702"/>
            <a:ext cx="208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>
                <a:solidFill>
                  <a:srgbClr val="F5B933"/>
                </a:solidFill>
                <a:latin typeface="Garamond" panose="02020404030301010803" pitchFamily="18" charset="0"/>
              </a:rPr>
              <a:t>Latentna faza</a:t>
            </a:r>
            <a:endParaRPr lang="en-US" sz="2400" b="1">
              <a:solidFill>
                <a:srgbClr val="F5B933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90" y="1172305"/>
            <a:ext cx="1546005" cy="1482978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2872509" y="892816"/>
            <a:ext cx="324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>
                <a:solidFill>
                  <a:srgbClr val="D84256"/>
                </a:solidFill>
                <a:latin typeface="Garamond" panose="02020404030301010803" pitchFamily="18" charset="0"/>
              </a:rPr>
              <a:t>Aktivna faza</a:t>
            </a:r>
            <a:endParaRPr lang="en-US" sz="2400" b="1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 rot="16200000" flipH="1">
            <a:off x="2139723" y="623451"/>
            <a:ext cx="1069989" cy="2578526"/>
            <a:chOff x="6861101" y="1219025"/>
            <a:chExt cx="1006116" cy="4905375"/>
          </a:xfrm>
        </p:grpSpPr>
        <p:sp>
          <p:nvSpPr>
            <p:cNvPr id="71" name="Freeform 70"/>
            <p:cNvSpPr/>
            <p:nvPr/>
          </p:nvSpPr>
          <p:spPr>
            <a:xfrm rot="6347006">
              <a:off x="7000008" y="1409769"/>
              <a:ext cx="383220" cy="661033"/>
            </a:xfrm>
            <a:custGeom>
              <a:avLst/>
              <a:gdLst>
                <a:gd name="connsiteX0" fmla="*/ 340822 w 340822"/>
                <a:gd name="connsiteY0" fmla="*/ 0 h 440574"/>
                <a:gd name="connsiteX1" fmla="*/ 191193 w 340822"/>
                <a:gd name="connsiteY1" fmla="*/ 166254 h 440574"/>
                <a:gd name="connsiteX2" fmla="*/ 0 w 340822"/>
                <a:gd name="connsiteY2" fmla="*/ 440574 h 44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822" h="440574">
                  <a:moveTo>
                    <a:pt x="340822" y="0"/>
                  </a:moveTo>
                  <a:cubicBezTo>
                    <a:pt x="294409" y="46412"/>
                    <a:pt x="247997" y="92825"/>
                    <a:pt x="191193" y="166254"/>
                  </a:cubicBezTo>
                  <a:cubicBezTo>
                    <a:pt x="134389" y="239683"/>
                    <a:pt x="67194" y="340128"/>
                    <a:pt x="0" y="440574"/>
                  </a:cubicBezTo>
                </a:path>
              </a:pathLst>
            </a:cu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7095692" y="1219025"/>
              <a:ext cx="771525" cy="4905375"/>
              <a:chOff x="5819775" y="1152525"/>
              <a:chExt cx="771525" cy="4905375"/>
            </a:xfrm>
          </p:grpSpPr>
          <p:sp>
            <p:nvSpPr>
              <p:cNvPr id="73" name="Trapezoid 72"/>
              <p:cNvSpPr/>
              <p:nvPr/>
            </p:nvSpPr>
            <p:spPr>
              <a:xfrm rot="10800000">
                <a:off x="6095999" y="5105400"/>
                <a:ext cx="219075" cy="952500"/>
              </a:xfrm>
              <a:prstGeom prst="trapezoid">
                <a:avLst/>
              </a:prstGeom>
              <a:solidFill>
                <a:srgbClr val="FDC17F"/>
              </a:solidFill>
              <a:ln>
                <a:solidFill>
                  <a:srgbClr val="FDC1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rapezoid 73"/>
              <p:cNvSpPr/>
              <p:nvPr/>
            </p:nvSpPr>
            <p:spPr>
              <a:xfrm>
                <a:off x="6095999" y="1152525"/>
                <a:ext cx="219075" cy="952500"/>
              </a:xfrm>
              <a:prstGeom prst="trapezoid">
                <a:avLst/>
              </a:prstGeom>
              <a:solidFill>
                <a:srgbClr val="FDC17F"/>
              </a:solidFill>
              <a:ln>
                <a:solidFill>
                  <a:srgbClr val="FDC1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819775" y="1628775"/>
                <a:ext cx="771525" cy="3952875"/>
              </a:xfrm>
              <a:prstGeom prst="ellipse">
                <a:avLst/>
              </a:prstGeom>
              <a:solidFill>
                <a:srgbClr val="E74E10"/>
              </a:solidFill>
              <a:ln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960002" y="1903412"/>
                <a:ext cx="491067" cy="3403600"/>
              </a:xfrm>
              <a:prstGeom prst="ellipse">
                <a:avLst/>
              </a:prstGeom>
              <a:solidFill>
                <a:srgbClr val="E74E10"/>
              </a:solidFill>
              <a:ln w="28575"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079526" y="2295828"/>
                <a:ext cx="252018" cy="2672253"/>
              </a:xfrm>
              <a:prstGeom prst="ellipse">
                <a:avLst/>
              </a:prstGeom>
              <a:solidFill>
                <a:srgbClr val="E74E10"/>
              </a:solidFill>
              <a:ln w="28575">
                <a:solidFill>
                  <a:srgbClr val="8C29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129110" y="1858014"/>
                <a:ext cx="160678" cy="651861"/>
              </a:xfrm>
              <a:prstGeom prst="rect">
                <a:avLst/>
              </a:prstGeom>
              <a:solidFill>
                <a:srgbClr val="E74E10"/>
              </a:solidFill>
              <a:ln>
                <a:solidFill>
                  <a:srgbClr val="E74E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125196" y="4752911"/>
                <a:ext cx="160678" cy="651861"/>
              </a:xfrm>
              <a:prstGeom prst="rect">
                <a:avLst/>
              </a:prstGeom>
              <a:solidFill>
                <a:srgbClr val="E74E10"/>
              </a:solidFill>
              <a:ln>
                <a:solidFill>
                  <a:srgbClr val="E74E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33" name="Group 632"/>
          <p:cNvGrpSpPr/>
          <p:nvPr/>
        </p:nvGrpSpPr>
        <p:grpSpPr>
          <a:xfrm>
            <a:off x="5600877" y="1665958"/>
            <a:ext cx="2402628" cy="695339"/>
            <a:chOff x="4239846" y="1692057"/>
            <a:chExt cx="2402628" cy="695339"/>
          </a:xfrm>
        </p:grpSpPr>
        <p:grpSp>
          <p:nvGrpSpPr>
            <p:cNvPr id="634" name="Group 633"/>
            <p:cNvGrpSpPr/>
            <p:nvPr/>
          </p:nvGrpSpPr>
          <p:grpSpPr>
            <a:xfrm>
              <a:off x="5911495" y="1692057"/>
              <a:ext cx="730979" cy="694302"/>
              <a:chOff x="5445233" y="1695799"/>
              <a:chExt cx="730979" cy="694302"/>
            </a:xfrm>
          </p:grpSpPr>
          <p:grpSp>
            <p:nvGrpSpPr>
              <p:cNvPr id="706" name="Group 705"/>
              <p:cNvGrpSpPr/>
              <p:nvPr/>
            </p:nvGrpSpPr>
            <p:grpSpPr>
              <a:xfrm>
                <a:off x="5445233" y="2043987"/>
                <a:ext cx="730979" cy="346114"/>
                <a:chOff x="7000530" y="4593603"/>
                <a:chExt cx="1791001" cy="538035"/>
              </a:xfrm>
            </p:grpSpPr>
            <p:sp>
              <p:nvSpPr>
                <p:cNvPr id="710" name="Flowchart: Process 709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1" name="Flowchart: Process 710"/>
                <p:cNvSpPr/>
                <p:nvPr/>
              </p:nvSpPr>
              <p:spPr>
                <a:xfrm>
                  <a:off x="7000530" y="4629154"/>
                  <a:ext cx="166830" cy="4646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7" name="Group 706"/>
              <p:cNvGrpSpPr/>
              <p:nvPr/>
            </p:nvGrpSpPr>
            <p:grpSpPr>
              <a:xfrm>
                <a:off x="5445233" y="1695799"/>
                <a:ext cx="730979" cy="346114"/>
                <a:chOff x="7000530" y="4593608"/>
                <a:chExt cx="1791001" cy="538035"/>
              </a:xfrm>
            </p:grpSpPr>
            <p:sp>
              <p:nvSpPr>
                <p:cNvPr id="708" name="Flowchart: Process 707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9" name="Flowchart: Process 708"/>
                <p:cNvSpPr/>
                <p:nvPr/>
              </p:nvSpPr>
              <p:spPr>
                <a:xfrm>
                  <a:off x="7000530" y="4631291"/>
                  <a:ext cx="166830" cy="465715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35" name="Group 634"/>
            <p:cNvGrpSpPr/>
            <p:nvPr/>
          </p:nvGrpSpPr>
          <p:grpSpPr>
            <a:xfrm flipH="1">
              <a:off x="4239846" y="1693094"/>
              <a:ext cx="733317" cy="694302"/>
              <a:chOff x="5442896" y="1695799"/>
              <a:chExt cx="733317" cy="694302"/>
            </a:xfrm>
          </p:grpSpPr>
          <p:grpSp>
            <p:nvGrpSpPr>
              <p:cNvPr id="700" name="Group 699"/>
              <p:cNvGrpSpPr/>
              <p:nvPr/>
            </p:nvGrpSpPr>
            <p:grpSpPr>
              <a:xfrm>
                <a:off x="5453284" y="2043987"/>
                <a:ext cx="722929" cy="346114"/>
                <a:chOff x="7020254" y="4593603"/>
                <a:chExt cx="1771277" cy="538035"/>
              </a:xfrm>
            </p:grpSpPr>
            <p:sp>
              <p:nvSpPr>
                <p:cNvPr id="704" name="Flowchart: Process 703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5" name="Flowchart: Process 704"/>
                <p:cNvSpPr/>
                <p:nvPr/>
              </p:nvSpPr>
              <p:spPr>
                <a:xfrm>
                  <a:off x="7020254" y="4633342"/>
                  <a:ext cx="166830" cy="4588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1" name="Group 700"/>
              <p:cNvGrpSpPr/>
              <p:nvPr/>
            </p:nvGrpSpPr>
            <p:grpSpPr>
              <a:xfrm>
                <a:off x="5442896" y="1695799"/>
                <a:ext cx="733314" cy="346114"/>
                <a:chOff x="6994808" y="4593608"/>
                <a:chExt cx="1796723" cy="538035"/>
              </a:xfrm>
            </p:grpSpPr>
            <p:sp>
              <p:nvSpPr>
                <p:cNvPr id="702" name="Flowchart: Process 701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3" name="Flowchart: Process 702"/>
                <p:cNvSpPr/>
                <p:nvPr/>
              </p:nvSpPr>
              <p:spPr>
                <a:xfrm>
                  <a:off x="6994808" y="4634978"/>
                  <a:ext cx="149535" cy="460417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36" name="Group 635"/>
            <p:cNvGrpSpPr/>
            <p:nvPr/>
          </p:nvGrpSpPr>
          <p:grpSpPr>
            <a:xfrm>
              <a:off x="4785737" y="1772350"/>
              <a:ext cx="1303788" cy="229159"/>
              <a:chOff x="5144654" y="5543745"/>
              <a:chExt cx="2520159" cy="406739"/>
            </a:xfrm>
          </p:grpSpPr>
          <p:cxnSp>
            <p:nvCxnSpPr>
              <p:cNvPr id="669" name="Straight Connector 668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0" name="Group 669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686" name="Group 685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94" name="Group 693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98" name="Oval 697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9" name="Oval 698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5" name="Group 694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96" name="Oval 69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7" name="Oval 69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7" name="Group 686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88" name="Group 687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92" name="Oval 691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3" name="Oval 692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9" name="Group 688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90" name="Oval 689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1" name="Oval 690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671" name="Group 670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672" name="Group 671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80" name="Group 679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84" name="Oval 683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5" name="Oval 684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1" name="Group 680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82" name="Oval 681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3" name="Oval 682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3" name="Group 672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74" name="Group 673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78" name="Oval 677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9" name="Oval 678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5" name="Group 674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76" name="Oval 67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7" name="Oval 67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637" name="Group 636"/>
            <p:cNvGrpSpPr/>
            <p:nvPr/>
          </p:nvGrpSpPr>
          <p:grpSpPr>
            <a:xfrm>
              <a:off x="4788450" y="2124179"/>
              <a:ext cx="1303788" cy="229159"/>
              <a:chOff x="5144654" y="5543745"/>
              <a:chExt cx="2520159" cy="406739"/>
            </a:xfrm>
          </p:grpSpPr>
          <p:cxnSp>
            <p:nvCxnSpPr>
              <p:cNvPr id="638" name="Straight Connector 637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9" name="Group 638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655" name="Group 654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63" name="Group 662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67" name="Oval 666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8" name="Oval 667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4" name="Group 663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65" name="Oval 66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6" name="Oval 66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6" name="Group 655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57" name="Group 656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61" name="Oval 660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2" name="Oval 661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8" name="Group 657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59" name="Oval 658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0" name="Oval 659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640" name="Group 639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641" name="Group 640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49" name="Group 648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53" name="Oval 652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4" name="Oval 653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0" name="Group 649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51" name="Oval 650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2" name="Oval 651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2" name="Group 641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643" name="Group 642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47" name="Oval 646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8" name="Oval 647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4" name="Group 643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645" name="Oval 64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6" name="Oval 64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712" name="Group 711"/>
          <p:cNvGrpSpPr/>
          <p:nvPr/>
        </p:nvGrpSpPr>
        <p:grpSpPr>
          <a:xfrm>
            <a:off x="5760049" y="1665440"/>
            <a:ext cx="2084282" cy="695339"/>
            <a:chOff x="4411559" y="2769525"/>
            <a:chExt cx="2084282" cy="695339"/>
          </a:xfrm>
        </p:grpSpPr>
        <p:grpSp>
          <p:nvGrpSpPr>
            <p:cNvPr id="713" name="Group 712"/>
            <p:cNvGrpSpPr/>
            <p:nvPr/>
          </p:nvGrpSpPr>
          <p:grpSpPr>
            <a:xfrm>
              <a:off x="5764862" y="2770562"/>
              <a:ext cx="730979" cy="694302"/>
              <a:chOff x="5445233" y="1695799"/>
              <a:chExt cx="730979" cy="694302"/>
            </a:xfrm>
          </p:grpSpPr>
          <p:grpSp>
            <p:nvGrpSpPr>
              <p:cNvPr id="785" name="Group 784"/>
              <p:cNvGrpSpPr/>
              <p:nvPr/>
            </p:nvGrpSpPr>
            <p:grpSpPr>
              <a:xfrm>
                <a:off x="5445233" y="2043987"/>
                <a:ext cx="730979" cy="346114"/>
                <a:chOff x="7000530" y="4593603"/>
                <a:chExt cx="1791001" cy="538035"/>
              </a:xfrm>
            </p:grpSpPr>
            <p:sp>
              <p:nvSpPr>
                <p:cNvPr id="789" name="Flowchart: Process 788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0" name="Flowchart: Process 789"/>
                <p:cNvSpPr/>
                <p:nvPr/>
              </p:nvSpPr>
              <p:spPr>
                <a:xfrm>
                  <a:off x="7000530" y="4629154"/>
                  <a:ext cx="166830" cy="4646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6" name="Group 785"/>
              <p:cNvGrpSpPr/>
              <p:nvPr/>
            </p:nvGrpSpPr>
            <p:grpSpPr>
              <a:xfrm>
                <a:off x="5445233" y="1695799"/>
                <a:ext cx="730979" cy="346114"/>
                <a:chOff x="7000530" y="4593608"/>
                <a:chExt cx="1791001" cy="538035"/>
              </a:xfrm>
            </p:grpSpPr>
            <p:sp>
              <p:nvSpPr>
                <p:cNvPr id="787" name="Flowchart: Process 786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8" name="Flowchart: Process 787"/>
                <p:cNvSpPr/>
                <p:nvPr/>
              </p:nvSpPr>
              <p:spPr>
                <a:xfrm>
                  <a:off x="7000530" y="4631291"/>
                  <a:ext cx="166830" cy="465715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14" name="Group 713"/>
            <p:cNvGrpSpPr/>
            <p:nvPr/>
          </p:nvGrpSpPr>
          <p:grpSpPr>
            <a:xfrm flipH="1">
              <a:off x="4411559" y="2769525"/>
              <a:ext cx="733317" cy="694302"/>
              <a:chOff x="5442896" y="1695799"/>
              <a:chExt cx="733317" cy="694302"/>
            </a:xfrm>
          </p:grpSpPr>
          <p:grpSp>
            <p:nvGrpSpPr>
              <p:cNvPr id="779" name="Group 778"/>
              <p:cNvGrpSpPr/>
              <p:nvPr/>
            </p:nvGrpSpPr>
            <p:grpSpPr>
              <a:xfrm>
                <a:off x="5453284" y="2043987"/>
                <a:ext cx="722929" cy="346114"/>
                <a:chOff x="7020254" y="4593603"/>
                <a:chExt cx="1771277" cy="538035"/>
              </a:xfrm>
            </p:grpSpPr>
            <p:sp>
              <p:nvSpPr>
                <p:cNvPr id="783" name="Flowchart: Process 782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4" name="Flowchart: Process 783"/>
                <p:cNvSpPr/>
                <p:nvPr/>
              </p:nvSpPr>
              <p:spPr>
                <a:xfrm>
                  <a:off x="7020254" y="4633342"/>
                  <a:ext cx="166830" cy="4588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0" name="Group 779"/>
              <p:cNvGrpSpPr/>
              <p:nvPr/>
            </p:nvGrpSpPr>
            <p:grpSpPr>
              <a:xfrm>
                <a:off x="5442896" y="1695799"/>
                <a:ext cx="733314" cy="346114"/>
                <a:chOff x="6994808" y="4593608"/>
                <a:chExt cx="1796723" cy="538035"/>
              </a:xfrm>
            </p:grpSpPr>
            <p:sp>
              <p:nvSpPr>
                <p:cNvPr id="781" name="Flowchart: Process 780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2" name="Flowchart: Process 781"/>
                <p:cNvSpPr/>
                <p:nvPr/>
              </p:nvSpPr>
              <p:spPr>
                <a:xfrm>
                  <a:off x="6994808" y="4634978"/>
                  <a:ext cx="149535" cy="460417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15" name="Group 714"/>
            <p:cNvGrpSpPr/>
            <p:nvPr/>
          </p:nvGrpSpPr>
          <p:grpSpPr>
            <a:xfrm>
              <a:off x="4785737" y="2841035"/>
              <a:ext cx="1303788" cy="229159"/>
              <a:chOff x="5144654" y="5543745"/>
              <a:chExt cx="2520159" cy="406739"/>
            </a:xfrm>
          </p:grpSpPr>
          <p:cxnSp>
            <p:nvCxnSpPr>
              <p:cNvPr id="748" name="Straight Connector 747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9" name="Group 748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765" name="Group 764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73" name="Group 772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77" name="Oval 776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8" name="Oval 777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4" name="Group 773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75" name="Oval 77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6" name="Oval 77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66" name="Group 765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67" name="Group 766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71" name="Oval 770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2" name="Oval 771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8" name="Group 767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69" name="Oval 768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0" name="Oval 769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750" name="Group 749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751" name="Group 750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59" name="Group 758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63" name="Oval 762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4" name="Oval 763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0" name="Group 759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61" name="Oval 760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2" name="Oval 761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2" name="Group 751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53" name="Group 752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57" name="Oval 756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8" name="Oval 757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4" name="Group 753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55" name="Oval 75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6" name="Oval 75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716" name="Group 715"/>
            <p:cNvGrpSpPr/>
            <p:nvPr/>
          </p:nvGrpSpPr>
          <p:grpSpPr>
            <a:xfrm>
              <a:off x="4788450" y="3192864"/>
              <a:ext cx="1303788" cy="229159"/>
              <a:chOff x="5144654" y="5543745"/>
              <a:chExt cx="2520159" cy="406739"/>
            </a:xfrm>
          </p:grpSpPr>
          <p:cxnSp>
            <p:nvCxnSpPr>
              <p:cNvPr id="717" name="Straight Connector 716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8" name="Group 717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734" name="Group 733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42" name="Group 741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46" name="Oval 74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7" name="Oval 74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43" name="Group 742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44" name="Oval 743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5" name="Oval 744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35" name="Group 734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36" name="Group 735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40" name="Oval 739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1" name="Oval 740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7" name="Group 736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38" name="Oval 737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9" name="Oval 738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719" name="Group 718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720" name="Group 719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28" name="Group 727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32" name="Oval 731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3" name="Oval 732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9" name="Group 728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30" name="Oval 729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1" name="Oval 730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1" name="Group 720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722" name="Group 721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26" name="Oval 72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7" name="Oval 72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3" name="Group 722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724" name="Oval 723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5" name="Oval 724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791" name="Group 790"/>
          <p:cNvGrpSpPr/>
          <p:nvPr/>
        </p:nvGrpSpPr>
        <p:grpSpPr>
          <a:xfrm>
            <a:off x="5930120" y="1665273"/>
            <a:ext cx="1759868" cy="695673"/>
            <a:chOff x="4561692" y="3958370"/>
            <a:chExt cx="1759868" cy="695673"/>
          </a:xfrm>
        </p:grpSpPr>
        <p:grpSp>
          <p:nvGrpSpPr>
            <p:cNvPr id="792" name="Group 791"/>
            <p:cNvGrpSpPr/>
            <p:nvPr/>
          </p:nvGrpSpPr>
          <p:grpSpPr>
            <a:xfrm>
              <a:off x="5590581" y="3959741"/>
              <a:ext cx="730979" cy="694302"/>
              <a:chOff x="5445233" y="1695799"/>
              <a:chExt cx="730979" cy="694302"/>
            </a:xfrm>
          </p:grpSpPr>
          <p:grpSp>
            <p:nvGrpSpPr>
              <p:cNvPr id="864" name="Group 863"/>
              <p:cNvGrpSpPr/>
              <p:nvPr/>
            </p:nvGrpSpPr>
            <p:grpSpPr>
              <a:xfrm>
                <a:off x="5445233" y="2043987"/>
                <a:ext cx="730979" cy="346114"/>
                <a:chOff x="7000530" y="4593603"/>
                <a:chExt cx="1791001" cy="538035"/>
              </a:xfrm>
            </p:grpSpPr>
            <p:sp>
              <p:nvSpPr>
                <p:cNvPr id="868" name="Flowchart: Process 867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9" name="Flowchart: Process 868"/>
                <p:cNvSpPr/>
                <p:nvPr/>
              </p:nvSpPr>
              <p:spPr>
                <a:xfrm>
                  <a:off x="7000530" y="4629154"/>
                  <a:ext cx="166830" cy="4646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5" name="Group 864"/>
              <p:cNvGrpSpPr/>
              <p:nvPr/>
            </p:nvGrpSpPr>
            <p:grpSpPr>
              <a:xfrm>
                <a:off x="5445233" y="1695799"/>
                <a:ext cx="730979" cy="346114"/>
                <a:chOff x="7000530" y="4593608"/>
                <a:chExt cx="1791001" cy="538035"/>
              </a:xfrm>
            </p:grpSpPr>
            <p:sp>
              <p:nvSpPr>
                <p:cNvPr id="866" name="Flowchart: Process 865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7" name="Flowchart: Process 866"/>
                <p:cNvSpPr/>
                <p:nvPr/>
              </p:nvSpPr>
              <p:spPr>
                <a:xfrm>
                  <a:off x="7000530" y="4631291"/>
                  <a:ext cx="166830" cy="465715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93" name="Group 792"/>
            <p:cNvGrpSpPr/>
            <p:nvPr/>
          </p:nvGrpSpPr>
          <p:grpSpPr>
            <a:xfrm flipH="1">
              <a:off x="4561692" y="3958370"/>
              <a:ext cx="733317" cy="694302"/>
              <a:chOff x="5442896" y="1695799"/>
              <a:chExt cx="733317" cy="694302"/>
            </a:xfrm>
          </p:grpSpPr>
          <p:grpSp>
            <p:nvGrpSpPr>
              <p:cNvPr id="858" name="Group 857"/>
              <p:cNvGrpSpPr/>
              <p:nvPr/>
            </p:nvGrpSpPr>
            <p:grpSpPr>
              <a:xfrm>
                <a:off x="5453284" y="2043987"/>
                <a:ext cx="722929" cy="346114"/>
                <a:chOff x="7020254" y="4593603"/>
                <a:chExt cx="1771277" cy="538035"/>
              </a:xfrm>
            </p:grpSpPr>
            <p:sp>
              <p:nvSpPr>
                <p:cNvPr id="862" name="Flowchart: Process 861"/>
                <p:cNvSpPr/>
                <p:nvPr/>
              </p:nvSpPr>
              <p:spPr>
                <a:xfrm>
                  <a:off x="7058787" y="4593603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3" name="Flowchart: Process 862"/>
                <p:cNvSpPr/>
                <p:nvPr/>
              </p:nvSpPr>
              <p:spPr>
                <a:xfrm>
                  <a:off x="7020254" y="4633342"/>
                  <a:ext cx="166830" cy="458824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9" name="Group 858"/>
              <p:cNvGrpSpPr/>
              <p:nvPr/>
            </p:nvGrpSpPr>
            <p:grpSpPr>
              <a:xfrm>
                <a:off x="5442896" y="1695799"/>
                <a:ext cx="733314" cy="346114"/>
                <a:chOff x="6994808" y="4593608"/>
                <a:chExt cx="1796723" cy="538035"/>
              </a:xfrm>
            </p:grpSpPr>
            <p:sp>
              <p:nvSpPr>
                <p:cNvPr id="860" name="Flowchart: Process 859"/>
                <p:cNvSpPr/>
                <p:nvPr/>
              </p:nvSpPr>
              <p:spPr>
                <a:xfrm>
                  <a:off x="7058787" y="4593608"/>
                  <a:ext cx="1732744" cy="538035"/>
                </a:xfrm>
                <a:prstGeom prst="flowChartProcess">
                  <a:avLst/>
                </a:prstGeom>
                <a:noFill/>
                <a:ln w="28575">
                  <a:solidFill>
                    <a:srgbClr val="D842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1" name="Flowchart: Process 860"/>
                <p:cNvSpPr/>
                <p:nvPr/>
              </p:nvSpPr>
              <p:spPr>
                <a:xfrm>
                  <a:off x="6994808" y="4634978"/>
                  <a:ext cx="149535" cy="460417"/>
                </a:xfrm>
                <a:prstGeom prst="flowChartProcess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94" name="Group 793"/>
            <p:cNvGrpSpPr/>
            <p:nvPr/>
          </p:nvGrpSpPr>
          <p:grpSpPr>
            <a:xfrm>
              <a:off x="4785737" y="4031251"/>
              <a:ext cx="1303788" cy="229159"/>
              <a:chOff x="5144654" y="5543745"/>
              <a:chExt cx="2520159" cy="406739"/>
            </a:xfrm>
          </p:grpSpPr>
          <p:cxnSp>
            <p:nvCxnSpPr>
              <p:cNvPr id="827" name="Straight Connector 826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8" name="Group 827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844" name="Group 843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52" name="Group 851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56" name="Oval 85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7" name="Oval 85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3" name="Group 852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54" name="Oval 853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5" name="Oval 854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5" name="Group 844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46" name="Group 845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50" name="Oval 849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1" name="Oval 850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7" name="Group 846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48" name="Oval 847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9" name="Oval 848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829" name="Group 828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830" name="Group 829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38" name="Group 837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42" name="Oval 841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3" name="Oval 842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9" name="Group 838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40" name="Oval 839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1" name="Oval 840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1" name="Group 830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32" name="Group 831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36" name="Oval 835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7" name="Oval 836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3" name="Group 832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34" name="Oval 833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5" name="Oval 834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795" name="Group 794"/>
            <p:cNvGrpSpPr/>
            <p:nvPr/>
          </p:nvGrpSpPr>
          <p:grpSpPr>
            <a:xfrm>
              <a:off x="4788450" y="4383080"/>
              <a:ext cx="1303788" cy="229159"/>
              <a:chOff x="5144654" y="5543745"/>
              <a:chExt cx="2520159" cy="406739"/>
            </a:xfrm>
          </p:grpSpPr>
          <p:cxnSp>
            <p:nvCxnSpPr>
              <p:cNvPr id="796" name="Straight Connector 795"/>
              <p:cNvCxnSpPr/>
              <p:nvPr/>
            </p:nvCxnSpPr>
            <p:spPr>
              <a:xfrm>
                <a:off x="5338364" y="5714265"/>
                <a:ext cx="21402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7" name="Group 796"/>
              <p:cNvGrpSpPr/>
              <p:nvPr/>
            </p:nvGrpSpPr>
            <p:grpSpPr>
              <a:xfrm>
                <a:off x="5144654" y="5543745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813" name="Group 812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21" name="Group 820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25" name="Oval 82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6" name="Oval 82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2" name="Group 821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23" name="Oval 822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4" name="Oval 823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14" name="Group 813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15" name="Group 814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19" name="Oval 818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0" name="Oval 819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6" name="Group 815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17" name="Oval 816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8" name="Oval 817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798" name="Group 797"/>
              <p:cNvGrpSpPr/>
              <p:nvPr/>
            </p:nvGrpSpPr>
            <p:grpSpPr>
              <a:xfrm flipH="1">
                <a:off x="6796469" y="5549544"/>
                <a:ext cx="868344" cy="400940"/>
                <a:chOff x="5144654" y="5543745"/>
                <a:chExt cx="868344" cy="400940"/>
              </a:xfrm>
            </p:grpSpPr>
            <p:grpSp>
              <p:nvGrpSpPr>
                <p:cNvPr id="799" name="Group 798"/>
                <p:cNvGrpSpPr/>
                <p:nvPr/>
              </p:nvGrpSpPr>
              <p:grpSpPr>
                <a:xfrm>
                  <a:off x="5144654" y="5549510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07" name="Group 806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11" name="Oval 810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2" name="Oval 811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8" name="Group 807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09" name="Oval 808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0" name="Oval 809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0" name="Group 799"/>
                <p:cNvGrpSpPr/>
                <p:nvPr/>
              </p:nvGrpSpPr>
              <p:grpSpPr>
                <a:xfrm>
                  <a:off x="5541817" y="5543745"/>
                  <a:ext cx="471181" cy="395175"/>
                  <a:chOff x="5144654" y="5549510"/>
                  <a:chExt cx="471181" cy="395175"/>
                </a:xfrm>
              </p:grpSpPr>
              <p:grpSp>
                <p:nvGrpSpPr>
                  <p:cNvPr id="801" name="Group 800"/>
                  <p:cNvGrpSpPr/>
                  <p:nvPr/>
                </p:nvGrpSpPr>
                <p:grpSpPr>
                  <a:xfrm>
                    <a:off x="5144654" y="5549510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05" name="Oval 804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6" name="Oval 805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2" name="Group 801"/>
                  <p:cNvGrpSpPr/>
                  <p:nvPr/>
                </p:nvGrpSpPr>
                <p:grpSpPr>
                  <a:xfrm>
                    <a:off x="5343617" y="5556151"/>
                    <a:ext cx="272218" cy="388534"/>
                    <a:chOff x="5144654" y="5549510"/>
                    <a:chExt cx="272218" cy="388534"/>
                  </a:xfrm>
                </p:grpSpPr>
                <p:sp>
                  <p:nvSpPr>
                    <p:cNvPr id="803" name="Oval 802"/>
                    <p:cNvSpPr/>
                    <p:nvPr/>
                  </p:nvSpPr>
                  <p:spPr>
                    <a:xfrm rot="2440110">
                      <a:off x="5144654" y="5549510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4" name="Oval 803"/>
                    <p:cNvSpPr/>
                    <p:nvPr/>
                  </p:nvSpPr>
                  <p:spPr>
                    <a:xfrm rot="18766344">
                      <a:off x="5150266" y="5738854"/>
                      <a:ext cx="272218" cy="12616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870" name="TextBox 869"/>
          <p:cNvSpPr txBox="1"/>
          <p:nvPr/>
        </p:nvSpPr>
        <p:spPr>
          <a:xfrm>
            <a:off x="2872509" y="895104"/>
            <a:ext cx="324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>
                <a:solidFill>
                  <a:srgbClr val="82BCC0"/>
                </a:solidFill>
                <a:latin typeface="Garamond" panose="02020404030301010803" pitchFamily="18" charset="0"/>
              </a:rPr>
              <a:t>Pasivna faza</a:t>
            </a:r>
            <a:endParaRPr lang="en-US" sz="2400" b="1">
              <a:solidFill>
                <a:srgbClr val="82BCC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2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3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67" grpId="0"/>
      <p:bldP spid="68" grpId="0" animBg="1"/>
      <p:bldP spid="68" grpId="1" animBg="1"/>
      <p:bldP spid="65" grpId="0"/>
      <p:bldP spid="65" grpId="1"/>
      <p:bldP spid="69" grpId="0"/>
      <p:bldP spid="69" grpId="1"/>
      <p:bldP spid="8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84360" y="258520"/>
            <a:ext cx="8755454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Složena mišićna kontrakcija – nepotpuni tetanus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2812" y="1495020"/>
            <a:ext cx="7794567" cy="4978315"/>
            <a:chOff x="705489" y="1784269"/>
            <a:chExt cx="7794567" cy="4978315"/>
          </a:xfrm>
        </p:grpSpPr>
        <p:grpSp>
          <p:nvGrpSpPr>
            <p:cNvPr id="6" name="Group 5"/>
            <p:cNvGrpSpPr/>
            <p:nvPr/>
          </p:nvGrpSpPr>
          <p:grpSpPr>
            <a:xfrm>
              <a:off x="705489" y="1784269"/>
              <a:ext cx="7794567" cy="4978315"/>
              <a:chOff x="610074" y="1879685"/>
              <a:chExt cx="7794567" cy="497831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10074" y="1879685"/>
                <a:ext cx="7794567" cy="4704374"/>
                <a:chOff x="729343" y="2030759"/>
                <a:chExt cx="7794567" cy="4704374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729343" y="2030759"/>
                  <a:ext cx="7794567" cy="4381390"/>
                  <a:chOff x="729343" y="2213639"/>
                  <a:chExt cx="7794567" cy="4381390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729343" y="2213639"/>
                    <a:ext cx="7794567" cy="4208931"/>
                    <a:chOff x="729343" y="2213639"/>
                    <a:chExt cx="7794567" cy="4208931"/>
                  </a:xfrm>
                </p:grpSpPr>
                <p:sp>
                  <p:nvSpPr>
                    <p:cNvPr id="37" name="Rectangle 36"/>
                    <p:cNvSpPr/>
                    <p:nvPr/>
                  </p:nvSpPr>
                  <p:spPr>
                    <a:xfrm>
                      <a:off x="729343" y="2314943"/>
                      <a:ext cx="7696200" cy="410762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Rectangle 37"/>
                    <p:cNvSpPr/>
                    <p:nvPr/>
                  </p:nvSpPr>
                  <p:spPr>
                    <a:xfrm>
                      <a:off x="804863" y="2213639"/>
                      <a:ext cx="7719047" cy="41418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1480241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33" name="Straight Connector 32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3811779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29" name="Straight Connector 28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Connector 30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Connector 31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6143317" y="6393357"/>
                    <a:ext cx="1546005" cy="201672"/>
                    <a:chOff x="1480241" y="6393357"/>
                    <a:chExt cx="1546005" cy="201672"/>
                  </a:xfrm>
                </p:grpSpPr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1267971" y="6359435"/>
                  <a:ext cx="3883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10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030673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20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820673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30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606205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40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376440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50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150701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60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936234" y="6360533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70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705164" y="6359527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80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490697" y="6365801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90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3868566" y="6488668"/>
                <a:ext cx="1574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b="1">
                    <a:latin typeface="Garamond" panose="02020404030301010803" pitchFamily="18" charset="0"/>
                  </a:rPr>
                  <a:t>Vreme (ms)</a:t>
                </a:r>
                <a:endParaRPr lang="en-US" b="1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45663" y="2011862"/>
              <a:ext cx="297756" cy="3947792"/>
            </a:xfrm>
            <a:prstGeom prst="rect">
              <a:avLst/>
            </a:prstGeom>
            <a:solidFill>
              <a:srgbClr val="FCECC8"/>
            </a:solidFill>
            <a:ln>
              <a:solidFill>
                <a:srgbClr val="FCE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3420" y="2011862"/>
              <a:ext cx="1737170" cy="3947688"/>
            </a:xfrm>
            <a:prstGeom prst="rect">
              <a:avLst/>
            </a:prstGeom>
            <a:solidFill>
              <a:srgbClr val="F9CEBE"/>
            </a:solidFill>
            <a:ln>
              <a:solidFill>
                <a:srgbClr val="F9C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796819" y="2011862"/>
              <a:ext cx="5612157" cy="3947688"/>
            </a:xfrm>
            <a:prstGeom prst="rect">
              <a:avLst/>
            </a:prstGeom>
            <a:solidFill>
              <a:srgbClr val="CBE3E5"/>
            </a:solidFill>
            <a:ln>
              <a:solidFill>
                <a:srgbClr val="CBE3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V="1">
            <a:off x="727679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727679" y="1770896"/>
            <a:ext cx="7718620" cy="3851226"/>
          </a:xfrm>
          <a:custGeom>
            <a:avLst/>
            <a:gdLst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78169 w 7532077"/>
              <a:gd name="connsiteY6" fmla="*/ 1444804 h 3860664"/>
              <a:gd name="connsiteX7" fmla="*/ 1383323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59357 h 3860664"/>
              <a:gd name="connsiteX18" fmla="*/ 4097215 w 7532077"/>
              <a:gd name="connsiteY18" fmla="*/ 682804 h 3860664"/>
              <a:gd name="connsiteX19" fmla="*/ 4237892 w 7532077"/>
              <a:gd name="connsiteY19" fmla="*/ 776588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30544 w 7532077"/>
              <a:gd name="connsiteY6" fmla="*/ 1440042 h 3860664"/>
              <a:gd name="connsiteX7" fmla="*/ 1383323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59357 h 3860664"/>
              <a:gd name="connsiteX18" fmla="*/ 4097215 w 7532077"/>
              <a:gd name="connsiteY18" fmla="*/ 682804 h 3860664"/>
              <a:gd name="connsiteX19" fmla="*/ 4237892 w 7532077"/>
              <a:gd name="connsiteY19" fmla="*/ 776588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9594 w 7532077"/>
              <a:gd name="connsiteY6" fmla="*/ 1463854 h 3860664"/>
              <a:gd name="connsiteX7" fmla="*/ 1383323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59357 h 3860664"/>
              <a:gd name="connsiteX18" fmla="*/ 4097215 w 7532077"/>
              <a:gd name="connsiteY18" fmla="*/ 682804 h 3860664"/>
              <a:gd name="connsiteX19" fmla="*/ 4237892 w 7532077"/>
              <a:gd name="connsiteY19" fmla="*/ 776588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9594 w 7532077"/>
              <a:gd name="connsiteY6" fmla="*/ 1463854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59357 h 3860664"/>
              <a:gd name="connsiteX18" fmla="*/ 4097215 w 7532077"/>
              <a:gd name="connsiteY18" fmla="*/ 682804 h 3860664"/>
              <a:gd name="connsiteX19" fmla="*/ 4237892 w 7532077"/>
              <a:gd name="connsiteY19" fmla="*/ 776588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9594 w 7532077"/>
              <a:gd name="connsiteY6" fmla="*/ 1463854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776588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9594 w 7532077"/>
              <a:gd name="connsiteY6" fmla="*/ 1463854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9594 w 7532077"/>
              <a:gd name="connsiteY6" fmla="*/ 1463854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64015 w 7532077"/>
              <a:gd name="connsiteY27" fmla="*/ 442480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02103 w 7532077"/>
              <a:gd name="connsiteY27" fmla="*/ 428192 h 3860664"/>
              <a:gd name="connsiteX28" fmla="*/ 5310554 w 7532077"/>
              <a:gd name="connsiteY28" fmla="*/ 495234 h 3860664"/>
              <a:gd name="connsiteX29" fmla="*/ 5369169 w 7532077"/>
              <a:gd name="connsiteY29" fmla="*/ 577296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02103 w 7532077"/>
              <a:gd name="connsiteY27" fmla="*/ 428192 h 3860664"/>
              <a:gd name="connsiteX28" fmla="*/ 5310554 w 7532077"/>
              <a:gd name="connsiteY28" fmla="*/ 495234 h 3860664"/>
              <a:gd name="connsiteX29" fmla="*/ 5380599 w 7532077"/>
              <a:gd name="connsiteY29" fmla="*/ 62111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80599 w 7532077"/>
              <a:gd name="connsiteY29" fmla="*/ 62111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70585 w 7532077"/>
              <a:gd name="connsiteY26" fmla="*/ 454204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80599 w 7532077"/>
              <a:gd name="connsiteY29" fmla="*/ 62111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80599 w 7532077"/>
              <a:gd name="connsiteY29" fmla="*/ 62111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6025662 w 7532077"/>
              <a:gd name="connsiteY36" fmla="*/ 278357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55677 w 7532077"/>
              <a:gd name="connsiteY35" fmla="*/ 319388 h 3860664"/>
              <a:gd name="connsiteX36" fmla="*/ 5978037 w 7532077"/>
              <a:gd name="connsiteY36" fmla="*/ 26502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78037 w 7532077"/>
              <a:gd name="connsiteY36" fmla="*/ 26502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27102 w 7532077"/>
              <a:gd name="connsiteY35" fmla="*/ 355583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37031 w 7532077"/>
              <a:gd name="connsiteY37" fmla="*/ 354557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46985 w 7532077"/>
              <a:gd name="connsiteY43" fmla="*/ 161127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18410 w 7532077"/>
              <a:gd name="connsiteY43" fmla="*/ 163032 h 3860664"/>
              <a:gd name="connsiteX44" fmla="*/ 6758354 w 7532077"/>
              <a:gd name="connsiteY44" fmla="*/ 120096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18410 w 7532077"/>
              <a:gd name="connsiteY43" fmla="*/ 163032 h 3860664"/>
              <a:gd name="connsiteX44" fmla="*/ 6724064 w 7532077"/>
              <a:gd name="connsiteY44" fmla="*/ 118191 h 3860664"/>
              <a:gd name="connsiteX45" fmla="*/ 685213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18410 w 7532077"/>
              <a:gd name="connsiteY43" fmla="*/ 163032 h 3860664"/>
              <a:gd name="connsiteX44" fmla="*/ 6724064 w 7532077"/>
              <a:gd name="connsiteY44" fmla="*/ 118191 h 3860664"/>
              <a:gd name="connsiteX45" fmla="*/ 6829279 w 7532077"/>
              <a:gd name="connsiteY45" fmla="*/ 184573 h 3860664"/>
              <a:gd name="connsiteX46" fmla="*/ 6904892 w 7532077"/>
              <a:gd name="connsiteY46" fmla="*/ 348696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18410 w 7532077"/>
              <a:gd name="connsiteY43" fmla="*/ 163032 h 3860664"/>
              <a:gd name="connsiteX44" fmla="*/ 6724064 w 7532077"/>
              <a:gd name="connsiteY44" fmla="*/ 118191 h 3860664"/>
              <a:gd name="connsiteX45" fmla="*/ 6829279 w 7532077"/>
              <a:gd name="connsiteY45" fmla="*/ 184573 h 3860664"/>
              <a:gd name="connsiteX46" fmla="*/ 6887747 w 7532077"/>
              <a:gd name="connsiteY46" fmla="*/ 316311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3896 h 3860664"/>
              <a:gd name="connsiteX1" fmla="*/ 181708 w 7532077"/>
              <a:gd name="connsiteY1" fmla="*/ 3853896 h 3860664"/>
              <a:gd name="connsiteX2" fmla="*/ 345831 w 7532077"/>
              <a:gd name="connsiteY2" fmla="*/ 3783557 h 3860664"/>
              <a:gd name="connsiteX3" fmla="*/ 463062 w 7532077"/>
              <a:gd name="connsiteY3" fmla="*/ 3578404 h 3860664"/>
              <a:gd name="connsiteX4" fmla="*/ 580292 w 7532077"/>
              <a:gd name="connsiteY4" fmla="*/ 3080173 h 3860664"/>
              <a:gd name="connsiteX5" fmla="*/ 914400 w 7532077"/>
              <a:gd name="connsiteY5" fmla="*/ 1925450 h 3860664"/>
              <a:gd name="connsiteX6" fmla="*/ 1140069 w 7532077"/>
              <a:gd name="connsiteY6" fmla="*/ 1449567 h 3860664"/>
              <a:gd name="connsiteX7" fmla="*/ 1369036 w 7532077"/>
              <a:gd name="connsiteY7" fmla="*/ 1169311 h 3860664"/>
              <a:gd name="connsiteX8" fmla="*/ 1629508 w 7532077"/>
              <a:gd name="connsiteY8" fmla="*/ 964157 h 3860664"/>
              <a:gd name="connsiteX9" fmla="*/ 1987062 w 7532077"/>
              <a:gd name="connsiteY9" fmla="*/ 835204 h 3860664"/>
              <a:gd name="connsiteX10" fmla="*/ 2344615 w 7532077"/>
              <a:gd name="connsiteY10" fmla="*/ 911404 h 3860664"/>
              <a:gd name="connsiteX11" fmla="*/ 2719754 w 7532077"/>
              <a:gd name="connsiteY11" fmla="*/ 1104834 h 3860664"/>
              <a:gd name="connsiteX12" fmla="*/ 3012831 w 7532077"/>
              <a:gd name="connsiteY12" fmla="*/ 1309988 h 3860664"/>
              <a:gd name="connsiteX13" fmla="*/ 3223846 w 7532077"/>
              <a:gd name="connsiteY13" fmla="*/ 1339296 h 3860664"/>
              <a:gd name="connsiteX14" fmla="*/ 3393831 w 7532077"/>
              <a:gd name="connsiteY14" fmla="*/ 1163450 h 3860664"/>
              <a:gd name="connsiteX15" fmla="*/ 3563815 w 7532077"/>
              <a:gd name="connsiteY15" fmla="*/ 852788 h 3860664"/>
              <a:gd name="connsiteX16" fmla="*/ 3704492 w 7532077"/>
              <a:gd name="connsiteY16" fmla="*/ 700388 h 3860664"/>
              <a:gd name="connsiteX17" fmla="*/ 3886200 w 7532077"/>
              <a:gd name="connsiteY17" fmla="*/ 635544 h 3860664"/>
              <a:gd name="connsiteX18" fmla="*/ 4097215 w 7532077"/>
              <a:gd name="connsiteY18" fmla="*/ 682804 h 3860664"/>
              <a:gd name="connsiteX19" fmla="*/ 4237892 w 7532077"/>
              <a:gd name="connsiteY19" fmla="*/ 809925 h 3860664"/>
              <a:gd name="connsiteX20" fmla="*/ 4343400 w 7532077"/>
              <a:gd name="connsiteY20" fmla="*/ 964157 h 3860664"/>
              <a:gd name="connsiteX21" fmla="*/ 4437185 w 7532077"/>
              <a:gd name="connsiteY21" fmla="*/ 1110696 h 3860664"/>
              <a:gd name="connsiteX22" fmla="*/ 4566139 w 7532077"/>
              <a:gd name="connsiteY22" fmla="*/ 1110696 h 3860664"/>
              <a:gd name="connsiteX23" fmla="*/ 4630615 w 7532077"/>
              <a:gd name="connsiteY23" fmla="*/ 1022773 h 3860664"/>
              <a:gd name="connsiteX24" fmla="*/ 4724400 w 7532077"/>
              <a:gd name="connsiteY24" fmla="*/ 770727 h 3860664"/>
              <a:gd name="connsiteX25" fmla="*/ 4835769 w 7532077"/>
              <a:gd name="connsiteY25" fmla="*/ 547988 h 3860664"/>
              <a:gd name="connsiteX26" fmla="*/ 4955345 w 7532077"/>
              <a:gd name="connsiteY26" fmla="*/ 452299 h 3860664"/>
              <a:gd name="connsiteX27" fmla="*/ 5102103 w 7532077"/>
              <a:gd name="connsiteY27" fmla="*/ 428192 h 3860664"/>
              <a:gd name="connsiteX28" fmla="*/ 5255309 w 7532077"/>
              <a:gd name="connsiteY28" fmla="*/ 481899 h 3860664"/>
              <a:gd name="connsiteX29" fmla="*/ 5361549 w 7532077"/>
              <a:gd name="connsiteY29" fmla="*/ 609681 h 3860664"/>
              <a:gd name="connsiteX30" fmla="*/ 5439508 w 7532077"/>
              <a:gd name="connsiteY30" fmla="*/ 741419 h 3860664"/>
              <a:gd name="connsiteX31" fmla="*/ 5509846 w 7532077"/>
              <a:gd name="connsiteY31" fmla="*/ 805896 h 3860664"/>
              <a:gd name="connsiteX32" fmla="*/ 5597769 w 7532077"/>
              <a:gd name="connsiteY32" fmla="*/ 805896 h 3860664"/>
              <a:gd name="connsiteX33" fmla="*/ 5685692 w 7532077"/>
              <a:gd name="connsiteY33" fmla="*/ 694527 h 3860664"/>
              <a:gd name="connsiteX34" fmla="*/ 5756031 w 7532077"/>
              <a:gd name="connsiteY34" fmla="*/ 460065 h 3860664"/>
              <a:gd name="connsiteX35" fmla="*/ 5806147 w 7532077"/>
              <a:gd name="connsiteY35" fmla="*/ 349868 h 3860664"/>
              <a:gd name="connsiteX36" fmla="*/ 5955177 w 7532077"/>
              <a:gd name="connsiteY36" fmla="*/ 253592 h 3860664"/>
              <a:gd name="connsiteX37" fmla="*/ 6110361 w 7532077"/>
              <a:gd name="connsiteY37" fmla="*/ 318362 h 3860664"/>
              <a:gd name="connsiteX38" fmla="*/ 6195646 w 7532077"/>
              <a:gd name="connsiteY38" fmla="*/ 465927 h 3860664"/>
              <a:gd name="connsiteX39" fmla="*/ 6271846 w 7532077"/>
              <a:gd name="connsiteY39" fmla="*/ 665219 h 3860664"/>
              <a:gd name="connsiteX40" fmla="*/ 6383215 w 7532077"/>
              <a:gd name="connsiteY40" fmla="*/ 659357 h 3860664"/>
              <a:gd name="connsiteX41" fmla="*/ 6477000 w 7532077"/>
              <a:gd name="connsiteY41" fmla="*/ 448342 h 3860664"/>
              <a:gd name="connsiteX42" fmla="*/ 6547339 w 7532077"/>
              <a:gd name="connsiteY42" fmla="*/ 272496 h 3860664"/>
              <a:gd name="connsiteX43" fmla="*/ 6618410 w 7532077"/>
              <a:gd name="connsiteY43" fmla="*/ 163032 h 3860664"/>
              <a:gd name="connsiteX44" fmla="*/ 6724064 w 7532077"/>
              <a:gd name="connsiteY44" fmla="*/ 118191 h 3860664"/>
              <a:gd name="connsiteX45" fmla="*/ 6829279 w 7532077"/>
              <a:gd name="connsiteY45" fmla="*/ 184573 h 3860664"/>
              <a:gd name="connsiteX46" fmla="*/ 6887747 w 7532077"/>
              <a:gd name="connsiteY46" fmla="*/ 316311 h 3860664"/>
              <a:gd name="connsiteX47" fmla="*/ 6945923 w 7532077"/>
              <a:gd name="connsiteY47" fmla="*/ 407311 h 3860664"/>
              <a:gd name="connsiteX48" fmla="*/ 7022123 w 7532077"/>
              <a:gd name="connsiteY48" fmla="*/ 372142 h 3860664"/>
              <a:gd name="connsiteX49" fmla="*/ 7045569 w 7532077"/>
              <a:gd name="connsiteY49" fmla="*/ 254911 h 3860664"/>
              <a:gd name="connsiteX50" fmla="*/ 7098323 w 7532077"/>
              <a:gd name="connsiteY50" fmla="*/ 102511 h 3860664"/>
              <a:gd name="connsiteX51" fmla="*/ 7186246 w 7532077"/>
              <a:gd name="connsiteY51" fmla="*/ 8727 h 3860664"/>
              <a:gd name="connsiteX52" fmla="*/ 7303477 w 7532077"/>
              <a:gd name="connsiteY52" fmla="*/ 8727 h 3860664"/>
              <a:gd name="connsiteX53" fmla="*/ 7373815 w 7532077"/>
              <a:gd name="connsiteY53" fmla="*/ 49757 h 3860664"/>
              <a:gd name="connsiteX54" fmla="*/ 7438292 w 7532077"/>
              <a:gd name="connsiteY54" fmla="*/ 172850 h 3860664"/>
              <a:gd name="connsiteX55" fmla="*/ 7532077 w 7532077"/>
              <a:gd name="connsiteY55" fmla="*/ 313527 h 3860664"/>
              <a:gd name="connsiteX0" fmla="*/ 0 w 7532077"/>
              <a:gd name="connsiteY0" fmla="*/ 3855125 h 3861893"/>
              <a:gd name="connsiteX1" fmla="*/ 181708 w 7532077"/>
              <a:gd name="connsiteY1" fmla="*/ 3855125 h 3861893"/>
              <a:gd name="connsiteX2" fmla="*/ 345831 w 7532077"/>
              <a:gd name="connsiteY2" fmla="*/ 3784786 h 3861893"/>
              <a:gd name="connsiteX3" fmla="*/ 463062 w 7532077"/>
              <a:gd name="connsiteY3" fmla="*/ 3579633 h 3861893"/>
              <a:gd name="connsiteX4" fmla="*/ 580292 w 7532077"/>
              <a:gd name="connsiteY4" fmla="*/ 3081402 h 3861893"/>
              <a:gd name="connsiteX5" fmla="*/ 914400 w 7532077"/>
              <a:gd name="connsiteY5" fmla="*/ 1926679 h 3861893"/>
              <a:gd name="connsiteX6" fmla="*/ 1140069 w 7532077"/>
              <a:gd name="connsiteY6" fmla="*/ 1450796 h 3861893"/>
              <a:gd name="connsiteX7" fmla="*/ 1369036 w 7532077"/>
              <a:gd name="connsiteY7" fmla="*/ 1170540 h 3861893"/>
              <a:gd name="connsiteX8" fmla="*/ 1629508 w 7532077"/>
              <a:gd name="connsiteY8" fmla="*/ 965386 h 3861893"/>
              <a:gd name="connsiteX9" fmla="*/ 1987062 w 7532077"/>
              <a:gd name="connsiteY9" fmla="*/ 836433 h 3861893"/>
              <a:gd name="connsiteX10" fmla="*/ 2344615 w 7532077"/>
              <a:gd name="connsiteY10" fmla="*/ 912633 h 3861893"/>
              <a:gd name="connsiteX11" fmla="*/ 2719754 w 7532077"/>
              <a:gd name="connsiteY11" fmla="*/ 1106063 h 3861893"/>
              <a:gd name="connsiteX12" fmla="*/ 3012831 w 7532077"/>
              <a:gd name="connsiteY12" fmla="*/ 1311217 h 3861893"/>
              <a:gd name="connsiteX13" fmla="*/ 3223846 w 7532077"/>
              <a:gd name="connsiteY13" fmla="*/ 1340525 h 3861893"/>
              <a:gd name="connsiteX14" fmla="*/ 3393831 w 7532077"/>
              <a:gd name="connsiteY14" fmla="*/ 1164679 h 3861893"/>
              <a:gd name="connsiteX15" fmla="*/ 3563815 w 7532077"/>
              <a:gd name="connsiteY15" fmla="*/ 854017 h 3861893"/>
              <a:gd name="connsiteX16" fmla="*/ 3704492 w 7532077"/>
              <a:gd name="connsiteY16" fmla="*/ 701617 h 3861893"/>
              <a:gd name="connsiteX17" fmla="*/ 3886200 w 7532077"/>
              <a:gd name="connsiteY17" fmla="*/ 636773 h 3861893"/>
              <a:gd name="connsiteX18" fmla="*/ 4097215 w 7532077"/>
              <a:gd name="connsiteY18" fmla="*/ 684033 h 3861893"/>
              <a:gd name="connsiteX19" fmla="*/ 4237892 w 7532077"/>
              <a:gd name="connsiteY19" fmla="*/ 811154 h 3861893"/>
              <a:gd name="connsiteX20" fmla="*/ 4343400 w 7532077"/>
              <a:gd name="connsiteY20" fmla="*/ 965386 h 3861893"/>
              <a:gd name="connsiteX21" fmla="*/ 4437185 w 7532077"/>
              <a:gd name="connsiteY21" fmla="*/ 1111925 h 3861893"/>
              <a:gd name="connsiteX22" fmla="*/ 4566139 w 7532077"/>
              <a:gd name="connsiteY22" fmla="*/ 1111925 h 3861893"/>
              <a:gd name="connsiteX23" fmla="*/ 4630615 w 7532077"/>
              <a:gd name="connsiteY23" fmla="*/ 1024002 h 3861893"/>
              <a:gd name="connsiteX24" fmla="*/ 4724400 w 7532077"/>
              <a:gd name="connsiteY24" fmla="*/ 771956 h 3861893"/>
              <a:gd name="connsiteX25" fmla="*/ 4835769 w 7532077"/>
              <a:gd name="connsiteY25" fmla="*/ 549217 h 3861893"/>
              <a:gd name="connsiteX26" fmla="*/ 4955345 w 7532077"/>
              <a:gd name="connsiteY26" fmla="*/ 453528 h 3861893"/>
              <a:gd name="connsiteX27" fmla="*/ 5102103 w 7532077"/>
              <a:gd name="connsiteY27" fmla="*/ 429421 h 3861893"/>
              <a:gd name="connsiteX28" fmla="*/ 5255309 w 7532077"/>
              <a:gd name="connsiteY28" fmla="*/ 483128 h 3861893"/>
              <a:gd name="connsiteX29" fmla="*/ 5361549 w 7532077"/>
              <a:gd name="connsiteY29" fmla="*/ 610910 h 3861893"/>
              <a:gd name="connsiteX30" fmla="*/ 5439508 w 7532077"/>
              <a:gd name="connsiteY30" fmla="*/ 742648 h 3861893"/>
              <a:gd name="connsiteX31" fmla="*/ 5509846 w 7532077"/>
              <a:gd name="connsiteY31" fmla="*/ 807125 h 3861893"/>
              <a:gd name="connsiteX32" fmla="*/ 5597769 w 7532077"/>
              <a:gd name="connsiteY32" fmla="*/ 807125 h 3861893"/>
              <a:gd name="connsiteX33" fmla="*/ 5685692 w 7532077"/>
              <a:gd name="connsiteY33" fmla="*/ 695756 h 3861893"/>
              <a:gd name="connsiteX34" fmla="*/ 5756031 w 7532077"/>
              <a:gd name="connsiteY34" fmla="*/ 461294 h 3861893"/>
              <a:gd name="connsiteX35" fmla="*/ 5806147 w 7532077"/>
              <a:gd name="connsiteY35" fmla="*/ 351097 h 3861893"/>
              <a:gd name="connsiteX36" fmla="*/ 5955177 w 7532077"/>
              <a:gd name="connsiteY36" fmla="*/ 254821 h 3861893"/>
              <a:gd name="connsiteX37" fmla="*/ 6110361 w 7532077"/>
              <a:gd name="connsiteY37" fmla="*/ 319591 h 3861893"/>
              <a:gd name="connsiteX38" fmla="*/ 6195646 w 7532077"/>
              <a:gd name="connsiteY38" fmla="*/ 467156 h 3861893"/>
              <a:gd name="connsiteX39" fmla="*/ 6271846 w 7532077"/>
              <a:gd name="connsiteY39" fmla="*/ 666448 h 3861893"/>
              <a:gd name="connsiteX40" fmla="*/ 6383215 w 7532077"/>
              <a:gd name="connsiteY40" fmla="*/ 660586 h 3861893"/>
              <a:gd name="connsiteX41" fmla="*/ 6477000 w 7532077"/>
              <a:gd name="connsiteY41" fmla="*/ 449571 h 3861893"/>
              <a:gd name="connsiteX42" fmla="*/ 6547339 w 7532077"/>
              <a:gd name="connsiteY42" fmla="*/ 273725 h 3861893"/>
              <a:gd name="connsiteX43" fmla="*/ 6618410 w 7532077"/>
              <a:gd name="connsiteY43" fmla="*/ 164261 h 3861893"/>
              <a:gd name="connsiteX44" fmla="*/ 6724064 w 7532077"/>
              <a:gd name="connsiteY44" fmla="*/ 119420 h 3861893"/>
              <a:gd name="connsiteX45" fmla="*/ 6829279 w 7532077"/>
              <a:gd name="connsiteY45" fmla="*/ 185802 h 3861893"/>
              <a:gd name="connsiteX46" fmla="*/ 6887747 w 7532077"/>
              <a:gd name="connsiteY46" fmla="*/ 317540 h 3861893"/>
              <a:gd name="connsiteX47" fmla="*/ 6945923 w 7532077"/>
              <a:gd name="connsiteY47" fmla="*/ 408540 h 3861893"/>
              <a:gd name="connsiteX48" fmla="*/ 7022123 w 7532077"/>
              <a:gd name="connsiteY48" fmla="*/ 373371 h 3861893"/>
              <a:gd name="connsiteX49" fmla="*/ 7045569 w 7532077"/>
              <a:gd name="connsiteY49" fmla="*/ 256140 h 3861893"/>
              <a:gd name="connsiteX50" fmla="*/ 7094513 w 7532077"/>
              <a:gd name="connsiteY50" fmla="*/ 120885 h 3861893"/>
              <a:gd name="connsiteX51" fmla="*/ 7186246 w 7532077"/>
              <a:gd name="connsiteY51" fmla="*/ 9956 h 3861893"/>
              <a:gd name="connsiteX52" fmla="*/ 7303477 w 7532077"/>
              <a:gd name="connsiteY52" fmla="*/ 9956 h 3861893"/>
              <a:gd name="connsiteX53" fmla="*/ 7373815 w 7532077"/>
              <a:gd name="connsiteY53" fmla="*/ 50986 h 3861893"/>
              <a:gd name="connsiteX54" fmla="*/ 7438292 w 7532077"/>
              <a:gd name="connsiteY54" fmla="*/ 174079 h 3861893"/>
              <a:gd name="connsiteX55" fmla="*/ 7532077 w 7532077"/>
              <a:gd name="connsiteY55" fmla="*/ 314756 h 3861893"/>
              <a:gd name="connsiteX0" fmla="*/ 0 w 7532077"/>
              <a:gd name="connsiteY0" fmla="*/ 3855125 h 3861893"/>
              <a:gd name="connsiteX1" fmla="*/ 181708 w 7532077"/>
              <a:gd name="connsiteY1" fmla="*/ 3855125 h 3861893"/>
              <a:gd name="connsiteX2" fmla="*/ 345831 w 7532077"/>
              <a:gd name="connsiteY2" fmla="*/ 3784786 h 3861893"/>
              <a:gd name="connsiteX3" fmla="*/ 463062 w 7532077"/>
              <a:gd name="connsiteY3" fmla="*/ 3579633 h 3861893"/>
              <a:gd name="connsiteX4" fmla="*/ 580292 w 7532077"/>
              <a:gd name="connsiteY4" fmla="*/ 3081402 h 3861893"/>
              <a:gd name="connsiteX5" fmla="*/ 914400 w 7532077"/>
              <a:gd name="connsiteY5" fmla="*/ 1926679 h 3861893"/>
              <a:gd name="connsiteX6" fmla="*/ 1140069 w 7532077"/>
              <a:gd name="connsiteY6" fmla="*/ 1450796 h 3861893"/>
              <a:gd name="connsiteX7" fmla="*/ 1369036 w 7532077"/>
              <a:gd name="connsiteY7" fmla="*/ 1170540 h 3861893"/>
              <a:gd name="connsiteX8" fmla="*/ 1629508 w 7532077"/>
              <a:gd name="connsiteY8" fmla="*/ 965386 h 3861893"/>
              <a:gd name="connsiteX9" fmla="*/ 1987062 w 7532077"/>
              <a:gd name="connsiteY9" fmla="*/ 836433 h 3861893"/>
              <a:gd name="connsiteX10" fmla="*/ 2344615 w 7532077"/>
              <a:gd name="connsiteY10" fmla="*/ 912633 h 3861893"/>
              <a:gd name="connsiteX11" fmla="*/ 2719754 w 7532077"/>
              <a:gd name="connsiteY11" fmla="*/ 1106063 h 3861893"/>
              <a:gd name="connsiteX12" fmla="*/ 3012831 w 7532077"/>
              <a:gd name="connsiteY12" fmla="*/ 1311217 h 3861893"/>
              <a:gd name="connsiteX13" fmla="*/ 3223846 w 7532077"/>
              <a:gd name="connsiteY13" fmla="*/ 1340525 h 3861893"/>
              <a:gd name="connsiteX14" fmla="*/ 3393831 w 7532077"/>
              <a:gd name="connsiteY14" fmla="*/ 1164679 h 3861893"/>
              <a:gd name="connsiteX15" fmla="*/ 3563815 w 7532077"/>
              <a:gd name="connsiteY15" fmla="*/ 854017 h 3861893"/>
              <a:gd name="connsiteX16" fmla="*/ 3704492 w 7532077"/>
              <a:gd name="connsiteY16" fmla="*/ 701617 h 3861893"/>
              <a:gd name="connsiteX17" fmla="*/ 3886200 w 7532077"/>
              <a:gd name="connsiteY17" fmla="*/ 636773 h 3861893"/>
              <a:gd name="connsiteX18" fmla="*/ 4097215 w 7532077"/>
              <a:gd name="connsiteY18" fmla="*/ 684033 h 3861893"/>
              <a:gd name="connsiteX19" fmla="*/ 4237892 w 7532077"/>
              <a:gd name="connsiteY19" fmla="*/ 811154 h 3861893"/>
              <a:gd name="connsiteX20" fmla="*/ 4343400 w 7532077"/>
              <a:gd name="connsiteY20" fmla="*/ 965386 h 3861893"/>
              <a:gd name="connsiteX21" fmla="*/ 4437185 w 7532077"/>
              <a:gd name="connsiteY21" fmla="*/ 1111925 h 3861893"/>
              <a:gd name="connsiteX22" fmla="*/ 4566139 w 7532077"/>
              <a:gd name="connsiteY22" fmla="*/ 1111925 h 3861893"/>
              <a:gd name="connsiteX23" fmla="*/ 4630615 w 7532077"/>
              <a:gd name="connsiteY23" fmla="*/ 1024002 h 3861893"/>
              <a:gd name="connsiteX24" fmla="*/ 4724400 w 7532077"/>
              <a:gd name="connsiteY24" fmla="*/ 771956 h 3861893"/>
              <a:gd name="connsiteX25" fmla="*/ 4835769 w 7532077"/>
              <a:gd name="connsiteY25" fmla="*/ 549217 h 3861893"/>
              <a:gd name="connsiteX26" fmla="*/ 4955345 w 7532077"/>
              <a:gd name="connsiteY26" fmla="*/ 453528 h 3861893"/>
              <a:gd name="connsiteX27" fmla="*/ 5102103 w 7532077"/>
              <a:gd name="connsiteY27" fmla="*/ 429421 h 3861893"/>
              <a:gd name="connsiteX28" fmla="*/ 5255309 w 7532077"/>
              <a:gd name="connsiteY28" fmla="*/ 483128 h 3861893"/>
              <a:gd name="connsiteX29" fmla="*/ 5361549 w 7532077"/>
              <a:gd name="connsiteY29" fmla="*/ 610910 h 3861893"/>
              <a:gd name="connsiteX30" fmla="*/ 5439508 w 7532077"/>
              <a:gd name="connsiteY30" fmla="*/ 742648 h 3861893"/>
              <a:gd name="connsiteX31" fmla="*/ 5509846 w 7532077"/>
              <a:gd name="connsiteY31" fmla="*/ 807125 h 3861893"/>
              <a:gd name="connsiteX32" fmla="*/ 5597769 w 7532077"/>
              <a:gd name="connsiteY32" fmla="*/ 807125 h 3861893"/>
              <a:gd name="connsiteX33" fmla="*/ 5685692 w 7532077"/>
              <a:gd name="connsiteY33" fmla="*/ 695756 h 3861893"/>
              <a:gd name="connsiteX34" fmla="*/ 5756031 w 7532077"/>
              <a:gd name="connsiteY34" fmla="*/ 461294 h 3861893"/>
              <a:gd name="connsiteX35" fmla="*/ 5806147 w 7532077"/>
              <a:gd name="connsiteY35" fmla="*/ 351097 h 3861893"/>
              <a:gd name="connsiteX36" fmla="*/ 5955177 w 7532077"/>
              <a:gd name="connsiteY36" fmla="*/ 254821 h 3861893"/>
              <a:gd name="connsiteX37" fmla="*/ 6110361 w 7532077"/>
              <a:gd name="connsiteY37" fmla="*/ 319591 h 3861893"/>
              <a:gd name="connsiteX38" fmla="*/ 6195646 w 7532077"/>
              <a:gd name="connsiteY38" fmla="*/ 467156 h 3861893"/>
              <a:gd name="connsiteX39" fmla="*/ 6271846 w 7532077"/>
              <a:gd name="connsiteY39" fmla="*/ 666448 h 3861893"/>
              <a:gd name="connsiteX40" fmla="*/ 6383215 w 7532077"/>
              <a:gd name="connsiteY40" fmla="*/ 660586 h 3861893"/>
              <a:gd name="connsiteX41" fmla="*/ 6477000 w 7532077"/>
              <a:gd name="connsiteY41" fmla="*/ 449571 h 3861893"/>
              <a:gd name="connsiteX42" fmla="*/ 6547339 w 7532077"/>
              <a:gd name="connsiteY42" fmla="*/ 273725 h 3861893"/>
              <a:gd name="connsiteX43" fmla="*/ 6618410 w 7532077"/>
              <a:gd name="connsiteY43" fmla="*/ 164261 h 3861893"/>
              <a:gd name="connsiteX44" fmla="*/ 6724064 w 7532077"/>
              <a:gd name="connsiteY44" fmla="*/ 119420 h 3861893"/>
              <a:gd name="connsiteX45" fmla="*/ 6829279 w 7532077"/>
              <a:gd name="connsiteY45" fmla="*/ 185802 h 3861893"/>
              <a:gd name="connsiteX46" fmla="*/ 6887747 w 7532077"/>
              <a:gd name="connsiteY46" fmla="*/ 317540 h 3861893"/>
              <a:gd name="connsiteX47" fmla="*/ 6945923 w 7532077"/>
              <a:gd name="connsiteY47" fmla="*/ 408540 h 3861893"/>
              <a:gd name="connsiteX48" fmla="*/ 7022123 w 7532077"/>
              <a:gd name="connsiteY48" fmla="*/ 373371 h 3861893"/>
              <a:gd name="connsiteX49" fmla="*/ 7056999 w 7532077"/>
              <a:gd name="connsiteY49" fmla="*/ 256140 h 3861893"/>
              <a:gd name="connsiteX50" fmla="*/ 7094513 w 7532077"/>
              <a:gd name="connsiteY50" fmla="*/ 120885 h 3861893"/>
              <a:gd name="connsiteX51" fmla="*/ 7186246 w 7532077"/>
              <a:gd name="connsiteY51" fmla="*/ 9956 h 3861893"/>
              <a:gd name="connsiteX52" fmla="*/ 7303477 w 7532077"/>
              <a:gd name="connsiteY52" fmla="*/ 9956 h 3861893"/>
              <a:gd name="connsiteX53" fmla="*/ 7373815 w 7532077"/>
              <a:gd name="connsiteY53" fmla="*/ 50986 h 3861893"/>
              <a:gd name="connsiteX54" fmla="*/ 7438292 w 7532077"/>
              <a:gd name="connsiteY54" fmla="*/ 174079 h 3861893"/>
              <a:gd name="connsiteX55" fmla="*/ 7532077 w 7532077"/>
              <a:gd name="connsiteY55" fmla="*/ 314756 h 3861893"/>
              <a:gd name="connsiteX0" fmla="*/ 0 w 7532077"/>
              <a:gd name="connsiteY0" fmla="*/ 3855125 h 3861893"/>
              <a:gd name="connsiteX1" fmla="*/ 181708 w 7532077"/>
              <a:gd name="connsiteY1" fmla="*/ 3855125 h 3861893"/>
              <a:gd name="connsiteX2" fmla="*/ 345831 w 7532077"/>
              <a:gd name="connsiteY2" fmla="*/ 3784786 h 3861893"/>
              <a:gd name="connsiteX3" fmla="*/ 463062 w 7532077"/>
              <a:gd name="connsiteY3" fmla="*/ 3579633 h 3861893"/>
              <a:gd name="connsiteX4" fmla="*/ 580292 w 7532077"/>
              <a:gd name="connsiteY4" fmla="*/ 3081402 h 3861893"/>
              <a:gd name="connsiteX5" fmla="*/ 914400 w 7532077"/>
              <a:gd name="connsiteY5" fmla="*/ 1926679 h 3861893"/>
              <a:gd name="connsiteX6" fmla="*/ 1140069 w 7532077"/>
              <a:gd name="connsiteY6" fmla="*/ 1450796 h 3861893"/>
              <a:gd name="connsiteX7" fmla="*/ 1369036 w 7532077"/>
              <a:gd name="connsiteY7" fmla="*/ 1170540 h 3861893"/>
              <a:gd name="connsiteX8" fmla="*/ 1629508 w 7532077"/>
              <a:gd name="connsiteY8" fmla="*/ 965386 h 3861893"/>
              <a:gd name="connsiteX9" fmla="*/ 1987062 w 7532077"/>
              <a:gd name="connsiteY9" fmla="*/ 836433 h 3861893"/>
              <a:gd name="connsiteX10" fmla="*/ 2344615 w 7532077"/>
              <a:gd name="connsiteY10" fmla="*/ 912633 h 3861893"/>
              <a:gd name="connsiteX11" fmla="*/ 2719754 w 7532077"/>
              <a:gd name="connsiteY11" fmla="*/ 1106063 h 3861893"/>
              <a:gd name="connsiteX12" fmla="*/ 3012831 w 7532077"/>
              <a:gd name="connsiteY12" fmla="*/ 1311217 h 3861893"/>
              <a:gd name="connsiteX13" fmla="*/ 3223846 w 7532077"/>
              <a:gd name="connsiteY13" fmla="*/ 1340525 h 3861893"/>
              <a:gd name="connsiteX14" fmla="*/ 3393831 w 7532077"/>
              <a:gd name="connsiteY14" fmla="*/ 1164679 h 3861893"/>
              <a:gd name="connsiteX15" fmla="*/ 3563815 w 7532077"/>
              <a:gd name="connsiteY15" fmla="*/ 854017 h 3861893"/>
              <a:gd name="connsiteX16" fmla="*/ 3704492 w 7532077"/>
              <a:gd name="connsiteY16" fmla="*/ 701617 h 3861893"/>
              <a:gd name="connsiteX17" fmla="*/ 3886200 w 7532077"/>
              <a:gd name="connsiteY17" fmla="*/ 636773 h 3861893"/>
              <a:gd name="connsiteX18" fmla="*/ 4097215 w 7532077"/>
              <a:gd name="connsiteY18" fmla="*/ 684033 h 3861893"/>
              <a:gd name="connsiteX19" fmla="*/ 4237892 w 7532077"/>
              <a:gd name="connsiteY19" fmla="*/ 811154 h 3861893"/>
              <a:gd name="connsiteX20" fmla="*/ 4343400 w 7532077"/>
              <a:gd name="connsiteY20" fmla="*/ 965386 h 3861893"/>
              <a:gd name="connsiteX21" fmla="*/ 4437185 w 7532077"/>
              <a:gd name="connsiteY21" fmla="*/ 1111925 h 3861893"/>
              <a:gd name="connsiteX22" fmla="*/ 4566139 w 7532077"/>
              <a:gd name="connsiteY22" fmla="*/ 1111925 h 3861893"/>
              <a:gd name="connsiteX23" fmla="*/ 4630615 w 7532077"/>
              <a:gd name="connsiteY23" fmla="*/ 1024002 h 3861893"/>
              <a:gd name="connsiteX24" fmla="*/ 4724400 w 7532077"/>
              <a:gd name="connsiteY24" fmla="*/ 771956 h 3861893"/>
              <a:gd name="connsiteX25" fmla="*/ 4835769 w 7532077"/>
              <a:gd name="connsiteY25" fmla="*/ 549217 h 3861893"/>
              <a:gd name="connsiteX26" fmla="*/ 4955345 w 7532077"/>
              <a:gd name="connsiteY26" fmla="*/ 453528 h 3861893"/>
              <a:gd name="connsiteX27" fmla="*/ 5102103 w 7532077"/>
              <a:gd name="connsiteY27" fmla="*/ 429421 h 3861893"/>
              <a:gd name="connsiteX28" fmla="*/ 5255309 w 7532077"/>
              <a:gd name="connsiteY28" fmla="*/ 483128 h 3861893"/>
              <a:gd name="connsiteX29" fmla="*/ 5361549 w 7532077"/>
              <a:gd name="connsiteY29" fmla="*/ 610910 h 3861893"/>
              <a:gd name="connsiteX30" fmla="*/ 5439508 w 7532077"/>
              <a:gd name="connsiteY30" fmla="*/ 742648 h 3861893"/>
              <a:gd name="connsiteX31" fmla="*/ 5509846 w 7532077"/>
              <a:gd name="connsiteY31" fmla="*/ 807125 h 3861893"/>
              <a:gd name="connsiteX32" fmla="*/ 5597769 w 7532077"/>
              <a:gd name="connsiteY32" fmla="*/ 807125 h 3861893"/>
              <a:gd name="connsiteX33" fmla="*/ 5685692 w 7532077"/>
              <a:gd name="connsiteY33" fmla="*/ 695756 h 3861893"/>
              <a:gd name="connsiteX34" fmla="*/ 5756031 w 7532077"/>
              <a:gd name="connsiteY34" fmla="*/ 461294 h 3861893"/>
              <a:gd name="connsiteX35" fmla="*/ 5806147 w 7532077"/>
              <a:gd name="connsiteY35" fmla="*/ 351097 h 3861893"/>
              <a:gd name="connsiteX36" fmla="*/ 5955177 w 7532077"/>
              <a:gd name="connsiteY36" fmla="*/ 254821 h 3861893"/>
              <a:gd name="connsiteX37" fmla="*/ 6110361 w 7532077"/>
              <a:gd name="connsiteY37" fmla="*/ 319591 h 3861893"/>
              <a:gd name="connsiteX38" fmla="*/ 6195646 w 7532077"/>
              <a:gd name="connsiteY38" fmla="*/ 467156 h 3861893"/>
              <a:gd name="connsiteX39" fmla="*/ 6271846 w 7532077"/>
              <a:gd name="connsiteY39" fmla="*/ 666448 h 3861893"/>
              <a:gd name="connsiteX40" fmla="*/ 6383215 w 7532077"/>
              <a:gd name="connsiteY40" fmla="*/ 660586 h 3861893"/>
              <a:gd name="connsiteX41" fmla="*/ 6477000 w 7532077"/>
              <a:gd name="connsiteY41" fmla="*/ 449571 h 3861893"/>
              <a:gd name="connsiteX42" fmla="*/ 6547339 w 7532077"/>
              <a:gd name="connsiteY42" fmla="*/ 273725 h 3861893"/>
              <a:gd name="connsiteX43" fmla="*/ 6618410 w 7532077"/>
              <a:gd name="connsiteY43" fmla="*/ 164261 h 3861893"/>
              <a:gd name="connsiteX44" fmla="*/ 6724064 w 7532077"/>
              <a:gd name="connsiteY44" fmla="*/ 119420 h 3861893"/>
              <a:gd name="connsiteX45" fmla="*/ 6829279 w 7532077"/>
              <a:gd name="connsiteY45" fmla="*/ 185802 h 3861893"/>
              <a:gd name="connsiteX46" fmla="*/ 6887747 w 7532077"/>
              <a:gd name="connsiteY46" fmla="*/ 317540 h 3861893"/>
              <a:gd name="connsiteX47" fmla="*/ 6945923 w 7532077"/>
              <a:gd name="connsiteY47" fmla="*/ 408540 h 3861893"/>
              <a:gd name="connsiteX48" fmla="*/ 7022123 w 7532077"/>
              <a:gd name="connsiteY48" fmla="*/ 373371 h 3861893"/>
              <a:gd name="connsiteX49" fmla="*/ 7056999 w 7532077"/>
              <a:gd name="connsiteY49" fmla="*/ 256140 h 3861893"/>
              <a:gd name="connsiteX50" fmla="*/ 7094513 w 7532077"/>
              <a:gd name="connsiteY50" fmla="*/ 120885 h 3861893"/>
              <a:gd name="connsiteX51" fmla="*/ 7186246 w 7532077"/>
              <a:gd name="connsiteY51" fmla="*/ 9956 h 3861893"/>
              <a:gd name="connsiteX52" fmla="*/ 7303477 w 7532077"/>
              <a:gd name="connsiteY52" fmla="*/ 9956 h 3861893"/>
              <a:gd name="connsiteX53" fmla="*/ 7373815 w 7532077"/>
              <a:gd name="connsiteY53" fmla="*/ 50986 h 3861893"/>
              <a:gd name="connsiteX54" fmla="*/ 7438292 w 7532077"/>
              <a:gd name="connsiteY54" fmla="*/ 174079 h 3861893"/>
              <a:gd name="connsiteX55" fmla="*/ 7532077 w 7532077"/>
              <a:gd name="connsiteY55" fmla="*/ 314756 h 3861893"/>
              <a:gd name="connsiteX0" fmla="*/ 0 w 7532077"/>
              <a:gd name="connsiteY0" fmla="*/ 3855125 h 3861893"/>
              <a:gd name="connsiteX1" fmla="*/ 181708 w 7532077"/>
              <a:gd name="connsiteY1" fmla="*/ 3855125 h 3861893"/>
              <a:gd name="connsiteX2" fmla="*/ 345831 w 7532077"/>
              <a:gd name="connsiteY2" fmla="*/ 3784786 h 3861893"/>
              <a:gd name="connsiteX3" fmla="*/ 463062 w 7532077"/>
              <a:gd name="connsiteY3" fmla="*/ 3579633 h 3861893"/>
              <a:gd name="connsiteX4" fmla="*/ 580292 w 7532077"/>
              <a:gd name="connsiteY4" fmla="*/ 3081402 h 3861893"/>
              <a:gd name="connsiteX5" fmla="*/ 914400 w 7532077"/>
              <a:gd name="connsiteY5" fmla="*/ 1926679 h 3861893"/>
              <a:gd name="connsiteX6" fmla="*/ 1140069 w 7532077"/>
              <a:gd name="connsiteY6" fmla="*/ 1450796 h 3861893"/>
              <a:gd name="connsiteX7" fmla="*/ 1369036 w 7532077"/>
              <a:gd name="connsiteY7" fmla="*/ 1170540 h 3861893"/>
              <a:gd name="connsiteX8" fmla="*/ 1629508 w 7532077"/>
              <a:gd name="connsiteY8" fmla="*/ 965386 h 3861893"/>
              <a:gd name="connsiteX9" fmla="*/ 1987062 w 7532077"/>
              <a:gd name="connsiteY9" fmla="*/ 836433 h 3861893"/>
              <a:gd name="connsiteX10" fmla="*/ 2344615 w 7532077"/>
              <a:gd name="connsiteY10" fmla="*/ 912633 h 3861893"/>
              <a:gd name="connsiteX11" fmla="*/ 2719754 w 7532077"/>
              <a:gd name="connsiteY11" fmla="*/ 1106063 h 3861893"/>
              <a:gd name="connsiteX12" fmla="*/ 3012831 w 7532077"/>
              <a:gd name="connsiteY12" fmla="*/ 1311217 h 3861893"/>
              <a:gd name="connsiteX13" fmla="*/ 3223846 w 7532077"/>
              <a:gd name="connsiteY13" fmla="*/ 1340525 h 3861893"/>
              <a:gd name="connsiteX14" fmla="*/ 3393831 w 7532077"/>
              <a:gd name="connsiteY14" fmla="*/ 1164679 h 3861893"/>
              <a:gd name="connsiteX15" fmla="*/ 3563815 w 7532077"/>
              <a:gd name="connsiteY15" fmla="*/ 854017 h 3861893"/>
              <a:gd name="connsiteX16" fmla="*/ 3704492 w 7532077"/>
              <a:gd name="connsiteY16" fmla="*/ 701617 h 3861893"/>
              <a:gd name="connsiteX17" fmla="*/ 3886200 w 7532077"/>
              <a:gd name="connsiteY17" fmla="*/ 636773 h 3861893"/>
              <a:gd name="connsiteX18" fmla="*/ 4097215 w 7532077"/>
              <a:gd name="connsiteY18" fmla="*/ 684033 h 3861893"/>
              <a:gd name="connsiteX19" fmla="*/ 4237892 w 7532077"/>
              <a:gd name="connsiteY19" fmla="*/ 811154 h 3861893"/>
              <a:gd name="connsiteX20" fmla="*/ 4343400 w 7532077"/>
              <a:gd name="connsiteY20" fmla="*/ 965386 h 3861893"/>
              <a:gd name="connsiteX21" fmla="*/ 4437185 w 7532077"/>
              <a:gd name="connsiteY21" fmla="*/ 1111925 h 3861893"/>
              <a:gd name="connsiteX22" fmla="*/ 4566139 w 7532077"/>
              <a:gd name="connsiteY22" fmla="*/ 1111925 h 3861893"/>
              <a:gd name="connsiteX23" fmla="*/ 4630615 w 7532077"/>
              <a:gd name="connsiteY23" fmla="*/ 1024002 h 3861893"/>
              <a:gd name="connsiteX24" fmla="*/ 4724400 w 7532077"/>
              <a:gd name="connsiteY24" fmla="*/ 771956 h 3861893"/>
              <a:gd name="connsiteX25" fmla="*/ 4835769 w 7532077"/>
              <a:gd name="connsiteY25" fmla="*/ 549217 h 3861893"/>
              <a:gd name="connsiteX26" fmla="*/ 4955345 w 7532077"/>
              <a:gd name="connsiteY26" fmla="*/ 453528 h 3861893"/>
              <a:gd name="connsiteX27" fmla="*/ 5102103 w 7532077"/>
              <a:gd name="connsiteY27" fmla="*/ 429421 h 3861893"/>
              <a:gd name="connsiteX28" fmla="*/ 5255309 w 7532077"/>
              <a:gd name="connsiteY28" fmla="*/ 483128 h 3861893"/>
              <a:gd name="connsiteX29" fmla="*/ 5361549 w 7532077"/>
              <a:gd name="connsiteY29" fmla="*/ 610910 h 3861893"/>
              <a:gd name="connsiteX30" fmla="*/ 5439508 w 7532077"/>
              <a:gd name="connsiteY30" fmla="*/ 742648 h 3861893"/>
              <a:gd name="connsiteX31" fmla="*/ 5509846 w 7532077"/>
              <a:gd name="connsiteY31" fmla="*/ 807125 h 3861893"/>
              <a:gd name="connsiteX32" fmla="*/ 5597769 w 7532077"/>
              <a:gd name="connsiteY32" fmla="*/ 807125 h 3861893"/>
              <a:gd name="connsiteX33" fmla="*/ 5685692 w 7532077"/>
              <a:gd name="connsiteY33" fmla="*/ 695756 h 3861893"/>
              <a:gd name="connsiteX34" fmla="*/ 5756031 w 7532077"/>
              <a:gd name="connsiteY34" fmla="*/ 461294 h 3861893"/>
              <a:gd name="connsiteX35" fmla="*/ 5806147 w 7532077"/>
              <a:gd name="connsiteY35" fmla="*/ 351097 h 3861893"/>
              <a:gd name="connsiteX36" fmla="*/ 5955177 w 7532077"/>
              <a:gd name="connsiteY36" fmla="*/ 254821 h 3861893"/>
              <a:gd name="connsiteX37" fmla="*/ 6110361 w 7532077"/>
              <a:gd name="connsiteY37" fmla="*/ 319591 h 3861893"/>
              <a:gd name="connsiteX38" fmla="*/ 6195646 w 7532077"/>
              <a:gd name="connsiteY38" fmla="*/ 467156 h 3861893"/>
              <a:gd name="connsiteX39" fmla="*/ 6271846 w 7532077"/>
              <a:gd name="connsiteY39" fmla="*/ 666448 h 3861893"/>
              <a:gd name="connsiteX40" fmla="*/ 6383215 w 7532077"/>
              <a:gd name="connsiteY40" fmla="*/ 660586 h 3861893"/>
              <a:gd name="connsiteX41" fmla="*/ 6477000 w 7532077"/>
              <a:gd name="connsiteY41" fmla="*/ 449571 h 3861893"/>
              <a:gd name="connsiteX42" fmla="*/ 6547339 w 7532077"/>
              <a:gd name="connsiteY42" fmla="*/ 273725 h 3861893"/>
              <a:gd name="connsiteX43" fmla="*/ 6618410 w 7532077"/>
              <a:gd name="connsiteY43" fmla="*/ 164261 h 3861893"/>
              <a:gd name="connsiteX44" fmla="*/ 6724064 w 7532077"/>
              <a:gd name="connsiteY44" fmla="*/ 119420 h 3861893"/>
              <a:gd name="connsiteX45" fmla="*/ 6829279 w 7532077"/>
              <a:gd name="connsiteY45" fmla="*/ 185802 h 3861893"/>
              <a:gd name="connsiteX46" fmla="*/ 6887747 w 7532077"/>
              <a:gd name="connsiteY46" fmla="*/ 317540 h 3861893"/>
              <a:gd name="connsiteX47" fmla="*/ 6945923 w 7532077"/>
              <a:gd name="connsiteY47" fmla="*/ 408540 h 3861893"/>
              <a:gd name="connsiteX48" fmla="*/ 7022123 w 7532077"/>
              <a:gd name="connsiteY48" fmla="*/ 373371 h 3861893"/>
              <a:gd name="connsiteX49" fmla="*/ 7056999 w 7532077"/>
              <a:gd name="connsiteY49" fmla="*/ 256140 h 3861893"/>
              <a:gd name="connsiteX50" fmla="*/ 7094513 w 7532077"/>
              <a:gd name="connsiteY50" fmla="*/ 120885 h 3861893"/>
              <a:gd name="connsiteX51" fmla="*/ 7186246 w 7532077"/>
              <a:gd name="connsiteY51" fmla="*/ 9956 h 3861893"/>
              <a:gd name="connsiteX52" fmla="*/ 7303477 w 7532077"/>
              <a:gd name="connsiteY52" fmla="*/ 9956 h 3861893"/>
              <a:gd name="connsiteX53" fmla="*/ 7373815 w 7532077"/>
              <a:gd name="connsiteY53" fmla="*/ 50986 h 3861893"/>
              <a:gd name="connsiteX54" fmla="*/ 7438292 w 7532077"/>
              <a:gd name="connsiteY54" fmla="*/ 174079 h 3861893"/>
              <a:gd name="connsiteX55" fmla="*/ 7532077 w 7532077"/>
              <a:gd name="connsiteY55" fmla="*/ 314756 h 3861893"/>
              <a:gd name="connsiteX0" fmla="*/ 0 w 7532077"/>
              <a:gd name="connsiteY0" fmla="*/ 3847877 h 3854645"/>
              <a:gd name="connsiteX1" fmla="*/ 181708 w 7532077"/>
              <a:gd name="connsiteY1" fmla="*/ 3847877 h 3854645"/>
              <a:gd name="connsiteX2" fmla="*/ 345831 w 7532077"/>
              <a:gd name="connsiteY2" fmla="*/ 3777538 h 3854645"/>
              <a:gd name="connsiteX3" fmla="*/ 463062 w 7532077"/>
              <a:gd name="connsiteY3" fmla="*/ 3572385 h 3854645"/>
              <a:gd name="connsiteX4" fmla="*/ 580292 w 7532077"/>
              <a:gd name="connsiteY4" fmla="*/ 3074154 h 3854645"/>
              <a:gd name="connsiteX5" fmla="*/ 914400 w 7532077"/>
              <a:gd name="connsiteY5" fmla="*/ 1919431 h 3854645"/>
              <a:gd name="connsiteX6" fmla="*/ 1140069 w 7532077"/>
              <a:gd name="connsiteY6" fmla="*/ 1443548 h 3854645"/>
              <a:gd name="connsiteX7" fmla="*/ 1369036 w 7532077"/>
              <a:gd name="connsiteY7" fmla="*/ 1163292 h 3854645"/>
              <a:gd name="connsiteX8" fmla="*/ 1629508 w 7532077"/>
              <a:gd name="connsiteY8" fmla="*/ 958138 h 3854645"/>
              <a:gd name="connsiteX9" fmla="*/ 1987062 w 7532077"/>
              <a:gd name="connsiteY9" fmla="*/ 829185 h 3854645"/>
              <a:gd name="connsiteX10" fmla="*/ 2344615 w 7532077"/>
              <a:gd name="connsiteY10" fmla="*/ 905385 h 3854645"/>
              <a:gd name="connsiteX11" fmla="*/ 2719754 w 7532077"/>
              <a:gd name="connsiteY11" fmla="*/ 1098815 h 3854645"/>
              <a:gd name="connsiteX12" fmla="*/ 3012831 w 7532077"/>
              <a:gd name="connsiteY12" fmla="*/ 1303969 h 3854645"/>
              <a:gd name="connsiteX13" fmla="*/ 3223846 w 7532077"/>
              <a:gd name="connsiteY13" fmla="*/ 1333277 h 3854645"/>
              <a:gd name="connsiteX14" fmla="*/ 3393831 w 7532077"/>
              <a:gd name="connsiteY14" fmla="*/ 1157431 h 3854645"/>
              <a:gd name="connsiteX15" fmla="*/ 3563815 w 7532077"/>
              <a:gd name="connsiteY15" fmla="*/ 846769 h 3854645"/>
              <a:gd name="connsiteX16" fmla="*/ 3704492 w 7532077"/>
              <a:gd name="connsiteY16" fmla="*/ 694369 h 3854645"/>
              <a:gd name="connsiteX17" fmla="*/ 3886200 w 7532077"/>
              <a:gd name="connsiteY17" fmla="*/ 629525 h 3854645"/>
              <a:gd name="connsiteX18" fmla="*/ 4097215 w 7532077"/>
              <a:gd name="connsiteY18" fmla="*/ 676785 h 3854645"/>
              <a:gd name="connsiteX19" fmla="*/ 4237892 w 7532077"/>
              <a:gd name="connsiteY19" fmla="*/ 803906 h 3854645"/>
              <a:gd name="connsiteX20" fmla="*/ 4343400 w 7532077"/>
              <a:gd name="connsiteY20" fmla="*/ 958138 h 3854645"/>
              <a:gd name="connsiteX21" fmla="*/ 4437185 w 7532077"/>
              <a:gd name="connsiteY21" fmla="*/ 1104677 h 3854645"/>
              <a:gd name="connsiteX22" fmla="*/ 4566139 w 7532077"/>
              <a:gd name="connsiteY22" fmla="*/ 1104677 h 3854645"/>
              <a:gd name="connsiteX23" fmla="*/ 4630615 w 7532077"/>
              <a:gd name="connsiteY23" fmla="*/ 1016754 h 3854645"/>
              <a:gd name="connsiteX24" fmla="*/ 4724400 w 7532077"/>
              <a:gd name="connsiteY24" fmla="*/ 764708 h 3854645"/>
              <a:gd name="connsiteX25" fmla="*/ 4835769 w 7532077"/>
              <a:gd name="connsiteY25" fmla="*/ 541969 h 3854645"/>
              <a:gd name="connsiteX26" fmla="*/ 4955345 w 7532077"/>
              <a:gd name="connsiteY26" fmla="*/ 446280 h 3854645"/>
              <a:gd name="connsiteX27" fmla="*/ 5102103 w 7532077"/>
              <a:gd name="connsiteY27" fmla="*/ 422173 h 3854645"/>
              <a:gd name="connsiteX28" fmla="*/ 5255309 w 7532077"/>
              <a:gd name="connsiteY28" fmla="*/ 475880 h 3854645"/>
              <a:gd name="connsiteX29" fmla="*/ 5361549 w 7532077"/>
              <a:gd name="connsiteY29" fmla="*/ 603662 h 3854645"/>
              <a:gd name="connsiteX30" fmla="*/ 5439508 w 7532077"/>
              <a:gd name="connsiteY30" fmla="*/ 735400 h 3854645"/>
              <a:gd name="connsiteX31" fmla="*/ 5509846 w 7532077"/>
              <a:gd name="connsiteY31" fmla="*/ 799877 h 3854645"/>
              <a:gd name="connsiteX32" fmla="*/ 5597769 w 7532077"/>
              <a:gd name="connsiteY32" fmla="*/ 799877 h 3854645"/>
              <a:gd name="connsiteX33" fmla="*/ 5685692 w 7532077"/>
              <a:gd name="connsiteY33" fmla="*/ 688508 h 3854645"/>
              <a:gd name="connsiteX34" fmla="*/ 5756031 w 7532077"/>
              <a:gd name="connsiteY34" fmla="*/ 454046 h 3854645"/>
              <a:gd name="connsiteX35" fmla="*/ 5806147 w 7532077"/>
              <a:gd name="connsiteY35" fmla="*/ 343849 h 3854645"/>
              <a:gd name="connsiteX36" fmla="*/ 5955177 w 7532077"/>
              <a:gd name="connsiteY36" fmla="*/ 247573 h 3854645"/>
              <a:gd name="connsiteX37" fmla="*/ 6110361 w 7532077"/>
              <a:gd name="connsiteY37" fmla="*/ 312343 h 3854645"/>
              <a:gd name="connsiteX38" fmla="*/ 6195646 w 7532077"/>
              <a:gd name="connsiteY38" fmla="*/ 459908 h 3854645"/>
              <a:gd name="connsiteX39" fmla="*/ 6271846 w 7532077"/>
              <a:gd name="connsiteY39" fmla="*/ 659200 h 3854645"/>
              <a:gd name="connsiteX40" fmla="*/ 6383215 w 7532077"/>
              <a:gd name="connsiteY40" fmla="*/ 653338 h 3854645"/>
              <a:gd name="connsiteX41" fmla="*/ 6477000 w 7532077"/>
              <a:gd name="connsiteY41" fmla="*/ 442323 h 3854645"/>
              <a:gd name="connsiteX42" fmla="*/ 6547339 w 7532077"/>
              <a:gd name="connsiteY42" fmla="*/ 266477 h 3854645"/>
              <a:gd name="connsiteX43" fmla="*/ 6618410 w 7532077"/>
              <a:gd name="connsiteY43" fmla="*/ 157013 h 3854645"/>
              <a:gd name="connsiteX44" fmla="*/ 6724064 w 7532077"/>
              <a:gd name="connsiteY44" fmla="*/ 112172 h 3854645"/>
              <a:gd name="connsiteX45" fmla="*/ 6829279 w 7532077"/>
              <a:gd name="connsiteY45" fmla="*/ 178554 h 3854645"/>
              <a:gd name="connsiteX46" fmla="*/ 6887747 w 7532077"/>
              <a:gd name="connsiteY46" fmla="*/ 310292 h 3854645"/>
              <a:gd name="connsiteX47" fmla="*/ 6945923 w 7532077"/>
              <a:gd name="connsiteY47" fmla="*/ 401292 h 3854645"/>
              <a:gd name="connsiteX48" fmla="*/ 7022123 w 7532077"/>
              <a:gd name="connsiteY48" fmla="*/ 366123 h 3854645"/>
              <a:gd name="connsiteX49" fmla="*/ 7056999 w 7532077"/>
              <a:gd name="connsiteY49" fmla="*/ 248892 h 3854645"/>
              <a:gd name="connsiteX50" fmla="*/ 7094513 w 7532077"/>
              <a:gd name="connsiteY50" fmla="*/ 113637 h 3854645"/>
              <a:gd name="connsiteX51" fmla="*/ 7176721 w 7532077"/>
              <a:gd name="connsiteY51" fmla="*/ 16043 h 3854645"/>
              <a:gd name="connsiteX52" fmla="*/ 7303477 w 7532077"/>
              <a:gd name="connsiteY52" fmla="*/ 2708 h 3854645"/>
              <a:gd name="connsiteX53" fmla="*/ 7373815 w 7532077"/>
              <a:gd name="connsiteY53" fmla="*/ 43738 h 3854645"/>
              <a:gd name="connsiteX54" fmla="*/ 7438292 w 7532077"/>
              <a:gd name="connsiteY54" fmla="*/ 166831 h 3854645"/>
              <a:gd name="connsiteX55" fmla="*/ 7532077 w 7532077"/>
              <a:gd name="connsiteY55" fmla="*/ 307508 h 3854645"/>
              <a:gd name="connsiteX0" fmla="*/ 0 w 7532077"/>
              <a:gd name="connsiteY0" fmla="*/ 3842886 h 3849654"/>
              <a:gd name="connsiteX1" fmla="*/ 181708 w 7532077"/>
              <a:gd name="connsiteY1" fmla="*/ 3842886 h 3849654"/>
              <a:gd name="connsiteX2" fmla="*/ 345831 w 7532077"/>
              <a:gd name="connsiteY2" fmla="*/ 3772547 h 3849654"/>
              <a:gd name="connsiteX3" fmla="*/ 463062 w 7532077"/>
              <a:gd name="connsiteY3" fmla="*/ 3567394 h 3849654"/>
              <a:gd name="connsiteX4" fmla="*/ 580292 w 7532077"/>
              <a:gd name="connsiteY4" fmla="*/ 3069163 h 3849654"/>
              <a:gd name="connsiteX5" fmla="*/ 914400 w 7532077"/>
              <a:gd name="connsiteY5" fmla="*/ 1914440 h 3849654"/>
              <a:gd name="connsiteX6" fmla="*/ 1140069 w 7532077"/>
              <a:gd name="connsiteY6" fmla="*/ 1438557 h 3849654"/>
              <a:gd name="connsiteX7" fmla="*/ 1369036 w 7532077"/>
              <a:gd name="connsiteY7" fmla="*/ 1158301 h 3849654"/>
              <a:gd name="connsiteX8" fmla="*/ 1629508 w 7532077"/>
              <a:gd name="connsiteY8" fmla="*/ 953147 h 3849654"/>
              <a:gd name="connsiteX9" fmla="*/ 1987062 w 7532077"/>
              <a:gd name="connsiteY9" fmla="*/ 824194 h 3849654"/>
              <a:gd name="connsiteX10" fmla="*/ 2344615 w 7532077"/>
              <a:gd name="connsiteY10" fmla="*/ 900394 h 3849654"/>
              <a:gd name="connsiteX11" fmla="*/ 2719754 w 7532077"/>
              <a:gd name="connsiteY11" fmla="*/ 1093824 h 3849654"/>
              <a:gd name="connsiteX12" fmla="*/ 3012831 w 7532077"/>
              <a:gd name="connsiteY12" fmla="*/ 1298978 h 3849654"/>
              <a:gd name="connsiteX13" fmla="*/ 3223846 w 7532077"/>
              <a:gd name="connsiteY13" fmla="*/ 1328286 h 3849654"/>
              <a:gd name="connsiteX14" fmla="*/ 3393831 w 7532077"/>
              <a:gd name="connsiteY14" fmla="*/ 1152440 h 3849654"/>
              <a:gd name="connsiteX15" fmla="*/ 3563815 w 7532077"/>
              <a:gd name="connsiteY15" fmla="*/ 841778 h 3849654"/>
              <a:gd name="connsiteX16" fmla="*/ 3704492 w 7532077"/>
              <a:gd name="connsiteY16" fmla="*/ 689378 h 3849654"/>
              <a:gd name="connsiteX17" fmla="*/ 3886200 w 7532077"/>
              <a:gd name="connsiteY17" fmla="*/ 624534 h 3849654"/>
              <a:gd name="connsiteX18" fmla="*/ 4097215 w 7532077"/>
              <a:gd name="connsiteY18" fmla="*/ 671794 h 3849654"/>
              <a:gd name="connsiteX19" fmla="*/ 4237892 w 7532077"/>
              <a:gd name="connsiteY19" fmla="*/ 798915 h 3849654"/>
              <a:gd name="connsiteX20" fmla="*/ 4343400 w 7532077"/>
              <a:gd name="connsiteY20" fmla="*/ 953147 h 3849654"/>
              <a:gd name="connsiteX21" fmla="*/ 4437185 w 7532077"/>
              <a:gd name="connsiteY21" fmla="*/ 1099686 h 3849654"/>
              <a:gd name="connsiteX22" fmla="*/ 4566139 w 7532077"/>
              <a:gd name="connsiteY22" fmla="*/ 1099686 h 3849654"/>
              <a:gd name="connsiteX23" fmla="*/ 4630615 w 7532077"/>
              <a:gd name="connsiteY23" fmla="*/ 1011763 h 3849654"/>
              <a:gd name="connsiteX24" fmla="*/ 4724400 w 7532077"/>
              <a:gd name="connsiteY24" fmla="*/ 759717 h 3849654"/>
              <a:gd name="connsiteX25" fmla="*/ 4835769 w 7532077"/>
              <a:gd name="connsiteY25" fmla="*/ 536978 h 3849654"/>
              <a:gd name="connsiteX26" fmla="*/ 4955345 w 7532077"/>
              <a:gd name="connsiteY26" fmla="*/ 441289 h 3849654"/>
              <a:gd name="connsiteX27" fmla="*/ 5102103 w 7532077"/>
              <a:gd name="connsiteY27" fmla="*/ 417182 h 3849654"/>
              <a:gd name="connsiteX28" fmla="*/ 5255309 w 7532077"/>
              <a:gd name="connsiteY28" fmla="*/ 470889 h 3849654"/>
              <a:gd name="connsiteX29" fmla="*/ 5361549 w 7532077"/>
              <a:gd name="connsiteY29" fmla="*/ 598671 h 3849654"/>
              <a:gd name="connsiteX30" fmla="*/ 5439508 w 7532077"/>
              <a:gd name="connsiteY30" fmla="*/ 730409 h 3849654"/>
              <a:gd name="connsiteX31" fmla="*/ 5509846 w 7532077"/>
              <a:gd name="connsiteY31" fmla="*/ 794886 h 3849654"/>
              <a:gd name="connsiteX32" fmla="*/ 5597769 w 7532077"/>
              <a:gd name="connsiteY32" fmla="*/ 794886 h 3849654"/>
              <a:gd name="connsiteX33" fmla="*/ 5685692 w 7532077"/>
              <a:gd name="connsiteY33" fmla="*/ 683517 h 3849654"/>
              <a:gd name="connsiteX34" fmla="*/ 5756031 w 7532077"/>
              <a:gd name="connsiteY34" fmla="*/ 449055 h 3849654"/>
              <a:gd name="connsiteX35" fmla="*/ 5806147 w 7532077"/>
              <a:gd name="connsiteY35" fmla="*/ 338858 h 3849654"/>
              <a:gd name="connsiteX36" fmla="*/ 5955177 w 7532077"/>
              <a:gd name="connsiteY36" fmla="*/ 242582 h 3849654"/>
              <a:gd name="connsiteX37" fmla="*/ 6110361 w 7532077"/>
              <a:gd name="connsiteY37" fmla="*/ 307352 h 3849654"/>
              <a:gd name="connsiteX38" fmla="*/ 6195646 w 7532077"/>
              <a:gd name="connsiteY38" fmla="*/ 454917 h 3849654"/>
              <a:gd name="connsiteX39" fmla="*/ 6271846 w 7532077"/>
              <a:gd name="connsiteY39" fmla="*/ 654209 h 3849654"/>
              <a:gd name="connsiteX40" fmla="*/ 6383215 w 7532077"/>
              <a:gd name="connsiteY40" fmla="*/ 648347 h 3849654"/>
              <a:gd name="connsiteX41" fmla="*/ 6477000 w 7532077"/>
              <a:gd name="connsiteY41" fmla="*/ 437332 h 3849654"/>
              <a:gd name="connsiteX42" fmla="*/ 6547339 w 7532077"/>
              <a:gd name="connsiteY42" fmla="*/ 261486 h 3849654"/>
              <a:gd name="connsiteX43" fmla="*/ 6618410 w 7532077"/>
              <a:gd name="connsiteY43" fmla="*/ 152022 h 3849654"/>
              <a:gd name="connsiteX44" fmla="*/ 6724064 w 7532077"/>
              <a:gd name="connsiteY44" fmla="*/ 107181 h 3849654"/>
              <a:gd name="connsiteX45" fmla="*/ 6829279 w 7532077"/>
              <a:gd name="connsiteY45" fmla="*/ 173563 h 3849654"/>
              <a:gd name="connsiteX46" fmla="*/ 6887747 w 7532077"/>
              <a:gd name="connsiteY46" fmla="*/ 305301 h 3849654"/>
              <a:gd name="connsiteX47" fmla="*/ 6945923 w 7532077"/>
              <a:gd name="connsiteY47" fmla="*/ 396301 h 3849654"/>
              <a:gd name="connsiteX48" fmla="*/ 7022123 w 7532077"/>
              <a:gd name="connsiteY48" fmla="*/ 361132 h 3849654"/>
              <a:gd name="connsiteX49" fmla="*/ 7056999 w 7532077"/>
              <a:gd name="connsiteY49" fmla="*/ 243901 h 3849654"/>
              <a:gd name="connsiteX50" fmla="*/ 7094513 w 7532077"/>
              <a:gd name="connsiteY50" fmla="*/ 108646 h 3849654"/>
              <a:gd name="connsiteX51" fmla="*/ 7176721 w 7532077"/>
              <a:gd name="connsiteY51" fmla="*/ 11052 h 3849654"/>
              <a:gd name="connsiteX52" fmla="*/ 7299667 w 7532077"/>
              <a:gd name="connsiteY52" fmla="*/ 5337 h 3849654"/>
              <a:gd name="connsiteX53" fmla="*/ 7373815 w 7532077"/>
              <a:gd name="connsiteY53" fmla="*/ 38747 h 3849654"/>
              <a:gd name="connsiteX54" fmla="*/ 7438292 w 7532077"/>
              <a:gd name="connsiteY54" fmla="*/ 161840 h 3849654"/>
              <a:gd name="connsiteX55" fmla="*/ 7532077 w 7532077"/>
              <a:gd name="connsiteY55" fmla="*/ 302517 h 3849654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87062 w 7532077"/>
              <a:gd name="connsiteY9" fmla="*/ 825766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  <a:gd name="connsiteX0" fmla="*/ 0 w 7532077"/>
              <a:gd name="connsiteY0" fmla="*/ 3844458 h 3851226"/>
              <a:gd name="connsiteX1" fmla="*/ 181708 w 7532077"/>
              <a:gd name="connsiteY1" fmla="*/ 3844458 h 3851226"/>
              <a:gd name="connsiteX2" fmla="*/ 345831 w 7532077"/>
              <a:gd name="connsiteY2" fmla="*/ 3774119 h 3851226"/>
              <a:gd name="connsiteX3" fmla="*/ 463062 w 7532077"/>
              <a:gd name="connsiteY3" fmla="*/ 3568966 h 3851226"/>
              <a:gd name="connsiteX4" fmla="*/ 580292 w 7532077"/>
              <a:gd name="connsiteY4" fmla="*/ 3070735 h 3851226"/>
              <a:gd name="connsiteX5" fmla="*/ 914400 w 7532077"/>
              <a:gd name="connsiteY5" fmla="*/ 1916012 h 3851226"/>
              <a:gd name="connsiteX6" fmla="*/ 1140069 w 7532077"/>
              <a:gd name="connsiteY6" fmla="*/ 1440129 h 3851226"/>
              <a:gd name="connsiteX7" fmla="*/ 1369036 w 7532077"/>
              <a:gd name="connsiteY7" fmla="*/ 1159873 h 3851226"/>
              <a:gd name="connsiteX8" fmla="*/ 1629508 w 7532077"/>
              <a:gd name="connsiteY8" fmla="*/ 954719 h 3851226"/>
              <a:gd name="connsiteX9" fmla="*/ 1978517 w 7532077"/>
              <a:gd name="connsiteY9" fmla="*/ 840721 h 3851226"/>
              <a:gd name="connsiteX10" fmla="*/ 2344615 w 7532077"/>
              <a:gd name="connsiteY10" fmla="*/ 901966 h 3851226"/>
              <a:gd name="connsiteX11" fmla="*/ 2719754 w 7532077"/>
              <a:gd name="connsiteY11" fmla="*/ 1095396 h 3851226"/>
              <a:gd name="connsiteX12" fmla="*/ 3012831 w 7532077"/>
              <a:gd name="connsiteY12" fmla="*/ 1300550 h 3851226"/>
              <a:gd name="connsiteX13" fmla="*/ 3223846 w 7532077"/>
              <a:gd name="connsiteY13" fmla="*/ 1329858 h 3851226"/>
              <a:gd name="connsiteX14" fmla="*/ 3393831 w 7532077"/>
              <a:gd name="connsiteY14" fmla="*/ 1154012 h 3851226"/>
              <a:gd name="connsiteX15" fmla="*/ 3563815 w 7532077"/>
              <a:gd name="connsiteY15" fmla="*/ 843350 h 3851226"/>
              <a:gd name="connsiteX16" fmla="*/ 3704492 w 7532077"/>
              <a:gd name="connsiteY16" fmla="*/ 690950 h 3851226"/>
              <a:gd name="connsiteX17" fmla="*/ 3886200 w 7532077"/>
              <a:gd name="connsiteY17" fmla="*/ 626106 h 3851226"/>
              <a:gd name="connsiteX18" fmla="*/ 4097215 w 7532077"/>
              <a:gd name="connsiteY18" fmla="*/ 673366 h 3851226"/>
              <a:gd name="connsiteX19" fmla="*/ 4237892 w 7532077"/>
              <a:gd name="connsiteY19" fmla="*/ 800487 h 3851226"/>
              <a:gd name="connsiteX20" fmla="*/ 4343400 w 7532077"/>
              <a:gd name="connsiteY20" fmla="*/ 954719 h 3851226"/>
              <a:gd name="connsiteX21" fmla="*/ 4437185 w 7532077"/>
              <a:gd name="connsiteY21" fmla="*/ 1101258 h 3851226"/>
              <a:gd name="connsiteX22" fmla="*/ 4566139 w 7532077"/>
              <a:gd name="connsiteY22" fmla="*/ 1101258 h 3851226"/>
              <a:gd name="connsiteX23" fmla="*/ 4630615 w 7532077"/>
              <a:gd name="connsiteY23" fmla="*/ 1013335 h 3851226"/>
              <a:gd name="connsiteX24" fmla="*/ 4724400 w 7532077"/>
              <a:gd name="connsiteY24" fmla="*/ 761289 h 3851226"/>
              <a:gd name="connsiteX25" fmla="*/ 4835769 w 7532077"/>
              <a:gd name="connsiteY25" fmla="*/ 538550 h 3851226"/>
              <a:gd name="connsiteX26" fmla="*/ 4955345 w 7532077"/>
              <a:gd name="connsiteY26" fmla="*/ 442861 h 3851226"/>
              <a:gd name="connsiteX27" fmla="*/ 5102103 w 7532077"/>
              <a:gd name="connsiteY27" fmla="*/ 418754 h 3851226"/>
              <a:gd name="connsiteX28" fmla="*/ 5255309 w 7532077"/>
              <a:gd name="connsiteY28" fmla="*/ 472461 h 3851226"/>
              <a:gd name="connsiteX29" fmla="*/ 5361549 w 7532077"/>
              <a:gd name="connsiteY29" fmla="*/ 600243 h 3851226"/>
              <a:gd name="connsiteX30" fmla="*/ 5439508 w 7532077"/>
              <a:gd name="connsiteY30" fmla="*/ 731981 h 3851226"/>
              <a:gd name="connsiteX31" fmla="*/ 5509846 w 7532077"/>
              <a:gd name="connsiteY31" fmla="*/ 796458 h 3851226"/>
              <a:gd name="connsiteX32" fmla="*/ 5597769 w 7532077"/>
              <a:gd name="connsiteY32" fmla="*/ 796458 h 3851226"/>
              <a:gd name="connsiteX33" fmla="*/ 5685692 w 7532077"/>
              <a:gd name="connsiteY33" fmla="*/ 685089 h 3851226"/>
              <a:gd name="connsiteX34" fmla="*/ 5756031 w 7532077"/>
              <a:gd name="connsiteY34" fmla="*/ 450627 h 3851226"/>
              <a:gd name="connsiteX35" fmla="*/ 5806147 w 7532077"/>
              <a:gd name="connsiteY35" fmla="*/ 340430 h 3851226"/>
              <a:gd name="connsiteX36" fmla="*/ 5955177 w 7532077"/>
              <a:gd name="connsiteY36" fmla="*/ 244154 h 3851226"/>
              <a:gd name="connsiteX37" fmla="*/ 6110361 w 7532077"/>
              <a:gd name="connsiteY37" fmla="*/ 308924 h 3851226"/>
              <a:gd name="connsiteX38" fmla="*/ 6195646 w 7532077"/>
              <a:gd name="connsiteY38" fmla="*/ 456489 h 3851226"/>
              <a:gd name="connsiteX39" fmla="*/ 6271846 w 7532077"/>
              <a:gd name="connsiteY39" fmla="*/ 655781 h 3851226"/>
              <a:gd name="connsiteX40" fmla="*/ 6383215 w 7532077"/>
              <a:gd name="connsiteY40" fmla="*/ 649919 h 3851226"/>
              <a:gd name="connsiteX41" fmla="*/ 6477000 w 7532077"/>
              <a:gd name="connsiteY41" fmla="*/ 438904 h 3851226"/>
              <a:gd name="connsiteX42" fmla="*/ 6547339 w 7532077"/>
              <a:gd name="connsiteY42" fmla="*/ 263058 h 3851226"/>
              <a:gd name="connsiteX43" fmla="*/ 6618410 w 7532077"/>
              <a:gd name="connsiteY43" fmla="*/ 153594 h 3851226"/>
              <a:gd name="connsiteX44" fmla="*/ 6724064 w 7532077"/>
              <a:gd name="connsiteY44" fmla="*/ 108753 h 3851226"/>
              <a:gd name="connsiteX45" fmla="*/ 6829279 w 7532077"/>
              <a:gd name="connsiteY45" fmla="*/ 175135 h 3851226"/>
              <a:gd name="connsiteX46" fmla="*/ 6887747 w 7532077"/>
              <a:gd name="connsiteY46" fmla="*/ 306873 h 3851226"/>
              <a:gd name="connsiteX47" fmla="*/ 6945923 w 7532077"/>
              <a:gd name="connsiteY47" fmla="*/ 397873 h 3851226"/>
              <a:gd name="connsiteX48" fmla="*/ 7022123 w 7532077"/>
              <a:gd name="connsiteY48" fmla="*/ 362704 h 3851226"/>
              <a:gd name="connsiteX49" fmla="*/ 7056999 w 7532077"/>
              <a:gd name="connsiteY49" fmla="*/ 245473 h 3851226"/>
              <a:gd name="connsiteX50" fmla="*/ 7094513 w 7532077"/>
              <a:gd name="connsiteY50" fmla="*/ 110218 h 3851226"/>
              <a:gd name="connsiteX51" fmla="*/ 7176721 w 7532077"/>
              <a:gd name="connsiteY51" fmla="*/ 12624 h 3851226"/>
              <a:gd name="connsiteX52" fmla="*/ 7299667 w 7532077"/>
              <a:gd name="connsiteY52" fmla="*/ 6909 h 3851226"/>
              <a:gd name="connsiteX53" fmla="*/ 7379530 w 7532077"/>
              <a:gd name="connsiteY53" fmla="*/ 65084 h 3851226"/>
              <a:gd name="connsiteX54" fmla="*/ 7438292 w 7532077"/>
              <a:gd name="connsiteY54" fmla="*/ 163412 h 3851226"/>
              <a:gd name="connsiteX55" fmla="*/ 7532077 w 7532077"/>
              <a:gd name="connsiteY55" fmla="*/ 304089 h 385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532077" h="3851226">
                <a:moveTo>
                  <a:pt x="0" y="3844458"/>
                </a:moveTo>
                <a:cubicBezTo>
                  <a:pt x="62035" y="3850319"/>
                  <a:pt x="124070" y="3856181"/>
                  <a:pt x="181708" y="3844458"/>
                </a:cubicBezTo>
                <a:cubicBezTo>
                  <a:pt x="239346" y="3832735"/>
                  <a:pt x="298939" y="3820034"/>
                  <a:pt x="345831" y="3774119"/>
                </a:cubicBezTo>
                <a:cubicBezTo>
                  <a:pt x="392723" y="3728204"/>
                  <a:pt x="423985" y="3686197"/>
                  <a:pt x="463062" y="3568966"/>
                </a:cubicBezTo>
                <a:cubicBezTo>
                  <a:pt x="502139" y="3451735"/>
                  <a:pt x="517888" y="3348364"/>
                  <a:pt x="580292" y="3070735"/>
                </a:cubicBezTo>
                <a:cubicBezTo>
                  <a:pt x="642696" y="2793106"/>
                  <a:pt x="821104" y="2187780"/>
                  <a:pt x="914400" y="1916012"/>
                </a:cubicBezTo>
                <a:cubicBezTo>
                  <a:pt x="1007696" y="1644244"/>
                  <a:pt x="1040484" y="1589965"/>
                  <a:pt x="1140069" y="1440129"/>
                </a:cubicBezTo>
                <a:cubicBezTo>
                  <a:pt x="1239654" y="1290293"/>
                  <a:pt x="1281054" y="1238639"/>
                  <a:pt x="1369036" y="1159873"/>
                </a:cubicBezTo>
                <a:cubicBezTo>
                  <a:pt x="1457018" y="1081107"/>
                  <a:pt x="1532200" y="1016457"/>
                  <a:pt x="1629508" y="954719"/>
                </a:cubicBezTo>
                <a:cubicBezTo>
                  <a:pt x="1726816" y="892981"/>
                  <a:pt x="1859333" y="849513"/>
                  <a:pt x="1978517" y="840721"/>
                </a:cubicBezTo>
                <a:cubicBezTo>
                  <a:pt x="2097701" y="831929"/>
                  <a:pt x="2221076" y="859520"/>
                  <a:pt x="2344615" y="901966"/>
                </a:cubicBezTo>
                <a:cubicBezTo>
                  <a:pt x="2468154" y="944412"/>
                  <a:pt x="2606249" y="1020419"/>
                  <a:pt x="2719754" y="1095396"/>
                </a:cubicBezTo>
                <a:cubicBezTo>
                  <a:pt x="2833259" y="1170373"/>
                  <a:pt x="2928816" y="1261473"/>
                  <a:pt x="3012831" y="1300550"/>
                </a:cubicBezTo>
                <a:cubicBezTo>
                  <a:pt x="3096846" y="1339627"/>
                  <a:pt x="3160346" y="1354281"/>
                  <a:pt x="3223846" y="1329858"/>
                </a:cubicBezTo>
                <a:cubicBezTo>
                  <a:pt x="3287346" y="1305435"/>
                  <a:pt x="3337170" y="1235097"/>
                  <a:pt x="3393831" y="1154012"/>
                </a:cubicBezTo>
                <a:cubicBezTo>
                  <a:pt x="3450492" y="1072927"/>
                  <a:pt x="3512038" y="920527"/>
                  <a:pt x="3563815" y="843350"/>
                </a:cubicBezTo>
                <a:cubicBezTo>
                  <a:pt x="3615592" y="766173"/>
                  <a:pt x="3650761" y="727157"/>
                  <a:pt x="3704492" y="690950"/>
                </a:cubicBezTo>
                <a:cubicBezTo>
                  <a:pt x="3758223" y="654743"/>
                  <a:pt x="3820746" y="629037"/>
                  <a:pt x="3886200" y="626106"/>
                </a:cubicBezTo>
                <a:cubicBezTo>
                  <a:pt x="3951654" y="623175"/>
                  <a:pt x="4038600" y="644303"/>
                  <a:pt x="4097215" y="673366"/>
                </a:cubicBezTo>
                <a:cubicBezTo>
                  <a:pt x="4155830" y="702429"/>
                  <a:pt x="4196861" y="753595"/>
                  <a:pt x="4237892" y="800487"/>
                </a:cubicBezTo>
                <a:cubicBezTo>
                  <a:pt x="4278923" y="847379"/>
                  <a:pt x="4310185" y="904591"/>
                  <a:pt x="4343400" y="954719"/>
                </a:cubicBezTo>
                <a:cubicBezTo>
                  <a:pt x="4376615" y="1004847"/>
                  <a:pt x="4400062" y="1076835"/>
                  <a:pt x="4437185" y="1101258"/>
                </a:cubicBezTo>
                <a:cubicBezTo>
                  <a:pt x="4474308" y="1125681"/>
                  <a:pt x="4533901" y="1115912"/>
                  <a:pt x="4566139" y="1101258"/>
                </a:cubicBezTo>
                <a:cubicBezTo>
                  <a:pt x="4598377" y="1086604"/>
                  <a:pt x="4604238" y="1069996"/>
                  <a:pt x="4630615" y="1013335"/>
                </a:cubicBezTo>
                <a:cubicBezTo>
                  <a:pt x="4656992" y="956673"/>
                  <a:pt x="4690208" y="840420"/>
                  <a:pt x="4724400" y="761289"/>
                </a:cubicBezTo>
                <a:cubicBezTo>
                  <a:pt x="4758592" y="682158"/>
                  <a:pt x="4797278" y="591621"/>
                  <a:pt x="4835769" y="538550"/>
                </a:cubicBezTo>
                <a:cubicBezTo>
                  <a:pt x="4874260" y="485479"/>
                  <a:pt x="4910956" y="462827"/>
                  <a:pt x="4955345" y="442861"/>
                </a:cubicBezTo>
                <a:cubicBezTo>
                  <a:pt x="4999734" y="422895"/>
                  <a:pt x="5052109" y="413821"/>
                  <a:pt x="5102103" y="418754"/>
                </a:cubicBezTo>
                <a:cubicBezTo>
                  <a:pt x="5152097" y="423687"/>
                  <a:pt x="5212068" y="442213"/>
                  <a:pt x="5255309" y="472461"/>
                </a:cubicBezTo>
                <a:cubicBezTo>
                  <a:pt x="5298550" y="502709"/>
                  <a:pt x="5340374" y="556990"/>
                  <a:pt x="5361549" y="600243"/>
                </a:cubicBezTo>
                <a:cubicBezTo>
                  <a:pt x="5382724" y="643496"/>
                  <a:pt x="5414792" y="699279"/>
                  <a:pt x="5439508" y="731981"/>
                </a:cubicBezTo>
                <a:cubicBezTo>
                  <a:pt x="5464224" y="764684"/>
                  <a:pt x="5483469" y="785712"/>
                  <a:pt x="5509846" y="796458"/>
                </a:cubicBezTo>
                <a:cubicBezTo>
                  <a:pt x="5536223" y="807204"/>
                  <a:pt x="5568461" y="815019"/>
                  <a:pt x="5597769" y="796458"/>
                </a:cubicBezTo>
                <a:cubicBezTo>
                  <a:pt x="5627077" y="777897"/>
                  <a:pt x="5659315" y="742727"/>
                  <a:pt x="5685692" y="685089"/>
                </a:cubicBezTo>
                <a:cubicBezTo>
                  <a:pt x="5712069" y="627450"/>
                  <a:pt x="5735955" y="508070"/>
                  <a:pt x="5756031" y="450627"/>
                </a:cubicBezTo>
                <a:cubicBezTo>
                  <a:pt x="5776107" y="393184"/>
                  <a:pt x="5776766" y="378652"/>
                  <a:pt x="5806147" y="340430"/>
                </a:cubicBezTo>
                <a:cubicBezTo>
                  <a:pt x="5835528" y="302208"/>
                  <a:pt x="5904475" y="249405"/>
                  <a:pt x="5955177" y="244154"/>
                </a:cubicBezTo>
                <a:cubicBezTo>
                  <a:pt x="6005879" y="238903"/>
                  <a:pt x="6070283" y="273535"/>
                  <a:pt x="6110361" y="308924"/>
                </a:cubicBezTo>
                <a:cubicBezTo>
                  <a:pt x="6150439" y="344313"/>
                  <a:pt x="6180162" y="396775"/>
                  <a:pt x="6195646" y="456489"/>
                </a:cubicBezTo>
                <a:cubicBezTo>
                  <a:pt x="6211130" y="516203"/>
                  <a:pt x="6240585" y="623543"/>
                  <a:pt x="6271846" y="655781"/>
                </a:cubicBezTo>
                <a:cubicBezTo>
                  <a:pt x="6303107" y="688019"/>
                  <a:pt x="6349023" y="686065"/>
                  <a:pt x="6383215" y="649919"/>
                </a:cubicBezTo>
                <a:cubicBezTo>
                  <a:pt x="6417407" y="613773"/>
                  <a:pt x="6449646" y="503381"/>
                  <a:pt x="6477000" y="438904"/>
                </a:cubicBezTo>
                <a:cubicBezTo>
                  <a:pt x="6504354" y="374427"/>
                  <a:pt x="6523771" y="310610"/>
                  <a:pt x="6547339" y="263058"/>
                </a:cubicBezTo>
                <a:cubicBezTo>
                  <a:pt x="6570907" y="215506"/>
                  <a:pt x="6588956" y="179311"/>
                  <a:pt x="6618410" y="153594"/>
                </a:cubicBezTo>
                <a:cubicBezTo>
                  <a:pt x="6647864" y="127877"/>
                  <a:pt x="6688919" y="105163"/>
                  <a:pt x="6724064" y="108753"/>
                </a:cubicBezTo>
                <a:cubicBezTo>
                  <a:pt x="6759209" y="112343"/>
                  <a:pt x="6809619" y="140210"/>
                  <a:pt x="6829279" y="175135"/>
                </a:cubicBezTo>
                <a:cubicBezTo>
                  <a:pt x="6848939" y="210060"/>
                  <a:pt x="6868306" y="269750"/>
                  <a:pt x="6887747" y="306873"/>
                </a:cubicBezTo>
                <a:cubicBezTo>
                  <a:pt x="6907188" y="343996"/>
                  <a:pt x="6923527" y="388568"/>
                  <a:pt x="6945923" y="397873"/>
                </a:cubicBezTo>
                <a:cubicBezTo>
                  <a:pt x="6968319" y="407178"/>
                  <a:pt x="7003610" y="388104"/>
                  <a:pt x="7022123" y="362704"/>
                </a:cubicBezTo>
                <a:cubicBezTo>
                  <a:pt x="7040636" y="337304"/>
                  <a:pt x="7044934" y="287554"/>
                  <a:pt x="7056999" y="245473"/>
                </a:cubicBezTo>
                <a:cubicBezTo>
                  <a:pt x="7069064" y="203392"/>
                  <a:pt x="7074559" y="149026"/>
                  <a:pt x="7094513" y="110218"/>
                </a:cubicBezTo>
                <a:cubicBezTo>
                  <a:pt x="7114467" y="71410"/>
                  <a:pt x="7142529" y="29842"/>
                  <a:pt x="7176721" y="12624"/>
                </a:cubicBezTo>
                <a:cubicBezTo>
                  <a:pt x="7210913" y="-4594"/>
                  <a:pt x="7265866" y="-1834"/>
                  <a:pt x="7299667" y="6909"/>
                </a:cubicBezTo>
                <a:cubicBezTo>
                  <a:pt x="7333468" y="15652"/>
                  <a:pt x="7356426" y="39000"/>
                  <a:pt x="7379530" y="65084"/>
                </a:cubicBezTo>
                <a:cubicBezTo>
                  <a:pt x="7402634" y="91168"/>
                  <a:pt x="7412868" y="123578"/>
                  <a:pt x="7438292" y="163412"/>
                </a:cubicBezTo>
                <a:cubicBezTo>
                  <a:pt x="7463717" y="203246"/>
                  <a:pt x="7488115" y="269897"/>
                  <a:pt x="7532077" y="30408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82986" y="1722509"/>
            <a:ext cx="297756" cy="3947792"/>
          </a:xfrm>
          <a:prstGeom prst="rect">
            <a:avLst/>
          </a:prstGeom>
          <a:solidFill>
            <a:srgbClr val="FCECC8"/>
          </a:solidFill>
          <a:ln>
            <a:solidFill>
              <a:srgbClr val="FCE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89685" y="1718176"/>
            <a:ext cx="1737170" cy="3947688"/>
          </a:xfrm>
          <a:prstGeom prst="rect">
            <a:avLst/>
          </a:prstGeom>
          <a:solidFill>
            <a:srgbClr val="F9CEBE"/>
          </a:solidFill>
          <a:ln>
            <a:solidFill>
              <a:srgbClr val="F9C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831233" y="1718176"/>
            <a:ext cx="1170071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864126" y="1716319"/>
            <a:ext cx="865817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841026" y="3236494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737089" y="1716319"/>
            <a:ext cx="558118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302353" y="1716319"/>
            <a:ext cx="609554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5276961" y="2929554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911908" y="1708552"/>
            <a:ext cx="466682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385877" y="1708552"/>
            <a:ext cx="449351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6388116" y="2647526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6842515" y="1721106"/>
            <a:ext cx="340334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194058" y="1722717"/>
            <a:ext cx="408589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7178924" y="2487311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617780" y="1722717"/>
            <a:ext cx="229747" cy="3947688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859378" y="1722717"/>
            <a:ext cx="594067" cy="3946686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7847527" y="2205283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84360" y="6312773"/>
            <a:ext cx="130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>
                <a:solidFill>
                  <a:srgbClr val="FF0000"/>
                </a:solidFill>
                <a:latin typeface="Garamond" panose="02020404030301010803" pitchFamily="18" charset="0"/>
              </a:rPr>
              <a:t>Nadražaj</a:t>
            </a:r>
            <a:endParaRPr lang="en-US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1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1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1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1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1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1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4" grpId="0" animBg="1"/>
      <p:bldP spid="55" grpId="0" animBg="1"/>
      <p:bldP spid="57" grpId="0" animBg="1"/>
      <p:bldP spid="58" grpId="0" animBg="1"/>
      <p:bldP spid="60" grpId="0" animBg="1"/>
      <p:bldP spid="61" grpId="0" animBg="1"/>
      <p:bldP spid="63" grpId="0" animBg="1"/>
      <p:bldP spid="64" grpId="0" animBg="1"/>
      <p:bldP spid="66" grpId="0" animBg="1"/>
      <p:bldP spid="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84360" y="258520"/>
            <a:ext cx="8755454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Složena mišićna kontrakcija – nepotpuni tetanus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2812" y="1113791"/>
            <a:ext cx="7794567" cy="5359544"/>
            <a:chOff x="705489" y="1403040"/>
            <a:chExt cx="7794567" cy="5359544"/>
          </a:xfrm>
        </p:grpSpPr>
        <p:grpSp>
          <p:nvGrpSpPr>
            <p:cNvPr id="6" name="Group 5"/>
            <p:cNvGrpSpPr/>
            <p:nvPr/>
          </p:nvGrpSpPr>
          <p:grpSpPr>
            <a:xfrm>
              <a:off x="705489" y="1403040"/>
              <a:ext cx="7794567" cy="5359544"/>
              <a:chOff x="610074" y="1498456"/>
              <a:chExt cx="7794567" cy="535954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10074" y="1498456"/>
                <a:ext cx="7794567" cy="5086206"/>
                <a:chOff x="729343" y="1649530"/>
                <a:chExt cx="7794567" cy="5086206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729343" y="1649530"/>
                  <a:ext cx="7794567" cy="4762619"/>
                  <a:chOff x="729343" y="1832410"/>
                  <a:chExt cx="7794567" cy="4762619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729343" y="1832410"/>
                    <a:ext cx="7794567" cy="4590160"/>
                    <a:chOff x="729343" y="1832410"/>
                    <a:chExt cx="7794567" cy="4590160"/>
                  </a:xfrm>
                </p:grpSpPr>
                <p:sp>
                  <p:nvSpPr>
                    <p:cNvPr id="37" name="Rectangle 36"/>
                    <p:cNvSpPr/>
                    <p:nvPr/>
                  </p:nvSpPr>
                  <p:spPr>
                    <a:xfrm>
                      <a:off x="729343" y="1944241"/>
                      <a:ext cx="7696200" cy="447832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Rectangle 37"/>
                    <p:cNvSpPr/>
                    <p:nvPr/>
                  </p:nvSpPr>
                  <p:spPr>
                    <a:xfrm>
                      <a:off x="804863" y="1832410"/>
                      <a:ext cx="7719047" cy="452306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1480241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33" name="Straight Connector 32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3811779" y="6393357"/>
                    <a:ext cx="2331538" cy="201672"/>
                    <a:chOff x="1480241" y="6393357"/>
                    <a:chExt cx="2331538" cy="201672"/>
                  </a:xfrm>
                </p:grpSpPr>
                <p:cxnSp>
                  <p:nvCxnSpPr>
                    <p:cNvPr id="29" name="Straight Connector 28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Connector 30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Connector 31"/>
                    <p:cNvCxnSpPr/>
                    <p:nvPr/>
                  </p:nvCxnSpPr>
                  <p:spPr>
                    <a:xfrm>
                      <a:off x="3811779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6143317" y="6393357"/>
                    <a:ext cx="1546005" cy="201672"/>
                    <a:chOff x="1480241" y="6393357"/>
                    <a:chExt cx="1546005" cy="201672"/>
                  </a:xfrm>
                </p:grpSpPr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>
                      <a:off x="148024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>
                      <a:off x="2247661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>
                      <a:off x="3026246" y="6393357"/>
                      <a:ext cx="0" cy="201672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1267971" y="6359435"/>
                  <a:ext cx="3883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10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030673" y="635943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20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838787" y="636490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30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612240" y="6365195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40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368652" y="6366388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50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150062" y="6359254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60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945030" y="6359254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70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705164" y="6366404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80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483749" y="6356580"/>
                  <a:ext cx="4111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r-Latn-RS" b="1">
                      <a:latin typeface="Garamond" panose="02020404030301010803" pitchFamily="18" charset="0"/>
                    </a:rPr>
                    <a:t>90</a:t>
                  </a:r>
                  <a:endParaRPr lang="en-US" b="1">
                    <a:latin typeface="Garamond" panose="02020404030301010803" pitchFamily="18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3868566" y="6488668"/>
                <a:ext cx="1574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r-Latn-RS" b="1">
                    <a:latin typeface="Garamond" panose="02020404030301010803" pitchFamily="18" charset="0"/>
                  </a:rPr>
                  <a:t>Vreme (ms)</a:t>
                </a:r>
                <a:endParaRPr lang="en-US" b="1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45663" y="1514871"/>
              <a:ext cx="297756" cy="4444783"/>
            </a:xfrm>
            <a:prstGeom prst="rect">
              <a:avLst/>
            </a:prstGeom>
            <a:solidFill>
              <a:srgbClr val="FCECC8"/>
            </a:solidFill>
            <a:ln>
              <a:solidFill>
                <a:srgbClr val="FCEC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3420" y="1514871"/>
              <a:ext cx="1737170" cy="4444679"/>
            </a:xfrm>
            <a:prstGeom prst="rect">
              <a:avLst/>
            </a:prstGeom>
            <a:solidFill>
              <a:srgbClr val="F9CEBE"/>
            </a:solidFill>
            <a:ln>
              <a:solidFill>
                <a:srgbClr val="F9C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796819" y="1514871"/>
              <a:ext cx="5612157" cy="4444679"/>
            </a:xfrm>
            <a:prstGeom prst="rect">
              <a:avLst/>
            </a:prstGeom>
            <a:solidFill>
              <a:srgbClr val="F9CEBE"/>
            </a:solidFill>
            <a:ln>
              <a:solidFill>
                <a:srgbClr val="F9C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V="1">
            <a:off x="727679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84360" y="6312773"/>
            <a:ext cx="130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>
                <a:solidFill>
                  <a:srgbClr val="FF0000"/>
                </a:solidFill>
                <a:latin typeface="Garamond" panose="02020404030301010803" pitchFamily="18" charset="0"/>
              </a:rPr>
              <a:t>Nadražaj</a:t>
            </a:r>
            <a:endParaRPr lang="en-US" b="1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42812" y="1461370"/>
            <a:ext cx="7715250" cy="4146759"/>
          </a:xfrm>
          <a:custGeom>
            <a:avLst/>
            <a:gdLst>
              <a:gd name="connsiteX0" fmla="*/ 0 w 7715250"/>
              <a:gd name="connsiteY0" fmla="*/ 4140200 h 4148143"/>
              <a:gd name="connsiteX1" fmla="*/ 133350 w 7715250"/>
              <a:gd name="connsiteY1" fmla="*/ 4140200 h 4148143"/>
              <a:gd name="connsiteX2" fmla="*/ 361950 w 7715250"/>
              <a:gd name="connsiteY2" fmla="*/ 4057650 h 4148143"/>
              <a:gd name="connsiteX3" fmla="*/ 482600 w 7715250"/>
              <a:gd name="connsiteY3" fmla="*/ 3854450 h 4148143"/>
              <a:gd name="connsiteX4" fmla="*/ 565150 w 7715250"/>
              <a:gd name="connsiteY4" fmla="*/ 3422650 h 4148143"/>
              <a:gd name="connsiteX5" fmla="*/ 825500 w 7715250"/>
              <a:gd name="connsiteY5" fmla="*/ 2533650 h 4148143"/>
              <a:gd name="connsiteX6" fmla="*/ 1028700 w 7715250"/>
              <a:gd name="connsiteY6" fmla="*/ 1943100 h 4148143"/>
              <a:gd name="connsiteX7" fmla="*/ 1447800 w 7715250"/>
              <a:gd name="connsiteY7" fmla="*/ 704850 h 4148143"/>
              <a:gd name="connsiteX8" fmla="*/ 1720850 w 7715250"/>
              <a:gd name="connsiteY8" fmla="*/ 222250 h 4148143"/>
              <a:gd name="connsiteX9" fmla="*/ 2120900 w 7715250"/>
              <a:gd name="connsiteY9" fmla="*/ 38100 h 4148143"/>
              <a:gd name="connsiteX10" fmla="*/ 3035300 w 7715250"/>
              <a:gd name="connsiteY10" fmla="*/ 0 h 4148143"/>
              <a:gd name="connsiteX11" fmla="*/ 5981700 w 7715250"/>
              <a:gd name="connsiteY11" fmla="*/ 0 h 4148143"/>
              <a:gd name="connsiteX12" fmla="*/ 7715250 w 7715250"/>
              <a:gd name="connsiteY12" fmla="*/ 38100 h 4148143"/>
              <a:gd name="connsiteX0" fmla="*/ 0 w 7715250"/>
              <a:gd name="connsiteY0" fmla="*/ 4140200 h 4148143"/>
              <a:gd name="connsiteX1" fmla="*/ 133350 w 7715250"/>
              <a:gd name="connsiteY1" fmla="*/ 4140200 h 4148143"/>
              <a:gd name="connsiteX2" fmla="*/ 361950 w 7715250"/>
              <a:gd name="connsiteY2" fmla="*/ 4057650 h 4148143"/>
              <a:gd name="connsiteX3" fmla="*/ 482600 w 7715250"/>
              <a:gd name="connsiteY3" fmla="*/ 3854450 h 4148143"/>
              <a:gd name="connsiteX4" fmla="*/ 615950 w 7715250"/>
              <a:gd name="connsiteY4" fmla="*/ 3416300 h 4148143"/>
              <a:gd name="connsiteX5" fmla="*/ 825500 w 7715250"/>
              <a:gd name="connsiteY5" fmla="*/ 2533650 h 4148143"/>
              <a:gd name="connsiteX6" fmla="*/ 1028700 w 7715250"/>
              <a:gd name="connsiteY6" fmla="*/ 1943100 h 4148143"/>
              <a:gd name="connsiteX7" fmla="*/ 1447800 w 7715250"/>
              <a:gd name="connsiteY7" fmla="*/ 704850 h 4148143"/>
              <a:gd name="connsiteX8" fmla="*/ 1720850 w 7715250"/>
              <a:gd name="connsiteY8" fmla="*/ 222250 h 4148143"/>
              <a:gd name="connsiteX9" fmla="*/ 2120900 w 7715250"/>
              <a:gd name="connsiteY9" fmla="*/ 38100 h 4148143"/>
              <a:gd name="connsiteX10" fmla="*/ 3035300 w 7715250"/>
              <a:gd name="connsiteY10" fmla="*/ 0 h 4148143"/>
              <a:gd name="connsiteX11" fmla="*/ 5981700 w 7715250"/>
              <a:gd name="connsiteY11" fmla="*/ 0 h 4148143"/>
              <a:gd name="connsiteX12" fmla="*/ 7715250 w 7715250"/>
              <a:gd name="connsiteY12" fmla="*/ 38100 h 4148143"/>
              <a:gd name="connsiteX0" fmla="*/ 0 w 7715250"/>
              <a:gd name="connsiteY0" fmla="*/ 4140200 h 4148143"/>
              <a:gd name="connsiteX1" fmla="*/ 133350 w 7715250"/>
              <a:gd name="connsiteY1" fmla="*/ 4140200 h 4148143"/>
              <a:gd name="connsiteX2" fmla="*/ 361950 w 7715250"/>
              <a:gd name="connsiteY2" fmla="*/ 4057650 h 4148143"/>
              <a:gd name="connsiteX3" fmla="*/ 482600 w 7715250"/>
              <a:gd name="connsiteY3" fmla="*/ 3854450 h 4148143"/>
              <a:gd name="connsiteX4" fmla="*/ 615950 w 7715250"/>
              <a:gd name="connsiteY4" fmla="*/ 3416300 h 4148143"/>
              <a:gd name="connsiteX5" fmla="*/ 844550 w 7715250"/>
              <a:gd name="connsiteY5" fmla="*/ 2552700 h 4148143"/>
              <a:gd name="connsiteX6" fmla="*/ 1028700 w 7715250"/>
              <a:gd name="connsiteY6" fmla="*/ 1943100 h 4148143"/>
              <a:gd name="connsiteX7" fmla="*/ 1447800 w 7715250"/>
              <a:gd name="connsiteY7" fmla="*/ 704850 h 4148143"/>
              <a:gd name="connsiteX8" fmla="*/ 1720850 w 7715250"/>
              <a:gd name="connsiteY8" fmla="*/ 222250 h 4148143"/>
              <a:gd name="connsiteX9" fmla="*/ 2120900 w 7715250"/>
              <a:gd name="connsiteY9" fmla="*/ 38100 h 4148143"/>
              <a:gd name="connsiteX10" fmla="*/ 3035300 w 7715250"/>
              <a:gd name="connsiteY10" fmla="*/ 0 h 4148143"/>
              <a:gd name="connsiteX11" fmla="*/ 5981700 w 7715250"/>
              <a:gd name="connsiteY11" fmla="*/ 0 h 4148143"/>
              <a:gd name="connsiteX12" fmla="*/ 7715250 w 7715250"/>
              <a:gd name="connsiteY12" fmla="*/ 38100 h 4148143"/>
              <a:gd name="connsiteX0" fmla="*/ 0 w 7715250"/>
              <a:gd name="connsiteY0" fmla="*/ 4140200 h 4145606"/>
              <a:gd name="connsiteX1" fmla="*/ 204234 w 7715250"/>
              <a:gd name="connsiteY1" fmla="*/ 4135475 h 4145606"/>
              <a:gd name="connsiteX2" fmla="*/ 361950 w 7715250"/>
              <a:gd name="connsiteY2" fmla="*/ 4057650 h 4145606"/>
              <a:gd name="connsiteX3" fmla="*/ 482600 w 7715250"/>
              <a:gd name="connsiteY3" fmla="*/ 3854450 h 4145606"/>
              <a:gd name="connsiteX4" fmla="*/ 615950 w 7715250"/>
              <a:gd name="connsiteY4" fmla="*/ 3416300 h 4145606"/>
              <a:gd name="connsiteX5" fmla="*/ 844550 w 7715250"/>
              <a:gd name="connsiteY5" fmla="*/ 2552700 h 4145606"/>
              <a:gd name="connsiteX6" fmla="*/ 1028700 w 7715250"/>
              <a:gd name="connsiteY6" fmla="*/ 1943100 h 4145606"/>
              <a:gd name="connsiteX7" fmla="*/ 1447800 w 7715250"/>
              <a:gd name="connsiteY7" fmla="*/ 704850 h 4145606"/>
              <a:gd name="connsiteX8" fmla="*/ 1720850 w 7715250"/>
              <a:gd name="connsiteY8" fmla="*/ 222250 h 4145606"/>
              <a:gd name="connsiteX9" fmla="*/ 2120900 w 7715250"/>
              <a:gd name="connsiteY9" fmla="*/ 38100 h 4145606"/>
              <a:gd name="connsiteX10" fmla="*/ 3035300 w 7715250"/>
              <a:gd name="connsiteY10" fmla="*/ 0 h 4145606"/>
              <a:gd name="connsiteX11" fmla="*/ 5981700 w 7715250"/>
              <a:gd name="connsiteY11" fmla="*/ 0 h 4145606"/>
              <a:gd name="connsiteX12" fmla="*/ 7715250 w 7715250"/>
              <a:gd name="connsiteY12" fmla="*/ 38100 h 4145606"/>
              <a:gd name="connsiteX0" fmla="*/ 0 w 7715250"/>
              <a:gd name="connsiteY0" fmla="*/ 4140200 h 4146759"/>
              <a:gd name="connsiteX1" fmla="*/ 204234 w 7715250"/>
              <a:gd name="connsiteY1" fmla="*/ 4135475 h 4146759"/>
              <a:gd name="connsiteX2" fmla="*/ 376127 w 7715250"/>
              <a:gd name="connsiteY2" fmla="*/ 4038748 h 4146759"/>
              <a:gd name="connsiteX3" fmla="*/ 482600 w 7715250"/>
              <a:gd name="connsiteY3" fmla="*/ 3854450 h 4146759"/>
              <a:gd name="connsiteX4" fmla="*/ 615950 w 7715250"/>
              <a:gd name="connsiteY4" fmla="*/ 3416300 h 4146759"/>
              <a:gd name="connsiteX5" fmla="*/ 844550 w 7715250"/>
              <a:gd name="connsiteY5" fmla="*/ 2552700 h 4146759"/>
              <a:gd name="connsiteX6" fmla="*/ 1028700 w 7715250"/>
              <a:gd name="connsiteY6" fmla="*/ 1943100 h 4146759"/>
              <a:gd name="connsiteX7" fmla="*/ 1447800 w 7715250"/>
              <a:gd name="connsiteY7" fmla="*/ 704850 h 4146759"/>
              <a:gd name="connsiteX8" fmla="*/ 1720850 w 7715250"/>
              <a:gd name="connsiteY8" fmla="*/ 222250 h 4146759"/>
              <a:gd name="connsiteX9" fmla="*/ 2120900 w 7715250"/>
              <a:gd name="connsiteY9" fmla="*/ 38100 h 4146759"/>
              <a:gd name="connsiteX10" fmla="*/ 3035300 w 7715250"/>
              <a:gd name="connsiteY10" fmla="*/ 0 h 4146759"/>
              <a:gd name="connsiteX11" fmla="*/ 5981700 w 7715250"/>
              <a:gd name="connsiteY11" fmla="*/ 0 h 4146759"/>
              <a:gd name="connsiteX12" fmla="*/ 7715250 w 7715250"/>
              <a:gd name="connsiteY12" fmla="*/ 38100 h 4146759"/>
              <a:gd name="connsiteX0" fmla="*/ 0 w 7715250"/>
              <a:gd name="connsiteY0" fmla="*/ 4140200 h 4146759"/>
              <a:gd name="connsiteX1" fmla="*/ 204234 w 7715250"/>
              <a:gd name="connsiteY1" fmla="*/ 4135475 h 4146759"/>
              <a:gd name="connsiteX2" fmla="*/ 376127 w 7715250"/>
              <a:gd name="connsiteY2" fmla="*/ 4038748 h 4146759"/>
              <a:gd name="connsiteX3" fmla="*/ 494414 w 7715250"/>
              <a:gd name="connsiteY3" fmla="*/ 3837910 h 4146759"/>
              <a:gd name="connsiteX4" fmla="*/ 615950 w 7715250"/>
              <a:gd name="connsiteY4" fmla="*/ 3416300 h 4146759"/>
              <a:gd name="connsiteX5" fmla="*/ 844550 w 7715250"/>
              <a:gd name="connsiteY5" fmla="*/ 2552700 h 4146759"/>
              <a:gd name="connsiteX6" fmla="*/ 1028700 w 7715250"/>
              <a:gd name="connsiteY6" fmla="*/ 1943100 h 4146759"/>
              <a:gd name="connsiteX7" fmla="*/ 1447800 w 7715250"/>
              <a:gd name="connsiteY7" fmla="*/ 704850 h 4146759"/>
              <a:gd name="connsiteX8" fmla="*/ 1720850 w 7715250"/>
              <a:gd name="connsiteY8" fmla="*/ 222250 h 4146759"/>
              <a:gd name="connsiteX9" fmla="*/ 2120900 w 7715250"/>
              <a:gd name="connsiteY9" fmla="*/ 38100 h 4146759"/>
              <a:gd name="connsiteX10" fmla="*/ 3035300 w 7715250"/>
              <a:gd name="connsiteY10" fmla="*/ 0 h 4146759"/>
              <a:gd name="connsiteX11" fmla="*/ 5981700 w 7715250"/>
              <a:gd name="connsiteY11" fmla="*/ 0 h 4146759"/>
              <a:gd name="connsiteX12" fmla="*/ 7715250 w 7715250"/>
              <a:gd name="connsiteY12" fmla="*/ 38100 h 414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15250" h="4146759">
                <a:moveTo>
                  <a:pt x="0" y="4140200"/>
                </a:moveTo>
                <a:cubicBezTo>
                  <a:pt x="36512" y="4147079"/>
                  <a:pt x="141546" y="4152384"/>
                  <a:pt x="204234" y="4135475"/>
                </a:cubicBezTo>
                <a:cubicBezTo>
                  <a:pt x="266922" y="4118566"/>
                  <a:pt x="327764" y="4088342"/>
                  <a:pt x="376127" y="4038748"/>
                </a:cubicBezTo>
                <a:cubicBezTo>
                  <a:pt x="424490" y="3989154"/>
                  <a:pt x="454444" y="3941651"/>
                  <a:pt x="494414" y="3837910"/>
                </a:cubicBezTo>
                <a:cubicBezTo>
                  <a:pt x="534385" y="3734169"/>
                  <a:pt x="557594" y="3630502"/>
                  <a:pt x="615950" y="3416300"/>
                </a:cubicBezTo>
                <a:cubicBezTo>
                  <a:pt x="674306" y="3202098"/>
                  <a:pt x="775758" y="2798233"/>
                  <a:pt x="844550" y="2552700"/>
                </a:cubicBezTo>
                <a:cubicBezTo>
                  <a:pt x="913342" y="2307167"/>
                  <a:pt x="928158" y="2251075"/>
                  <a:pt x="1028700" y="1943100"/>
                </a:cubicBezTo>
                <a:cubicBezTo>
                  <a:pt x="1129242" y="1635125"/>
                  <a:pt x="1332442" y="991658"/>
                  <a:pt x="1447800" y="704850"/>
                </a:cubicBezTo>
                <a:cubicBezTo>
                  <a:pt x="1563158" y="418042"/>
                  <a:pt x="1608667" y="333375"/>
                  <a:pt x="1720850" y="222250"/>
                </a:cubicBezTo>
                <a:cubicBezTo>
                  <a:pt x="1833033" y="111125"/>
                  <a:pt x="1901825" y="75142"/>
                  <a:pt x="2120900" y="38100"/>
                </a:cubicBezTo>
                <a:cubicBezTo>
                  <a:pt x="2339975" y="1058"/>
                  <a:pt x="3035300" y="0"/>
                  <a:pt x="3035300" y="0"/>
                </a:cubicBezTo>
                <a:lnTo>
                  <a:pt x="5981700" y="0"/>
                </a:lnTo>
                <a:cubicBezTo>
                  <a:pt x="6761692" y="6350"/>
                  <a:pt x="7238471" y="22225"/>
                  <a:pt x="7715250" y="381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82986" y="1221185"/>
            <a:ext cx="297756" cy="4444783"/>
          </a:xfrm>
          <a:prstGeom prst="rect">
            <a:avLst/>
          </a:prstGeom>
          <a:solidFill>
            <a:srgbClr val="FCECC8"/>
          </a:solidFill>
          <a:ln>
            <a:solidFill>
              <a:srgbClr val="FCE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087459" y="1227736"/>
            <a:ext cx="1730453" cy="4438232"/>
          </a:xfrm>
          <a:prstGeom prst="rect">
            <a:avLst/>
          </a:prstGeom>
          <a:solidFill>
            <a:srgbClr val="F9CEBE"/>
          </a:solidFill>
          <a:ln>
            <a:solidFill>
              <a:srgbClr val="F9C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824628" y="1224460"/>
            <a:ext cx="5640150" cy="4438232"/>
          </a:xfrm>
          <a:prstGeom prst="rect">
            <a:avLst/>
          </a:prstGeom>
          <a:solidFill>
            <a:srgbClr val="CBE3E5"/>
          </a:solidFill>
          <a:ln>
            <a:solidFill>
              <a:srgbClr val="CBE3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1169000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1393039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1610603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1835524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2055070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2286652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505267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2733341" y="5750785"/>
            <a:ext cx="0" cy="442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11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4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 animBg="1"/>
      <p:bldP spid="69" grpId="0" animBg="1"/>
      <p:bldP spid="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308302" y="258520"/>
            <a:ext cx="4493942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Tetanus </a:t>
            </a:r>
            <a:r>
              <a:rPr kumimoji="0" lang="sr-Latn-R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(</a:t>
            </a:r>
            <a:r>
              <a:rPr kumimoji="0" lang="sr-Latn-RS" sz="320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Clostridium tetani</a:t>
            </a:r>
            <a:r>
              <a:rPr kumimoji="0" lang="sr-Latn-R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55273" y="928422"/>
            <a:ext cx="4940190" cy="5865541"/>
            <a:chOff x="4555273" y="928422"/>
            <a:chExt cx="4940190" cy="5865541"/>
          </a:xfrm>
        </p:grpSpPr>
        <p:grpSp>
          <p:nvGrpSpPr>
            <p:cNvPr id="15" name="Group 14"/>
            <p:cNvGrpSpPr/>
            <p:nvPr/>
          </p:nvGrpSpPr>
          <p:grpSpPr>
            <a:xfrm>
              <a:off x="4555273" y="928422"/>
              <a:ext cx="4888838" cy="5865541"/>
              <a:chOff x="3911600" y="992459"/>
              <a:chExt cx="4888838" cy="5865541"/>
            </a:xfrm>
          </p:grpSpPr>
          <p:pic>
            <p:nvPicPr>
              <p:cNvPr id="4" name="Picture 2" descr="Image result for clostridium tetani mechanis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6352" y="992459"/>
                <a:ext cx="4184086" cy="5865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3911600" y="2374900"/>
                <a:ext cx="1238250" cy="463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>
                    <a:solidFill>
                      <a:schemeClr val="tx1"/>
                    </a:solidFill>
                    <a:latin typeface="Garamond" panose="02020404030301010803" pitchFamily="18" charset="0"/>
                  </a:rPr>
                  <a:t>Inhibitorni</a:t>
                </a:r>
              </a:p>
              <a:p>
                <a:pPr algn="ctr"/>
                <a:r>
                  <a:rPr lang="sr-Latn-RS">
                    <a:solidFill>
                      <a:schemeClr val="tx1"/>
                    </a:solidFill>
                    <a:latin typeface="Garamond" panose="02020404030301010803" pitchFamily="18" charset="0"/>
                  </a:rPr>
                  <a:t>neuron</a:t>
                </a:r>
                <a:endParaRPr lang="en-US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889499" y="5035549"/>
                <a:ext cx="904023" cy="426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>
                    <a:solidFill>
                      <a:schemeClr val="tx1"/>
                    </a:solidFill>
                    <a:latin typeface="Garamond" panose="02020404030301010803" pitchFamily="18" charset="0"/>
                  </a:rPr>
                  <a:t>Toksin</a:t>
                </a:r>
                <a:endParaRPr lang="en-US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613650" y="5632449"/>
                <a:ext cx="586522" cy="426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r-Latn-RS" sz="1200">
                    <a:solidFill>
                      <a:schemeClr val="tx1"/>
                    </a:solidFill>
                    <a:latin typeface="Garamond" panose="02020404030301010803" pitchFamily="18" charset="0"/>
                  </a:rPr>
                  <a:t>Toksin</a:t>
                </a:r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856589" y="6222999"/>
                <a:ext cx="586522" cy="426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207000" y="6426200"/>
                <a:ext cx="586522" cy="17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131914" y="6359989"/>
                <a:ext cx="593121" cy="17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925076" y="6308864"/>
                <a:ext cx="593121" cy="17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063427" y="6331553"/>
                <a:ext cx="593121" cy="17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331955" y="6674401"/>
                <a:ext cx="593121" cy="17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8756795" y="4640506"/>
              <a:ext cx="738668" cy="107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6" y="2774413"/>
            <a:ext cx="58388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4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76" y="868120"/>
            <a:ext cx="5403273" cy="58687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650" y="0"/>
            <a:ext cx="1015365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852654" y="258520"/>
            <a:ext cx="5454595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Botulizam </a:t>
            </a:r>
            <a:r>
              <a:rPr kumimoji="0" lang="sr-Latn-R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(</a:t>
            </a:r>
            <a:r>
              <a:rPr kumimoji="0" lang="sr-Latn-RS" sz="320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Clostridium botulinum</a:t>
            </a:r>
            <a:r>
              <a:rPr kumimoji="0" lang="sr-Latn-R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Miotatički</a:t>
            </a:r>
            <a:r>
              <a:rPr kumimoji="0" lang="sr-Latn-R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2" name="Picture 2" descr="D:\ljuba\das\FIZIOLOGIJA\vežbe\2 semsetar\oftalmoskopija\effector-musc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857232"/>
            <a:ext cx="5932568" cy="57150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283463" y="1659603"/>
            <a:ext cx="3150221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sr-Latn-CS" sz="2000">
              <a:solidFill>
                <a:srgbClr val="D84256"/>
              </a:solidFill>
            </a:endParaRPr>
          </a:p>
          <a:p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Receptor – mišićno vreteno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2942" y="3424482"/>
            <a:ext cx="987073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A</a:t>
            </a:r>
            <a:r>
              <a:rPr lang="el-GR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α</a:t>
            </a:r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 n.</a:t>
            </a:r>
          </a:p>
          <a:p>
            <a:pPr algn="r"/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vlakna </a:t>
            </a:r>
            <a:endParaRPr lang="en-US" sz="2000" b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632" y="4497363"/>
            <a:ext cx="2162772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Kičmena moždina</a:t>
            </a:r>
            <a:endParaRPr lang="en-US" sz="2000" b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5221" y="2461974"/>
            <a:ext cx="23606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2000" b="1">
                <a:solidFill>
                  <a:srgbClr val="D84256"/>
                </a:solidFill>
                <a:latin typeface="Garamond" panose="02020404030301010803" pitchFamily="18" charset="0"/>
              </a:rPr>
              <a:t>Efektor – mišić</a:t>
            </a:r>
          </a:p>
          <a:p>
            <a:endParaRPr lang="en-US" sz="2000" b="1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34331" y="1894114"/>
            <a:ext cx="1782147" cy="47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r-Latn-RS" sz="2000" b="1">
                <a:solidFill>
                  <a:srgbClr val="D84256"/>
                </a:solidFill>
                <a:latin typeface="Garamond" panose="02020404030301010803" pitchFamily="18" charset="0"/>
              </a:rPr>
              <a:t>Ia n. vlakna</a:t>
            </a:r>
            <a:endParaRPr lang="en-US" sz="2000" b="1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09936" y="819912"/>
            <a:ext cx="4124130" cy="43972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>
                <a:solidFill>
                  <a:srgbClr val="D84256"/>
                </a:solidFill>
                <a:latin typeface="Garamond" panose="02020404030301010803" pitchFamily="18" charset="0"/>
              </a:rPr>
              <a:t>Mišićni refleks na istezanje</a:t>
            </a:r>
            <a:endParaRPr lang="en-US" sz="2400" b="1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Mišićno vreteno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17" name="Picture 2" descr="D:\ljuba\das\FIZIOLOGIJA\vežbe\2 semsetar\oftalmoskopija\gammafiber20-640x4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29" y="914189"/>
            <a:ext cx="7989220" cy="578647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948874" y="984301"/>
            <a:ext cx="1921167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Ekstrafuzna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vlakna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2946" y="1425360"/>
            <a:ext cx="1797095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>
                <a:latin typeface="Garamond" panose="02020404030301010803" pitchFamily="18" charset="0"/>
              </a:rPr>
              <a:t>Intrafuzna </a:t>
            </a:r>
            <a:r>
              <a:rPr lang="en-GB" dirty="0" err="1">
                <a:latin typeface="Garamond" panose="02020404030301010803" pitchFamily="18" charset="0"/>
              </a:rPr>
              <a:t>vlakna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1338" y="4637393"/>
            <a:ext cx="1818703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Eferentni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neuroni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03527" y="5006725"/>
            <a:ext cx="439544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latin typeface="Garamond" panose="02020404030301010803" pitchFamily="18" charset="0"/>
              </a:rPr>
              <a:t>Aꝩ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82688" y="5482692"/>
            <a:ext cx="453970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latin typeface="Garamond" panose="02020404030301010803" pitchFamily="18" charset="0"/>
              </a:rPr>
              <a:t>A</a:t>
            </a:r>
            <a:r>
              <a:rPr lang="el-GR" dirty="0">
                <a:latin typeface="Garamond" panose="02020404030301010803" pitchFamily="18" charset="0"/>
              </a:rPr>
              <a:t>α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3738" y="2824850"/>
            <a:ext cx="1846788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Aferentni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neuroni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8213" y="3194182"/>
            <a:ext cx="360996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Ia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64895" y="3644329"/>
            <a:ext cx="442750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IIa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94548" y="935374"/>
            <a:ext cx="2479012" cy="369332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Buketasti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nervni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završeci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77481" y="2171017"/>
            <a:ext cx="1566519" cy="646331"/>
          </a:xfrm>
          <a:prstGeom prst="rect">
            <a:avLst/>
          </a:prstGeom>
          <a:ln w="19050">
            <a:solidFill>
              <a:srgbClr val="0739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err="1">
                <a:latin typeface="Garamond" panose="02020404030301010803" pitchFamily="18" charset="0"/>
              </a:rPr>
              <a:t>Anulospiralni</a:t>
            </a:r>
            <a:endParaRPr lang="en-GB" dirty="0">
              <a:latin typeface="Garamond" panose="02020404030301010803" pitchFamily="18" charset="0"/>
            </a:endParaRPr>
          </a:p>
          <a:p>
            <a:r>
              <a:rPr lang="en-GB" dirty="0" err="1">
                <a:latin typeface="Garamond" panose="02020404030301010803" pitchFamily="18" charset="0"/>
              </a:rPr>
              <a:t>nervni</a:t>
            </a:r>
            <a:r>
              <a:rPr lang="en-GB" dirty="0">
                <a:latin typeface="Garamond" panose="02020404030301010803" pitchFamily="18" charset="0"/>
              </a:rPr>
              <a:t> </a:t>
            </a:r>
            <a:r>
              <a:rPr lang="en-GB" dirty="0" err="1">
                <a:latin typeface="Garamond" panose="02020404030301010803" pitchFamily="18" charset="0"/>
              </a:rPr>
              <a:t>završeci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28" name="Right Arrow 27"/>
          <p:cNvSpPr/>
          <p:nvPr/>
        </p:nvSpPr>
        <p:spPr>
          <a:xfrm rot="8733480">
            <a:off x="7110942" y="145218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ight Arrow 28"/>
          <p:cNvSpPr/>
          <p:nvPr/>
        </p:nvSpPr>
        <p:spPr>
          <a:xfrm rot="8733480">
            <a:off x="7475710" y="295186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7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Patelarni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6" name="Picture 2" descr="D:\ljuba\das\FIZIOLOGIJA\vežbe\2 semsetar\oftalmoskopija\reflexes&amp;reactiontimes13233283938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071546"/>
            <a:ext cx="6935515" cy="5214974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123216" y="2928934"/>
            <a:ext cx="2890155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Receptor</a:t>
            </a:r>
            <a:r>
              <a:rPr lang="sr-Latn-CS" sz="2000" dirty="0">
                <a:solidFill>
                  <a:srgbClr val="D84256"/>
                </a:solidFill>
                <a:latin typeface="Garamond" panose="02020404030301010803" pitchFamily="18" charset="0"/>
              </a:rPr>
              <a:t>-mišićno vreteno </a:t>
            </a:r>
          </a:p>
          <a:p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m. quadricepsa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57853" y="1184122"/>
            <a:ext cx="2391296" cy="9848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Aferentno vlakno </a:t>
            </a:r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Ia </a:t>
            </a:r>
          </a:p>
          <a:p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n. femoralisa</a:t>
            </a:r>
            <a:endParaRPr lang="sr-Latn-CS" sz="2000" b="1" dirty="0">
              <a:solidFill>
                <a:srgbClr val="D84256"/>
              </a:solidFill>
              <a:latin typeface="Garamond" panose="02020404030301010803" pitchFamily="18" charset="0"/>
            </a:endParaRPr>
          </a:p>
          <a:p>
            <a:endParaRPr lang="sr-Latn-CS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8757" y="3643314"/>
            <a:ext cx="2995179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Eferentno nervno </a:t>
            </a:r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vlakno  </a:t>
            </a:r>
          </a:p>
          <a:p>
            <a:pPr algn="r"/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n. femoralisa</a:t>
            </a:r>
            <a:endParaRPr lang="sr-Latn-CS" sz="2000" b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28130" y="5118805"/>
            <a:ext cx="2287742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Efektor</a:t>
            </a:r>
            <a:r>
              <a:rPr lang="sr-Latn-CS" sz="2000" dirty="0">
                <a:solidFill>
                  <a:srgbClr val="D84256"/>
                </a:solidFill>
                <a:latin typeface="Garamond" panose="02020404030301010803" pitchFamily="18" charset="0"/>
              </a:rPr>
              <a:t>-</a:t>
            </a:r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m. quadriceps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05057" y="2157375"/>
            <a:ext cx="974947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Centar</a:t>
            </a:r>
            <a:r>
              <a:rPr lang="sr-Latn-CS" sz="2000">
                <a:solidFill>
                  <a:srgbClr val="D84256"/>
                </a:solidFill>
                <a:latin typeface="Garamond" panose="02020404030301010803" pitchFamily="18" charset="0"/>
              </a:rPr>
              <a:t> </a:t>
            </a:r>
            <a:endParaRPr lang="sr-Latn-CS" sz="2000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07" y="0"/>
            <a:ext cx="102818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061" y="5768720"/>
            <a:ext cx="1871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>
                <a:solidFill>
                  <a:schemeClr val="bg1"/>
                </a:solidFill>
                <a:latin typeface="Garamond" panose="02020404030301010803" pitchFamily="18" charset="0"/>
              </a:rPr>
              <a:t>Uloga?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08" y="2836507"/>
            <a:ext cx="2022849" cy="1518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898" y="0"/>
            <a:ext cx="11424769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Kornealni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9933" y="2024035"/>
            <a:ext cx="231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>
                <a:solidFill>
                  <a:srgbClr val="073952"/>
                </a:solidFill>
                <a:latin typeface="Garamond" panose="02020404030301010803" pitchFamily="18" charset="0"/>
              </a:rPr>
              <a:t>Značaj?</a:t>
            </a:r>
          </a:p>
        </p:txBody>
      </p:sp>
    </p:spTree>
    <p:extLst>
      <p:ext uri="{BB962C8B-B14F-4D97-AF65-F5344CB8AC3E}">
        <p14:creationId xmlns:p14="http://schemas.microsoft.com/office/powerpoint/2010/main" val="28281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839686" y="258520"/>
            <a:ext cx="5475514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Ispitivanje patelarnog refleksa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" name="Пателарни рефлекс, ФВМ КзФиБ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968829"/>
            <a:ext cx="9448800" cy="588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D84256"/>
          </a:solidFill>
          <a:ln>
            <a:solidFill>
              <a:srgbClr val="D84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Refleks Ahilove</a:t>
            </a:r>
            <a:r>
              <a:rPr kumimoji="0" lang="sr-Latn-R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tetive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3" name="Picture 2" descr="D:\ljuba\das\FIZIOLOGIJA\vežbe\2 semsetar\oftalmoskopija\reflex_triceps-sur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2393977" cy="38576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81652" y="1714488"/>
            <a:ext cx="4700592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CS" sz="2000" b="1">
                <a:solidFill>
                  <a:srgbClr val="D84256"/>
                </a:solidFill>
                <a:latin typeface="Garamond" panose="02020404030301010803" pitchFamily="18" charset="0"/>
              </a:rPr>
              <a:t>Receptor</a:t>
            </a:r>
            <a:r>
              <a:rPr lang="sr-Latn-CS" sz="2000">
                <a:solidFill>
                  <a:srgbClr val="D84256"/>
                </a:solidFill>
                <a:latin typeface="Garamond" panose="02020404030301010803" pitchFamily="18" charset="0"/>
              </a:rPr>
              <a:t> – mišićno </a:t>
            </a:r>
            <a:r>
              <a:rPr lang="sr-Latn-CS" sz="2000" dirty="0">
                <a:solidFill>
                  <a:srgbClr val="D84256"/>
                </a:solidFill>
                <a:latin typeface="Garamond" panose="02020404030301010803" pitchFamily="18" charset="0"/>
              </a:rPr>
              <a:t>vreteno </a:t>
            </a:r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m. gastrocnemiusa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1652" y="2691085"/>
            <a:ext cx="2966774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Aferentno</a:t>
            </a:r>
            <a:r>
              <a:rPr lang="sr-Latn-CS" sz="2000" dirty="0">
                <a:solidFill>
                  <a:srgbClr val="D84256"/>
                </a:solidFill>
                <a:latin typeface="Garamond" panose="02020404030301010803" pitchFamily="18" charset="0"/>
              </a:rPr>
              <a:t> vlakno </a:t>
            </a:r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n. tibialisa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1652" y="4539895"/>
            <a:ext cx="2979598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Eferentno</a:t>
            </a:r>
            <a:r>
              <a:rPr lang="sr-Latn-CS" sz="2000" dirty="0">
                <a:solidFill>
                  <a:srgbClr val="D84256"/>
                </a:solidFill>
                <a:latin typeface="Garamond" panose="02020404030301010803" pitchFamily="18" charset="0"/>
              </a:rPr>
              <a:t> vlakno </a:t>
            </a:r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n. tibialisa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1652" y="5490265"/>
            <a:ext cx="2500813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sz="2000" b="1" dirty="0">
                <a:solidFill>
                  <a:srgbClr val="D84256"/>
                </a:solidFill>
                <a:latin typeface="Garamond" panose="02020404030301010803" pitchFamily="18" charset="0"/>
              </a:rPr>
              <a:t>Efektor</a:t>
            </a:r>
            <a:r>
              <a:rPr lang="sr-Latn-CS" sz="2000" i="1" dirty="0">
                <a:solidFill>
                  <a:srgbClr val="D84256"/>
                </a:solidFill>
                <a:latin typeface="Garamond" panose="02020404030301010803" pitchFamily="18" charset="0"/>
              </a:rPr>
              <a:t> m. gastrocnemius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1652" y="3667682"/>
            <a:ext cx="2839239" cy="4001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D84256"/>
                </a:solidFill>
                <a:latin typeface="Garamond" panose="02020404030301010803" pitchFamily="18" charset="0"/>
              </a:rPr>
              <a:t>Centar</a:t>
            </a:r>
            <a:r>
              <a:rPr lang="sr-Latn-RS" sz="2000">
                <a:solidFill>
                  <a:srgbClr val="D84256"/>
                </a:solidFill>
                <a:latin typeface="Garamond" panose="02020404030301010803" pitchFamily="18" charset="0"/>
              </a:rPr>
              <a:t>: kičmena moždina.</a:t>
            </a:r>
            <a:endParaRPr lang="en-US" sz="2000" i="1" dirty="0">
              <a:solidFill>
                <a:srgbClr val="D84256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9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Hvala na pažnji!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Kornealni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9" y="791920"/>
            <a:ext cx="7144970" cy="6066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1790" y="3720178"/>
            <a:ext cx="1902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i="1">
                <a:solidFill>
                  <a:srgbClr val="C00000"/>
                </a:solidFill>
                <a:latin typeface="Garamond" panose="02020404030301010803" pitchFamily="18" charset="0"/>
              </a:rPr>
              <a:t>N. ophtalmicus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4684" y="2297553"/>
            <a:ext cx="1382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073952"/>
                </a:solidFill>
                <a:latin typeface="Garamond" panose="02020404030301010803" pitchFamily="18" charset="0"/>
              </a:rPr>
              <a:t>Stimulus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8884" y="1724017"/>
            <a:ext cx="1382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>
                <a:solidFill>
                  <a:srgbClr val="073952"/>
                </a:solidFill>
                <a:latin typeface="Garamond" panose="02020404030301010803" pitchFamily="18" charset="0"/>
              </a:rPr>
              <a:t>Rožnjača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8884" y="2871089"/>
            <a:ext cx="2275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b="1">
                <a:solidFill>
                  <a:srgbClr val="C00000"/>
                </a:solidFill>
                <a:latin typeface="Garamond" panose="02020404030301010803" pitchFamily="18" charset="0"/>
              </a:rPr>
              <a:t>Mehanoreceptori</a:t>
            </a:r>
          </a:p>
          <a:p>
            <a:r>
              <a:rPr lang="sr-Latn-RS" sz="2200" b="1">
                <a:solidFill>
                  <a:srgbClr val="C00000"/>
                </a:solidFill>
                <a:latin typeface="Garamond" panose="02020404030301010803" pitchFamily="18" charset="0"/>
              </a:rPr>
              <a:t>u rožnjači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68884" y="6282994"/>
            <a:ext cx="1382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>
                <a:solidFill>
                  <a:srgbClr val="073952"/>
                </a:solidFill>
                <a:latin typeface="Garamond" panose="02020404030301010803" pitchFamily="18" charset="0"/>
              </a:rPr>
              <a:t>Rožnjača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9076" y="4581924"/>
            <a:ext cx="2203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>
                <a:solidFill>
                  <a:srgbClr val="073952"/>
                </a:solidFill>
                <a:latin typeface="Garamond" panose="02020404030301010803" pitchFamily="18" charset="0"/>
              </a:rPr>
              <a:t>Korneoskleralni</a:t>
            </a:r>
          </a:p>
          <a:p>
            <a:r>
              <a:rPr lang="sr-Latn-RS" sz="2200">
                <a:solidFill>
                  <a:srgbClr val="073952"/>
                </a:solidFill>
                <a:latin typeface="Garamond" panose="02020404030301010803" pitchFamily="18" charset="0"/>
              </a:rPr>
              <a:t>limbus</a:t>
            </a:r>
          </a:p>
        </p:txBody>
      </p:sp>
      <p:cxnSp>
        <p:nvCxnSpPr>
          <p:cNvPr id="14" name="Straight Arrow Connector 13"/>
          <p:cNvCxnSpPr>
            <a:stCxn id="7" idx="0"/>
          </p:cNvCxnSpPr>
          <p:nvPr/>
        </p:nvCxnSpPr>
        <p:spPr>
          <a:xfrm flipH="1" flipV="1">
            <a:off x="5682343" y="3069772"/>
            <a:ext cx="585" cy="650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32894" y="1724017"/>
            <a:ext cx="129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i="1">
                <a:solidFill>
                  <a:srgbClr val="C00000"/>
                </a:solidFill>
                <a:latin typeface="Garamond" panose="02020404030301010803" pitchFamily="18" charset="0"/>
              </a:rPr>
              <a:t>N. facialis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6932" y="3164142"/>
            <a:ext cx="1298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i="1">
                <a:solidFill>
                  <a:srgbClr val="C00000"/>
                </a:solidFill>
                <a:latin typeface="Garamond" panose="02020404030301010803" pitchFamily="18" charset="0"/>
              </a:rPr>
              <a:t>Medulla</a:t>
            </a:r>
          </a:p>
          <a:p>
            <a:r>
              <a:rPr lang="sr-Latn-RS" sz="2400" i="1">
                <a:solidFill>
                  <a:srgbClr val="C00000"/>
                </a:solidFill>
                <a:latin typeface="Garamond" panose="02020404030301010803" pitchFamily="18" charset="0"/>
              </a:rPr>
              <a:t>oblongata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17126" y="818189"/>
            <a:ext cx="2726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200" i="1">
                <a:solidFill>
                  <a:srgbClr val="C00000"/>
                </a:solidFill>
                <a:latin typeface="Garamond" panose="02020404030301010803" pitchFamily="18" charset="0"/>
              </a:rPr>
              <a:t>M. orbicularis oculi</a:t>
            </a:r>
          </a:p>
          <a:p>
            <a:r>
              <a:rPr lang="sr-Latn-RS" sz="2200" i="1">
                <a:solidFill>
                  <a:srgbClr val="C00000"/>
                </a:solidFill>
                <a:latin typeface="Garamond" panose="02020404030301010803" pitchFamily="18" charset="0"/>
              </a:rPr>
              <a:t>M. levator palpebrae </a:t>
            </a:r>
          </a:p>
        </p:txBody>
      </p:sp>
    </p:spTree>
    <p:extLst>
      <p:ext uri="{BB962C8B-B14F-4D97-AF65-F5344CB8AC3E}">
        <p14:creationId xmlns:p14="http://schemas.microsoft.com/office/powerpoint/2010/main" val="34356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рнеални рефлекс, ФВМ КзФиБ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968829"/>
            <a:ext cx="9144000" cy="588917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1698171" y="258520"/>
            <a:ext cx="5747657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Ispitivanje kornealnog refleksa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4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Pupilarni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3" descr="D:\ljuba\das\FIZIOLOGIJA\vežbe\2 semsetar\oftalmoskopija\ana_1_011_autonomic_nervous_system_08_t1_01_me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1517" y="3322919"/>
            <a:ext cx="4384511" cy="1469157"/>
          </a:xfrm>
          <a:prstGeom prst="rect">
            <a:avLst/>
          </a:prstGeom>
          <a:noFill/>
        </p:spPr>
      </p:pic>
      <p:pic>
        <p:nvPicPr>
          <p:cNvPr id="7" name="Picture 4" descr="D:\ljuba\das\FIZIOLOGIJA\vežbe\2 semsetar\oftalmoskopija\ana_1_011_autonomic_nervous_system_08_t1_01_medmios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175" y="3322920"/>
            <a:ext cx="4384511" cy="149804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350567" y="995590"/>
            <a:ext cx="231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>
                <a:solidFill>
                  <a:srgbClr val="073952"/>
                </a:solidFill>
                <a:latin typeface="Garamond" panose="02020404030301010803" pitchFamily="18" charset="0"/>
              </a:rPr>
              <a:t>Uloga?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4244" y="1889428"/>
            <a:ext cx="547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>
                <a:solidFill>
                  <a:srgbClr val="073952"/>
                </a:solidFill>
                <a:latin typeface="Garamond" panose="02020404030301010803" pitchFamily="18" charset="0"/>
              </a:rPr>
              <a:t>Adaptacija oka na količinu svetlosti.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396717" y="4792075"/>
            <a:ext cx="6374768" cy="1913317"/>
            <a:chOff x="1396717" y="4792075"/>
            <a:chExt cx="6374768" cy="1913317"/>
          </a:xfrm>
        </p:grpSpPr>
        <p:sp>
          <p:nvSpPr>
            <p:cNvPr id="10" name="TextBox 9"/>
            <p:cNvSpPr txBox="1"/>
            <p:nvPr/>
          </p:nvSpPr>
          <p:spPr>
            <a:xfrm>
              <a:off x="1396717" y="4792076"/>
              <a:ext cx="1835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>
                  <a:solidFill>
                    <a:srgbClr val="073952"/>
                  </a:solidFill>
                  <a:latin typeface="Garamond" panose="02020404030301010803" pitchFamily="18" charset="0"/>
                </a:rPr>
                <a:t>Mioza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36059" y="4792075"/>
              <a:ext cx="1835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2400">
                  <a:solidFill>
                    <a:srgbClr val="073952"/>
                  </a:solidFill>
                  <a:latin typeface="Garamond" panose="02020404030301010803" pitchFamily="18" charset="0"/>
                </a:rPr>
                <a:t>Midrijaza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489233" y="5556265"/>
              <a:ext cx="729078" cy="1149127"/>
              <a:chOff x="338837" y="1265060"/>
              <a:chExt cx="729078" cy="1149127"/>
            </a:xfrm>
          </p:grpSpPr>
          <p:sp>
            <p:nvSpPr>
              <p:cNvPr id="15" name="Freeform 14"/>
              <p:cNvSpPr/>
              <p:nvPr/>
            </p:nvSpPr>
            <p:spPr>
              <a:xfrm rot="10800000">
                <a:off x="338837" y="1265060"/>
                <a:ext cx="729078" cy="900081"/>
              </a:xfrm>
              <a:custGeom>
                <a:avLst/>
                <a:gdLst>
                  <a:gd name="connsiteX0" fmla="*/ 364539 w 729078"/>
                  <a:gd name="connsiteY0" fmla="*/ 1117326 h 1117326"/>
                  <a:gd name="connsiteX1" fmla="*/ 0 w 729078"/>
                  <a:gd name="connsiteY1" fmla="*/ 678910 h 1117326"/>
                  <a:gd name="connsiteX2" fmla="*/ 28647 w 729078"/>
                  <a:gd name="connsiteY2" fmla="*/ 508259 h 1117326"/>
                  <a:gd name="connsiteX3" fmla="*/ 30137 w 729078"/>
                  <a:gd name="connsiteY3" fmla="*/ 504957 h 1117326"/>
                  <a:gd name="connsiteX4" fmla="*/ 156377 w 729078"/>
                  <a:gd name="connsiteY4" fmla="*/ 0 h 1117326"/>
                  <a:gd name="connsiteX5" fmla="*/ 572702 w 729078"/>
                  <a:gd name="connsiteY5" fmla="*/ 0 h 1117326"/>
                  <a:gd name="connsiteX6" fmla="*/ 698943 w 729078"/>
                  <a:gd name="connsiteY6" fmla="*/ 504962 h 1117326"/>
                  <a:gd name="connsiteX7" fmla="*/ 700431 w 729078"/>
                  <a:gd name="connsiteY7" fmla="*/ 508259 h 1117326"/>
                  <a:gd name="connsiteX8" fmla="*/ 729078 w 729078"/>
                  <a:gd name="connsiteY8" fmla="*/ 678910 h 1117326"/>
                  <a:gd name="connsiteX9" fmla="*/ 364539 w 729078"/>
                  <a:gd name="connsiteY9" fmla="*/ 1117326 h 111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9078" h="1117326">
                    <a:moveTo>
                      <a:pt x="364539" y="1117326"/>
                    </a:moveTo>
                    <a:cubicBezTo>
                      <a:pt x="163210" y="1117326"/>
                      <a:pt x="0" y="921040"/>
                      <a:pt x="0" y="678910"/>
                    </a:cubicBezTo>
                    <a:cubicBezTo>
                      <a:pt x="0" y="618377"/>
                      <a:pt x="10201" y="560710"/>
                      <a:pt x="28647" y="508259"/>
                    </a:cubicBezTo>
                    <a:lnTo>
                      <a:pt x="30137" y="504957"/>
                    </a:lnTo>
                    <a:lnTo>
                      <a:pt x="156377" y="0"/>
                    </a:lnTo>
                    <a:lnTo>
                      <a:pt x="572702" y="0"/>
                    </a:lnTo>
                    <a:lnTo>
                      <a:pt x="698943" y="504962"/>
                    </a:lnTo>
                    <a:lnTo>
                      <a:pt x="700431" y="508259"/>
                    </a:lnTo>
                    <a:cubicBezTo>
                      <a:pt x="718877" y="560710"/>
                      <a:pt x="729078" y="618378"/>
                      <a:pt x="729078" y="678910"/>
                    </a:cubicBezTo>
                    <a:cubicBezTo>
                      <a:pt x="729078" y="921040"/>
                      <a:pt x="565868" y="1117326"/>
                      <a:pt x="364539" y="111732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494004" y="2132177"/>
                <a:ext cx="418744" cy="282010"/>
                <a:chOff x="494004" y="2132177"/>
                <a:chExt cx="418744" cy="282010"/>
              </a:xfrm>
            </p:grpSpPr>
            <p:sp>
              <p:nvSpPr>
                <p:cNvPr id="13" name="Rounded Rectangle 12"/>
                <p:cNvSpPr/>
                <p:nvPr/>
              </p:nvSpPr>
              <p:spPr>
                <a:xfrm>
                  <a:off x="494004" y="2132177"/>
                  <a:ext cx="418744" cy="282010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559897" y="2183901"/>
                  <a:ext cx="286957" cy="178561"/>
                  <a:chOff x="564632" y="2165141"/>
                  <a:chExt cx="286957" cy="178561"/>
                </a:xfrm>
              </p:grpSpPr>
              <p:cxnSp>
                <p:nvCxnSpPr>
                  <p:cNvPr id="19" name="Straight Connector 18"/>
                  <p:cNvCxnSpPr/>
                  <p:nvPr/>
                </p:nvCxnSpPr>
                <p:spPr>
                  <a:xfrm flipV="1">
                    <a:off x="564633" y="2165141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flipV="1">
                    <a:off x="564632" y="2235661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574104" y="2306146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3" name="Group 32"/>
            <p:cNvGrpSpPr/>
            <p:nvPr/>
          </p:nvGrpSpPr>
          <p:grpSpPr>
            <a:xfrm>
              <a:off x="1949891" y="5480913"/>
              <a:ext cx="729078" cy="1150687"/>
              <a:chOff x="1099722" y="1263500"/>
              <a:chExt cx="729078" cy="1150687"/>
            </a:xfrm>
          </p:grpSpPr>
          <p:sp>
            <p:nvSpPr>
              <p:cNvPr id="31" name="Freeform 30"/>
              <p:cNvSpPr/>
              <p:nvPr/>
            </p:nvSpPr>
            <p:spPr>
              <a:xfrm rot="10800000">
                <a:off x="1099722" y="1263500"/>
                <a:ext cx="729078" cy="900081"/>
              </a:xfrm>
              <a:custGeom>
                <a:avLst/>
                <a:gdLst>
                  <a:gd name="connsiteX0" fmla="*/ 364539 w 729078"/>
                  <a:gd name="connsiteY0" fmla="*/ 1117326 h 1117326"/>
                  <a:gd name="connsiteX1" fmla="*/ 0 w 729078"/>
                  <a:gd name="connsiteY1" fmla="*/ 678910 h 1117326"/>
                  <a:gd name="connsiteX2" fmla="*/ 28647 w 729078"/>
                  <a:gd name="connsiteY2" fmla="*/ 508259 h 1117326"/>
                  <a:gd name="connsiteX3" fmla="*/ 30137 w 729078"/>
                  <a:gd name="connsiteY3" fmla="*/ 504957 h 1117326"/>
                  <a:gd name="connsiteX4" fmla="*/ 156377 w 729078"/>
                  <a:gd name="connsiteY4" fmla="*/ 0 h 1117326"/>
                  <a:gd name="connsiteX5" fmla="*/ 572702 w 729078"/>
                  <a:gd name="connsiteY5" fmla="*/ 0 h 1117326"/>
                  <a:gd name="connsiteX6" fmla="*/ 698943 w 729078"/>
                  <a:gd name="connsiteY6" fmla="*/ 504962 h 1117326"/>
                  <a:gd name="connsiteX7" fmla="*/ 700431 w 729078"/>
                  <a:gd name="connsiteY7" fmla="*/ 508259 h 1117326"/>
                  <a:gd name="connsiteX8" fmla="*/ 729078 w 729078"/>
                  <a:gd name="connsiteY8" fmla="*/ 678910 h 1117326"/>
                  <a:gd name="connsiteX9" fmla="*/ 364539 w 729078"/>
                  <a:gd name="connsiteY9" fmla="*/ 1117326 h 111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9078" h="1117326">
                    <a:moveTo>
                      <a:pt x="364539" y="1117326"/>
                    </a:moveTo>
                    <a:cubicBezTo>
                      <a:pt x="163210" y="1117326"/>
                      <a:pt x="0" y="921040"/>
                      <a:pt x="0" y="678910"/>
                    </a:cubicBezTo>
                    <a:cubicBezTo>
                      <a:pt x="0" y="618377"/>
                      <a:pt x="10201" y="560710"/>
                      <a:pt x="28647" y="508259"/>
                    </a:cubicBezTo>
                    <a:lnTo>
                      <a:pt x="30137" y="504957"/>
                    </a:lnTo>
                    <a:lnTo>
                      <a:pt x="156377" y="0"/>
                    </a:lnTo>
                    <a:lnTo>
                      <a:pt x="572702" y="0"/>
                    </a:lnTo>
                    <a:lnTo>
                      <a:pt x="698943" y="504962"/>
                    </a:lnTo>
                    <a:lnTo>
                      <a:pt x="700431" y="508259"/>
                    </a:lnTo>
                    <a:cubicBezTo>
                      <a:pt x="718877" y="560710"/>
                      <a:pt x="729078" y="618378"/>
                      <a:pt x="729078" y="678910"/>
                    </a:cubicBezTo>
                    <a:cubicBezTo>
                      <a:pt x="729078" y="921040"/>
                      <a:pt x="565868" y="1117326"/>
                      <a:pt x="364539" y="1117326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256766" y="2132177"/>
                <a:ext cx="418744" cy="282010"/>
                <a:chOff x="494004" y="2132177"/>
                <a:chExt cx="418744" cy="282010"/>
              </a:xfrm>
            </p:grpSpPr>
            <p:sp>
              <p:nvSpPr>
                <p:cNvPr id="26" name="Rounded Rectangle 25"/>
                <p:cNvSpPr/>
                <p:nvPr/>
              </p:nvSpPr>
              <p:spPr>
                <a:xfrm>
                  <a:off x="494004" y="2132177"/>
                  <a:ext cx="418744" cy="282010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" name="Group 26"/>
                <p:cNvGrpSpPr/>
                <p:nvPr/>
              </p:nvGrpSpPr>
              <p:grpSpPr>
                <a:xfrm>
                  <a:off x="559897" y="2183901"/>
                  <a:ext cx="286957" cy="178561"/>
                  <a:chOff x="564632" y="2165141"/>
                  <a:chExt cx="286957" cy="178561"/>
                </a:xfrm>
              </p:grpSpPr>
              <p:cxnSp>
                <p:nvCxnSpPr>
                  <p:cNvPr id="28" name="Straight Connector 27"/>
                  <p:cNvCxnSpPr/>
                  <p:nvPr/>
                </p:nvCxnSpPr>
                <p:spPr>
                  <a:xfrm flipV="1">
                    <a:off x="564633" y="2165141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 flipV="1">
                    <a:off x="564632" y="2235661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 flipV="1">
                    <a:off x="574104" y="2306146"/>
                    <a:ext cx="277485" cy="37556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205131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Pupilarni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2266" y="2259953"/>
            <a:ext cx="3000375" cy="2999232"/>
            <a:chOff x="3112549" y="2509835"/>
            <a:chExt cx="3000375" cy="2999232"/>
          </a:xfrm>
        </p:grpSpPr>
        <p:sp>
          <p:nvSpPr>
            <p:cNvPr id="2" name="Oval 1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12273" y="3149915"/>
              <a:ext cx="1719453" cy="171907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03903" y="3239608"/>
              <a:ext cx="1536192" cy="1539686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95343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86783" y="3424235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8223" y="3524819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Arc 2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95499" y="2259953"/>
            <a:ext cx="3000375" cy="2999232"/>
            <a:chOff x="5198698" y="1938297"/>
            <a:chExt cx="3000375" cy="2999232"/>
          </a:xfrm>
        </p:grpSpPr>
        <p:sp>
          <p:nvSpPr>
            <p:cNvPr id="67" name="Oval 66"/>
            <p:cNvSpPr/>
            <p:nvPr/>
          </p:nvSpPr>
          <p:spPr>
            <a:xfrm>
              <a:off x="5198698" y="1938297"/>
              <a:ext cx="3000375" cy="2999232"/>
            </a:xfrm>
            <a:prstGeom prst="ellipse">
              <a:avLst/>
            </a:prstGeom>
            <a:solidFill>
              <a:srgbClr val="C54D4D"/>
            </a:solidFill>
            <a:ln w="3810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5798422" y="2578377"/>
              <a:ext cx="1719453" cy="1719072"/>
            </a:xfrm>
            <a:prstGeom prst="ellipse">
              <a:avLst/>
            </a:prstGeom>
            <a:solidFill>
              <a:srgbClr val="C54D4D"/>
            </a:solidFill>
            <a:ln w="3810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890052" y="2668070"/>
              <a:ext cx="1536192" cy="1539686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981492" y="2761257"/>
              <a:ext cx="1353312" cy="1353312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6072932" y="2852697"/>
              <a:ext cx="1170432" cy="1170432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6164372" y="2953281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 rot="18794772">
              <a:off x="7473586" y="298500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/>
            <p:cNvSpPr/>
            <p:nvPr/>
          </p:nvSpPr>
          <p:spPr>
            <a:xfrm rot="19952272">
              <a:off x="7484687" y="329739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3294121">
              <a:off x="6131413" y="431828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/>
            <p:cNvSpPr/>
            <p:nvPr/>
          </p:nvSpPr>
          <p:spPr>
            <a:xfrm rot="2722356">
              <a:off x="6490823" y="426545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/>
            <p:cNvSpPr/>
            <p:nvPr/>
          </p:nvSpPr>
          <p:spPr>
            <a:xfrm rot="1764590">
              <a:off x="6859047" y="415989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/>
            <p:cNvSpPr/>
            <p:nvPr/>
          </p:nvSpPr>
          <p:spPr>
            <a:xfrm rot="1069480">
              <a:off x="7149800" y="3925724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c 78"/>
            <p:cNvSpPr/>
            <p:nvPr/>
          </p:nvSpPr>
          <p:spPr>
            <a:xfrm rot="21438397">
              <a:off x="7366983" y="364996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/>
            <p:cNvSpPr/>
            <p:nvPr/>
          </p:nvSpPr>
          <p:spPr>
            <a:xfrm rot="18093721">
              <a:off x="7370895" y="266984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/>
            <p:cNvSpPr/>
            <p:nvPr/>
          </p:nvSpPr>
          <p:spPr>
            <a:xfrm rot="17243247">
              <a:off x="7154410" y="238930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/>
            <p:cNvSpPr/>
            <p:nvPr/>
          </p:nvSpPr>
          <p:spPr>
            <a:xfrm rot="16200000">
              <a:off x="6897473" y="217247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/>
            <p:cNvSpPr/>
            <p:nvPr/>
          </p:nvSpPr>
          <p:spPr>
            <a:xfrm rot="14026757">
              <a:off x="6566638" y="199269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/>
            <p:cNvSpPr/>
            <p:nvPr/>
          </p:nvSpPr>
          <p:spPr>
            <a:xfrm rot="13344986">
              <a:off x="6204007" y="199943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c 84"/>
            <p:cNvSpPr/>
            <p:nvPr/>
          </p:nvSpPr>
          <p:spPr>
            <a:xfrm rot="12437962">
              <a:off x="5878516" y="2107426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/>
            <p:cNvSpPr/>
            <p:nvPr/>
          </p:nvSpPr>
          <p:spPr>
            <a:xfrm rot="11356411">
              <a:off x="5568375" y="2297557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/>
            <p:cNvSpPr/>
            <p:nvPr/>
          </p:nvSpPr>
          <p:spPr>
            <a:xfrm rot="10236997">
              <a:off x="5359819" y="258349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Arc 87"/>
            <p:cNvSpPr/>
            <p:nvPr/>
          </p:nvSpPr>
          <p:spPr>
            <a:xfrm rot="8840847">
              <a:off x="5221362" y="2886765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c 88"/>
            <p:cNvSpPr/>
            <p:nvPr/>
          </p:nvSpPr>
          <p:spPr>
            <a:xfrm rot="7817088">
              <a:off x="5210486" y="3217268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Arc 89"/>
            <p:cNvSpPr/>
            <p:nvPr/>
          </p:nvSpPr>
          <p:spPr>
            <a:xfrm rot="6931536">
              <a:off x="5275786" y="354925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Arc 90"/>
            <p:cNvSpPr/>
            <p:nvPr/>
          </p:nvSpPr>
          <p:spPr>
            <a:xfrm rot="5670183">
              <a:off x="5409521" y="3869065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c 91"/>
            <p:cNvSpPr/>
            <p:nvPr/>
          </p:nvSpPr>
          <p:spPr>
            <a:xfrm rot="4800532">
              <a:off x="5704911" y="412833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6062206" y="1848685"/>
            <a:ext cx="0" cy="13253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TextBox 264"/>
          <p:cNvSpPr txBox="1"/>
          <p:nvPr/>
        </p:nvSpPr>
        <p:spPr>
          <a:xfrm>
            <a:off x="4954623" y="1452100"/>
            <a:ext cx="2008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i="1">
                <a:latin typeface="Garamond" panose="02020404030301010803" pitchFamily="18" charset="0"/>
              </a:rPr>
              <a:t>m. sphincter pupillae</a:t>
            </a:r>
          </a:p>
        </p:txBody>
      </p:sp>
      <p:cxnSp>
        <p:nvCxnSpPr>
          <p:cNvPr id="266" name="Straight Arrow Connector 265"/>
          <p:cNvCxnSpPr/>
          <p:nvPr/>
        </p:nvCxnSpPr>
        <p:spPr>
          <a:xfrm>
            <a:off x="7318982" y="1394082"/>
            <a:ext cx="0" cy="13253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TextBox 266"/>
          <p:cNvSpPr txBox="1"/>
          <p:nvPr/>
        </p:nvSpPr>
        <p:spPr>
          <a:xfrm>
            <a:off x="6308380" y="992684"/>
            <a:ext cx="2008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i="1">
                <a:latin typeface="Garamond" panose="02020404030301010803" pitchFamily="18" charset="0"/>
              </a:rPr>
              <a:t>m. dilatator pupillae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924989" y="3366408"/>
            <a:ext cx="214680" cy="97990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32774" y="3855428"/>
            <a:ext cx="11029" cy="2200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/>
          <p:cNvSpPr txBox="1"/>
          <p:nvPr/>
        </p:nvSpPr>
        <p:spPr>
          <a:xfrm>
            <a:off x="563445" y="6055436"/>
            <a:ext cx="915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i="1">
                <a:latin typeface="Garamond" panose="02020404030301010803" pitchFamily="18" charset="0"/>
              </a:rPr>
              <a:t>Iris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1558281" y="3603299"/>
            <a:ext cx="915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i="1">
                <a:solidFill>
                  <a:schemeClr val="bg1"/>
                </a:solidFill>
                <a:latin typeface="Garamond" panose="02020404030301010803" pitchFamily="18" charset="0"/>
              </a:rPr>
              <a:t>Pupilla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3783941" y="6184023"/>
            <a:ext cx="915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>
                <a:latin typeface="Garamond" panose="02020404030301010803" pitchFamily="18" charset="0"/>
              </a:rPr>
              <a:t>PSY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7918625" y="6184023"/>
            <a:ext cx="858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>
                <a:latin typeface="Garamond" panose="02020404030301010803" pitchFamily="18" charset="0"/>
              </a:rPr>
              <a:t>SY</a:t>
            </a:r>
          </a:p>
        </p:txBody>
      </p:sp>
      <p:grpSp>
        <p:nvGrpSpPr>
          <p:cNvPr id="277" name="Group 276"/>
          <p:cNvGrpSpPr/>
          <p:nvPr/>
        </p:nvGrpSpPr>
        <p:grpSpPr>
          <a:xfrm>
            <a:off x="553385" y="2258975"/>
            <a:ext cx="3000375" cy="2999232"/>
            <a:chOff x="3112549" y="2509835"/>
            <a:chExt cx="3000375" cy="2999232"/>
          </a:xfrm>
        </p:grpSpPr>
        <p:sp>
          <p:nvSpPr>
            <p:cNvPr id="278" name="Oval 277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3893306" y="3331758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3980615" y="3422531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4074866" y="3513971"/>
              <a:ext cx="987552" cy="9875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162132" y="3600329"/>
              <a:ext cx="804672" cy="8046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4255129" y="3684983"/>
              <a:ext cx="621792" cy="62179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Arc 283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Arc 284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Arc 285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Arc 286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Arc 287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Arc 288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Arc 289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Arc 290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Arc 291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Arc 292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Arc 293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Arc 294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Arc 295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Arc 296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Arc 297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Arc 298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Arc 299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Arc 300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Arc 301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Arc 302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95498" y="2267864"/>
            <a:ext cx="3000375" cy="2999232"/>
            <a:chOff x="2529357" y="2056629"/>
            <a:chExt cx="3000375" cy="2999232"/>
          </a:xfrm>
        </p:grpSpPr>
        <p:sp>
          <p:nvSpPr>
            <p:cNvPr id="305" name="Oval 304"/>
            <p:cNvSpPr/>
            <p:nvPr/>
          </p:nvSpPr>
          <p:spPr>
            <a:xfrm>
              <a:off x="2529357" y="2056629"/>
              <a:ext cx="3000375" cy="2999232"/>
            </a:xfrm>
            <a:prstGeom prst="ellipse">
              <a:avLst/>
            </a:prstGeom>
            <a:solidFill>
              <a:srgbClr val="C54D4D"/>
            </a:solidFill>
            <a:ln w="3810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3310114" y="2878552"/>
              <a:ext cx="1353312" cy="1353312"/>
            </a:xfrm>
            <a:prstGeom prst="ellipse">
              <a:avLst/>
            </a:prstGeom>
            <a:solidFill>
              <a:srgbClr val="C54D4D"/>
            </a:solidFill>
            <a:ln w="3810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397423" y="2969325"/>
              <a:ext cx="1170432" cy="1170432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3491674" y="3060765"/>
              <a:ext cx="987552" cy="987552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3578940" y="3147123"/>
              <a:ext cx="804672" cy="804672"/>
            </a:xfrm>
            <a:prstGeom prst="ellipse">
              <a:avLst/>
            </a:prstGeom>
            <a:solidFill>
              <a:srgbClr val="C54D4D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3671937" y="3231777"/>
              <a:ext cx="621792" cy="62179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Arc 310"/>
            <p:cNvSpPr/>
            <p:nvPr/>
          </p:nvSpPr>
          <p:spPr>
            <a:xfrm rot="18794772">
              <a:off x="4804245" y="310333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Arc 311"/>
            <p:cNvSpPr/>
            <p:nvPr/>
          </p:nvSpPr>
          <p:spPr>
            <a:xfrm rot="19952272">
              <a:off x="4815346" y="341572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Arc 312"/>
            <p:cNvSpPr/>
            <p:nvPr/>
          </p:nvSpPr>
          <p:spPr>
            <a:xfrm rot="3294121">
              <a:off x="3462072" y="443661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Arc 313"/>
            <p:cNvSpPr/>
            <p:nvPr/>
          </p:nvSpPr>
          <p:spPr>
            <a:xfrm rot="2722356">
              <a:off x="3821482" y="4383791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Arc 314"/>
            <p:cNvSpPr/>
            <p:nvPr/>
          </p:nvSpPr>
          <p:spPr>
            <a:xfrm rot="1764590">
              <a:off x="4189706" y="4278224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Arc 315"/>
            <p:cNvSpPr/>
            <p:nvPr/>
          </p:nvSpPr>
          <p:spPr>
            <a:xfrm rot="1069480">
              <a:off x="4480459" y="4044056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Arc 316"/>
            <p:cNvSpPr/>
            <p:nvPr/>
          </p:nvSpPr>
          <p:spPr>
            <a:xfrm rot="21438397">
              <a:off x="4697642" y="3768294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Arc 317"/>
            <p:cNvSpPr/>
            <p:nvPr/>
          </p:nvSpPr>
          <p:spPr>
            <a:xfrm rot="18093721">
              <a:off x="4701554" y="2788181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Arc 318"/>
            <p:cNvSpPr/>
            <p:nvPr/>
          </p:nvSpPr>
          <p:spPr>
            <a:xfrm rot="17243247">
              <a:off x="4485069" y="250763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Arc 319"/>
            <p:cNvSpPr/>
            <p:nvPr/>
          </p:nvSpPr>
          <p:spPr>
            <a:xfrm rot="16200000">
              <a:off x="4228132" y="2290811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Arc 320"/>
            <p:cNvSpPr/>
            <p:nvPr/>
          </p:nvSpPr>
          <p:spPr>
            <a:xfrm rot="14026757">
              <a:off x="3897297" y="2111031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Arc 321"/>
            <p:cNvSpPr/>
            <p:nvPr/>
          </p:nvSpPr>
          <p:spPr>
            <a:xfrm rot="13344986">
              <a:off x="3534666" y="2117771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Arc 322"/>
            <p:cNvSpPr/>
            <p:nvPr/>
          </p:nvSpPr>
          <p:spPr>
            <a:xfrm rot="12437962">
              <a:off x="3209175" y="2225758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Arc 323"/>
            <p:cNvSpPr/>
            <p:nvPr/>
          </p:nvSpPr>
          <p:spPr>
            <a:xfrm rot="11356411">
              <a:off x="2899034" y="2415889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Arc 324"/>
            <p:cNvSpPr/>
            <p:nvPr/>
          </p:nvSpPr>
          <p:spPr>
            <a:xfrm rot="10236997">
              <a:off x="2690478" y="2701822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Arc 325"/>
            <p:cNvSpPr/>
            <p:nvPr/>
          </p:nvSpPr>
          <p:spPr>
            <a:xfrm rot="8840847">
              <a:off x="2552021" y="3005097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Arc 326"/>
            <p:cNvSpPr/>
            <p:nvPr/>
          </p:nvSpPr>
          <p:spPr>
            <a:xfrm rot="7817088">
              <a:off x="2541145" y="3335600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Arc 327"/>
            <p:cNvSpPr/>
            <p:nvPr/>
          </p:nvSpPr>
          <p:spPr>
            <a:xfrm rot="6931536">
              <a:off x="2606445" y="3667584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Arc 328"/>
            <p:cNvSpPr/>
            <p:nvPr/>
          </p:nvSpPr>
          <p:spPr>
            <a:xfrm rot="5670183">
              <a:off x="2740180" y="3987397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Arc 329"/>
            <p:cNvSpPr/>
            <p:nvPr/>
          </p:nvSpPr>
          <p:spPr>
            <a:xfrm rot="4800532">
              <a:off x="3035570" y="4246664"/>
              <a:ext cx="615145" cy="580702"/>
            </a:xfrm>
            <a:prstGeom prst="arc">
              <a:avLst/>
            </a:prstGeom>
            <a:ln w="19050">
              <a:solidFill>
                <a:srgbClr val="A12C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4998691" y="2258975"/>
            <a:ext cx="3000375" cy="2999232"/>
            <a:chOff x="934247" y="1486379"/>
            <a:chExt cx="3000375" cy="2999232"/>
          </a:xfrm>
          <a:solidFill>
            <a:srgbClr val="C54D4D"/>
          </a:solidFill>
        </p:grpSpPr>
        <p:grpSp>
          <p:nvGrpSpPr>
            <p:cNvPr id="333" name="Group 332"/>
            <p:cNvGrpSpPr/>
            <p:nvPr/>
          </p:nvGrpSpPr>
          <p:grpSpPr>
            <a:xfrm>
              <a:off x="934247" y="1486379"/>
              <a:ext cx="3000375" cy="2999232"/>
              <a:chOff x="3112549" y="2509835"/>
              <a:chExt cx="3000375" cy="2999232"/>
            </a:xfrm>
            <a:grpFill/>
          </p:grpSpPr>
          <p:sp>
            <p:nvSpPr>
              <p:cNvPr id="338" name="Oval 337"/>
              <p:cNvSpPr/>
              <p:nvPr/>
            </p:nvSpPr>
            <p:spPr>
              <a:xfrm>
                <a:off x="3112549" y="2509835"/>
                <a:ext cx="3000375" cy="2999232"/>
              </a:xfrm>
              <a:prstGeom prst="ellipse">
                <a:avLst/>
              </a:prstGeom>
              <a:grpFill/>
              <a:ln w="38100">
                <a:solidFill>
                  <a:srgbClr val="A12C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Arc 338"/>
              <p:cNvSpPr/>
              <p:nvPr/>
            </p:nvSpPr>
            <p:spPr>
              <a:xfrm rot="18794772">
                <a:off x="5387437" y="3556538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Arc 339"/>
              <p:cNvSpPr/>
              <p:nvPr/>
            </p:nvSpPr>
            <p:spPr>
              <a:xfrm rot="19952272">
                <a:off x="5398538" y="3868928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Arc 340"/>
              <p:cNvSpPr/>
              <p:nvPr/>
            </p:nvSpPr>
            <p:spPr>
              <a:xfrm rot="3294121">
                <a:off x="4045264" y="4889818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Arc 341"/>
              <p:cNvSpPr/>
              <p:nvPr/>
            </p:nvSpPr>
            <p:spPr>
              <a:xfrm rot="2722356">
                <a:off x="4404674" y="4836997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Arc 342"/>
              <p:cNvSpPr/>
              <p:nvPr/>
            </p:nvSpPr>
            <p:spPr>
              <a:xfrm rot="1764590">
                <a:off x="4772898" y="4731430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Arc 343"/>
              <p:cNvSpPr/>
              <p:nvPr/>
            </p:nvSpPr>
            <p:spPr>
              <a:xfrm rot="1069480">
                <a:off x="5063651" y="4497262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Arc 344"/>
              <p:cNvSpPr/>
              <p:nvPr/>
            </p:nvSpPr>
            <p:spPr>
              <a:xfrm rot="21438397">
                <a:off x="5280834" y="4221500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Arc 345"/>
              <p:cNvSpPr/>
              <p:nvPr/>
            </p:nvSpPr>
            <p:spPr>
              <a:xfrm rot="18093721">
                <a:off x="5284746" y="3241387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Arc 346"/>
              <p:cNvSpPr/>
              <p:nvPr/>
            </p:nvSpPr>
            <p:spPr>
              <a:xfrm rot="17243247">
                <a:off x="5068261" y="2960838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Arc 347"/>
              <p:cNvSpPr/>
              <p:nvPr/>
            </p:nvSpPr>
            <p:spPr>
              <a:xfrm rot="16200000">
                <a:off x="4811324" y="2744017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Arc 348"/>
              <p:cNvSpPr/>
              <p:nvPr/>
            </p:nvSpPr>
            <p:spPr>
              <a:xfrm rot="14026757">
                <a:off x="4480489" y="2564237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Arc 349"/>
              <p:cNvSpPr/>
              <p:nvPr/>
            </p:nvSpPr>
            <p:spPr>
              <a:xfrm rot="13344986">
                <a:off x="4117858" y="2570977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Arc 350"/>
              <p:cNvSpPr/>
              <p:nvPr/>
            </p:nvSpPr>
            <p:spPr>
              <a:xfrm rot="12437962">
                <a:off x="3792367" y="2678964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Arc 351"/>
              <p:cNvSpPr/>
              <p:nvPr/>
            </p:nvSpPr>
            <p:spPr>
              <a:xfrm rot="11356411">
                <a:off x="3482226" y="2869095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Arc 352"/>
              <p:cNvSpPr/>
              <p:nvPr/>
            </p:nvSpPr>
            <p:spPr>
              <a:xfrm rot="10236997">
                <a:off x="3273670" y="3155028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Arc 353"/>
              <p:cNvSpPr/>
              <p:nvPr/>
            </p:nvSpPr>
            <p:spPr>
              <a:xfrm rot="8840847">
                <a:off x="3135213" y="3458303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Arc 354"/>
              <p:cNvSpPr/>
              <p:nvPr/>
            </p:nvSpPr>
            <p:spPr>
              <a:xfrm rot="7817088">
                <a:off x="3124337" y="3788806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Arc 355"/>
              <p:cNvSpPr/>
              <p:nvPr/>
            </p:nvSpPr>
            <p:spPr>
              <a:xfrm rot="6931536">
                <a:off x="3189637" y="4120790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Arc 356"/>
              <p:cNvSpPr/>
              <p:nvPr/>
            </p:nvSpPr>
            <p:spPr>
              <a:xfrm rot="5670183">
                <a:off x="3323372" y="4440603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Arc 357"/>
              <p:cNvSpPr/>
              <p:nvPr/>
            </p:nvSpPr>
            <p:spPr>
              <a:xfrm rot="4800532">
                <a:off x="3618762" y="4699870"/>
                <a:ext cx="615145" cy="580702"/>
              </a:xfrm>
              <a:prstGeom prst="arc">
                <a:avLst/>
              </a:prstGeom>
              <a:grpFill/>
              <a:ln w="19050">
                <a:solidFill>
                  <a:srgbClr val="A12C2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3578029" y="2981846"/>
                <a:ext cx="2084832" cy="2084832"/>
              </a:xfrm>
              <a:prstGeom prst="ellipse">
                <a:avLst/>
              </a:prstGeom>
              <a:grpFill/>
              <a:ln w="38100">
                <a:solidFill>
                  <a:srgbClr val="A12C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Oval 333"/>
            <p:cNvSpPr/>
            <p:nvPr/>
          </p:nvSpPr>
          <p:spPr>
            <a:xfrm>
              <a:off x="1488166" y="2049830"/>
              <a:ext cx="1901952" cy="1901952"/>
            </a:xfrm>
            <a:prstGeom prst="ellipse">
              <a:avLst/>
            </a:prstGeom>
            <a:grpFill/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Oval 334"/>
            <p:cNvSpPr/>
            <p:nvPr/>
          </p:nvSpPr>
          <p:spPr>
            <a:xfrm>
              <a:off x="1584178" y="2139448"/>
              <a:ext cx="1719072" cy="1719072"/>
            </a:xfrm>
            <a:prstGeom prst="ellipse">
              <a:avLst/>
            </a:prstGeom>
            <a:grpFill/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Oval 335"/>
            <p:cNvSpPr/>
            <p:nvPr/>
          </p:nvSpPr>
          <p:spPr>
            <a:xfrm>
              <a:off x="1668412" y="2227954"/>
              <a:ext cx="1536192" cy="1536192"/>
            </a:xfrm>
            <a:prstGeom prst="ellipse">
              <a:avLst/>
            </a:prstGeom>
            <a:grpFill/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Oval 336"/>
            <p:cNvSpPr/>
            <p:nvPr/>
          </p:nvSpPr>
          <p:spPr>
            <a:xfrm>
              <a:off x="1759765" y="2323751"/>
              <a:ext cx="1353312" cy="135331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A1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47994" y="4095555"/>
            <a:ext cx="1319652" cy="2417110"/>
            <a:chOff x="4647993" y="4080164"/>
            <a:chExt cx="1352977" cy="2432502"/>
          </a:xfrm>
        </p:grpSpPr>
        <p:sp>
          <p:nvSpPr>
            <p:cNvPr id="16" name="Freeform 15"/>
            <p:cNvSpPr/>
            <p:nvPr/>
          </p:nvSpPr>
          <p:spPr>
            <a:xfrm>
              <a:off x="4749944" y="4191000"/>
              <a:ext cx="1149206" cy="2082800"/>
            </a:xfrm>
            <a:custGeom>
              <a:avLst/>
              <a:gdLst>
                <a:gd name="connsiteX0" fmla="*/ 12556 w 1149206"/>
                <a:gd name="connsiteY0" fmla="*/ 2082800 h 2082800"/>
                <a:gd name="connsiteX1" fmla="*/ 31606 w 1149206"/>
                <a:gd name="connsiteY1" fmla="*/ 1619250 h 2082800"/>
                <a:gd name="connsiteX2" fmla="*/ 285606 w 1149206"/>
                <a:gd name="connsiteY2" fmla="*/ 939800 h 2082800"/>
                <a:gd name="connsiteX3" fmla="*/ 799956 w 1149206"/>
                <a:gd name="connsiteY3" fmla="*/ 425450 h 2082800"/>
                <a:gd name="connsiteX4" fmla="*/ 1149206 w 1149206"/>
                <a:gd name="connsiteY4" fmla="*/ 0 h 208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9206" h="2082800">
                  <a:moveTo>
                    <a:pt x="12556" y="2082800"/>
                  </a:moveTo>
                  <a:cubicBezTo>
                    <a:pt x="-673" y="1946275"/>
                    <a:pt x="-13902" y="1809750"/>
                    <a:pt x="31606" y="1619250"/>
                  </a:cubicBezTo>
                  <a:cubicBezTo>
                    <a:pt x="77114" y="1428750"/>
                    <a:pt x="157548" y="1138767"/>
                    <a:pt x="285606" y="939800"/>
                  </a:cubicBezTo>
                  <a:cubicBezTo>
                    <a:pt x="413664" y="740833"/>
                    <a:pt x="656023" y="582083"/>
                    <a:pt x="799956" y="425450"/>
                  </a:cubicBezTo>
                  <a:cubicBezTo>
                    <a:pt x="943889" y="268817"/>
                    <a:pt x="1046547" y="134408"/>
                    <a:pt x="1149206" y="0"/>
                  </a:cubicBezTo>
                </a:path>
              </a:pathLst>
            </a:cu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647993" y="6255491"/>
              <a:ext cx="252996" cy="25717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6" idx="4"/>
            </p:cNvCxnSpPr>
            <p:nvPr/>
          </p:nvCxnSpPr>
          <p:spPr>
            <a:xfrm flipH="1" flipV="1">
              <a:off x="5885465" y="4080164"/>
              <a:ext cx="13685" cy="110836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 flipV="1">
              <a:off x="5938709" y="4130507"/>
              <a:ext cx="13685" cy="110836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082714" y="4680764"/>
            <a:ext cx="953926" cy="1832651"/>
            <a:chOff x="6961603" y="4588665"/>
            <a:chExt cx="1075245" cy="1924751"/>
          </a:xfrm>
        </p:grpSpPr>
        <p:sp>
          <p:nvSpPr>
            <p:cNvPr id="21" name="Freeform 20"/>
            <p:cNvSpPr/>
            <p:nvPr/>
          </p:nvSpPr>
          <p:spPr>
            <a:xfrm>
              <a:off x="7055893" y="4694830"/>
              <a:ext cx="832694" cy="1624083"/>
            </a:xfrm>
            <a:custGeom>
              <a:avLst/>
              <a:gdLst>
                <a:gd name="connsiteX0" fmla="*/ 0 w 832694"/>
                <a:gd name="connsiteY0" fmla="*/ 0 h 1624083"/>
                <a:gd name="connsiteX1" fmla="*/ 429904 w 832694"/>
                <a:gd name="connsiteY1" fmla="*/ 307074 h 1624083"/>
                <a:gd name="connsiteX2" fmla="*/ 702859 w 832694"/>
                <a:gd name="connsiteY2" fmla="*/ 757451 h 1624083"/>
                <a:gd name="connsiteX3" fmla="*/ 812041 w 832694"/>
                <a:gd name="connsiteY3" fmla="*/ 1378424 h 1624083"/>
                <a:gd name="connsiteX4" fmla="*/ 832513 w 832694"/>
                <a:gd name="connsiteY4" fmla="*/ 1624083 h 162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694" h="1624083">
                  <a:moveTo>
                    <a:pt x="0" y="0"/>
                  </a:moveTo>
                  <a:cubicBezTo>
                    <a:pt x="156380" y="90416"/>
                    <a:pt x="312761" y="180832"/>
                    <a:pt x="429904" y="307074"/>
                  </a:cubicBezTo>
                  <a:cubicBezTo>
                    <a:pt x="547047" y="433316"/>
                    <a:pt x="639170" y="578893"/>
                    <a:pt x="702859" y="757451"/>
                  </a:cubicBezTo>
                  <a:cubicBezTo>
                    <a:pt x="766548" y="936009"/>
                    <a:pt x="790432" y="1233985"/>
                    <a:pt x="812041" y="1378424"/>
                  </a:cubicBezTo>
                  <a:cubicBezTo>
                    <a:pt x="833650" y="1522863"/>
                    <a:pt x="833081" y="1573473"/>
                    <a:pt x="832513" y="1624083"/>
                  </a:cubicBezTo>
                </a:path>
              </a:pathLst>
            </a:cu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 rot="16496082">
              <a:off x="6960152" y="4590116"/>
              <a:ext cx="115505" cy="112603"/>
              <a:chOff x="6037865" y="4232564"/>
              <a:chExt cx="115505" cy="112603"/>
            </a:xfrm>
          </p:grpSpPr>
          <p:cxnSp>
            <p:nvCxnSpPr>
              <p:cNvPr id="272" name="Straight Connector 271"/>
              <p:cNvCxnSpPr/>
              <p:nvPr/>
            </p:nvCxnSpPr>
            <p:spPr>
              <a:xfrm flipH="1" flipV="1">
                <a:off x="6037865" y="4232564"/>
                <a:ext cx="13685" cy="110836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6200000" flipH="1" flipV="1">
                <a:off x="6091109" y="4282907"/>
                <a:ext cx="13685" cy="110836"/>
              </a:xfrm>
              <a:prstGeom prst="line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4" name="Oval 273"/>
            <p:cNvSpPr/>
            <p:nvPr/>
          </p:nvSpPr>
          <p:spPr>
            <a:xfrm>
              <a:off x="7740325" y="6243998"/>
              <a:ext cx="296523" cy="2694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Lightning Bolt 24"/>
          <p:cNvSpPr/>
          <p:nvPr/>
        </p:nvSpPr>
        <p:spPr>
          <a:xfrm rot="7996764">
            <a:off x="4986364" y="6132583"/>
            <a:ext cx="497898" cy="645694"/>
          </a:xfrm>
          <a:prstGeom prst="lightningBol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Lightning Bolt 330"/>
          <p:cNvSpPr/>
          <p:nvPr/>
        </p:nvSpPr>
        <p:spPr>
          <a:xfrm rot="13603236" flipH="1">
            <a:off x="7199158" y="6128687"/>
            <a:ext cx="497898" cy="645694"/>
          </a:xfrm>
          <a:prstGeom prst="lightningBol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0" name="Group 359"/>
          <p:cNvGrpSpPr/>
          <p:nvPr/>
        </p:nvGrpSpPr>
        <p:grpSpPr>
          <a:xfrm>
            <a:off x="551061" y="2254292"/>
            <a:ext cx="3000375" cy="2999232"/>
            <a:chOff x="934247" y="1486379"/>
            <a:chExt cx="3000375" cy="2999232"/>
          </a:xfrm>
        </p:grpSpPr>
        <p:grpSp>
          <p:nvGrpSpPr>
            <p:cNvPr id="361" name="Group 360"/>
            <p:cNvGrpSpPr/>
            <p:nvPr/>
          </p:nvGrpSpPr>
          <p:grpSpPr>
            <a:xfrm>
              <a:off x="934247" y="1486379"/>
              <a:ext cx="3000375" cy="2999232"/>
              <a:chOff x="3112549" y="2509835"/>
              <a:chExt cx="3000375" cy="2999232"/>
            </a:xfrm>
          </p:grpSpPr>
          <p:sp>
            <p:nvSpPr>
              <p:cNvPr id="366" name="Oval 365"/>
              <p:cNvSpPr/>
              <p:nvPr/>
            </p:nvSpPr>
            <p:spPr>
              <a:xfrm>
                <a:off x="3112549" y="2509835"/>
                <a:ext cx="3000375" cy="29992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Arc 366"/>
              <p:cNvSpPr/>
              <p:nvPr/>
            </p:nvSpPr>
            <p:spPr>
              <a:xfrm rot="18794772">
                <a:off x="5387437" y="35565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Arc 367"/>
              <p:cNvSpPr/>
              <p:nvPr/>
            </p:nvSpPr>
            <p:spPr>
              <a:xfrm rot="19952272">
                <a:off x="5398538" y="38689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Arc 368"/>
              <p:cNvSpPr/>
              <p:nvPr/>
            </p:nvSpPr>
            <p:spPr>
              <a:xfrm rot="3294121">
                <a:off x="4045264" y="488981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Arc 369"/>
              <p:cNvSpPr/>
              <p:nvPr/>
            </p:nvSpPr>
            <p:spPr>
              <a:xfrm rot="2722356">
                <a:off x="4404674" y="483699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Arc 370"/>
              <p:cNvSpPr/>
              <p:nvPr/>
            </p:nvSpPr>
            <p:spPr>
              <a:xfrm rot="1764590">
                <a:off x="4772898" y="473143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Arc 371"/>
              <p:cNvSpPr/>
              <p:nvPr/>
            </p:nvSpPr>
            <p:spPr>
              <a:xfrm rot="1069480">
                <a:off x="5063651" y="4497262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Arc 372"/>
              <p:cNvSpPr/>
              <p:nvPr/>
            </p:nvSpPr>
            <p:spPr>
              <a:xfrm rot="21438397">
                <a:off x="5280834" y="422150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Arc 373"/>
              <p:cNvSpPr/>
              <p:nvPr/>
            </p:nvSpPr>
            <p:spPr>
              <a:xfrm rot="18093721">
                <a:off x="5284746" y="324138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Arc 374"/>
              <p:cNvSpPr/>
              <p:nvPr/>
            </p:nvSpPr>
            <p:spPr>
              <a:xfrm rot="17243247">
                <a:off x="5068261" y="29608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Arc 375"/>
              <p:cNvSpPr/>
              <p:nvPr/>
            </p:nvSpPr>
            <p:spPr>
              <a:xfrm rot="16200000">
                <a:off x="4811324" y="274401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Arc 376"/>
              <p:cNvSpPr/>
              <p:nvPr/>
            </p:nvSpPr>
            <p:spPr>
              <a:xfrm rot="14026757">
                <a:off x="4480489" y="256423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Arc 377"/>
              <p:cNvSpPr/>
              <p:nvPr/>
            </p:nvSpPr>
            <p:spPr>
              <a:xfrm rot="13344986">
                <a:off x="4117858" y="257097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Arc 378"/>
              <p:cNvSpPr/>
              <p:nvPr/>
            </p:nvSpPr>
            <p:spPr>
              <a:xfrm rot="12437962">
                <a:off x="3792367" y="2678964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Arc 379"/>
              <p:cNvSpPr/>
              <p:nvPr/>
            </p:nvSpPr>
            <p:spPr>
              <a:xfrm rot="11356411">
                <a:off x="3482226" y="2869095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Arc 380"/>
              <p:cNvSpPr/>
              <p:nvPr/>
            </p:nvSpPr>
            <p:spPr>
              <a:xfrm rot="10236997">
                <a:off x="3273670" y="31550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Arc 381"/>
              <p:cNvSpPr/>
              <p:nvPr/>
            </p:nvSpPr>
            <p:spPr>
              <a:xfrm rot="8840847">
                <a:off x="3135213" y="34583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Arc 382"/>
              <p:cNvSpPr/>
              <p:nvPr/>
            </p:nvSpPr>
            <p:spPr>
              <a:xfrm rot="7817088">
                <a:off x="3124337" y="3788806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Arc 383"/>
              <p:cNvSpPr/>
              <p:nvPr/>
            </p:nvSpPr>
            <p:spPr>
              <a:xfrm rot="6931536">
                <a:off x="3189637" y="412079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Arc 384"/>
              <p:cNvSpPr/>
              <p:nvPr/>
            </p:nvSpPr>
            <p:spPr>
              <a:xfrm rot="5670183">
                <a:off x="3323372" y="44406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Arc 385"/>
              <p:cNvSpPr/>
              <p:nvPr/>
            </p:nvSpPr>
            <p:spPr>
              <a:xfrm rot="4800532">
                <a:off x="3618762" y="469987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3578029" y="2981846"/>
                <a:ext cx="2084832" cy="20848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2" name="Oval 361"/>
            <p:cNvSpPr/>
            <p:nvPr/>
          </p:nvSpPr>
          <p:spPr>
            <a:xfrm>
              <a:off x="1488166" y="2049830"/>
              <a:ext cx="1901952" cy="19019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/>
            <p:cNvSpPr/>
            <p:nvPr/>
          </p:nvSpPr>
          <p:spPr>
            <a:xfrm>
              <a:off x="1584178" y="2139448"/>
              <a:ext cx="1719072" cy="17190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/>
            <p:cNvSpPr/>
            <p:nvPr/>
          </p:nvSpPr>
          <p:spPr>
            <a:xfrm>
              <a:off x="1668412" y="2227954"/>
              <a:ext cx="1536192" cy="153619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/>
            <p:cNvSpPr/>
            <p:nvPr/>
          </p:nvSpPr>
          <p:spPr>
            <a:xfrm>
              <a:off x="1759765" y="2323751"/>
              <a:ext cx="1353312" cy="135331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8" name="TextBox 387"/>
          <p:cNvSpPr txBox="1"/>
          <p:nvPr/>
        </p:nvSpPr>
        <p:spPr>
          <a:xfrm>
            <a:off x="760561" y="1185257"/>
            <a:ext cx="7367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>
                <a:solidFill>
                  <a:srgbClr val="A12C2C"/>
                </a:solidFill>
                <a:latin typeface="Garamond" panose="02020404030301010803" pitchFamily="18" charset="0"/>
              </a:rPr>
              <a:t>Šta će se desiti ukoliko blokiramo receptore za PSY (Ach)?</a:t>
            </a:r>
          </a:p>
        </p:txBody>
      </p:sp>
      <p:sp>
        <p:nvSpPr>
          <p:cNvPr id="389" name="TextBox 388"/>
          <p:cNvSpPr txBox="1"/>
          <p:nvPr/>
        </p:nvSpPr>
        <p:spPr>
          <a:xfrm rot="18072066">
            <a:off x="5396144" y="3838903"/>
            <a:ext cx="77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400" b="1">
                <a:solidFill>
                  <a:srgbClr val="E60000"/>
                </a:solidFill>
                <a:latin typeface="Exotc350 DmBd BT" panose="04030705050B02020A03" pitchFamily="82" charset="0"/>
              </a:rPr>
              <a:t>x</a:t>
            </a:r>
            <a:endParaRPr lang="sr-Latn-RS" sz="2000" b="1">
              <a:solidFill>
                <a:srgbClr val="E60000"/>
              </a:solidFill>
              <a:latin typeface="Exotc350 DmBd BT" panose="04030705050B02020A03" pitchFamily="8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4" y="1945070"/>
            <a:ext cx="3682201" cy="48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7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/>
      <p:bldP spid="267" grpId="0"/>
      <p:bldP spid="12" grpId="0" animBg="1"/>
      <p:bldP spid="268" grpId="0"/>
      <p:bldP spid="269" grpId="0"/>
      <p:bldP spid="25" grpId="0" animBg="1"/>
      <p:bldP spid="25" grpId="1" animBg="1"/>
      <p:bldP spid="331" grpId="0" animBg="1"/>
      <p:bldP spid="331" grpId="1" animBg="1"/>
      <p:bldP spid="388" grpId="0"/>
      <p:bldP spid="3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Pupilarni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1" y="1614196"/>
            <a:ext cx="6416449" cy="4609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203" y="4308006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i="1">
                <a:solidFill>
                  <a:srgbClr val="C00000"/>
                </a:solidFill>
                <a:latin typeface="Garamond" panose="02020404030301010803" pitchFamily="18" charset="0"/>
              </a:rPr>
              <a:t>N. opticus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346" y="1791851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>
                <a:latin typeface="Garamond" panose="02020404030301010803" pitchFamily="18" charset="0"/>
              </a:rPr>
              <a:t>Vidni 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5658" y="2027522"/>
            <a:ext cx="19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>
                <a:latin typeface="Garamond" panose="02020404030301010803" pitchFamily="18" charset="0"/>
              </a:rPr>
              <a:t>Pretektalni</a:t>
            </a:r>
          </a:p>
          <a:p>
            <a:r>
              <a:rPr lang="sr-Latn-RS" sz="2000">
                <a:latin typeface="Garamond" panose="02020404030301010803" pitchFamily="18" charset="0"/>
              </a:rPr>
              <a:t>nukleus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7725" y="5401850"/>
            <a:ext cx="2769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>
                <a:latin typeface="Garamond" panose="02020404030301010803" pitchFamily="18" charset="0"/>
              </a:rPr>
              <a:t>Edinger-Westphal-ov</a:t>
            </a:r>
          </a:p>
          <a:p>
            <a:r>
              <a:rPr lang="sr-Latn-RS" sz="2000">
                <a:latin typeface="Garamond" panose="02020404030301010803" pitchFamily="18" charset="0"/>
              </a:rPr>
              <a:t>nukleus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1185" y="5678428"/>
            <a:ext cx="202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i="1">
                <a:solidFill>
                  <a:srgbClr val="C00000"/>
                </a:solidFill>
                <a:latin typeface="Garamond" panose="02020404030301010803" pitchFamily="18" charset="0"/>
              </a:rPr>
              <a:t>N. oculomotorius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00764" y="4685716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 i="1">
                <a:solidFill>
                  <a:srgbClr val="C00000"/>
                </a:solidFill>
                <a:latin typeface="Garamond" panose="02020404030301010803" pitchFamily="18" charset="0"/>
              </a:rPr>
              <a:t>Fotoreceptori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341" y="6242550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000">
                <a:solidFill>
                  <a:srgbClr val="C00000"/>
                </a:solidFill>
                <a:latin typeface="Garamond" panose="02020404030301010803" pitchFamily="18" charset="0"/>
              </a:rPr>
              <a:t>PSY vlakno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8066" y="6155061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i="1">
                <a:solidFill>
                  <a:srgbClr val="C00000"/>
                </a:solidFill>
                <a:latin typeface="Garamond" panose="02020404030301010803" pitchFamily="18" charset="0"/>
              </a:rPr>
              <a:t>Ggl. ciliare</a:t>
            </a:r>
          </a:p>
        </p:txBody>
      </p:sp>
      <p:sp>
        <p:nvSpPr>
          <p:cNvPr id="13" name="Freeform 12"/>
          <p:cNvSpPr/>
          <p:nvPr/>
        </p:nvSpPr>
        <p:spPr>
          <a:xfrm rot="5400000">
            <a:off x="727109" y="3653479"/>
            <a:ext cx="190159" cy="3306581"/>
          </a:xfrm>
          <a:custGeom>
            <a:avLst/>
            <a:gdLst>
              <a:gd name="connsiteX0" fmla="*/ 286998 w 978979"/>
              <a:gd name="connsiteY0" fmla="*/ 43003 h 3520763"/>
              <a:gd name="connsiteX1" fmla="*/ 476303 w 978979"/>
              <a:gd name="connsiteY1" fmla="*/ 172 h 3520763"/>
              <a:gd name="connsiteX2" fmla="*/ 965290 w 978979"/>
              <a:gd name="connsiteY2" fmla="*/ 372394 h 3520763"/>
              <a:gd name="connsiteX3" fmla="*/ 975712 w 978979"/>
              <a:gd name="connsiteY3" fmla="*/ 453356 h 3520763"/>
              <a:gd name="connsiteX4" fmla="*/ 978979 w 978979"/>
              <a:gd name="connsiteY4" fmla="*/ 453356 h 3520763"/>
              <a:gd name="connsiteX5" fmla="*/ 978979 w 978979"/>
              <a:gd name="connsiteY5" fmla="*/ 3520763 h 3520763"/>
              <a:gd name="connsiteX6" fmla="*/ 2868 w 978979"/>
              <a:gd name="connsiteY6" fmla="*/ 3520763 h 3520763"/>
              <a:gd name="connsiteX7" fmla="*/ 2868 w 978979"/>
              <a:gd name="connsiteY7" fmla="*/ 517039 h 3520763"/>
              <a:gd name="connsiteX8" fmla="*/ 0 w 978979"/>
              <a:gd name="connsiteY8" fmla="*/ 494759 h 3520763"/>
              <a:gd name="connsiteX9" fmla="*/ 2868 w 978979"/>
              <a:gd name="connsiteY9" fmla="*/ 457012 h 3520763"/>
              <a:gd name="connsiteX10" fmla="*/ 2868 w 978979"/>
              <a:gd name="connsiteY10" fmla="*/ 453356 h 3520763"/>
              <a:gd name="connsiteX11" fmla="*/ 3146 w 978979"/>
              <a:gd name="connsiteY11" fmla="*/ 453356 h 3520763"/>
              <a:gd name="connsiteX12" fmla="*/ 7398 w 978979"/>
              <a:gd name="connsiteY12" fmla="*/ 397395 h 3520763"/>
              <a:gd name="connsiteX13" fmla="*/ 286998 w 978979"/>
              <a:gd name="connsiteY13" fmla="*/ 43003 h 352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8979" h="3520763">
                <a:moveTo>
                  <a:pt x="286998" y="43003"/>
                </a:moveTo>
                <a:cubicBezTo>
                  <a:pt x="344850" y="17095"/>
                  <a:pt x="408803" y="1934"/>
                  <a:pt x="476303" y="172"/>
                </a:cubicBezTo>
                <a:cubicBezTo>
                  <a:pt x="712553" y="-5994"/>
                  <a:pt x="913974" y="154024"/>
                  <a:pt x="965290" y="372394"/>
                </a:cubicBezTo>
                <a:lnTo>
                  <a:pt x="975712" y="453356"/>
                </a:lnTo>
                <a:lnTo>
                  <a:pt x="978979" y="453356"/>
                </a:lnTo>
                <a:lnTo>
                  <a:pt x="978979" y="3520763"/>
                </a:lnTo>
                <a:lnTo>
                  <a:pt x="2868" y="3520763"/>
                </a:lnTo>
                <a:lnTo>
                  <a:pt x="2868" y="517039"/>
                </a:lnTo>
                <a:lnTo>
                  <a:pt x="0" y="494759"/>
                </a:lnTo>
                <a:lnTo>
                  <a:pt x="2868" y="457012"/>
                </a:lnTo>
                <a:lnTo>
                  <a:pt x="2868" y="453356"/>
                </a:lnTo>
                <a:lnTo>
                  <a:pt x="3146" y="453356"/>
                </a:lnTo>
                <a:lnTo>
                  <a:pt x="7398" y="397395"/>
                </a:lnTo>
                <a:cubicBezTo>
                  <a:pt x="35866" y="239716"/>
                  <a:pt x="142367" y="107774"/>
                  <a:pt x="286998" y="4300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10845339">
            <a:off x="-655363" y="5189798"/>
            <a:ext cx="1310723" cy="233944"/>
          </a:xfrm>
          <a:custGeom>
            <a:avLst/>
            <a:gdLst>
              <a:gd name="connsiteX0" fmla="*/ 3636 w 1759940"/>
              <a:gd name="connsiteY0" fmla="*/ 1153592 h 1153592"/>
              <a:gd name="connsiteX1" fmla="*/ 0 w 1759940"/>
              <a:gd name="connsiteY1" fmla="*/ 2140 h 1153592"/>
              <a:gd name="connsiteX2" fmla="*/ 677632 w 1759940"/>
              <a:gd name="connsiteY2" fmla="*/ 0 h 1153592"/>
              <a:gd name="connsiteX3" fmla="*/ 678064 w 1759940"/>
              <a:gd name="connsiteY3" fmla="*/ 136963 h 1153592"/>
              <a:gd name="connsiteX4" fmla="*/ 1759940 w 1759940"/>
              <a:gd name="connsiteY4" fmla="*/ 136963 h 1153592"/>
              <a:gd name="connsiteX5" fmla="*/ 1759940 w 1759940"/>
              <a:gd name="connsiteY5" fmla="*/ 1034481 h 1153592"/>
              <a:gd name="connsiteX6" fmla="*/ 680898 w 1759940"/>
              <a:gd name="connsiteY6" fmla="*/ 1034481 h 1153592"/>
              <a:gd name="connsiteX7" fmla="*/ 681268 w 1759940"/>
              <a:gd name="connsiteY7" fmla="*/ 1151452 h 115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9940" h="1153592">
                <a:moveTo>
                  <a:pt x="3636" y="1153592"/>
                </a:moveTo>
                <a:lnTo>
                  <a:pt x="0" y="2140"/>
                </a:lnTo>
                <a:lnTo>
                  <a:pt x="677632" y="0"/>
                </a:lnTo>
                <a:lnTo>
                  <a:pt x="678064" y="136963"/>
                </a:lnTo>
                <a:lnTo>
                  <a:pt x="1759940" y="136963"/>
                </a:lnTo>
                <a:lnTo>
                  <a:pt x="1759940" y="1034481"/>
                </a:lnTo>
                <a:lnTo>
                  <a:pt x="680898" y="1034481"/>
                </a:lnTo>
                <a:lnTo>
                  <a:pt x="681268" y="115145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94292" y="5478373"/>
            <a:ext cx="19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latin typeface="Garamond" panose="02020404030301010803" pitchFamily="18" charset="0"/>
              </a:rPr>
              <a:t>Svetlosni snop</a:t>
            </a:r>
            <a:endParaRPr lang="sr-Latn-RS" sz="2000"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10894" y="4418047"/>
            <a:ext cx="273453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Corpora quadrugemina anteriora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4848" y="4716494"/>
            <a:ext cx="234057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r-Latn-C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Corpora geniculata lateralia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51B170-1A9B-4F90-ADE5-0344D787DA6F}"/>
              </a:ext>
            </a:extLst>
          </p:cNvPr>
          <p:cNvSpPr/>
          <p:nvPr/>
        </p:nvSpPr>
        <p:spPr>
          <a:xfrm>
            <a:off x="2509936" y="258520"/>
            <a:ext cx="4124130" cy="533400"/>
          </a:xfrm>
          <a:prstGeom prst="roundRect">
            <a:avLst/>
          </a:prstGeom>
          <a:solidFill>
            <a:srgbClr val="073952"/>
          </a:solidFill>
          <a:ln>
            <a:solidFill>
              <a:srgbClr val="073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Pupilarni refleks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6491" y="1948017"/>
            <a:ext cx="3000375" cy="2999232"/>
            <a:chOff x="3112549" y="2509835"/>
            <a:chExt cx="3000375" cy="2999232"/>
          </a:xfrm>
        </p:grpSpPr>
        <p:sp>
          <p:nvSpPr>
            <p:cNvPr id="2" name="Oval 1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12273" y="3149915"/>
              <a:ext cx="1719453" cy="171907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803903" y="3239608"/>
              <a:ext cx="1536192" cy="1539686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3895343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986783" y="3424235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78223" y="3524819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Arc 2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198698" y="1938297"/>
            <a:ext cx="3000375" cy="2999232"/>
            <a:chOff x="3112549" y="2509835"/>
            <a:chExt cx="3000375" cy="2999232"/>
          </a:xfrm>
        </p:grpSpPr>
        <p:sp>
          <p:nvSpPr>
            <p:cNvPr id="67" name="Oval 66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712273" y="3149915"/>
              <a:ext cx="1719453" cy="171907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803903" y="3239608"/>
              <a:ext cx="1536192" cy="1539686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895343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986783" y="3424235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078223" y="3524819"/>
              <a:ext cx="987552" cy="98755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c 78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c 84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Arc 87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c 88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Arc 89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Arc 90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c 91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923727" y="1947039"/>
            <a:ext cx="3000375" cy="2999232"/>
            <a:chOff x="3112549" y="2509835"/>
            <a:chExt cx="3000375" cy="2999232"/>
          </a:xfrm>
        </p:grpSpPr>
        <p:sp>
          <p:nvSpPr>
            <p:cNvPr id="97" name="Oval 96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3809610" y="3252079"/>
              <a:ext cx="1536192" cy="153619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3892495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3985613" y="3417449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077076" y="3508889"/>
              <a:ext cx="987552" cy="9875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173952" y="3600879"/>
              <a:ext cx="804918" cy="80741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c 105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c 107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c 108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Arc 110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Arc 111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Arc 112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Arc 113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Arc 114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Arc 115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Arc 116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Arc 117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Arc 118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Arc 119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Arc 120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Freeform 94"/>
          <p:cNvSpPr/>
          <p:nvPr/>
        </p:nvSpPr>
        <p:spPr>
          <a:xfrm rot="1396948">
            <a:off x="1389262" y="2851818"/>
            <a:ext cx="978979" cy="3520763"/>
          </a:xfrm>
          <a:custGeom>
            <a:avLst/>
            <a:gdLst>
              <a:gd name="connsiteX0" fmla="*/ 286998 w 978979"/>
              <a:gd name="connsiteY0" fmla="*/ 43003 h 3520763"/>
              <a:gd name="connsiteX1" fmla="*/ 476303 w 978979"/>
              <a:gd name="connsiteY1" fmla="*/ 172 h 3520763"/>
              <a:gd name="connsiteX2" fmla="*/ 965290 w 978979"/>
              <a:gd name="connsiteY2" fmla="*/ 372394 h 3520763"/>
              <a:gd name="connsiteX3" fmla="*/ 975712 w 978979"/>
              <a:gd name="connsiteY3" fmla="*/ 453356 h 3520763"/>
              <a:gd name="connsiteX4" fmla="*/ 978979 w 978979"/>
              <a:gd name="connsiteY4" fmla="*/ 453356 h 3520763"/>
              <a:gd name="connsiteX5" fmla="*/ 978979 w 978979"/>
              <a:gd name="connsiteY5" fmla="*/ 3520763 h 3520763"/>
              <a:gd name="connsiteX6" fmla="*/ 2868 w 978979"/>
              <a:gd name="connsiteY6" fmla="*/ 3520763 h 3520763"/>
              <a:gd name="connsiteX7" fmla="*/ 2868 w 978979"/>
              <a:gd name="connsiteY7" fmla="*/ 517039 h 3520763"/>
              <a:gd name="connsiteX8" fmla="*/ 0 w 978979"/>
              <a:gd name="connsiteY8" fmla="*/ 494759 h 3520763"/>
              <a:gd name="connsiteX9" fmla="*/ 2868 w 978979"/>
              <a:gd name="connsiteY9" fmla="*/ 457012 h 3520763"/>
              <a:gd name="connsiteX10" fmla="*/ 2868 w 978979"/>
              <a:gd name="connsiteY10" fmla="*/ 453356 h 3520763"/>
              <a:gd name="connsiteX11" fmla="*/ 3146 w 978979"/>
              <a:gd name="connsiteY11" fmla="*/ 453356 h 3520763"/>
              <a:gd name="connsiteX12" fmla="*/ 7398 w 978979"/>
              <a:gd name="connsiteY12" fmla="*/ 397395 h 3520763"/>
              <a:gd name="connsiteX13" fmla="*/ 286998 w 978979"/>
              <a:gd name="connsiteY13" fmla="*/ 43003 h 352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8979" h="3520763">
                <a:moveTo>
                  <a:pt x="286998" y="43003"/>
                </a:moveTo>
                <a:cubicBezTo>
                  <a:pt x="344850" y="17095"/>
                  <a:pt x="408803" y="1934"/>
                  <a:pt x="476303" y="172"/>
                </a:cubicBezTo>
                <a:cubicBezTo>
                  <a:pt x="712553" y="-5994"/>
                  <a:pt x="913974" y="154024"/>
                  <a:pt x="965290" y="372394"/>
                </a:cubicBezTo>
                <a:lnTo>
                  <a:pt x="975712" y="453356"/>
                </a:lnTo>
                <a:lnTo>
                  <a:pt x="978979" y="453356"/>
                </a:lnTo>
                <a:lnTo>
                  <a:pt x="978979" y="3520763"/>
                </a:lnTo>
                <a:lnTo>
                  <a:pt x="2868" y="3520763"/>
                </a:lnTo>
                <a:lnTo>
                  <a:pt x="2868" y="517039"/>
                </a:lnTo>
                <a:lnTo>
                  <a:pt x="0" y="494759"/>
                </a:lnTo>
                <a:lnTo>
                  <a:pt x="2868" y="457012"/>
                </a:lnTo>
                <a:lnTo>
                  <a:pt x="2868" y="453356"/>
                </a:lnTo>
                <a:lnTo>
                  <a:pt x="3146" y="453356"/>
                </a:lnTo>
                <a:lnTo>
                  <a:pt x="7398" y="397395"/>
                </a:lnTo>
                <a:cubicBezTo>
                  <a:pt x="35866" y="239716"/>
                  <a:pt x="142367" y="107774"/>
                  <a:pt x="286998" y="4300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/>
          <p:cNvGrpSpPr/>
          <p:nvPr/>
        </p:nvGrpSpPr>
        <p:grpSpPr>
          <a:xfrm>
            <a:off x="5198698" y="1938297"/>
            <a:ext cx="3000375" cy="2999232"/>
            <a:chOff x="3112549" y="2509835"/>
            <a:chExt cx="3000375" cy="2999232"/>
          </a:xfrm>
        </p:grpSpPr>
        <p:sp>
          <p:nvSpPr>
            <p:cNvPr id="124" name="Oval 123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3809610" y="3252079"/>
              <a:ext cx="1536192" cy="153619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3892495" y="3332795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985613" y="3417449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077076" y="3508889"/>
              <a:ext cx="987552" cy="9875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173952" y="3600879"/>
              <a:ext cx="804918" cy="80741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Arc 129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Arc 130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Arc 131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c 132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Arc 134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Arc 135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Arc 137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c 138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Arc 139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Arc 140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Arc 141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Arc 142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Arc 143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Arc 144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Arc 145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Arc 146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Arc 147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917660" y="1939275"/>
            <a:ext cx="3000375" cy="2999232"/>
            <a:chOff x="3112549" y="2509835"/>
            <a:chExt cx="3000375" cy="2999232"/>
          </a:xfrm>
        </p:grpSpPr>
        <p:sp>
          <p:nvSpPr>
            <p:cNvPr id="152" name="Oval 151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3893306" y="3331758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3980615" y="3422531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4074866" y="3513971"/>
              <a:ext cx="987552" cy="9875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4162132" y="3600329"/>
              <a:ext cx="804672" cy="8046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4255129" y="3684983"/>
              <a:ext cx="621792" cy="62179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Arc 157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Arc 158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Arc 159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Arc 160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Arc 161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Arc 162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Arc 163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Arc 164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Arc 165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Arc 166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Arc 167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Arc 168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Arc 169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Arc 170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Arc 171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Arc 172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Arc 173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Arc 174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Arc 175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Arc 176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0" name="Freeform 149"/>
          <p:cNvSpPr/>
          <p:nvPr/>
        </p:nvSpPr>
        <p:spPr>
          <a:xfrm rot="1396948">
            <a:off x="1384514" y="2846401"/>
            <a:ext cx="978979" cy="3520763"/>
          </a:xfrm>
          <a:custGeom>
            <a:avLst/>
            <a:gdLst>
              <a:gd name="connsiteX0" fmla="*/ 286998 w 978979"/>
              <a:gd name="connsiteY0" fmla="*/ 43003 h 3520763"/>
              <a:gd name="connsiteX1" fmla="*/ 476303 w 978979"/>
              <a:gd name="connsiteY1" fmla="*/ 172 h 3520763"/>
              <a:gd name="connsiteX2" fmla="*/ 965290 w 978979"/>
              <a:gd name="connsiteY2" fmla="*/ 372394 h 3520763"/>
              <a:gd name="connsiteX3" fmla="*/ 975712 w 978979"/>
              <a:gd name="connsiteY3" fmla="*/ 453356 h 3520763"/>
              <a:gd name="connsiteX4" fmla="*/ 978979 w 978979"/>
              <a:gd name="connsiteY4" fmla="*/ 453356 h 3520763"/>
              <a:gd name="connsiteX5" fmla="*/ 978979 w 978979"/>
              <a:gd name="connsiteY5" fmla="*/ 3520763 h 3520763"/>
              <a:gd name="connsiteX6" fmla="*/ 2868 w 978979"/>
              <a:gd name="connsiteY6" fmla="*/ 3520763 h 3520763"/>
              <a:gd name="connsiteX7" fmla="*/ 2868 w 978979"/>
              <a:gd name="connsiteY7" fmla="*/ 517039 h 3520763"/>
              <a:gd name="connsiteX8" fmla="*/ 0 w 978979"/>
              <a:gd name="connsiteY8" fmla="*/ 494759 h 3520763"/>
              <a:gd name="connsiteX9" fmla="*/ 2868 w 978979"/>
              <a:gd name="connsiteY9" fmla="*/ 457012 h 3520763"/>
              <a:gd name="connsiteX10" fmla="*/ 2868 w 978979"/>
              <a:gd name="connsiteY10" fmla="*/ 453356 h 3520763"/>
              <a:gd name="connsiteX11" fmla="*/ 3146 w 978979"/>
              <a:gd name="connsiteY11" fmla="*/ 453356 h 3520763"/>
              <a:gd name="connsiteX12" fmla="*/ 7398 w 978979"/>
              <a:gd name="connsiteY12" fmla="*/ 397395 h 3520763"/>
              <a:gd name="connsiteX13" fmla="*/ 286998 w 978979"/>
              <a:gd name="connsiteY13" fmla="*/ 43003 h 352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8979" h="3520763">
                <a:moveTo>
                  <a:pt x="286998" y="43003"/>
                </a:moveTo>
                <a:cubicBezTo>
                  <a:pt x="344850" y="17095"/>
                  <a:pt x="408803" y="1934"/>
                  <a:pt x="476303" y="172"/>
                </a:cubicBezTo>
                <a:cubicBezTo>
                  <a:pt x="712553" y="-5994"/>
                  <a:pt x="913974" y="154024"/>
                  <a:pt x="965290" y="372394"/>
                </a:cubicBezTo>
                <a:lnTo>
                  <a:pt x="975712" y="453356"/>
                </a:lnTo>
                <a:lnTo>
                  <a:pt x="978979" y="453356"/>
                </a:lnTo>
                <a:lnTo>
                  <a:pt x="978979" y="3520763"/>
                </a:lnTo>
                <a:lnTo>
                  <a:pt x="2868" y="3520763"/>
                </a:lnTo>
                <a:lnTo>
                  <a:pt x="2868" y="517039"/>
                </a:lnTo>
                <a:lnTo>
                  <a:pt x="0" y="494759"/>
                </a:lnTo>
                <a:lnTo>
                  <a:pt x="2868" y="457012"/>
                </a:lnTo>
                <a:lnTo>
                  <a:pt x="2868" y="453356"/>
                </a:lnTo>
                <a:lnTo>
                  <a:pt x="3146" y="453356"/>
                </a:lnTo>
                <a:lnTo>
                  <a:pt x="7398" y="397395"/>
                </a:lnTo>
                <a:cubicBezTo>
                  <a:pt x="35866" y="239716"/>
                  <a:pt x="142367" y="107774"/>
                  <a:pt x="286998" y="4300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 rot="6744778">
            <a:off x="59726" y="6233468"/>
            <a:ext cx="1759940" cy="1153592"/>
          </a:xfrm>
          <a:custGeom>
            <a:avLst/>
            <a:gdLst>
              <a:gd name="connsiteX0" fmla="*/ 3636 w 1759940"/>
              <a:gd name="connsiteY0" fmla="*/ 1153592 h 1153592"/>
              <a:gd name="connsiteX1" fmla="*/ 0 w 1759940"/>
              <a:gd name="connsiteY1" fmla="*/ 2140 h 1153592"/>
              <a:gd name="connsiteX2" fmla="*/ 677632 w 1759940"/>
              <a:gd name="connsiteY2" fmla="*/ 0 h 1153592"/>
              <a:gd name="connsiteX3" fmla="*/ 678064 w 1759940"/>
              <a:gd name="connsiteY3" fmla="*/ 136963 h 1153592"/>
              <a:gd name="connsiteX4" fmla="*/ 1759940 w 1759940"/>
              <a:gd name="connsiteY4" fmla="*/ 136963 h 1153592"/>
              <a:gd name="connsiteX5" fmla="*/ 1759940 w 1759940"/>
              <a:gd name="connsiteY5" fmla="*/ 1034481 h 1153592"/>
              <a:gd name="connsiteX6" fmla="*/ 680898 w 1759940"/>
              <a:gd name="connsiteY6" fmla="*/ 1034481 h 1153592"/>
              <a:gd name="connsiteX7" fmla="*/ 681268 w 1759940"/>
              <a:gd name="connsiteY7" fmla="*/ 1151452 h 115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9940" h="1153592">
                <a:moveTo>
                  <a:pt x="3636" y="1153592"/>
                </a:moveTo>
                <a:lnTo>
                  <a:pt x="0" y="2140"/>
                </a:lnTo>
                <a:lnTo>
                  <a:pt x="677632" y="0"/>
                </a:lnTo>
                <a:lnTo>
                  <a:pt x="678064" y="136963"/>
                </a:lnTo>
                <a:lnTo>
                  <a:pt x="1759940" y="136963"/>
                </a:lnTo>
                <a:lnTo>
                  <a:pt x="1759940" y="1034481"/>
                </a:lnTo>
                <a:lnTo>
                  <a:pt x="680898" y="1034481"/>
                </a:lnTo>
                <a:lnTo>
                  <a:pt x="681268" y="115145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8" name="Group 177"/>
          <p:cNvGrpSpPr/>
          <p:nvPr/>
        </p:nvGrpSpPr>
        <p:grpSpPr>
          <a:xfrm>
            <a:off x="5211364" y="1939275"/>
            <a:ext cx="3000375" cy="2999232"/>
            <a:chOff x="3112549" y="2509835"/>
            <a:chExt cx="3000375" cy="2999232"/>
          </a:xfrm>
        </p:grpSpPr>
        <p:sp>
          <p:nvSpPr>
            <p:cNvPr id="179" name="Oval 178"/>
            <p:cNvSpPr/>
            <p:nvPr/>
          </p:nvSpPr>
          <p:spPr>
            <a:xfrm>
              <a:off x="3112549" y="2509835"/>
              <a:ext cx="3000375" cy="299923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893306" y="3331758"/>
              <a:ext cx="1353312" cy="1353312"/>
            </a:xfrm>
            <a:prstGeom prst="ellipse">
              <a:avLst/>
            </a:prstGeom>
            <a:solidFill>
              <a:srgbClr val="6F470B"/>
            </a:solidFill>
            <a:ln w="3810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3980615" y="3422531"/>
              <a:ext cx="1170432" cy="117043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4074866" y="3513971"/>
              <a:ext cx="987552" cy="9875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4162132" y="3600329"/>
              <a:ext cx="804672" cy="8046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4255129" y="3684983"/>
              <a:ext cx="621792" cy="62179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Arc 184"/>
            <p:cNvSpPr/>
            <p:nvPr/>
          </p:nvSpPr>
          <p:spPr>
            <a:xfrm rot="18794772">
              <a:off x="5387437" y="35565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Arc 185"/>
            <p:cNvSpPr/>
            <p:nvPr/>
          </p:nvSpPr>
          <p:spPr>
            <a:xfrm rot="19952272">
              <a:off x="5398538" y="38689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Arc 186"/>
            <p:cNvSpPr/>
            <p:nvPr/>
          </p:nvSpPr>
          <p:spPr>
            <a:xfrm rot="3294121">
              <a:off x="4045264" y="488981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Arc 187"/>
            <p:cNvSpPr/>
            <p:nvPr/>
          </p:nvSpPr>
          <p:spPr>
            <a:xfrm rot="2722356">
              <a:off x="4404674" y="483699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Arc 188"/>
            <p:cNvSpPr/>
            <p:nvPr/>
          </p:nvSpPr>
          <p:spPr>
            <a:xfrm rot="1764590">
              <a:off x="4772898" y="473143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Arc 189"/>
            <p:cNvSpPr/>
            <p:nvPr/>
          </p:nvSpPr>
          <p:spPr>
            <a:xfrm rot="1069480">
              <a:off x="5063651" y="4497262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Arc 190"/>
            <p:cNvSpPr/>
            <p:nvPr/>
          </p:nvSpPr>
          <p:spPr>
            <a:xfrm rot="21438397">
              <a:off x="5280834" y="422150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Arc 191"/>
            <p:cNvSpPr/>
            <p:nvPr/>
          </p:nvSpPr>
          <p:spPr>
            <a:xfrm rot="18093721">
              <a:off x="5284746" y="324138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Arc 192"/>
            <p:cNvSpPr/>
            <p:nvPr/>
          </p:nvSpPr>
          <p:spPr>
            <a:xfrm rot="17243247">
              <a:off x="5068261" y="296083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Arc 193"/>
            <p:cNvSpPr/>
            <p:nvPr/>
          </p:nvSpPr>
          <p:spPr>
            <a:xfrm rot="16200000">
              <a:off x="4811324" y="274401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Arc 194"/>
            <p:cNvSpPr/>
            <p:nvPr/>
          </p:nvSpPr>
          <p:spPr>
            <a:xfrm rot="14026757">
              <a:off x="4480489" y="256423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Arc 195"/>
            <p:cNvSpPr/>
            <p:nvPr/>
          </p:nvSpPr>
          <p:spPr>
            <a:xfrm rot="13344986">
              <a:off x="4117858" y="2570977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Arc 196"/>
            <p:cNvSpPr/>
            <p:nvPr/>
          </p:nvSpPr>
          <p:spPr>
            <a:xfrm rot="12437962">
              <a:off x="3792367" y="2678964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Arc 197"/>
            <p:cNvSpPr/>
            <p:nvPr/>
          </p:nvSpPr>
          <p:spPr>
            <a:xfrm rot="11356411">
              <a:off x="3482226" y="2869095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Arc 198"/>
            <p:cNvSpPr/>
            <p:nvPr/>
          </p:nvSpPr>
          <p:spPr>
            <a:xfrm rot="10236997">
              <a:off x="3273670" y="3155028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Arc 199"/>
            <p:cNvSpPr/>
            <p:nvPr/>
          </p:nvSpPr>
          <p:spPr>
            <a:xfrm rot="8840847">
              <a:off x="3135213" y="34583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Arc 200"/>
            <p:cNvSpPr/>
            <p:nvPr/>
          </p:nvSpPr>
          <p:spPr>
            <a:xfrm rot="7817088">
              <a:off x="3124337" y="3788806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Arc 201"/>
            <p:cNvSpPr/>
            <p:nvPr/>
          </p:nvSpPr>
          <p:spPr>
            <a:xfrm rot="6931536">
              <a:off x="3189637" y="412079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Arc 202"/>
            <p:cNvSpPr/>
            <p:nvPr/>
          </p:nvSpPr>
          <p:spPr>
            <a:xfrm rot="5670183">
              <a:off x="3323372" y="4440603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Arc 203"/>
            <p:cNvSpPr/>
            <p:nvPr/>
          </p:nvSpPr>
          <p:spPr>
            <a:xfrm rot="4800532">
              <a:off x="3618762" y="4699870"/>
              <a:ext cx="615145" cy="580702"/>
            </a:xfrm>
            <a:prstGeom prst="arc">
              <a:avLst/>
            </a:prstGeom>
            <a:ln w="19050">
              <a:solidFill>
                <a:srgbClr val="57370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710523" y="921588"/>
            <a:ext cx="3426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>
                <a:solidFill>
                  <a:srgbClr val="073952"/>
                </a:solidFill>
                <a:latin typeface="Garamond" panose="02020404030301010803" pitchFamily="18" charset="0"/>
              </a:rPr>
              <a:t>Direktan pupilarni refleks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4941909" y="921588"/>
            <a:ext cx="3426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>
                <a:solidFill>
                  <a:srgbClr val="073952"/>
                </a:solidFill>
                <a:latin typeface="Garamond" panose="02020404030301010803" pitchFamily="18" charset="0"/>
              </a:rPr>
              <a:t>Indirektan (konsenzualni) pupilarni refleks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1730102" y="5982611"/>
            <a:ext cx="592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>
                <a:solidFill>
                  <a:srgbClr val="073952"/>
                </a:solidFill>
                <a:latin typeface="Garamond" panose="02020404030301010803" pitchFamily="18" charset="0"/>
              </a:rPr>
              <a:t>Šta bi se desilo ukoliko bismo ugasili svetlo?</a:t>
            </a:r>
          </a:p>
        </p:txBody>
      </p:sp>
      <p:grpSp>
        <p:nvGrpSpPr>
          <p:cNvPr id="208" name="Group 207"/>
          <p:cNvGrpSpPr/>
          <p:nvPr/>
        </p:nvGrpSpPr>
        <p:grpSpPr>
          <a:xfrm>
            <a:off x="911953" y="1935558"/>
            <a:ext cx="3000375" cy="2999232"/>
            <a:chOff x="934247" y="1486379"/>
            <a:chExt cx="3000375" cy="2999232"/>
          </a:xfrm>
        </p:grpSpPr>
        <p:grpSp>
          <p:nvGrpSpPr>
            <p:cNvPr id="209" name="Group 208"/>
            <p:cNvGrpSpPr/>
            <p:nvPr/>
          </p:nvGrpSpPr>
          <p:grpSpPr>
            <a:xfrm>
              <a:off x="934247" y="1486379"/>
              <a:ext cx="3000375" cy="2999232"/>
              <a:chOff x="3112549" y="2509835"/>
              <a:chExt cx="3000375" cy="2999232"/>
            </a:xfrm>
          </p:grpSpPr>
          <p:sp>
            <p:nvSpPr>
              <p:cNvPr id="214" name="Oval 213"/>
              <p:cNvSpPr/>
              <p:nvPr/>
            </p:nvSpPr>
            <p:spPr>
              <a:xfrm>
                <a:off x="3112549" y="2509835"/>
                <a:ext cx="3000375" cy="29992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Arc 214"/>
              <p:cNvSpPr/>
              <p:nvPr/>
            </p:nvSpPr>
            <p:spPr>
              <a:xfrm rot="18794772">
                <a:off x="5387437" y="35565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Arc 215"/>
              <p:cNvSpPr/>
              <p:nvPr/>
            </p:nvSpPr>
            <p:spPr>
              <a:xfrm rot="19952272">
                <a:off x="5398538" y="38689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Arc 216"/>
              <p:cNvSpPr/>
              <p:nvPr/>
            </p:nvSpPr>
            <p:spPr>
              <a:xfrm rot="3294121">
                <a:off x="4045264" y="488981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Arc 217"/>
              <p:cNvSpPr/>
              <p:nvPr/>
            </p:nvSpPr>
            <p:spPr>
              <a:xfrm rot="2722356">
                <a:off x="4404674" y="483699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Arc 218"/>
              <p:cNvSpPr/>
              <p:nvPr/>
            </p:nvSpPr>
            <p:spPr>
              <a:xfrm rot="1764590">
                <a:off x="4772898" y="473143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Arc 219"/>
              <p:cNvSpPr/>
              <p:nvPr/>
            </p:nvSpPr>
            <p:spPr>
              <a:xfrm rot="1069480">
                <a:off x="5063651" y="4497262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Arc 220"/>
              <p:cNvSpPr/>
              <p:nvPr/>
            </p:nvSpPr>
            <p:spPr>
              <a:xfrm rot="21438397">
                <a:off x="5280834" y="422150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Arc 221"/>
              <p:cNvSpPr/>
              <p:nvPr/>
            </p:nvSpPr>
            <p:spPr>
              <a:xfrm rot="18093721">
                <a:off x="5284746" y="324138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Arc 222"/>
              <p:cNvSpPr/>
              <p:nvPr/>
            </p:nvSpPr>
            <p:spPr>
              <a:xfrm rot="17243247">
                <a:off x="5068261" y="29608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Arc 223"/>
              <p:cNvSpPr/>
              <p:nvPr/>
            </p:nvSpPr>
            <p:spPr>
              <a:xfrm rot="16200000">
                <a:off x="4811324" y="274401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Arc 224"/>
              <p:cNvSpPr/>
              <p:nvPr/>
            </p:nvSpPr>
            <p:spPr>
              <a:xfrm rot="14026757">
                <a:off x="4480489" y="256423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Arc 225"/>
              <p:cNvSpPr/>
              <p:nvPr/>
            </p:nvSpPr>
            <p:spPr>
              <a:xfrm rot="13344986">
                <a:off x="4117858" y="257097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Arc 226"/>
              <p:cNvSpPr/>
              <p:nvPr/>
            </p:nvSpPr>
            <p:spPr>
              <a:xfrm rot="12437962">
                <a:off x="3792367" y="2678964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Arc 227"/>
              <p:cNvSpPr/>
              <p:nvPr/>
            </p:nvSpPr>
            <p:spPr>
              <a:xfrm rot="11356411">
                <a:off x="3482226" y="2869095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Arc 228"/>
              <p:cNvSpPr/>
              <p:nvPr/>
            </p:nvSpPr>
            <p:spPr>
              <a:xfrm rot="10236997">
                <a:off x="3273670" y="31550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Arc 229"/>
              <p:cNvSpPr/>
              <p:nvPr/>
            </p:nvSpPr>
            <p:spPr>
              <a:xfrm rot="8840847">
                <a:off x="3135213" y="34583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Arc 230"/>
              <p:cNvSpPr/>
              <p:nvPr/>
            </p:nvSpPr>
            <p:spPr>
              <a:xfrm rot="7817088">
                <a:off x="3124337" y="3788806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Arc 231"/>
              <p:cNvSpPr/>
              <p:nvPr/>
            </p:nvSpPr>
            <p:spPr>
              <a:xfrm rot="6931536">
                <a:off x="3189637" y="412079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Arc 232"/>
              <p:cNvSpPr/>
              <p:nvPr/>
            </p:nvSpPr>
            <p:spPr>
              <a:xfrm rot="5670183">
                <a:off x="3323372" y="44406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Arc 233"/>
              <p:cNvSpPr/>
              <p:nvPr/>
            </p:nvSpPr>
            <p:spPr>
              <a:xfrm rot="4800532">
                <a:off x="3618762" y="469987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3578029" y="2981846"/>
                <a:ext cx="2084832" cy="20848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0" name="Oval 209"/>
            <p:cNvSpPr/>
            <p:nvPr/>
          </p:nvSpPr>
          <p:spPr>
            <a:xfrm>
              <a:off x="1488166" y="2049830"/>
              <a:ext cx="1901952" cy="19019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1584178" y="2139448"/>
              <a:ext cx="1719072" cy="17190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1668412" y="2227954"/>
              <a:ext cx="1536192" cy="153619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/>
            <p:cNvSpPr/>
            <p:nvPr/>
          </p:nvSpPr>
          <p:spPr>
            <a:xfrm>
              <a:off x="1759765" y="2323751"/>
              <a:ext cx="1353312" cy="135331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5198698" y="1950465"/>
            <a:ext cx="3000375" cy="2999232"/>
            <a:chOff x="934247" y="1486379"/>
            <a:chExt cx="3000375" cy="2999232"/>
          </a:xfrm>
        </p:grpSpPr>
        <p:grpSp>
          <p:nvGrpSpPr>
            <p:cNvPr id="237" name="Group 236"/>
            <p:cNvGrpSpPr/>
            <p:nvPr/>
          </p:nvGrpSpPr>
          <p:grpSpPr>
            <a:xfrm>
              <a:off x="934247" y="1486379"/>
              <a:ext cx="3000375" cy="2999232"/>
              <a:chOff x="3112549" y="2509835"/>
              <a:chExt cx="3000375" cy="2999232"/>
            </a:xfrm>
          </p:grpSpPr>
          <p:sp>
            <p:nvSpPr>
              <p:cNvPr id="242" name="Oval 241"/>
              <p:cNvSpPr/>
              <p:nvPr/>
            </p:nvSpPr>
            <p:spPr>
              <a:xfrm>
                <a:off x="3112549" y="2509835"/>
                <a:ext cx="3000375" cy="29992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Arc 242"/>
              <p:cNvSpPr/>
              <p:nvPr/>
            </p:nvSpPr>
            <p:spPr>
              <a:xfrm rot="18794772">
                <a:off x="5387437" y="35565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Arc 243"/>
              <p:cNvSpPr/>
              <p:nvPr/>
            </p:nvSpPr>
            <p:spPr>
              <a:xfrm rot="19952272">
                <a:off x="5398538" y="38689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Arc 244"/>
              <p:cNvSpPr/>
              <p:nvPr/>
            </p:nvSpPr>
            <p:spPr>
              <a:xfrm rot="3294121">
                <a:off x="4045264" y="488981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Arc 245"/>
              <p:cNvSpPr/>
              <p:nvPr/>
            </p:nvSpPr>
            <p:spPr>
              <a:xfrm rot="2722356">
                <a:off x="4404674" y="483699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Arc 246"/>
              <p:cNvSpPr/>
              <p:nvPr/>
            </p:nvSpPr>
            <p:spPr>
              <a:xfrm rot="1764590">
                <a:off x="4772898" y="473143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Arc 247"/>
              <p:cNvSpPr/>
              <p:nvPr/>
            </p:nvSpPr>
            <p:spPr>
              <a:xfrm rot="1069480">
                <a:off x="5063651" y="4497262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Arc 248"/>
              <p:cNvSpPr/>
              <p:nvPr/>
            </p:nvSpPr>
            <p:spPr>
              <a:xfrm rot="21438397">
                <a:off x="5280834" y="422150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Arc 249"/>
              <p:cNvSpPr/>
              <p:nvPr/>
            </p:nvSpPr>
            <p:spPr>
              <a:xfrm rot="18093721">
                <a:off x="5284746" y="324138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Arc 250"/>
              <p:cNvSpPr/>
              <p:nvPr/>
            </p:nvSpPr>
            <p:spPr>
              <a:xfrm rot="17243247">
                <a:off x="5068261" y="296083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Arc 251"/>
              <p:cNvSpPr/>
              <p:nvPr/>
            </p:nvSpPr>
            <p:spPr>
              <a:xfrm rot="16200000">
                <a:off x="4811324" y="274401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Arc 252"/>
              <p:cNvSpPr/>
              <p:nvPr/>
            </p:nvSpPr>
            <p:spPr>
              <a:xfrm rot="14026757">
                <a:off x="4480489" y="256423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Arc 253"/>
              <p:cNvSpPr/>
              <p:nvPr/>
            </p:nvSpPr>
            <p:spPr>
              <a:xfrm rot="13344986">
                <a:off x="4117858" y="2570977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Arc 254"/>
              <p:cNvSpPr/>
              <p:nvPr/>
            </p:nvSpPr>
            <p:spPr>
              <a:xfrm rot="12437962">
                <a:off x="3792367" y="2678964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Arc 255"/>
              <p:cNvSpPr/>
              <p:nvPr/>
            </p:nvSpPr>
            <p:spPr>
              <a:xfrm rot="11356411">
                <a:off x="3482226" y="2869095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Arc 256"/>
              <p:cNvSpPr/>
              <p:nvPr/>
            </p:nvSpPr>
            <p:spPr>
              <a:xfrm rot="10236997">
                <a:off x="3273670" y="3155028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Arc 257"/>
              <p:cNvSpPr/>
              <p:nvPr/>
            </p:nvSpPr>
            <p:spPr>
              <a:xfrm rot="8840847">
                <a:off x="3135213" y="34583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Arc 258"/>
              <p:cNvSpPr/>
              <p:nvPr/>
            </p:nvSpPr>
            <p:spPr>
              <a:xfrm rot="7817088">
                <a:off x="3124337" y="3788806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Arc 259"/>
              <p:cNvSpPr/>
              <p:nvPr/>
            </p:nvSpPr>
            <p:spPr>
              <a:xfrm rot="6931536">
                <a:off x="3189637" y="412079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Arc 260"/>
              <p:cNvSpPr/>
              <p:nvPr/>
            </p:nvSpPr>
            <p:spPr>
              <a:xfrm rot="5670183">
                <a:off x="3323372" y="4440603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Arc 261"/>
              <p:cNvSpPr/>
              <p:nvPr/>
            </p:nvSpPr>
            <p:spPr>
              <a:xfrm rot="4800532">
                <a:off x="3618762" y="4699870"/>
                <a:ext cx="615145" cy="580702"/>
              </a:xfrm>
              <a:prstGeom prst="arc">
                <a:avLst/>
              </a:prstGeom>
              <a:ln w="19050">
                <a:solidFill>
                  <a:srgbClr val="5737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3578029" y="2981846"/>
                <a:ext cx="2084832" cy="2084832"/>
              </a:xfrm>
              <a:prstGeom prst="ellipse">
                <a:avLst/>
              </a:prstGeom>
              <a:solidFill>
                <a:srgbClr val="6F470B"/>
              </a:solidFill>
              <a:ln w="38100">
                <a:solidFill>
                  <a:srgbClr val="573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8" name="Oval 237"/>
            <p:cNvSpPr/>
            <p:nvPr/>
          </p:nvSpPr>
          <p:spPr>
            <a:xfrm>
              <a:off x="1488166" y="2049830"/>
              <a:ext cx="1901952" cy="190195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1584178" y="2139448"/>
              <a:ext cx="1719072" cy="171907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1668412" y="2227954"/>
              <a:ext cx="1536192" cy="1536192"/>
            </a:xfrm>
            <a:prstGeom prst="ellipse">
              <a:avLst/>
            </a:prstGeom>
            <a:solidFill>
              <a:srgbClr val="6F470B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1759765" y="2323751"/>
              <a:ext cx="1353312" cy="1353312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5737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472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150" grpId="0" animBg="1"/>
      <p:bldP spid="150" grpId="1" animBg="1"/>
      <p:bldP spid="94" grpId="0" animBg="1"/>
      <p:bldP spid="205" grpId="0"/>
      <p:bldP spid="206" grpId="0"/>
      <p:bldP spid="20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1200</TotalTime>
  <Words>451</Words>
  <Application>Microsoft Office PowerPoint</Application>
  <PresentationFormat>On-screen Show (4:3)</PresentationFormat>
  <Paragraphs>190</Paragraphs>
  <Slides>32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Exotc350 DmBd BT</vt:lpstr>
      <vt:lpstr>Garamond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Dušan Bošnjaković</dc:creator>
  <cp:lastModifiedBy>Dušan Bošnjaković</cp:lastModifiedBy>
  <cp:revision>236</cp:revision>
  <dcterms:created xsi:type="dcterms:W3CDTF">2022-04-09T19:14:40Z</dcterms:created>
  <dcterms:modified xsi:type="dcterms:W3CDTF">2022-10-18T14:40:40Z</dcterms:modified>
</cp:coreProperties>
</file>