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0" r:id="rId5"/>
    <p:sldId id="261" r:id="rId6"/>
    <p:sldId id="262" r:id="rId7"/>
    <p:sldId id="263" r:id="rId8"/>
    <p:sldId id="25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4BC"/>
    <a:srgbClr val="E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4660"/>
  </p:normalViewPr>
  <p:slideViewPr>
    <p:cSldViewPr>
      <p:cViewPr varScale="1">
        <p:scale>
          <a:sx n="97" d="100"/>
          <a:sy n="97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445F4-FE82-3C67-1071-E4B3609F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3831C-63FE-4D22-9473-D9B2EF218933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19E90-2F6A-7940-F5DB-5B535D48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47B95-487B-B87F-1E62-CD8125FF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7B5F7-2078-4517-93B9-A999490DF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74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1321D-3DF3-4C53-7A18-7D0C8CB4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FB32-F9A5-4F69-A094-8AE333C3CA86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D199E-B06A-635C-D760-41CAF29B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3C1B9-0394-2B8A-AB9D-E62B7175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25EFC-EFA1-4FC8-9E68-C7B45D30B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9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11519-8AAD-5DE2-026A-726C8BE6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13B-E5E2-4D62-A84C-5B77450B1D3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4C86E-D774-28E5-D0AB-BC1D8289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7E462-B675-9CB1-66D8-1004BFB34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5050F-6AD6-461D-8D21-03D6439A0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61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59180-9836-1B51-AE65-8DC682FB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1BF2F-4AA0-4741-AF05-F1653BEA660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715A7-2406-EDDD-FE94-8670B9AF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384F-8E36-F72A-CBD7-89C5D94A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0E756-33EC-42C0-A2E7-ABF88719F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AB8B8-C5BB-D2D5-4706-8A16107D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7B6B-11C5-49C2-8D8A-1C66099306A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868A5-833F-5B6D-268D-8FFD2F01B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DA15A-FE29-8CE9-D3F6-456E189D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D2CB5-B6A4-479A-A89D-48B112352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3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394A54-CF75-8DCE-84A5-D00483ECA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AC81-8FC3-488E-91E8-5EEF7550244A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29ABCE-7D71-DA04-5BF2-BC957C26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C9CB87-74F6-E8D7-D4C4-2B5E6EAA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200DC-8444-4B8F-954E-B3817EDD0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82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B02406B-C002-D681-EAFF-C643415E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716EC-244B-4D04-8B07-155B799BC58F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4D3F8C6-89D5-4B36-B347-ED14D196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F771E4-BB05-324A-8C7F-534DCD5A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C412A-C458-4527-B0F7-74590AD91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82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47A835-74A4-3894-18D4-3AD714DC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2BDD-DCE6-466D-831A-A621F8317305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9FA6A88-7501-F2AF-7C63-0C75DE4C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91C826-00CF-99F8-93C8-12597488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91C72-96BB-4901-8CFF-F08F684C9F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37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150675-162A-549E-9A6E-3BE63B1A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B1E6-2A96-44FD-8FC2-1EFBEDEADE6E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2DA609-80CA-A8F4-FDD4-C49E0886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82AACA-CDE0-2898-EFF0-D1C7FCF3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BF8A4-2448-4020-8BE0-8F823FA2BF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62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1BCDC8-34DB-BE1F-0FC6-8DA5A24D5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22C7A-F6E8-4464-B805-5783FBC86B64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CD7209-ECE5-ADB2-199D-9E929FDD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49B206-BE59-02BD-A581-2D385DA3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71818-6B1F-42A1-80BE-EEDB5C2D4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5878A6-C6F3-58D9-FB8F-A0E41C53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8499-0ED4-498F-9725-E6B25A8027E8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F52FFB-805D-68EA-FA9D-D2EB7CAC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597352-7194-D376-9051-5A2BDE32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DACF3-8C37-4903-B4E5-7383BEC4E4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41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50000">
              <a:srgbClr val="CCF4BC"/>
            </a:gs>
            <a:gs pos="100000">
              <a:srgbClr val="E3F5A9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E96A7C-5898-84B8-007F-7B82B4DAFD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461F6ED-83B0-52D9-02F5-271AD573D8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FB21-2BAC-BCA1-294C-29C38357B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A8C42C-5296-463D-893B-A3DA3E9D2FBC}" type="datetimeFigureOut">
              <a:rPr lang="en-US"/>
              <a:pPr>
                <a:defRPr/>
              </a:pPr>
              <a:t>6/11/2022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166E6-9BCB-EE35-AB43-C276ABF3F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6E466-661A-2E70-B96A-2ED3A817A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D63F433-CC57-466B-B79C-6A6C41CAD5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22A061-E54E-331B-1323-AAF4C44A2FCB}"/>
              </a:ext>
            </a:extLst>
          </p:cNvPr>
          <p:cNvSpPr/>
          <p:nvPr/>
        </p:nvSpPr>
        <p:spPr>
          <a:xfrm>
            <a:off x="0" y="0"/>
            <a:ext cx="31242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Holesterol</a:t>
            </a:r>
            <a:endParaRPr lang="en-US" sz="4400" dirty="0">
              <a:latin typeface="+mn-lt"/>
              <a:cs typeface="+mn-cs"/>
            </a:endParaRPr>
          </a:p>
        </p:txBody>
      </p:sp>
      <p:pic>
        <p:nvPicPr>
          <p:cNvPr id="3075" name="Picture 20" descr="Holesterol.png">
            <a:extLst>
              <a:ext uri="{FF2B5EF4-FFF2-40B4-BE49-F238E27FC236}">
                <a16:creationId xmlns:a16="http://schemas.microsoft.com/office/drawing/2014/main" id="{C5E71E00-D936-CFBE-40ED-091F95AF7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68453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ker.com/cliparts/N/3/t/T/s/I/cell-membrane-no-labels-hi.png">
            <a:extLst>
              <a:ext uri="{FF2B5EF4-FFF2-40B4-BE49-F238E27FC236}">
                <a16:creationId xmlns:a16="http://schemas.microsoft.com/office/drawing/2014/main" id="{8BEC8742-B235-CB6C-7643-708BA080B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8686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Title 1">
            <a:extLst>
              <a:ext uri="{FF2B5EF4-FFF2-40B4-BE49-F238E27FC236}">
                <a16:creationId xmlns:a16="http://schemas.microsoft.com/office/drawing/2014/main" id="{0D961DF6-246F-8DDB-7A57-7D456DA69B5A}"/>
              </a:ext>
            </a:extLst>
          </p:cNvPr>
          <p:cNvSpPr txBox="1">
            <a:spLocks/>
          </p:cNvSpPr>
          <p:nvPr/>
        </p:nvSpPr>
        <p:spPr>
          <a:xfrm>
            <a:off x="3886200" y="2438400"/>
            <a:ext cx="15240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Holesterol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123" name="Picture 2" descr="Holesterol.png">
            <a:extLst>
              <a:ext uri="{FF2B5EF4-FFF2-40B4-BE49-F238E27FC236}">
                <a16:creationId xmlns:a16="http://schemas.microsoft.com/office/drawing/2014/main" id="{5E222ED8-E030-A613-8CD6-2E056BC7A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7421">
            <a:off x="2108200" y="142875"/>
            <a:ext cx="45942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" name="Title 1">
            <a:extLst>
              <a:ext uri="{FF2B5EF4-FFF2-40B4-BE49-F238E27FC236}">
                <a16:creationId xmlns:a16="http://schemas.microsoft.com/office/drawing/2014/main" id="{4F102967-D183-A7DE-B77A-7AFBF060ACEB}"/>
              </a:ext>
            </a:extLst>
          </p:cNvPr>
          <p:cNvSpPr txBox="1">
            <a:spLocks/>
          </p:cNvSpPr>
          <p:nvPr/>
        </p:nvSpPr>
        <p:spPr>
          <a:xfrm>
            <a:off x="457200" y="4495800"/>
            <a:ext cx="22098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Žučne kiseline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50" name="Title 1">
            <a:extLst>
              <a:ext uri="{FF2B5EF4-FFF2-40B4-BE49-F238E27FC236}">
                <a16:creationId xmlns:a16="http://schemas.microsoft.com/office/drawing/2014/main" id="{99708E2C-A954-AAD5-B556-B5CAF55D13E5}"/>
              </a:ext>
            </a:extLst>
          </p:cNvPr>
          <p:cNvSpPr txBox="1">
            <a:spLocks/>
          </p:cNvSpPr>
          <p:nvPr/>
        </p:nvSpPr>
        <p:spPr>
          <a:xfrm>
            <a:off x="3276600" y="5257800"/>
            <a:ext cx="2514600" cy="10668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Steroidni hormoni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(polni i hormoni kore nadbubrega)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51" name="Title 1">
            <a:extLst>
              <a:ext uri="{FF2B5EF4-FFF2-40B4-BE49-F238E27FC236}">
                <a16:creationId xmlns:a16="http://schemas.microsoft.com/office/drawing/2014/main" id="{5026B5B7-B6DA-CA45-CE7C-AB669FD86E4D}"/>
              </a:ext>
            </a:extLst>
          </p:cNvPr>
          <p:cNvSpPr txBox="1">
            <a:spLocks/>
          </p:cNvSpPr>
          <p:nvPr/>
        </p:nvSpPr>
        <p:spPr>
          <a:xfrm>
            <a:off x="6400800" y="4572000"/>
            <a:ext cx="22098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Vitamin D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852" name="Straight Arrow Connector 851">
            <a:extLst>
              <a:ext uri="{FF2B5EF4-FFF2-40B4-BE49-F238E27FC236}">
                <a16:creationId xmlns:a16="http://schemas.microsoft.com/office/drawing/2014/main" id="{07A76714-979F-D321-79A9-0E7DF1241D05}"/>
              </a:ext>
            </a:extLst>
          </p:cNvPr>
          <p:cNvCxnSpPr/>
          <p:nvPr/>
        </p:nvCxnSpPr>
        <p:spPr>
          <a:xfrm rot="10800000" flipV="1">
            <a:off x="2286000" y="2895600"/>
            <a:ext cx="1752600" cy="1371600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3" name="Straight Arrow Connector 852">
            <a:extLst>
              <a:ext uri="{FF2B5EF4-FFF2-40B4-BE49-F238E27FC236}">
                <a16:creationId xmlns:a16="http://schemas.microsoft.com/office/drawing/2014/main" id="{02CAC539-A737-97E6-466F-1A4505D4B294}"/>
              </a:ext>
            </a:extLst>
          </p:cNvPr>
          <p:cNvCxnSpPr/>
          <p:nvPr/>
        </p:nvCxnSpPr>
        <p:spPr>
          <a:xfrm rot="5400000">
            <a:off x="3543301" y="4000500"/>
            <a:ext cx="2057400" cy="3175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" name="Straight Arrow Connector 853">
            <a:extLst>
              <a:ext uri="{FF2B5EF4-FFF2-40B4-BE49-F238E27FC236}">
                <a16:creationId xmlns:a16="http://schemas.microsoft.com/office/drawing/2014/main" id="{E5B07A4C-2490-A309-E920-892AB42E362E}"/>
              </a:ext>
            </a:extLst>
          </p:cNvPr>
          <p:cNvCxnSpPr/>
          <p:nvPr/>
        </p:nvCxnSpPr>
        <p:spPr>
          <a:xfrm>
            <a:off x="5259388" y="2895600"/>
            <a:ext cx="1674812" cy="1524000"/>
          </a:xfrm>
          <a:prstGeom prst="straightConnector1">
            <a:avLst/>
          </a:prstGeom>
          <a:ln w="22225">
            <a:solidFill>
              <a:schemeClr val="tx1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" grpId="0"/>
      <p:bldP spid="850" grpId="0"/>
      <p:bldP spid="8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28E028-366D-2CA9-CB22-9A555B6E98A0}"/>
              </a:ext>
            </a:extLst>
          </p:cNvPr>
          <p:cNvSpPr txBox="1"/>
          <p:nvPr/>
        </p:nvSpPr>
        <p:spPr>
          <a:xfrm>
            <a:off x="0" y="0"/>
            <a:ext cx="37909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Emulgovanje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masti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9B613-EFA6-8D4D-66B8-9A8AE3828077}"/>
              </a:ext>
            </a:extLst>
          </p:cNvPr>
          <p:cNvSpPr txBox="1"/>
          <p:nvPr/>
        </p:nvSpPr>
        <p:spPr bwMode="auto">
          <a:xfrm>
            <a:off x="152400" y="685800"/>
            <a:ext cx="2238113" cy="461665"/>
          </a:xfrm>
          <a:prstGeom prst="rect">
            <a:avLst/>
          </a:prstGeom>
          <a:noFill/>
          <a:scene3d>
            <a:camera prst="orthographicFront">
              <a:rot lat="21000000" lon="0" rev="0"/>
            </a:camera>
            <a:lightRig rig="threePt" dir="t"/>
          </a:scene3d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Žučne kiseline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4" name="Picture 62" descr="C:\Users\Public\Pictures\Sample Pictures\Žučna kiselina.png">
            <a:extLst>
              <a:ext uri="{FF2B5EF4-FFF2-40B4-BE49-F238E27FC236}">
                <a16:creationId xmlns:a16="http://schemas.microsoft.com/office/drawing/2014/main" id="{1685105A-3C18-3E9B-5707-0631413ED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173913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3" descr="C:\Users\Public\Pictures\Sample Pictures\Žučna kiselina 1.png">
            <a:extLst>
              <a:ext uri="{FF2B5EF4-FFF2-40B4-BE49-F238E27FC236}">
                <a16:creationId xmlns:a16="http://schemas.microsoft.com/office/drawing/2014/main" id="{180E4435-F9A7-E2A4-DE6D-CA583ACFA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5181600"/>
            <a:ext cx="57848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06">
            <a:extLst>
              <a:ext uri="{FF2B5EF4-FFF2-40B4-BE49-F238E27FC236}">
                <a16:creationId xmlns:a16="http://schemas.microsoft.com/office/drawing/2014/main" id="{C460D419-6813-6F35-0B79-F92EC54AB8A4}"/>
              </a:ext>
            </a:extLst>
          </p:cNvPr>
          <p:cNvGrpSpPr>
            <a:grpSpLocks/>
          </p:cNvGrpSpPr>
          <p:nvPr/>
        </p:nvGrpSpPr>
        <p:grpSpPr bwMode="auto">
          <a:xfrm>
            <a:off x="1309688" y="441325"/>
            <a:ext cx="6138862" cy="5959475"/>
            <a:chOff x="1309868" y="441867"/>
            <a:chExt cx="6139310" cy="59589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4694313-BD51-5118-557B-FA9C3D57A6CE}"/>
                </a:ext>
              </a:extLst>
            </p:cNvPr>
            <p:cNvSpPr/>
            <p:nvPr/>
          </p:nvSpPr>
          <p:spPr>
            <a:xfrm>
              <a:off x="1447800" y="533400"/>
              <a:ext cx="5943600" cy="5867400"/>
            </a:xfrm>
            <a:prstGeom prst="ellipse">
              <a:avLst/>
            </a:prstGeom>
            <a:solidFill>
              <a:srgbClr val="F3FBAB"/>
            </a:solidFill>
            <a:ln>
              <a:noFill/>
            </a:ln>
            <a:effectLst>
              <a:outerShdw blurRad="4953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 prstMaterial="plastic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174" name="Group 90">
              <a:extLst>
                <a:ext uri="{FF2B5EF4-FFF2-40B4-BE49-F238E27FC236}">
                  <a16:creationId xmlns:a16="http://schemas.microsoft.com/office/drawing/2014/main" id="{1AFF0C50-E7A4-A4C1-8E26-C5871C218724}"/>
                </a:ext>
              </a:extLst>
            </p:cNvPr>
            <p:cNvGrpSpPr>
              <a:grpSpLocks/>
            </p:cNvGrpSpPr>
            <p:nvPr/>
          </p:nvGrpSpPr>
          <p:grpSpPr bwMode="auto">
            <a:xfrm rot="6811987">
              <a:off x="992548" y="1980378"/>
              <a:ext cx="1367688" cy="567952"/>
              <a:chOff x="2057400" y="1447800"/>
              <a:chExt cx="1066800" cy="457200"/>
            </a:xfrm>
          </p:grpSpPr>
          <p:sp>
            <p:nvSpPr>
              <p:cNvPr id="841" name="Oval 840">
                <a:extLst>
                  <a:ext uri="{FF2B5EF4-FFF2-40B4-BE49-F238E27FC236}">
                    <a16:creationId xmlns:a16="http://schemas.microsoft.com/office/drawing/2014/main" id="{A5818135-26B8-37E9-EEF1-BBD702C75284}"/>
                  </a:ext>
                </a:extLst>
              </p:cNvPr>
              <p:cNvSpPr/>
              <p:nvPr/>
            </p:nvSpPr>
            <p:spPr>
              <a:xfrm>
                <a:off x="2438400" y="1752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2" name="Oval 841">
                <a:extLst>
                  <a:ext uri="{FF2B5EF4-FFF2-40B4-BE49-F238E27FC236}">
                    <a16:creationId xmlns:a16="http://schemas.microsoft.com/office/drawing/2014/main" id="{8D5D8765-F29F-8891-4375-F9E601FE8F21}"/>
                  </a:ext>
                </a:extLst>
              </p:cNvPr>
              <p:cNvSpPr/>
              <p:nvPr/>
            </p:nvSpPr>
            <p:spPr>
              <a:xfrm>
                <a:off x="28956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3" name="Cloud 842">
                <a:extLst>
                  <a:ext uri="{FF2B5EF4-FFF2-40B4-BE49-F238E27FC236}">
                    <a16:creationId xmlns:a16="http://schemas.microsoft.com/office/drawing/2014/main" id="{AE0653F2-9E26-19A1-5EBE-770D5C265B96}"/>
                  </a:ext>
                </a:extLst>
              </p:cNvPr>
              <p:cNvSpPr/>
              <p:nvPr/>
            </p:nvSpPr>
            <p:spPr>
              <a:xfrm>
                <a:off x="2057400" y="1447800"/>
                <a:ext cx="1066800" cy="381000"/>
              </a:xfrm>
              <a:prstGeom prst="clou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4" name="Oval 843">
                <a:extLst>
                  <a:ext uri="{FF2B5EF4-FFF2-40B4-BE49-F238E27FC236}">
                    <a16:creationId xmlns:a16="http://schemas.microsoft.com/office/drawing/2014/main" id="{D63D34AD-9C0D-41A0-DBCA-8C502A8D441F}"/>
                  </a:ext>
                </a:extLst>
              </p:cNvPr>
              <p:cNvSpPr/>
              <p:nvPr/>
            </p:nvSpPr>
            <p:spPr>
              <a:xfrm>
                <a:off x="22860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5" name="Oval 844">
                <a:extLst>
                  <a:ext uri="{FF2B5EF4-FFF2-40B4-BE49-F238E27FC236}">
                    <a16:creationId xmlns:a16="http://schemas.microsoft.com/office/drawing/2014/main" id="{2059D91C-71FD-144E-5AD9-0ED6EED1C5FE}"/>
                  </a:ext>
                </a:extLst>
              </p:cNvPr>
              <p:cNvSpPr/>
              <p:nvPr/>
            </p:nvSpPr>
            <p:spPr>
              <a:xfrm>
                <a:off x="25908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6" name="Oval 845">
                <a:extLst>
                  <a:ext uri="{FF2B5EF4-FFF2-40B4-BE49-F238E27FC236}">
                    <a16:creationId xmlns:a16="http://schemas.microsoft.com/office/drawing/2014/main" id="{BE7B5D46-796B-84C2-F8F4-97DBC1EC54FF}"/>
                  </a:ext>
                </a:extLst>
              </p:cNvPr>
              <p:cNvSpPr/>
              <p:nvPr/>
            </p:nvSpPr>
            <p:spPr>
              <a:xfrm>
                <a:off x="28194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75" name="Group 98">
              <a:extLst>
                <a:ext uri="{FF2B5EF4-FFF2-40B4-BE49-F238E27FC236}">
                  <a16:creationId xmlns:a16="http://schemas.microsoft.com/office/drawing/2014/main" id="{32E1D3B4-447F-8DDB-602B-225C8C2A3269}"/>
                </a:ext>
              </a:extLst>
            </p:cNvPr>
            <p:cNvGrpSpPr>
              <a:grpSpLocks/>
            </p:cNvGrpSpPr>
            <p:nvPr/>
          </p:nvGrpSpPr>
          <p:grpSpPr bwMode="auto">
            <a:xfrm rot="1885810">
              <a:off x="1653029" y="5301067"/>
              <a:ext cx="1511678" cy="627960"/>
              <a:chOff x="2057400" y="1447800"/>
              <a:chExt cx="1066800" cy="457200"/>
            </a:xfrm>
          </p:grpSpPr>
          <p:sp>
            <p:nvSpPr>
              <p:cNvPr id="835" name="Oval 27">
                <a:extLst>
                  <a:ext uri="{FF2B5EF4-FFF2-40B4-BE49-F238E27FC236}">
                    <a16:creationId xmlns:a16="http://schemas.microsoft.com/office/drawing/2014/main" id="{AA4BD530-77E8-E3B0-A65F-D9224A88569E}"/>
                  </a:ext>
                </a:extLst>
              </p:cNvPr>
              <p:cNvSpPr/>
              <p:nvPr/>
            </p:nvSpPr>
            <p:spPr>
              <a:xfrm>
                <a:off x="2438400" y="1752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6" name="Oval 28">
                <a:extLst>
                  <a:ext uri="{FF2B5EF4-FFF2-40B4-BE49-F238E27FC236}">
                    <a16:creationId xmlns:a16="http://schemas.microsoft.com/office/drawing/2014/main" id="{46E6A1EB-6032-FDB7-D371-DF71DB626940}"/>
                  </a:ext>
                </a:extLst>
              </p:cNvPr>
              <p:cNvSpPr/>
              <p:nvPr/>
            </p:nvSpPr>
            <p:spPr>
              <a:xfrm>
                <a:off x="28956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7" name="Cloud 29">
                <a:extLst>
                  <a:ext uri="{FF2B5EF4-FFF2-40B4-BE49-F238E27FC236}">
                    <a16:creationId xmlns:a16="http://schemas.microsoft.com/office/drawing/2014/main" id="{39BBB366-183D-4B00-0272-EC63F0AD5297}"/>
                  </a:ext>
                </a:extLst>
              </p:cNvPr>
              <p:cNvSpPr/>
              <p:nvPr/>
            </p:nvSpPr>
            <p:spPr>
              <a:xfrm>
                <a:off x="2057400" y="1447800"/>
                <a:ext cx="1066800" cy="381000"/>
              </a:xfrm>
              <a:prstGeom prst="clou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8" name="Oval 30">
                <a:extLst>
                  <a:ext uri="{FF2B5EF4-FFF2-40B4-BE49-F238E27FC236}">
                    <a16:creationId xmlns:a16="http://schemas.microsoft.com/office/drawing/2014/main" id="{4DD899E4-1654-AA42-F23D-07CD7C270E9A}"/>
                  </a:ext>
                </a:extLst>
              </p:cNvPr>
              <p:cNvSpPr/>
              <p:nvPr/>
            </p:nvSpPr>
            <p:spPr>
              <a:xfrm>
                <a:off x="22860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9" name="Oval 838">
                <a:extLst>
                  <a:ext uri="{FF2B5EF4-FFF2-40B4-BE49-F238E27FC236}">
                    <a16:creationId xmlns:a16="http://schemas.microsoft.com/office/drawing/2014/main" id="{B2CA78F7-3677-C976-F38A-CEECB3163489}"/>
                  </a:ext>
                </a:extLst>
              </p:cNvPr>
              <p:cNvSpPr/>
              <p:nvPr/>
            </p:nvSpPr>
            <p:spPr>
              <a:xfrm>
                <a:off x="25908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40" name="Oval 839">
                <a:extLst>
                  <a:ext uri="{FF2B5EF4-FFF2-40B4-BE49-F238E27FC236}">
                    <a16:creationId xmlns:a16="http://schemas.microsoft.com/office/drawing/2014/main" id="{345D3DBE-E8DD-DEEF-7E9A-A83C06DE6CA7}"/>
                  </a:ext>
                </a:extLst>
              </p:cNvPr>
              <p:cNvSpPr/>
              <p:nvPr/>
            </p:nvSpPr>
            <p:spPr>
              <a:xfrm>
                <a:off x="28194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76" name="Group 105">
              <a:extLst>
                <a:ext uri="{FF2B5EF4-FFF2-40B4-BE49-F238E27FC236}">
                  <a16:creationId xmlns:a16="http://schemas.microsoft.com/office/drawing/2014/main" id="{EFF93E70-F589-D4C3-31C1-B2F7861F3696}"/>
                </a:ext>
              </a:extLst>
            </p:cNvPr>
            <p:cNvGrpSpPr>
              <a:grpSpLocks/>
            </p:cNvGrpSpPr>
            <p:nvPr/>
          </p:nvGrpSpPr>
          <p:grpSpPr bwMode="auto">
            <a:xfrm rot="-2505867">
              <a:off x="5599851" y="5395247"/>
              <a:ext cx="1068494" cy="519496"/>
              <a:chOff x="2057400" y="1447800"/>
              <a:chExt cx="1066800" cy="457200"/>
            </a:xfrm>
          </p:grpSpPr>
          <p:sp>
            <p:nvSpPr>
              <p:cNvPr id="829" name="Oval 21">
                <a:extLst>
                  <a:ext uri="{FF2B5EF4-FFF2-40B4-BE49-F238E27FC236}">
                    <a16:creationId xmlns:a16="http://schemas.microsoft.com/office/drawing/2014/main" id="{2E3EE3DB-EBD5-BA11-3629-99CCAD8592A3}"/>
                  </a:ext>
                </a:extLst>
              </p:cNvPr>
              <p:cNvSpPr/>
              <p:nvPr/>
            </p:nvSpPr>
            <p:spPr>
              <a:xfrm>
                <a:off x="2438400" y="1752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0" name="Oval 22">
                <a:extLst>
                  <a:ext uri="{FF2B5EF4-FFF2-40B4-BE49-F238E27FC236}">
                    <a16:creationId xmlns:a16="http://schemas.microsoft.com/office/drawing/2014/main" id="{7F0CC243-AC85-B194-3C0E-982FD68ACFB8}"/>
                  </a:ext>
                </a:extLst>
              </p:cNvPr>
              <p:cNvSpPr/>
              <p:nvPr/>
            </p:nvSpPr>
            <p:spPr>
              <a:xfrm>
                <a:off x="28956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1" name="Cloud 23">
                <a:extLst>
                  <a:ext uri="{FF2B5EF4-FFF2-40B4-BE49-F238E27FC236}">
                    <a16:creationId xmlns:a16="http://schemas.microsoft.com/office/drawing/2014/main" id="{73BDBFCC-C574-D1BF-9492-5BE7B7D7C2E5}"/>
                  </a:ext>
                </a:extLst>
              </p:cNvPr>
              <p:cNvSpPr/>
              <p:nvPr/>
            </p:nvSpPr>
            <p:spPr>
              <a:xfrm>
                <a:off x="2057400" y="1447800"/>
                <a:ext cx="1066800" cy="381000"/>
              </a:xfrm>
              <a:prstGeom prst="clou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2" name="Oval 24">
                <a:extLst>
                  <a:ext uri="{FF2B5EF4-FFF2-40B4-BE49-F238E27FC236}">
                    <a16:creationId xmlns:a16="http://schemas.microsoft.com/office/drawing/2014/main" id="{FA98F060-4CB2-D847-EBAF-E36DDAD11A74}"/>
                  </a:ext>
                </a:extLst>
              </p:cNvPr>
              <p:cNvSpPr/>
              <p:nvPr/>
            </p:nvSpPr>
            <p:spPr>
              <a:xfrm>
                <a:off x="22860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3" name="Oval 25">
                <a:extLst>
                  <a:ext uri="{FF2B5EF4-FFF2-40B4-BE49-F238E27FC236}">
                    <a16:creationId xmlns:a16="http://schemas.microsoft.com/office/drawing/2014/main" id="{B19B22C6-9E0A-475C-D4D0-F96A91886A72}"/>
                  </a:ext>
                </a:extLst>
              </p:cNvPr>
              <p:cNvSpPr/>
              <p:nvPr/>
            </p:nvSpPr>
            <p:spPr>
              <a:xfrm>
                <a:off x="25908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34" name="Oval 26">
                <a:extLst>
                  <a:ext uri="{FF2B5EF4-FFF2-40B4-BE49-F238E27FC236}">
                    <a16:creationId xmlns:a16="http://schemas.microsoft.com/office/drawing/2014/main" id="{60054AA2-9AC4-CF85-8747-861E9B8D79F1}"/>
                  </a:ext>
                </a:extLst>
              </p:cNvPr>
              <p:cNvSpPr/>
              <p:nvPr/>
            </p:nvSpPr>
            <p:spPr>
              <a:xfrm>
                <a:off x="28194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77" name="Group 112">
              <a:extLst>
                <a:ext uri="{FF2B5EF4-FFF2-40B4-BE49-F238E27FC236}">
                  <a16:creationId xmlns:a16="http://schemas.microsoft.com/office/drawing/2014/main" id="{3916E2B8-8383-0231-71D5-FC14FAC5D98D}"/>
                </a:ext>
              </a:extLst>
            </p:cNvPr>
            <p:cNvGrpSpPr>
              <a:grpSpLocks/>
            </p:cNvGrpSpPr>
            <p:nvPr/>
          </p:nvGrpSpPr>
          <p:grpSpPr bwMode="auto">
            <a:xfrm rot="-8629922">
              <a:off x="5465983" y="888306"/>
              <a:ext cx="1126370" cy="556864"/>
              <a:chOff x="2057400" y="1447800"/>
              <a:chExt cx="1066800" cy="457200"/>
            </a:xfrm>
          </p:grpSpPr>
          <p:sp>
            <p:nvSpPr>
              <p:cNvPr id="823" name="Oval 15">
                <a:extLst>
                  <a:ext uri="{FF2B5EF4-FFF2-40B4-BE49-F238E27FC236}">
                    <a16:creationId xmlns:a16="http://schemas.microsoft.com/office/drawing/2014/main" id="{0A0A0123-511B-61C3-E4D2-4EEC9D685049}"/>
                  </a:ext>
                </a:extLst>
              </p:cNvPr>
              <p:cNvSpPr/>
              <p:nvPr/>
            </p:nvSpPr>
            <p:spPr>
              <a:xfrm>
                <a:off x="2438400" y="17526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4" name="Oval 16">
                <a:extLst>
                  <a:ext uri="{FF2B5EF4-FFF2-40B4-BE49-F238E27FC236}">
                    <a16:creationId xmlns:a16="http://schemas.microsoft.com/office/drawing/2014/main" id="{5F986A26-2C2D-0396-C0DF-25F15DD14B6B}"/>
                  </a:ext>
                </a:extLst>
              </p:cNvPr>
              <p:cNvSpPr/>
              <p:nvPr/>
            </p:nvSpPr>
            <p:spPr>
              <a:xfrm>
                <a:off x="28956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5" name="Cloud 17">
                <a:extLst>
                  <a:ext uri="{FF2B5EF4-FFF2-40B4-BE49-F238E27FC236}">
                    <a16:creationId xmlns:a16="http://schemas.microsoft.com/office/drawing/2014/main" id="{085A1147-401C-47CD-2B42-23D0E1377BA9}"/>
                  </a:ext>
                </a:extLst>
              </p:cNvPr>
              <p:cNvSpPr/>
              <p:nvPr/>
            </p:nvSpPr>
            <p:spPr>
              <a:xfrm>
                <a:off x="2057400" y="1447800"/>
                <a:ext cx="1066800" cy="381000"/>
              </a:xfrm>
              <a:prstGeom prst="clou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6" name="Oval 18">
                <a:extLst>
                  <a:ext uri="{FF2B5EF4-FFF2-40B4-BE49-F238E27FC236}">
                    <a16:creationId xmlns:a16="http://schemas.microsoft.com/office/drawing/2014/main" id="{FE244946-0042-3E71-09D3-2E9FD4AF0845}"/>
                  </a:ext>
                </a:extLst>
              </p:cNvPr>
              <p:cNvSpPr/>
              <p:nvPr/>
            </p:nvSpPr>
            <p:spPr>
              <a:xfrm>
                <a:off x="22860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7" name="Oval 19">
                <a:extLst>
                  <a:ext uri="{FF2B5EF4-FFF2-40B4-BE49-F238E27FC236}">
                    <a16:creationId xmlns:a16="http://schemas.microsoft.com/office/drawing/2014/main" id="{831AD163-DC0B-F5C2-7887-4A44BD910B1B}"/>
                  </a:ext>
                </a:extLst>
              </p:cNvPr>
              <p:cNvSpPr/>
              <p:nvPr/>
            </p:nvSpPr>
            <p:spPr>
              <a:xfrm>
                <a:off x="25908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8" name="Oval 20">
                <a:extLst>
                  <a:ext uri="{FF2B5EF4-FFF2-40B4-BE49-F238E27FC236}">
                    <a16:creationId xmlns:a16="http://schemas.microsoft.com/office/drawing/2014/main" id="{7F378B36-589E-96CA-7C42-1045EF538165}"/>
                  </a:ext>
                </a:extLst>
              </p:cNvPr>
              <p:cNvSpPr/>
              <p:nvPr/>
            </p:nvSpPr>
            <p:spPr>
              <a:xfrm>
                <a:off x="2819400" y="1676400"/>
                <a:ext cx="152400" cy="15240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8415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78" name="Group 210">
              <a:extLst>
                <a:ext uri="{FF2B5EF4-FFF2-40B4-BE49-F238E27FC236}">
                  <a16:creationId xmlns:a16="http://schemas.microsoft.com/office/drawing/2014/main" id="{A50E7C95-111B-7D93-379E-3AEC1CF9B833}"/>
                </a:ext>
              </a:extLst>
            </p:cNvPr>
            <p:cNvGrpSpPr>
              <a:grpSpLocks/>
            </p:cNvGrpSpPr>
            <p:nvPr/>
          </p:nvGrpSpPr>
          <p:grpSpPr bwMode="auto">
            <a:xfrm rot="7416580">
              <a:off x="4038075" y="2208820"/>
              <a:ext cx="916741" cy="274321"/>
              <a:chOff x="3537030" y="2916425"/>
              <a:chExt cx="2865882" cy="882420"/>
            </a:xfrm>
          </p:grpSpPr>
          <p:sp>
            <p:nvSpPr>
              <p:cNvPr id="776" name="Oval 78">
                <a:extLst>
                  <a:ext uri="{FF2B5EF4-FFF2-40B4-BE49-F238E27FC236}">
                    <a16:creationId xmlns:a16="http://schemas.microsoft.com/office/drawing/2014/main" id="{B2AD0AB1-8E4A-495C-60E4-9AD1D13B6121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7" name="Oval 81">
                <a:extLst>
                  <a:ext uri="{FF2B5EF4-FFF2-40B4-BE49-F238E27FC236}">
                    <a16:creationId xmlns:a16="http://schemas.microsoft.com/office/drawing/2014/main" id="{E31DE47D-C369-9D3E-1CB5-26D60F75FB59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8" name="Oval 84">
                <a:extLst>
                  <a:ext uri="{FF2B5EF4-FFF2-40B4-BE49-F238E27FC236}">
                    <a16:creationId xmlns:a16="http://schemas.microsoft.com/office/drawing/2014/main" id="{9CA2046A-2190-83BA-E064-33E0FC836E56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9" name="Oval 778">
                <a:extLst>
                  <a:ext uri="{FF2B5EF4-FFF2-40B4-BE49-F238E27FC236}">
                    <a16:creationId xmlns:a16="http://schemas.microsoft.com/office/drawing/2014/main" id="{A12CEBF5-5E1F-AC5E-B96C-1F4BF0334915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0" name="Oval 779">
                <a:extLst>
                  <a:ext uri="{FF2B5EF4-FFF2-40B4-BE49-F238E27FC236}">
                    <a16:creationId xmlns:a16="http://schemas.microsoft.com/office/drawing/2014/main" id="{3ACCA1C5-C71D-D950-DD28-8B17694A88DD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1" name="Oval 780">
                <a:extLst>
                  <a:ext uri="{FF2B5EF4-FFF2-40B4-BE49-F238E27FC236}">
                    <a16:creationId xmlns:a16="http://schemas.microsoft.com/office/drawing/2014/main" id="{A56D36A5-7A2C-F425-8EBE-5BFB5F892936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2" name="Oval 781">
                <a:extLst>
                  <a:ext uri="{FF2B5EF4-FFF2-40B4-BE49-F238E27FC236}">
                    <a16:creationId xmlns:a16="http://schemas.microsoft.com/office/drawing/2014/main" id="{3535E826-0B81-3C3F-3184-4BEFA9A11097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3" name="Oval 782">
                <a:extLst>
                  <a:ext uri="{FF2B5EF4-FFF2-40B4-BE49-F238E27FC236}">
                    <a16:creationId xmlns:a16="http://schemas.microsoft.com/office/drawing/2014/main" id="{BC914820-E7E9-E1F7-6E93-A020CDF4A04C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4" name="Oval 783">
                <a:extLst>
                  <a:ext uri="{FF2B5EF4-FFF2-40B4-BE49-F238E27FC236}">
                    <a16:creationId xmlns:a16="http://schemas.microsoft.com/office/drawing/2014/main" id="{346B79FE-7806-5F34-566A-98511FC090DF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5" name="Oval 784">
                <a:extLst>
                  <a:ext uri="{FF2B5EF4-FFF2-40B4-BE49-F238E27FC236}">
                    <a16:creationId xmlns:a16="http://schemas.microsoft.com/office/drawing/2014/main" id="{F6AA5657-C494-DE09-07AE-AC55A0F360DD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6" name="Oval 785">
                <a:extLst>
                  <a:ext uri="{FF2B5EF4-FFF2-40B4-BE49-F238E27FC236}">
                    <a16:creationId xmlns:a16="http://schemas.microsoft.com/office/drawing/2014/main" id="{6427E91B-C3A0-D1E4-8EC2-C80F5D689690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7" name="Oval 786">
                <a:extLst>
                  <a:ext uri="{FF2B5EF4-FFF2-40B4-BE49-F238E27FC236}">
                    <a16:creationId xmlns:a16="http://schemas.microsoft.com/office/drawing/2014/main" id="{23DDC4D6-3E71-DDC7-8454-EEF9A17A62D4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8" name="Oval 787">
                <a:extLst>
                  <a:ext uri="{FF2B5EF4-FFF2-40B4-BE49-F238E27FC236}">
                    <a16:creationId xmlns:a16="http://schemas.microsoft.com/office/drawing/2014/main" id="{96202603-7E9B-5384-F13B-097227ABD835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89" name="Oval 788">
                <a:extLst>
                  <a:ext uri="{FF2B5EF4-FFF2-40B4-BE49-F238E27FC236}">
                    <a16:creationId xmlns:a16="http://schemas.microsoft.com/office/drawing/2014/main" id="{A58746B5-17A6-F772-DC4A-C89AF122A486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0" name="Oval 789">
                <a:extLst>
                  <a:ext uri="{FF2B5EF4-FFF2-40B4-BE49-F238E27FC236}">
                    <a16:creationId xmlns:a16="http://schemas.microsoft.com/office/drawing/2014/main" id="{545DEEB0-8E89-AAEE-3C4F-50BF904DDB1E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1" name="Arc 790">
                <a:extLst>
                  <a:ext uri="{FF2B5EF4-FFF2-40B4-BE49-F238E27FC236}">
                    <a16:creationId xmlns:a16="http://schemas.microsoft.com/office/drawing/2014/main" id="{C945B44B-FA0E-D06C-75D2-4975EDF11255}"/>
                  </a:ext>
                </a:extLst>
              </p:cNvPr>
              <p:cNvSpPr/>
              <p:nvPr/>
            </p:nvSpPr>
            <p:spPr bwMode="auto">
              <a:xfrm rot="16400152">
                <a:off x="3508960" y="3094359"/>
                <a:ext cx="342167" cy="287815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92" name="Arc 791">
                <a:extLst>
                  <a:ext uri="{FF2B5EF4-FFF2-40B4-BE49-F238E27FC236}">
                    <a16:creationId xmlns:a16="http://schemas.microsoft.com/office/drawing/2014/main" id="{71C3F829-A5D9-81E7-3C0A-9315827B5064}"/>
                  </a:ext>
                </a:extLst>
              </p:cNvPr>
              <p:cNvSpPr/>
              <p:nvPr/>
            </p:nvSpPr>
            <p:spPr bwMode="auto">
              <a:xfrm rot="16400152">
                <a:off x="3494543" y="3427902"/>
                <a:ext cx="337059" cy="287815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93" name="Oval 78">
                <a:extLst>
                  <a:ext uri="{FF2B5EF4-FFF2-40B4-BE49-F238E27FC236}">
                    <a16:creationId xmlns:a16="http://schemas.microsoft.com/office/drawing/2014/main" id="{D145B006-3104-F5EB-56A5-F5EF95E71C72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4" name="Oval 81">
                <a:extLst>
                  <a:ext uri="{FF2B5EF4-FFF2-40B4-BE49-F238E27FC236}">
                    <a16:creationId xmlns:a16="http://schemas.microsoft.com/office/drawing/2014/main" id="{E05FEF03-4FAC-BDB0-EDB8-F3C889F36F8F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5" name="Oval 84">
                <a:extLst>
                  <a:ext uri="{FF2B5EF4-FFF2-40B4-BE49-F238E27FC236}">
                    <a16:creationId xmlns:a16="http://schemas.microsoft.com/office/drawing/2014/main" id="{81CB524D-62F4-0536-E47A-C5522348C0DB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6" name="Oval 795">
                <a:extLst>
                  <a:ext uri="{FF2B5EF4-FFF2-40B4-BE49-F238E27FC236}">
                    <a16:creationId xmlns:a16="http://schemas.microsoft.com/office/drawing/2014/main" id="{D47D26F1-DB35-8D50-2B1C-0D413743736D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7" name="Oval 796">
                <a:extLst>
                  <a:ext uri="{FF2B5EF4-FFF2-40B4-BE49-F238E27FC236}">
                    <a16:creationId xmlns:a16="http://schemas.microsoft.com/office/drawing/2014/main" id="{6F31CCE8-5A3F-763B-16D1-64D5CAE74A5C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8" name="Oval 797">
                <a:extLst>
                  <a:ext uri="{FF2B5EF4-FFF2-40B4-BE49-F238E27FC236}">
                    <a16:creationId xmlns:a16="http://schemas.microsoft.com/office/drawing/2014/main" id="{DF49827B-F25C-2B68-A351-1FB7FC72052A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99" name="Oval 798">
                <a:extLst>
                  <a:ext uri="{FF2B5EF4-FFF2-40B4-BE49-F238E27FC236}">
                    <a16:creationId xmlns:a16="http://schemas.microsoft.com/office/drawing/2014/main" id="{C0F586FF-A4F3-588C-C97D-97793B699DA1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0" name="Oval 799">
                <a:extLst>
                  <a:ext uri="{FF2B5EF4-FFF2-40B4-BE49-F238E27FC236}">
                    <a16:creationId xmlns:a16="http://schemas.microsoft.com/office/drawing/2014/main" id="{67AAF3FB-8A31-7237-92CA-D668BDF45EED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1" name="Oval 800">
                <a:extLst>
                  <a:ext uri="{FF2B5EF4-FFF2-40B4-BE49-F238E27FC236}">
                    <a16:creationId xmlns:a16="http://schemas.microsoft.com/office/drawing/2014/main" id="{FBB6E91F-0E18-0441-3136-7BA32433C969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2" name="Oval 801">
                <a:extLst>
                  <a:ext uri="{FF2B5EF4-FFF2-40B4-BE49-F238E27FC236}">
                    <a16:creationId xmlns:a16="http://schemas.microsoft.com/office/drawing/2014/main" id="{3DFA6C64-3CBC-6A37-6AA0-F0BDF46235D4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3" name="Oval 802">
                <a:extLst>
                  <a:ext uri="{FF2B5EF4-FFF2-40B4-BE49-F238E27FC236}">
                    <a16:creationId xmlns:a16="http://schemas.microsoft.com/office/drawing/2014/main" id="{D7F26075-7F71-DAC7-6711-B9F572363FB3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4" name="Oval 803">
                <a:extLst>
                  <a:ext uri="{FF2B5EF4-FFF2-40B4-BE49-F238E27FC236}">
                    <a16:creationId xmlns:a16="http://schemas.microsoft.com/office/drawing/2014/main" id="{6B92AB3C-C88F-449A-A955-91D5FAB1A47D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5" name="Oval 804">
                <a:extLst>
                  <a:ext uri="{FF2B5EF4-FFF2-40B4-BE49-F238E27FC236}">
                    <a16:creationId xmlns:a16="http://schemas.microsoft.com/office/drawing/2014/main" id="{BC8540E0-18F6-3F44-9441-19647BA3FE3F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6" name="Oval 805">
                <a:extLst>
                  <a:ext uri="{FF2B5EF4-FFF2-40B4-BE49-F238E27FC236}">
                    <a16:creationId xmlns:a16="http://schemas.microsoft.com/office/drawing/2014/main" id="{2FBA8C94-2C87-484D-574A-BD542137E64F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7" name="Oval 106">
                <a:extLst>
                  <a:ext uri="{FF2B5EF4-FFF2-40B4-BE49-F238E27FC236}">
                    <a16:creationId xmlns:a16="http://schemas.microsoft.com/office/drawing/2014/main" id="{62BB4579-75F4-57B0-398F-675E69560AAD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8" name="Oval 78">
                <a:extLst>
                  <a:ext uri="{FF2B5EF4-FFF2-40B4-BE49-F238E27FC236}">
                    <a16:creationId xmlns:a16="http://schemas.microsoft.com/office/drawing/2014/main" id="{38464607-DA0B-1910-949C-3A25C1AC3239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09" name="Oval 81">
                <a:extLst>
                  <a:ext uri="{FF2B5EF4-FFF2-40B4-BE49-F238E27FC236}">
                    <a16:creationId xmlns:a16="http://schemas.microsoft.com/office/drawing/2014/main" id="{C3B921CC-3F18-08CE-45A7-F0FDE5B128F4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0" name="Oval 84">
                <a:extLst>
                  <a:ext uri="{FF2B5EF4-FFF2-40B4-BE49-F238E27FC236}">
                    <a16:creationId xmlns:a16="http://schemas.microsoft.com/office/drawing/2014/main" id="{D34FDA74-8966-895B-0288-A77904DA924B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1" name="Oval 810">
                <a:extLst>
                  <a:ext uri="{FF2B5EF4-FFF2-40B4-BE49-F238E27FC236}">
                    <a16:creationId xmlns:a16="http://schemas.microsoft.com/office/drawing/2014/main" id="{77C22248-2D51-3593-DC1E-9F5679BB6127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2" name="Oval 811">
                <a:extLst>
                  <a:ext uri="{FF2B5EF4-FFF2-40B4-BE49-F238E27FC236}">
                    <a16:creationId xmlns:a16="http://schemas.microsoft.com/office/drawing/2014/main" id="{93D9C25E-EA8B-3CE6-3771-5FB2E482CF76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3" name="Oval 812">
                <a:extLst>
                  <a:ext uri="{FF2B5EF4-FFF2-40B4-BE49-F238E27FC236}">
                    <a16:creationId xmlns:a16="http://schemas.microsoft.com/office/drawing/2014/main" id="{151941D3-62CB-98E0-C378-B0F7BF25B54B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4" name="Oval 813">
                <a:extLst>
                  <a:ext uri="{FF2B5EF4-FFF2-40B4-BE49-F238E27FC236}">
                    <a16:creationId xmlns:a16="http://schemas.microsoft.com/office/drawing/2014/main" id="{7727FF2B-D36A-4329-7353-26326564111A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5" name="Oval 814">
                <a:extLst>
                  <a:ext uri="{FF2B5EF4-FFF2-40B4-BE49-F238E27FC236}">
                    <a16:creationId xmlns:a16="http://schemas.microsoft.com/office/drawing/2014/main" id="{EB77EC6D-7E9F-F6CC-4C73-3C249F890AE5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6" name="Oval 815">
                <a:extLst>
                  <a:ext uri="{FF2B5EF4-FFF2-40B4-BE49-F238E27FC236}">
                    <a16:creationId xmlns:a16="http://schemas.microsoft.com/office/drawing/2014/main" id="{5D4C6B71-411A-52B1-39ED-BF357AC527DE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7" name="Oval 816">
                <a:extLst>
                  <a:ext uri="{FF2B5EF4-FFF2-40B4-BE49-F238E27FC236}">
                    <a16:creationId xmlns:a16="http://schemas.microsoft.com/office/drawing/2014/main" id="{814E8DEB-F900-5765-6524-CD1ACE661D05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8" name="Oval 817">
                <a:extLst>
                  <a:ext uri="{FF2B5EF4-FFF2-40B4-BE49-F238E27FC236}">
                    <a16:creationId xmlns:a16="http://schemas.microsoft.com/office/drawing/2014/main" id="{EE2E6776-CBC2-3B2A-1143-32CC80EF31FC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19" name="Oval 818">
                <a:extLst>
                  <a:ext uri="{FF2B5EF4-FFF2-40B4-BE49-F238E27FC236}">
                    <a16:creationId xmlns:a16="http://schemas.microsoft.com/office/drawing/2014/main" id="{EC74DCAA-9289-C514-CC63-D21BDB3E3399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20" name="Oval 819">
                <a:extLst>
                  <a:ext uri="{FF2B5EF4-FFF2-40B4-BE49-F238E27FC236}">
                    <a16:creationId xmlns:a16="http://schemas.microsoft.com/office/drawing/2014/main" id="{A5A3DAE6-6B8F-A182-5B3A-5D992AEB3200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21" name="Oval 820">
                <a:extLst>
                  <a:ext uri="{FF2B5EF4-FFF2-40B4-BE49-F238E27FC236}">
                    <a16:creationId xmlns:a16="http://schemas.microsoft.com/office/drawing/2014/main" id="{391D37EC-85E6-B66E-5D7E-C25D3085C1BF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822" name="Oval 821">
                <a:extLst>
                  <a:ext uri="{FF2B5EF4-FFF2-40B4-BE49-F238E27FC236}">
                    <a16:creationId xmlns:a16="http://schemas.microsoft.com/office/drawing/2014/main" id="{37599289-F948-0E28-A15C-5815DA1E2056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79" name="Group 210">
              <a:extLst>
                <a:ext uri="{FF2B5EF4-FFF2-40B4-BE49-F238E27FC236}">
                  <a16:creationId xmlns:a16="http://schemas.microsoft.com/office/drawing/2014/main" id="{E7E8C5CD-2F2A-F404-A5AE-B57A42DAE920}"/>
                </a:ext>
              </a:extLst>
            </p:cNvPr>
            <p:cNvGrpSpPr>
              <a:grpSpLocks/>
            </p:cNvGrpSpPr>
            <p:nvPr/>
          </p:nvGrpSpPr>
          <p:grpSpPr bwMode="auto">
            <a:xfrm rot="4806873">
              <a:off x="2731076" y="2961625"/>
              <a:ext cx="935055" cy="274326"/>
              <a:chOff x="3479779" y="2916425"/>
              <a:chExt cx="2923133" cy="882420"/>
            </a:xfrm>
          </p:grpSpPr>
          <p:sp>
            <p:nvSpPr>
              <p:cNvPr id="729" name="Oval 78">
                <a:extLst>
                  <a:ext uri="{FF2B5EF4-FFF2-40B4-BE49-F238E27FC236}">
                    <a16:creationId xmlns:a16="http://schemas.microsoft.com/office/drawing/2014/main" id="{82A37E66-7DBD-CA95-75E3-494961D82C0D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0" name="Oval 81">
                <a:extLst>
                  <a:ext uri="{FF2B5EF4-FFF2-40B4-BE49-F238E27FC236}">
                    <a16:creationId xmlns:a16="http://schemas.microsoft.com/office/drawing/2014/main" id="{F01A3BB3-CBAB-2D61-9B2C-DD941C1FED71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1" name="Oval 84">
                <a:extLst>
                  <a:ext uri="{FF2B5EF4-FFF2-40B4-BE49-F238E27FC236}">
                    <a16:creationId xmlns:a16="http://schemas.microsoft.com/office/drawing/2014/main" id="{535666C6-2374-1662-6218-176FBEC7F44E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2" name="Oval 731">
                <a:extLst>
                  <a:ext uri="{FF2B5EF4-FFF2-40B4-BE49-F238E27FC236}">
                    <a16:creationId xmlns:a16="http://schemas.microsoft.com/office/drawing/2014/main" id="{7E3325EF-9842-0923-3F09-08859414E05F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3" name="Oval 732">
                <a:extLst>
                  <a:ext uri="{FF2B5EF4-FFF2-40B4-BE49-F238E27FC236}">
                    <a16:creationId xmlns:a16="http://schemas.microsoft.com/office/drawing/2014/main" id="{B64DBD53-7225-D084-0136-08E8E7FC2A74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4" name="Oval 733">
                <a:extLst>
                  <a:ext uri="{FF2B5EF4-FFF2-40B4-BE49-F238E27FC236}">
                    <a16:creationId xmlns:a16="http://schemas.microsoft.com/office/drawing/2014/main" id="{96CE562A-16EA-9CBE-619D-A5FC2255DF5A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5" name="Oval 734">
                <a:extLst>
                  <a:ext uri="{FF2B5EF4-FFF2-40B4-BE49-F238E27FC236}">
                    <a16:creationId xmlns:a16="http://schemas.microsoft.com/office/drawing/2014/main" id="{7C97BCBC-20D4-9165-8B4A-721425F97F34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6" name="Oval 735">
                <a:extLst>
                  <a:ext uri="{FF2B5EF4-FFF2-40B4-BE49-F238E27FC236}">
                    <a16:creationId xmlns:a16="http://schemas.microsoft.com/office/drawing/2014/main" id="{BDD93F3A-9CD7-5333-88A3-DAD7B5568EBB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7" name="Oval 736">
                <a:extLst>
                  <a:ext uri="{FF2B5EF4-FFF2-40B4-BE49-F238E27FC236}">
                    <a16:creationId xmlns:a16="http://schemas.microsoft.com/office/drawing/2014/main" id="{48413BF7-C68A-52A6-F60A-B465FBCC8236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8" name="Oval 737">
                <a:extLst>
                  <a:ext uri="{FF2B5EF4-FFF2-40B4-BE49-F238E27FC236}">
                    <a16:creationId xmlns:a16="http://schemas.microsoft.com/office/drawing/2014/main" id="{7FC41139-7056-2438-217A-DEA6279FE183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39" name="Oval 738">
                <a:extLst>
                  <a:ext uri="{FF2B5EF4-FFF2-40B4-BE49-F238E27FC236}">
                    <a16:creationId xmlns:a16="http://schemas.microsoft.com/office/drawing/2014/main" id="{3FCB20A6-6E90-4BE5-7CDD-7A904FD69F59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0" name="Oval 739">
                <a:extLst>
                  <a:ext uri="{FF2B5EF4-FFF2-40B4-BE49-F238E27FC236}">
                    <a16:creationId xmlns:a16="http://schemas.microsoft.com/office/drawing/2014/main" id="{502DB673-46D9-4F63-3725-9350221C90DE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1" name="Oval 740">
                <a:extLst>
                  <a:ext uri="{FF2B5EF4-FFF2-40B4-BE49-F238E27FC236}">
                    <a16:creationId xmlns:a16="http://schemas.microsoft.com/office/drawing/2014/main" id="{E867E6DB-AF89-AAFF-0679-7886AD00F2B8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2" name="Oval 741">
                <a:extLst>
                  <a:ext uri="{FF2B5EF4-FFF2-40B4-BE49-F238E27FC236}">
                    <a16:creationId xmlns:a16="http://schemas.microsoft.com/office/drawing/2014/main" id="{B162D17E-FEEA-3A3D-16DC-EEB54CC7FDEB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3" name="Oval 742">
                <a:extLst>
                  <a:ext uri="{FF2B5EF4-FFF2-40B4-BE49-F238E27FC236}">
                    <a16:creationId xmlns:a16="http://schemas.microsoft.com/office/drawing/2014/main" id="{8B08787E-03DA-036F-1AB5-253B44AD0695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4" name="Arc 743">
                <a:extLst>
                  <a:ext uri="{FF2B5EF4-FFF2-40B4-BE49-F238E27FC236}">
                    <a16:creationId xmlns:a16="http://schemas.microsoft.com/office/drawing/2014/main" id="{16AEFC97-CFE1-08EE-E55D-99383CE0BF0A}"/>
                  </a:ext>
                </a:extLst>
              </p:cNvPr>
              <p:cNvSpPr/>
              <p:nvPr/>
            </p:nvSpPr>
            <p:spPr bwMode="auto">
              <a:xfrm rot="16400152">
                <a:off x="3431571" y="3049222"/>
                <a:ext cx="337053" cy="287815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5" name="Arc 744">
                <a:extLst>
                  <a:ext uri="{FF2B5EF4-FFF2-40B4-BE49-F238E27FC236}">
                    <a16:creationId xmlns:a16="http://schemas.microsoft.com/office/drawing/2014/main" id="{DB98551A-48BC-25D0-87DB-8BF158A8A779}"/>
                  </a:ext>
                </a:extLst>
              </p:cNvPr>
              <p:cNvSpPr/>
              <p:nvPr/>
            </p:nvSpPr>
            <p:spPr bwMode="auto">
              <a:xfrm rot="16400152">
                <a:off x="3489264" y="3422436"/>
                <a:ext cx="337053" cy="287815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6" name="Oval 78">
                <a:extLst>
                  <a:ext uri="{FF2B5EF4-FFF2-40B4-BE49-F238E27FC236}">
                    <a16:creationId xmlns:a16="http://schemas.microsoft.com/office/drawing/2014/main" id="{F7D284B6-46CF-BB94-8350-CB5C96F0941C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7" name="Oval 81">
                <a:extLst>
                  <a:ext uri="{FF2B5EF4-FFF2-40B4-BE49-F238E27FC236}">
                    <a16:creationId xmlns:a16="http://schemas.microsoft.com/office/drawing/2014/main" id="{4E170EC1-7ADE-F48E-601F-FF9926050750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8" name="Oval 84">
                <a:extLst>
                  <a:ext uri="{FF2B5EF4-FFF2-40B4-BE49-F238E27FC236}">
                    <a16:creationId xmlns:a16="http://schemas.microsoft.com/office/drawing/2014/main" id="{67C2AF1C-D519-DA89-6BF1-C9D31592F683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49" name="Oval 748">
                <a:extLst>
                  <a:ext uri="{FF2B5EF4-FFF2-40B4-BE49-F238E27FC236}">
                    <a16:creationId xmlns:a16="http://schemas.microsoft.com/office/drawing/2014/main" id="{57AFA202-26FF-4AC5-40E3-3726DDA59922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0" name="Oval 749">
                <a:extLst>
                  <a:ext uri="{FF2B5EF4-FFF2-40B4-BE49-F238E27FC236}">
                    <a16:creationId xmlns:a16="http://schemas.microsoft.com/office/drawing/2014/main" id="{8E1242A0-4979-A524-60FB-1664865B1681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1" name="Oval 750">
                <a:extLst>
                  <a:ext uri="{FF2B5EF4-FFF2-40B4-BE49-F238E27FC236}">
                    <a16:creationId xmlns:a16="http://schemas.microsoft.com/office/drawing/2014/main" id="{8C9591B1-09E4-952C-CE6F-48EEF969268B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2" name="Oval 751">
                <a:extLst>
                  <a:ext uri="{FF2B5EF4-FFF2-40B4-BE49-F238E27FC236}">
                    <a16:creationId xmlns:a16="http://schemas.microsoft.com/office/drawing/2014/main" id="{A08269E6-39AD-0481-C74C-67EAA0549D13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3" name="Oval 752">
                <a:extLst>
                  <a:ext uri="{FF2B5EF4-FFF2-40B4-BE49-F238E27FC236}">
                    <a16:creationId xmlns:a16="http://schemas.microsoft.com/office/drawing/2014/main" id="{AEAD07DA-F45B-30AE-91A6-7CDD616A4257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4" name="Oval 753">
                <a:extLst>
                  <a:ext uri="{FF2B5EF4-FFF2-40B4-BE49-F238E27FC236}">
                    <a16:creationId xmlns:a16="http://schemas.microsoft.com/office/drawing/2014/main" id="{7958AE11-A8F9-547F-5E78-29556063D348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5" name="Oval 754">
                <a:extLst>
                  <a:ext uri="{FF2B5EF4-FFF2-40B4-BE49-F238E27FC236}">
                    <a16:creationId xmlns:a16="http://schemas.microsoft.com/office/drawing/2014/main" id="{DDBB3F04-5B47-4C0B-FBDF-031A9CEBD246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6" name="Oval 755">
                <a:extLst>
                  <a:ext uri="{FF2B5EF4-FFF2-40B4-BE49-F238E27FC236}">
                    <a16:creationId xmlns:a16="http://schemas.microsoft.com/office/drawing/2014/main" id="{93840E08-5FDE-419F-AB94-19D4D75A40B0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7" name="Oval 756">
                <a:extLst>
                  <a:ext uri="{FF2B5EF4-FFF2-40B4-BE49-F238E27FC236}">
                    <a16:creationId xmlns:a16="http://schemas.microsoft.com/office/drawing/2014/main" id="{D7ADC30E-9033-1879-B8E7-6C9A03B2412A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8" name="Oval 757">
                <a:extLst>
                  <a:ext uri="{FF2B5EF4-FFF2-40B4-BE49-F238E27FC236}">
                    <a16:creationId xmlns:a16="http://schemas.microsoft.com/office/drawing/2014/main" id="{FF42F681-2EFE-A4F7-52CD-34655D2FF937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59" name="Oval 758">
                <a:extLst>
                  <a:ext uri="{FF2B5EF4-FFF2-40B4-BE49-F238E27FC236}">
                    <a16:creationId xmlns:a16="http://schemas.microsoft.com/office/drawing/2014/main" id="{00C96E7E-9C17-4FCA-98EF-982EBCBDF81D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0" name="Oval 759">
                <a:extLst>
                  <a:ext uri="{FF2B5EF4-FFF2-40B4-BE49-F238E27FC236}">
                    <a16:creationId xmlns:a16="http://schemas.microsoft.com/office/drawing/2014/main" id="{8DDC44F4-017C-A6BE-8A95-2FB68388D750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1" name="Oval 78">
                <a:extLst>
                  <a:ext uri="{FF2B5EF4-FFF2-40B4-BE49-F238E27FC236}">
                    <a16:creationId xmlns:a16="http://schemas.microsoft.com/office/drawing/2014/main" id="{FB0A3308-46E4-69A7-D42F-0E471A4AEAC0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2" name="Oval 81">
                <a:extLst>
                  <a:ext uri="{FF2B5EF4-FFF2-40B4-BE49-F238E27FC236}">
                    <a16:creationId xmlns:a16="http://schemas.microsoft.com/office/drawing/2014/main" id="{D9F50D39-D321-EE05-0006-8B502BC62F0B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3" name="Oval 84">
                <a:extLst>
                  <a:ext uri="{FF2B5EF4-FFF2-40B4-BE49-F238E27FC236}">
                    <a16:creationId xmlns:a16="http://schemas.microsoft.com/office/drawing/2014/main" id="{F072C0FC-E0EF-489A-31CD-ECA398E09CDF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4" name="Oval 763">
                <a:extLst>
                  <a:ext uri="{FF2B5EF4-FFF2-40B4-BE49-F238E27FC236}">
                    <a16:creationId xmlns:a16="http://schemas.microsoft.com/office/drawing/2014/main" id="{2009C158-CEAF-EF1C-A38D-720DF981AD8D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5" name="Oval 764">
                <a:extLst>
                  <a:ext uri="{FF2B5EF4-FFF2-40B4-BE49-F238E27FC236}">
                    <a16:creationId xmlns:a16="http://schemas.microsoft.com/office/drawing/2014/main" id="{36153F4B-DF0F-247C-27E7-76DC6C6BF5FB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6" name="Oval 765">
                <a:extLst>
                  <a:ext uri="{FF2B5EF4-FFF2-40B4-BE49-F238E27FC236}">
                    <a16:creationId xmlns:a16="http://schemas.microsoft.com/office/drawing/2014/main" id="{7CF533FA-36A0-5C8C-2BDD-F4AFA9106776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7" name="Oval 766">
                <a:extLst>
                  <a:ext uri="{FF2B5EF4-FFF2-40B4-BE49-F238E27FC236}">
                    <a16:creationId xmlns:a16="http://schemas.microsoft.com/office/drawing/2014/main" id="{9322A9C4-8691-54F0-89BE-16654AB2984F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8" name="Oval 767">
                <a:extLst>
                  <a:ext uri="{FF2B5EF4-FFF2-40B4-BE49-F238E27FC236}">
                    <a16:creationId xmlns:a16="http://schemas.microsoft.com/office/drawing/2014/main" id="{07C69BBA-851B-4C31-A7A6-F11F40231854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69" name="Oval 768">
                <a:extLst>
                  <a:ext uri="{FF2B5EF4-FFF2-40B4-BE49-F238E27FC236}">
                    <a16:creationId xmlns:a16="http://schemas.microsoft.com/office/drawing/2014/main" id="{C59FD03F-FDD3-11B3-DEDC-E62E453D8B9E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0" name="Oval 769">
                <a:extLst>
                  <a:ext uri="{FF2B5EF4-FFF2-40B4-BE49-F238E27FC236}">
                    <a16:creationId xmlns:a16="http://schemas.microsoft.com/office/drawing/2014/main" id="{01411EEE-7AC4-E4FD-7FAD-2AF2D38E8404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1" name="Oval 770">
                <a:extLst>
                  <a:ext uri="{FF2B5EF4-FFF2-40B4-BE49-F238E27FC236}">
                    <a16:creationId xmlns:a16="http://schemas.microsoft.com/office/drawing/2014/main" id="{EA0A26B5-F7C3-AA53-CFDC-1115EA2A8C51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2" name="Oval 771">
                <a:extLst>
                  <a:ext uri="{FF2B5EF4-FFF2-40B4-BE49-F238E27FC236}">
                    <a16:creationId xmlns:a16="http://schemas.microsoft.com/office/drawing/2014/main" id="{260AA33F-F5AE-7AE8-27EC-106556F557C2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3" name="Oval 772">
                <a:extLst>
                  <a:ext uri="{FF2B5EF4-FFF2-40B4-BE49-F238E27FC236}">
                    <a16:creationId xmlns:a16="http://schemas.microsoft.com/office/drawing/2014/main" id="{1070C371-8F94-AB34-099C-DB451675DE20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4" name="Oval 773">
                <a:extLst>
                  <a:ext uri="{FF2B5EF4-FFF2-40B4-BE49-F238E27FC236}">
                    <a16:creationId xmlns:a16="http://schemas.microsoft.com/office/drawing/2014/main" id="{B9EC8C9C-5D40-3409-B3A5-F5A41E991BCB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75" name="Oval 774">
                <a:extLst>
                  <a:ext uri="{FF2B5EF4-FFF2-40B4-BE49-F238E27FC236}">
                    <a16:creationId xmlns:a16="http://schemas.microsoft.com/office/drawing/2014/main" id="{ABAFDDAD-CB40-9CF3-101D-81B245A796E4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0" name="Group 210">
              <a:extLst>
                <a:ext uri="{FF2B5EF4-FFF2-40B4-BE49-F238E27FC236}">
                  <a16:creationId xmlns:a16="http://schemas.microsoft.com/office/drawing/2014/main" id="{36C67450-1E97-7C50-888A-9B19E165DFAD}"/>
                </a:ext>
              </a:extLst>
            </p:cNvPr>
            <p:cNvGrpSpPr>
              <a:grpSpLocks/>
            </p:cNvGrpSpPr>
            <p:nvPr/>
          </p:nvGrpSpPr>
          <p:grpSpPr bwMode="auto">
            <a:xfrm rot="-10499212">
              <a:off x="4953015" y="2971566"/>
              <a:ext cx="909117" cy="274321"/>
              <a:chOff x="3560864" y="2916425"/>
              <a:chExt cx="2842048" cy="882420"/>
            </a:xfrm>
          </p:grpSpPr>
          <p:sp>
            <p:nvSpPr>
              <p:cNvPr id="682" name="Oval 78">
                <a:extLst>
                  <a:ext uri="{FF2B5EF4-FFF2-40B4-BE49-F238E27FC236}">
                    <a16:creationId xmlns:a16="http://schemas.microsoft.com/office/drawing/2014/main" id="{BF793C37-C5B8-A5A5-8DAA-E4E9B4A4B54D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3" name="Oval 81">
                <a:extLst>
                  <a:ext uri="{FF2B5EF4-FFF2-40B4-BE49-F238E27FC236}">
                    <a16:creationId xmlns:a16="http://schemas.microsoft.com/office/drawing/2014/main" id="{3DAAA752-A608-A5E9-1BAB-955109BD366E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4" name="Oval 84">
                <a:extLst>
                  <a:ext uri="{FF2B5EF4-FFF2-40B4-BE49-F238E27FC236}">
                    <a16:creationId xmlns:a16="http://schemas.microsoft.com/office/drawing/2014/main" id="{502D7739-F62C-119B-AA92-16E7D6593A3E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5" name="Oval 174">
                <a:extLst>
                  <a:ext uri="{FF2B5EF4-FFF2-40B4-BE49-F238E27FC236}">
                    <a16:creationId xmlns:a16="http://schemas.microsoft.com/office/drawing/2014/main" id="{2E09764B-50EE-54A0-C9A0-ACA2FA976540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6" name="Oval 175">
                <a:extLst>
                  <a:ext uri="{FF2B5EF4-FFF2-40B4-BE49-F238E27FC236}">
                    <a16:creationId xmlns:a16="http://schemas.microsoft.com/office/drawing/2014/main" id="{4602BD9C-017B-8D9F-7B93-26D720D6CA8E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7" name="Oval 686">
                <a:extLst>
                  <a:ext uri="{FF2B5EF4-FFF2-40B4-BE49-F238E27FC236}">
                    <a16:creationId xmlns:a16="http://schemas.microsoft.com/office/drawing/2014/main" id="{60A7C2C9-094A-DE6B-65BD-012FEED8410C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8" name="Oval 687">
                <a:extLst>
                  <a:ext uri="{FF2B5EF4-FFF2-40B4-BE49-F238E27FC236}">
                    <a16:creationId xmlns:a16="http://schemas.microsoft.com/office/drawing/2014/main" id="{0E89CA77-7FC7-7338-C552-BD55A260B61D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9" name="Oval 688">
                <a:extLst>
                  <a:ext uri="{FF2B5EF4-FFF2-40B4-BE49-F238E27FC236}">
                    <a16:creationId xmlns:a16="http://schemas.microsoft.com/office/drawing/2014/main" id="{35AF6C61-8E32-549E-797D-DE23062F8E9E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0" name="Oval 689">
                <a:extLst>
                  <a:ext uri="{FF2B5EF4-FFF2-40B4-BE49-F238E27FC236}">
                    <a16:creationId xmlns:a16="http://schemas.microsoft.com/office/drawing/2014/main" id="{64F98DE4-EFC0-DD16-CAB8-AD49898FEB94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1" name="Oval 690">
                <a:extLst>
                  <a:ext uri="{FF2B5EF4-FFF2-40B4-BE49-F238E27FC236}">
                    <a16:creationId xmlns:a16="http://schemas.microsoft.com/office/drawing/2014/main" id="{42EF61B4-6D7B-9815-0913-C0F1503057B7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2" name="Oval 691">
                <a:extLst>
                  <a:ext uri="{FF2B5EF4-FFF2-40B4-BE49-F238E27FC236}">
                    <a16:creationId xmlns:a16="http://schemas.microsoft.com/office/drawing/2014/main" id="{40CE0E9B-201B-E22A-E1E5-D9FE470F2EEA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3" name="Oval 692">
                <a:extLst>
                  <a:ext uri="{FF2B5EF4-FFF2-40B4-BE49-F238E27FC236}">
                    <a16:creationId xmlns:a16="http://schemas.microsoft.com/office/drawing/2014/main" id="{69A01796-5CE3-F3F8-ED89-436BE4973FAC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4" name="Oval 693">
                <a:extLst>
                  <a:ext uri="{FF2B5EF4-FFF2-40B4-BE49-F238E27FC236}">
                    <a16:creationId xmlns:a16="http://schemas.microsoft.com/office/drawing/2014/main" id="{3830F07A-FA07-F90B-0CD7-48F91BF0E782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5" name="Oval 694">
                <a:extLst>
                  <a:ext uri="{FF2B5EF4-FFF2-40B4-BE49-F238E27FC236}">
                    <a16:creationId xmlns:a16="http://schemas.microsoft.com/office/drawing/2014/main" id="{9CF08E1B-1B68-A689-C97E-CD4C9DB3DCC6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6" name="Oval 695">
                <a:extLst>
                  <a:ext uri="{FF2B5EF4-FFF2-40B4-BE49-F238E27FC236}">
                    <a16:creationId xmlns:a16="http://schemas.microsoft.com/office/drawing/2014/main" id="{C660733C-4D9F-3152-ABB2-B2B2F9DED7C7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97" name="Arc 696">
                <a:extLst>
                  <a:ext uri="{FF2B5EF4-FFF2-40B4-BE49-F238E27FC236}">
                    <a16:creationId xmlns:a16="http://schemas.microsoft.com/office/drawing/2014/main" id="{B1C2C8A8-0724-F8F1-977A-1B96C252D064}"/>
                  </a:ext>
                </a:extLst>
              </p:cNvPr>
              <p:cNvSpPr/>
              <p:nvPr/>
            </p:nvSpPr>
            <p:spPr bwMode="auto">
              <a:xfrm rot="16400152">
                <a:off x="3566557" y="3047895"/>
                <a:ext cx="321684" cy="287862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8" name="Arc 697">
                <a:extLst>
                  <a:ext uri="{FF2B5EF4-FFF2-40B4-BE49-F238E27FC236}">
                    <a16:creationId xmlns:a16="http://schemas.microsoft.com/office/drawing/2014/main" id="{9DCFC3D9-2D1C-F940-0FAA-1D28065FDD8C}"/>
                  </a:ext>
                </a:extLst>
              </p:cNvPr>
              <p:cNvSpPr/>
              <p:nvPr/>
            </p:nvSpPr>
            <p:spPr bwMode="auto">
              <a:xfrm rot="16400152">
                <a:off x="3614177" y="3489534"/>
                <a:ext cx="321687" cy="287862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99" name="Oval 78">
                <a:extLst>
                  <a:ext uri="{FF2B5EF4-FFF2-40B4-BE49-F238E27FC236}">
                    <a16:creationId xmlns:a16="http://schemas.microsoft.com/office/drawing/2014/main" id="{312F64B0-8364-6A86-DE1E-4A11DD3B5E2F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0" name="Oval 81">
                <a:extLst>
                  <a:ext uri="{FF2B5EF4-FFF2-40B4-BE49-F238E27FC236}">
                    <a16:creationId xmlns:a16="http://schemas.microsoft.com/office/drawing/2014/main" id="{E346D4FF-13A9-E542-592A-7700EB58D312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1" name="Oval 84">
                <a:extLst>
                  <a:ext uri="{FF2B5EF4-FFF2-40B4-BE49-F238E27FC236}">
                    <a16:creationId xmlns:a16="http://schemas.microsoft.com/office/drawing/2014/main" id="{ACA5F3FE-0A9C-ADA0-67CC-EA1ECA7403AC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2" name="Oval 701">
                <a:extLst>
                  <a:ext uri="{FF2B5EF4-FFF2-40B4-BE49-F238E27FC236}">
                    <a16:creationId xmlns:a16="http://schemas.microsoft.com/office/drawing/2014/main" id="{8ADD223D-9C35-AFAA-0CC0-5F373115D4B1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3" name="Oval 702">
                <a:extLst>
                  <a:ext uri="{FF2B5EF4-FFF2-40B4-BE49-F238E27FC236}">
                    <a16:creationId xmlns:a16="http://schemas.microsoft.com/office/drawing/2014/main" id="{A2A79E88-4FB3-CC24-9D94-4F776FC217D9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4" name="Oval 703">
                <a:extLst>
                  <a:ext uri="{FF2B5EF4-FFF2-40B4-BE49-F238E27FC236}">
                    <a16:creationId xmlns:a16="http://schemas.microsoft.com/office/drawing/2014/main" id="{DA257025-A2BF-B785-D307-AB0B6A0A4034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5" name="Oval 704">
                <a:extLst>
                  <a:ext uri="{FF2B5EF4-FFF2-40B4-BE49-F238E27FC236}">
                    <a16:creationId xmlns:a16="http://schemas.microsoft.com/office/drawing/2014/main" id="{5C417307-AC5E-2B6E-A9E5-F614E9647C89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6" name="Oval 705">
                <a:extLst>
                  <a:ext uri="{FF2B5EF4-FFF2-40B4-BE49-F238E27FC236}">
                    <a16:creationId xmlns:a16="http://schemas.microsoft.com/office/drawing/2014/main" id="{A8109AA3-0014-45A7-F426-BC8652673E6F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7" name="Oval 706">
                <a:extLst>
                  <a:ext uri="{FF2B5EF4-FFF2-40B4-BE49-F238E27FC236}">
                    <a16:creationId xmlns:a16="http://schemas.microsoft.com/office/drawing/2014/main" id="{EC537E5E-91F8-F782-D6B3-36C5F661F33B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8" name="Oval 707">
                <a:extLst>
                  <a:ext uri="{FF2B5EF4-FFF2-40B4-BE49-F238E27FC236}">
                    <a16:creationId xmlns:a16="http://schemas.microsoft.com/office/drawing/2014/main" id="{D105572D-8971-FA58-FEFE-8115B3CF348F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09" name="Oval 708">
                <a:extLst>
                  <a:ext uri="{FF2B5EF4-FFF2-40B4-BE49-F238E27FC236}">
                    <a16:creationId xmlns:a16="http://schemas.microsoft.com/office/drawing/2014/main" id="{B07349CF-739E-8E6A-A6D9-CD763AE687D7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0" name="Oval 709">
                <a:extLst>
                  <a:ext uri="{FF2B5EF4-FFF2-40B4-BE49-F238E27FC236}">
                    <a16:creationId xmlns:a16="http://schemas.microsoft.com/office/drawing/2014/main" id="{F11A7D78-045A-81A0-BD28-997D0343005E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1" name="Oval 710">
                <a:extLst>
                  <a:ext uri="{FF2B5EF4-FFF2-40B4-BE49-F238E27FC236}">
                    <a16:creationId xmlns:a16="http://schemas.microsoft.com/office/drawing/2014/main" id="{5D64774B-403A-F65E-452B-826AD7F7D692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2" name="Oval 711">
                <a:extLst>
                  <a:ext uri="{FF2B5EF4-FFF2-40B4-BE49-F238E27FC236}">
                    <a16:creationId xmlns:a16="http://schemas.microsoft.com/office/drawing/2014/main" id="{F3805284-3C9D-BEA7-7CCD-ECB3597E78BF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3" name="Oval 712">
                <a:extLst>
                  <a:ext uri="{FF2B5EF4-FFF2-40B4-BE49-F238E27FC236}">
                    <a16:creationId xmlns:a16="http://schemas.microsoft.com/office/drawing/2014/main" id="{91543183-E2F3-217D-78AA-4CF966CA78B8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4" name="Oval 78">
                <a:extLst>
                  <a:ext uri="{FF2B5EF4-FFF2-40B4-BE49-F238E27FC236}">
                    <a16:creationId xmlns:a16="http://schemas.microsoft.com/office/drawing/2014/main" id="{1E9A503B-1D93-C7BB-425F-0C8D2582C68A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5" name="Oval 81">
                <a:extLst>
                  <a:ext uri="{FF2B5EF4-FFF2-40B4-BE49-F238E27FC236}">
                    <a16:creationId xmlns:a16="http://schemas.microsoft.com/office/drawing/2014/main" id="{2F346211-D793-62BD-6991-858B8A21E04F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6" name="Oval 84">
                <a:extLst>
                  <a:ext uri="{FF2B5EF4-FFF2-40B4-BE49-F238E27FC236}">
                    <a16:creationId xmlns:a16="http://schemas.microsoft.com/office/drawing/2014/main" id="{6C38BEB9-B637-4AF3-5E7F-81897064EAE6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7" name="Oval 716">
                <a:extLst>
                  <a:ext uri="{FF2B5EF4-FFF2-40B4-BE49-F238E27FC236}">
                    <a16:creationId xmlns:a16="http://schemas.microsoft.com/office/drawing/2014/main" id="{EA2E8DD6-A0C6-5AD4-119B-5F5F724A4F92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8" name="Oval 717">
                <a:extLst>
                  <a:ext uri="{FF2B5EF4-FFF2-40B4-BE49-F238E27FC236}">
                    <a16:creationId xmlns:a16="http://schemas.microsoft.com/office/drawing/2014/main" id="{E09C855C-5E18-578D-C4BF-2179E2B5D79E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19" name="Oval 208">
                <a:extLst>
                  <a:ext uri="{FF2B5EF4-FFF2-40B4-BE49-F238E27FC236}">
                    <a16:creationId xmlns:a16="http://schemas.microsoft.com/office/drawing/2014/main" id="{6F359230-7675-0B8E-DC91-854C9716C82F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0" name="Oval 209">
                <a:extLst>
                  <a:ext uri="{FF2B5EF4-FFF2-40B4-BE49-F238E27FC236}">
                    <a16:creationId xmlns:a16="http://schemas.microsoft.com/office/drawing/2014/main" id="{90F9A719-F00C-FE98-DB3F-C26C4C1B495E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1" name="Oval 720">
                <a:extLst>
                  <a:ext uri="{FF2B5EF4-FFF2-40B4-BE49-F238E27FC236}">
                    <a16:creationId xmlns:a16="http://schemas.microsoft.com/office/drawing/2014/main" id="{AE6E081F-FEB5-8F12-8433-D493EDD6A884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2" name="Oval 721">
                <a:extLst>
                  <a:ext uri="{FF2B5EF4-FFF2-40B4-BE49-F238E27FC236}">
                    <a16:creationId xmlns:a16="http://schemas.microsoft.com/office/drawing/2014/main" id="{3DCA1CCB-F10F-034A-7EC9-864D42CB4F7E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3" name="Oval 722">
                <a:extLst>
                  <a:ext uri="{FF2B5EF4-FFF2-40B4-BE49-F238E27FC236}">
                    <a16:creationId xmlns:a16="http://schemas.microsoft.com/office/drawing/2014/main" id="{F1735CB3-4715-FCBD-73C8-04B6792EFEB9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4" name="Oval 723">
                <a:extLst>
                  <a:ext uri="{FF2B5EF4-FFF2-40B4-BE49-F238E27FC236}">
                    <a16:creationId xmlns:a16="http://schemas.microsoft.com/office/drawing/2014/main" id="{3E9562A3-CF3A-8913-6BC0-7EDE40DC8D41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5" name="Oval 724">
                <a:extLst>
                  <a:ext uri="{FF2B5EF4-FFF2-40B4-BE49-F238E27FC236}">
                    <a16:creationId xmlns:a16="http://schemas.microsoft.com/office/drawing/2014/main" id="{8002EC90-2A54-9720-FAF1-EACF1D726697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6" name="Oval 725">
                <a:extLst>
                  <a:ext uri="{FF2B5EF4-FFF2-40B4-BE49-F238E27FC236}">
                    <a16:creationId xmlns:a16="http://schemas.microsoft.com/office/drawing/2014/main" id="{DA96BF86-BCBD-1134-A7DE-B048493A6DAD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7" name="Oval 726">
                <a:extLst>
                  <a:ext uri="{FF2B5EF4-FFF2-40B4-BE49-F238E27FC236}">
                    <a16:creationId xmlns:a16="http://schemas.microsoft.com/office/drawing/2014/main" id="{6F3816A2-02D6-E384-E652-9A93B14366A2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728" name="Oval 727">
                <a:extLst>
                  <a:ext uri="{FF2B5EF4-FFF2-40B4-BE49-F238E27FC236}">
                    <a16:creationId xmlns:a16="http://schemas.microsoft.com/office/drawing/2014/main" id="{DA008BDB-360F-DABD-9E63-650E2A31535E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1" name="Group 210">
              <a:extLst>
                <a:ext uri="{FF2B5EF4-FFF2-40B4-BE49-F238E27FC236}">
                  <a16:creationId xmlns:a16="http://schemas.microsoft.com/office/drawing/2014/main" id="{D360C505-61D1-E574-875A-A7563363457D}"/>
                </a:ext>
              </a:extLst>
            </p:cNvPr>
            <p:cNvGrpSpPr>
              <a:grpSpLocks/>
            </p:cNvGrpSpPr>
            <p:nvPr/>
          </p:nvGrpSpPr>
          <p:grpSpPr bwMode="auto">
            <a:xfrm rot="2713454">
              <a:off x="3560919" y="3801487"/>
              <a:ext cx="938408" cy="274326"/>
              <a:chOff x="3469298" y="2916425"/>
              <a:chExt cx="2933614" cy="882420"/>
            </a:xfrm>
          </p:grpSpPr>
          <p:sp>
            <p:nvSpPr>
              <p:cNvPr id="635" name="Oval 78">
                <a:extLst>
                  <a:ext uri="{FF2B5EF4-FFF2-40B4-BE49-F238E27FC236}">
                    <a16:creationId xmlns:a16="http://schemas.microsoft.com/office/drawing/2014/main" id="{675B891B-B5F9-216C-96BB-E0C46CB8F7E0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6" name="Oval 81">
                <a:extLst>
                  <a:ext uri="{FF2B5EF4-FFF2-40B4-BE49-F238E27FC236}">
                    <a16:creationId xmlns:a16="http://schemas.microsoft.com/office/drawing/2014/main" id="{00D7FB91-0AB0-396E-CEC1-736E5EE24A71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7" name="Oval 84">
                <a:extLst>
                  <a:ext uri="{FF2B5EF4-FFF2-40B4-BE49-F238E27FC236}">
                    <a16:creationId xmlns:a16="http://schemas.microsoft.com/office/drawing/2014/main" id="{53D3E923-1680-1E02-C9D3-8427A2FC57E6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8" name="Oval 637">
                <a:extLst>
                  <a:ext uri="{FF2B5EF4-FFF2-40B4-BE49-F238E27FC236}">
                    <a16:creationId xmlns:a16="http://schemas.microsoft.com/office/drawing/2014/main" id="{7C37FDA7-A38F-21A3-76B6-5F08A24F7458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9" name="Oval 638">
                <a:extLst>
                  <a:ext uri="{FF2B5EF4-FFF2-40B4-BE49-F238E27FC236}">
                    <a16:creationId xmlns:a16="http://schemas.microsoft.com/office/drawing/2014/main" id="{38FDD56D-1CFF-2810-BCFC-04237B5D1616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0" name="Oval 639">
                <a:extLst>
                  <a:ext uri="{FF2B5EF4-FFF2-40B4-BE49-F238E27FC236}">
                    <a16:creationId xmlns:a16="http://schemas.microsoft.com/office/drawing/2014/main" id="{B3AB1205-0F4A-A973-0CEA-601D99F700A9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1" name="Oval 640">
                <a:extLst>
                  <a:ext uri="{FF2B5EF4-FFF2-40B4-BE49-F238E27FC236}">
                    <a16:creationId xmlns:a16="http://schemas.microsoft.com/office/drawing/2014/main" id="{E667BBFE-C34F-ED06-A496-1163D085ECD2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2" name="Oval 641">
                <a:extLst>
                  <a:ext uri="{FF2B5EF4-FFF2-40B4-BE49-F238E27FC236}">
                    <a16:creationId xmlns:a16="http://schemas.microsoft.com/office/drawing/2014/main" id="{BAFF339E-E8A2-7CDB-5AA1-7A674A9DA4DC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3" name="Oval 642">
                <a:extLst>
                  <a:ext uri="{FF2B5EF4-FFF2-40B4-BE49-F238E27FC236}">
                    <a16:creationId xmlns:a16="http://schemas.microsoft.com/office/drawing/2014/main" id="{950FD43C-74FB-6C28-2085-38B272BBE362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4" name="Oval 643">
                <a:extLst>
                  <a:ext uri="{FF2B5EF4-FFF2-40B4-BE49-F238E27FC236}">
                    <a16:creationId xmlns:a16="http://schemas.microsoft.com/office/drawing/2014/main" id="{7CE830F3-4CE8-BA73-9250-B9CAA80C2CDF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5" name="Oval 644">
                <a:extLst>
                  <a:ext uri="{FF2B5EF4-FFF2-40B4-BE49-F238E27FC236}">
                    <a16:creationId xmlns:a16="http://schemas.microsoft.com/office/drawing/2014/main" id="{A87191F6-B1F4-9944-5DAC-415CA4D859F2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6" name="Oval 645">
                <a:extLst>
                  <a:ext uri="{FF2B5EF4-FFF2-40B4-BE49-F238E27FC236}">
                    <a16:creationId xmlns:a16="http://schemas.microsoft.com/office/drawing/2014/main" id="{49BC7A50-B3E8-7172-2792-55E23F6C44B5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7" name="Oval 646">
                <a:extLst>
                  <a:ext uri="{FF2B5EF4-FFF2-40B4-BE49-F238E27FC236}">
                    <a16:creationId xmlns:a16="http://schemas.microsoft.com/office/drawing/2014/main" id="{A238B5ED-E40B-BD68-9862-623E537452C3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8" name="Oval 647">
                <a:extLst>
                  <a:ext uri="{FF2B5EF4-FFF2-40B4-BE49-F238E27FC236}">
                    <a16:creationId xmlns:a16="http://schemas.microsoft.com/office/drawing/2014/main" id="{085EFEDC-0C9F-238A-5712-64840607CE7A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49" name="Oval 648">
                <a:extLst>
                  <a:ext uri="{FF2B5EF4-FFF2-40B4-BE49-F238E27FC236}">
                    <a16:creationId xmlns:a16="http://schemas.microsoft.com/office/drawing/2014/main" id="{894F1A59-DA5A-F8A3-A8A7-64C64837D6B4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0" name="Arc 649">
                <a:extLst>
                  <a:ext uri="{FF2B5EF4-FFF2-40B4-BE49-F238E27FC236}">
                    <a16:creationId xmlns:a16="http://schemas.microsoft.com/office/drawing/2014/main" id="{C6F7C663-636F-6881-32E4-330042BCBE2C}"/>
                  </a:ext>
                </a:extLst>
              </p:cNvPr>
              <p:cNvSpPr/>
              <p:nvPr/>
            </p:nvSpPr>
            <p:spPr bwMode="auto">
              <a:xfrm rot="16400152">
                <a:off x="3417565" y="3038684"/>
                <a:ext cx="342161" cy="287815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1" name="Arc 650">
                <a:extLst>
                  <a:ext uri="{FF2B5EF4-FFF2-40B4-BE49-F238E27FC236}">
                    <a16:creationId xmlns:a16="http://schemas.microsoft.com/office/drawing/2014/main" id="{655F8F4E-2820-F492-13C3-00974942CABF}"/>
                  </a:ext>
                </a:extLst>
              </p:cNvPr>
              <p:cNvSpPr/>
              <p:nvPr/>
            </p:nvSpPr>
            <p:spPr bwMode="auto">
              <a:xfrm rot="16400152">
                <a:off x="3426039" y="3421428"/>
                <a:ext cx="342161" cy="287815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52" name="Oval 78">
                <a:extLst>
                  <a:ext uri="{FF2B5EF4-FFF2-40B4-BE49-F238E27FC236}">
                    <a16:creationId xmlns:a16="http://schemas.microsoft.com/office/drawing/2014/main" id="{F855BA10-E020-AC63-F259-E139ED60FD7C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3" name="Oval 81">
                <a:extLst>
                  <a:ext uri="{FF2B5EF4-FFF2-40B4-BE49-F238E27FC236}">
                    <a16:creationId xmlns:a16="http://schemas.microsoft.com/office/drawing/2014/main" id="{7DE33D35-78F3-C5F6-8984-3837E5D675C7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4" name="Oval 84">
                <a:extLst>
                  <a:ext uri="{FF2B5EF4-FFF2-40B4-BE49-F238E27FC236}">
                    <a16:creationId xmlns:a16="http://schemas.microsoft.com/office/drawing/2014/main" id="{1AD7D681-FE6D-F85A-CFAE-F1571E9D72BC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5" name="Oval 654">
                <a:extLst>
                  <a:ext uri="{FF2B5EF4-FFF2-40B4-BE49-F238E27FC236}">
                    <a16:creationId xmlns:a16="http://schemas.microsoft.com/office/drawing/2014/main" id="{36CE4A68-5F23-4D43-A997-91C20E482AA3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6" name="Oval 655">
                <a:extLst>
                  <a:ext uri="{FF2B5EF4-FFF2-40B4-BE49-F238E27FC236}">
                    <a16:creationId xmlns:a16="http://schemas.microsoft.com/office/drawing/2014/main" id="{66A6AEFE-B14D-2868-5938-18215A070291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7" name="Oval 656">
                <a:extLst>
                  <a:ext uri="{FF2B5EF4-FFF2-40B4-BE49-F238E27FC236}">
                    <a16:creationId xmlns:a16="http://schemas.microsoft.com/office/drawing/2014/main" id="{53DE054C-D931-07FC-D77F-AEAA979E8C38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8" name="Oval 242">
                <a:extLst>
                  <a:ext uri="{FF2B5EF4-FFF2-40B4-BE49-F238E27FC236}">
                    <a16:creationId xmlns:a16="http://schemas.microsoft.com/office/drawing/2014/main" id="{31D25A4C-6D3D-AFFE-4C36-AE78F720100A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59" name="Oval 243">
                <a:extLst>
                  <a:ext uri="{FF2B5EF4-FFF2-40B4-BE49-F238E27FC236}">
                    <a16:creationId xmlns:a16="http://schemas.microsoft.com/office/drawing/2014/main" id="{783A9AD5-C36A-EF3E-872A-71132AF2A97C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0" name="Oval 659">
                <a:extLst>
                  <a:ext uri="{FF2B5EF4-FFF2-40B4-BE49-F238E27FC236}">
                    <a16:creationId xmlns:a16="http://schemas.microsoft.com/office/drawing/2014/main" id="{702AAE3C-8C8C-182F-135B-1FA8AD4588BB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1" name="Oval 660">
                <a:extLst>
                  <a:ext uri="{FF2B5EF4-FFF2-40B4-BE49-F238E27FC236}">
                    <a16:creationId xmlns:a16="http://schemas.microsoft.com/office/drawing/2014/main" id="{D4E1162C-D664-6C7C-981A-A58D92DD80ED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2" name="Oval 661">
                <a:extLst>
                  <a:ext uri="{FF2B5EF4-FFF2-40B4-BE49-F238E27FC236}">
                    <a16:creationId xmlns:a16="http://schemas.microsoft.com/office/drawing/2014/main" id="{E8ADB00F-1F09-9C53-0F1F-1C1BCE27A837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3" name="Oval 662">
                <a:extLst>
                  <a:ext uri="{FF2B5EF4-FFF2-40B4-BE49-F238E27FC236}">
                    <a16:creationId xmlns:a16="http://schemas.microsoft.com/office/drawing/2014/main" id="{646C7EFD-36EF-1CFE-F731-EB748C851075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4" name="Oval 663">
                <a:extLst>
                  <a:ext uri="{FF2B5EF4-FFF2-40B4-BE49-F238E27FC236}">
                    <a16:creationId xmlns:a16="http://schemas.microsoft.com/office/drawing/2014/main" id="{ECE6F4E0-6218-1898-3705-DB35BBB7B2E9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5" name="Oval 664">
                <a:extLst>
                  <a:ext uri="{FF2B5EF4-FFF2-40B4-BE49-F238E27FC236}">
                    <a16:creationId xmlns:a16="http://schemas.microsoft.com/office/drawing/2014/main" id="{598B80D3-4E9F-2341-B832-101FEBC789EF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6" name="Oval 665">
                <a:extLst>
                  <a:ext uri="{FF2B5EF4-FFF2-40B4-BE49-F238E27FC236}">
                    <a16:creationId xmlns:a16="http://schemas.microsoft.com/office/drawing/2014/main" id="{5F5F2F37-4986-71D9-5A65-EADC58A1E781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7" name="Oval 78">
                <a:extLst>
                  <a:ext uri="{FF2B5EF4-FFF2-40B4-BE49-F238E27FC236}">
                    <a16:creationId xmlns:a16="http://schemas.microsoft.com/office/drawing/2014/main" id="{4099DCF5-8EC9-D10A-5E48-C6F961A8507D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8" name="Oval 81">
                <a:extLst>
                  <a:ext uri="{FF2B5EF4-FFF2-40B4-BE49-F238E27FC236}">
                    <a16:creationId xmlns:a16="http://schemas.microsoft.com/office/drawing/2014/main" id="{55FBBE2B-2C18-BF49-BC19-0310C7E76844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69" name="Oval 84">
                <a:extLst>
                  <a:ext uri="{FF2B5EF4-FFF2-40B4-BE49-F238E27FC236}">
                    <a16:creationId xmlns:a16="http://schemas.microsoft.com/office/drawing/2014/main" id="{4332C3B1-617E-3079-DE9C-ED9CF409EA41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0" name="Oval 669">
                <a:extLst>
                  <a:ext uri="{FF2B5EF4-FFF2-40B4-BE49-F238E27FC236}">
                    <a16:creationId xmlns:a16="http://schemas.microsoft.com/office/drawing/2014/main" id="{7C7149D5-1F8C-6E96-0660-C4B239F410D4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1" name="Oval 670">
                <a:extLst>
                  <a:ext uri="{FF2B5EF4-FFF2-40B4-BE49-F238E27FC236}">
                    <a16:creationId xmlns:a16="http://schemas.microsoft.com/office/drawing/2014/main" id="{4F14AEFD-1C81-0821-8908-F83569F4AC25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2" name="Oval 671">
                <a:extLst>
                  <a:ext uri="{FF2B5EF4-FFF2-40B4-BE49-F238E27FC236}">
                    <a16:creationId xmlns:a16="http://schemas.microsoft.com/office/drawing/2014/main" id="{047246D1-37CA-4EBF-CB46-FCEAE59FEE72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3" name="Oval 672">
                <a:extLst>
                  <a:ext uri="{FF2B5EF4-FFF2-40B4-BE49-F238E27FC236}">
                    <a16:creationId xmlns:a16="http://schemas.microsoft.com/office/drawing/2014/main" id="{33BE3A99-EDEB-9BE4-1EC7-408E0F125442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4" name="Oval 673">
                <a:extLst>
                  <a:ext uri="{FF2B5EF4-FFF2-40B4-BE49-F238E27FC236}">
                    <a16:creationId xmlns:a16="http://schemas.microsoft.com/office/drawing/2014/main" id="{EFE8F000-91BB-6A17-DF07-BABE63E29539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5" name="Oval 674">
                <a:extLst>
                  <a:ext uri="{FF2B5EF4-FFF2-40B4-BE49-F238E27FC236}">
                    <a16:creationId xmlns:a16="http://schemas.microsoft.com/office/drawing/2014/main" id="{3145D485-96A0-6175-488B-955FE40E4884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6" name="Oval 675">
                <a:extLst>
                  <a:ext uri="{FF2B5EF4-FFF2-40B4-BE49-F238E27FC236}">
                    <a16:creationId xmlns:a16="http://schemas.microsoft.com/office/drawing/2014/main" id="{E5032A03-900A-76CA-3CA7-026AEC7BDAF5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7" name="Oval 676">
                <a:extLst>
                  <a:ext uri="{FF2B5EF4-FFF2-40B4-BE49-F238E27FC236}">
                    <a16:creationId xmlns:a16="http://schemas.microsoft.com/office/drawing/2014/main" id="{DBFDDBDD-B901-261B-16D4-89EB244EF599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8" name="Oval 677">
                <a:extLst>
                  <a:ext uri="{FF2B5EF4-FFF2-40B4-BE49-F238E27FC236}">
                    <a16:creationId xmlns:a16="http://schemas.microsoft.com/office/drawing/2014/main" id="{7FF8C2A5-6E91-F54B-B743-B66D922F3758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79" name="Oval 678">
                <a:extLst>
                  <a:ext uri="{FF2B5EF4-FFF2-40B4-BE49-F238E27FC236}">
                    <a16:creationId xmlns:a16="http://schemas.microsoft.com/office/drawing/2014/main" id="{1E86CF94-C0CA-0D4B-0266-FAF795D97449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0" name="Oval 679">
                <a:extLst>
                  <a:ext uri="{FF2B5EF4-FFF2-40B4-BE49-F238E27FC236}">
                    <a16:creationId xmlns:a16="http://schemas.microsoft.com/office/drawing/2014/main" id="{31D0AB74-8B09-4706-1B98-0BEE37D9E0EA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81" name="Oval 680">
                <a:extLst>
                  <a:ext uri="{FF2B5EF4-FFF2-40B4-BE49-F238E27FC236}">
                    <a16:creationId xmlns:a16="http://schemas.microsoft.com/office/drawing/2014/main" id="{8BF1181E-FADD-3993-31B5-54A6E5C7A9CE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2" name="Group 210">
              <a:extLst>
                <a:ext uri="{FF2B5EF4-FFF2-40B4-BE49-F238E27FC236}">
                  <a16:creationId xmlns:a16="http://schemas.microsoft.com/office/drawing/2014/main" id="{D4B60DD2-E05D-E4B7-CB6D-0F6B55ABF90A}"/>
                </a:ext>
              </a:extLst>
            </p:cNvPr>
            <p:cNvGrpSpPr>
              <a:grpSpLocks/>
            </p:cNvGrpSpPr>
            <p:nvPr/>
          </p:nvGrpSpPr>
          <p:grpSpPr bwMode="auto">
            <a:xfrm rot="-2616170">
              <a:off x="5102360" y="3963638"/>
              <a:ext cx="917944" cy="274326"/>
              <a:chOff x="3533271" y="2916425"/>
              <a:chExt cx="2869641" cy="882420"/>
            </a:xfrm>
          </p:grpSpPr>
          <p:sp>
            <p:nvSpPr>
              <p:cNvPr id="588" name="Oval 78">
                <a:extLst>
                  <a:ext uri="{FF2B5EF4-FFF2-40B4-BE49-F238E27FC236}">
                    <a16:creationId xmlns:a16="http://schemas.microsoft.com/office/drawing/2014/main" id="{79ECC882-A6CA-968E-5C7E-52385DD5E8D3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9" name="Oval 81">
                <a:extLst>
                  <a:ext uri="{FF2B5EF4-FFF2-40B4-BE49-F238E27FC236}">
                    <a16:creationId xmlns:a16="http://schemas.microsoft.com/office/drawing/2014/main" id="{85D1EB3F-515E-5930-D7F4-56E06242D1E0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0" name="Oval 84">
                <a:extLst>
                  <a:ext uri="{FF2B5EF4-FFF2-40B4-BE49-F238E27FC236}">
                    <a16:creationId xmlns:a16="http://schemas.microsoft.com/office/drawing/2014/main" id="{07AA23F3-F5F1-55CF-4D33-E6712E782E80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1" name="Oval 590">
                <a:extLst>
                  <a:ext uri="{FF2B5EF4-FFF2-40B4-BE49-F238E27FC236}">
                    <a16:creationId xmlns:a16="http://schemas.microsoft.com/office/drawing/2014/main" id="{DE1212FF-D886-B6DD-8F83-CBFB2424B5AA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2" name="Oval 591">
                <a:extLst>
                  <a:ext uri="{FF2B5EF4-FFF2-40B4-BE49-F238E27FC236}">
                    <a16:creationId xmlns:a16="http://schemas.microsoft.com/office/drawing/2014/main" id="{D4145B03-5529-BF79-7C00-869C87D45204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3" name="Oval 592">
                <a:extLst>
                  <a:ext uri="{FF2B5EF4-FFF2-40B4-BE49-F238E27FC236}">
                    <a16:creationId xmlns:a16="http://schemas.microsoft.com/office/drawing/2014/main" id="{2A91C172-DDD5-78C6-F739-368230B217DA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16628601-A9C4-679F-4323-F728C9D7287E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5" name="Oval 594">
                <a:extLst>
                  <a:ext uri="{FF2B5EF4-FFF2-40B4-BE49-F238E27FC236}">
                    <a16:creationId xmlns:a16="http://schemas.microsoft.com/office/drawing/2014/main" id="{A378B490-E176-E389-8EDB-27EF360FE056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6" name="Oval 595">
                <a:extLst>
                  <a:ext uri="{FF2B5EF4-FFF2-40B4-BE49-F238E27FC236}">
                    <a16:creationId xmlns:a16="http://schemas.microsoft.com/office/drawing/2014/main" id="{C074FDCB-A911-327B-7883-25ACD9B43A1B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7" name="Oval 276">
                <a:extLst>
                  <a:ext uri="{FF2B5EF4-FFF2-40B4-BE49-F238E27FC236}">
                    <a16:creationId xmlns:a16="http://schemas.microsoft.com/office/drawing/2014/main" id="{052EFAFE-5667-96D3-2111-60FC652AFE95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8" name="Oval 277">
                <a:extLst>
                  <a:ext uri="{FF2B5EF4-FFF2-40B4-BE49-F238E27FC236}">
                    <a16:creationId xmlns:a16="http://schemas.microsoft.com/office/drawing/2014/main" id="{56663014-D662-F833-E24A-E22F850F32DE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99" name="Oval 598">
                <a:extLst>
                  <a:ext uri="{FF2B5EF4-FFF2-40B4-BE49-F238E27FC236}">
                    <a16:creationId xmlns:a16="http://schemas.microsoft.com/office/drawing/2014/main" id="{7D874218-392D-854B-320C-9F9373FA8C1D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0" name="Oval 599">
                <a:extLst>
                  <a:ext uri="{FF2B5EF4-FFF2-40B4-BE49-F238E27FC236}">
                    <a16:creationId xmlns:a16="http://schemas.microsoft.com/office/drawing/2014/main" id="{FED82016-EBD8-2F7C-0B09-3ACA48BE4119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1" name="Oval 600">
                <a:extLst>
                  <a:ext uri="{FF2B5EF4-FFF2-40B4-BE49-F238E27FC236}">
                    <a16:creationId xmlns:a16="http://schemas.microsoft.com/office/drawing/2014/main" id="{5AAD66AE-682C-4CDE-7362-8CBF9CE465A4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2" name="Oval 601">
                <a:extLst>
                  <a:ext uri="{FF2B5EF4-FFF2-40B4-BE49-F238E27FC236}">
                    <a16:creationId xmlns:a16="http://schemas.microsoft.com/office/drawing/2014/main" id="{2CEA22AD-28D3-EE8D-B403-5254DB148406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3" name="Arc 602">
                <a:extLst>
                  <a:ext uri="{FF2B5EF4-FFF2-40B4-BE49-F238E27FC236}">
                    <a16:creationId xmlns:a16="http://schemas.microsoft.com/office/drawing/2014/main" id="{3E786D55-6334-23CD-1D32-96F24967C253}"/>
                  </a:ext>
                </a:extLst>
              </p:cNvPr>
              <p:cNvSpPr/>
              <p:nvPr/>
            </p:nvSpPr>
            <p:spPr bwMode="auto">
              <a:xfrm rot="16400152">
                <a:off x="3508705" y="3083785"/>
                <a:ext cx="336997" cy="287862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4" name="Arc 603">
                <a:extLst>
                  <a:ext uri="{FF2B5EF4-FFF2-40B4-BE49-F238E27FC236}">
                    <a16:creationId xmlns:a16="http://schemas.microsoft.com/office/drawing/2014/main" id="{5E34EDE6-558F-D4B7-C786-EA3FEF9E4984}"/>
                  </a:ext>
                </a:extLst>
              </p:cNvPr>
              <p:cNvSpPr/>
              <p:nvPr/>
            </p:nvSpPr>
            <p:spPr bwMode="auto">
              <a:xfrm rot="16400152">
                <a:off x="3535721" y="3415499"/>
                <a:ext cx="326785" cy="287862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05" name="Oval 78">
                <a:extLst>
                  <a:ext uri="{FF2B5EF4-FFF2-40B4-BE49-F238E27FC236}">
                    <a16:creationId xmlns:a16="http://schemas.microsoft.com/office/drawing/2014/main" id="{90B11BF6-FF0B-EC14-8747-B2DBE755AE83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6" name="Oval 81">
                <a:extLst>
                  <a:ext uri="{FF2B5EF4-FFF2-40B4-BE49-F238E27FC236}">
                    <a16:creationId xmlns:a16="http://schemas.microsoft.com/office/drawing/2014/main" id="{5A712C92-36BF-3C7A-2AAB-ABCEE234C292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7" name="Oval 84">
                <a:extLst>
                  <a:ext uri="{FF2B5EF4-FFF2-40B4-BE49-F238E27FC236}">
                    <a16:creationId xmlns:a16="http://schemas.microsoft.com/office/drawing/2014/main" id="{0CD057DA-7A68-FEB6-972B-1643B8937AE9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8" name="Oval 607">
                <a:extLst>
                  <a:ext uri="{FF2B5EF4-FFF2-40B4-BE49-F238E27FC236}">
                    <a16:creationId xmlns:a16="http://schemas.microsoft.com/office/drawing/2014/main" id="{3CA3B527-5E79-C953-A60F-7F447FE55053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09" name="Oval 608">
                <a:extLst>
                  <a:ext uri="{FF2B5EF4-FFF2-40B4-BE49-F238E27FC236}">
                    <a16:creationId xmlns:a16="http://schemas.microsoft.com/office/drawing/2014/main" id="{0299E1B5-3E74-AFA6-A297-A7CEBCC813EC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0" name="Oval 609">
                <a:extLst>
                  <a:ext uri="{FF2B5EF4-FFF2-40B4-BE49-F238E27FC236}">
                    <a16:creationId xmlns:a16="http://schemas.microsoft.com/office/drawing/2014/main" id="{A2B654D3-F200-DE7E-29EE-7E050DCF59AD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1" name="Oval 610">
                <a:extLst>
                  <a:ext uri="{FF2B5EF4-FFF2-40B4-BE49-F238E27FC236}">
                    <a16:creationId xmlns:a16="http://schemas.microsoft.com/office/drawing/2014/main" id="{355BAA58-7931-A3E3-58D5-FE8288D8873C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2" name="Oval 611">
                <a:extLst>
                  <a:ext uri="{FF2B5EF4-FFF2-40B4-BE49-F238E27FC236}">
                    <a16:creationId xmlns:a16="http://schemas.microsoft.com/office/drawing/2014/main" id="{889179B4-EDA6-874B-24AF-86AFD9EFB07D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3" name="Oval 612">
                <a:extLst>
                  <a:ext uri="{FF2B5EF4-FFF2-40B4-BE49-F238E27FC236}">
                    <a16:creationId xmlns:a16="http://schemas.microsoft.com/office/drawing/2014/main" id="{A9EC4ED7-57D9-8164-49FD-7211C6DC6030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4" name="Oval 613">
                <a:extLst>
                  <a:ext uri="{FF2B5EF4-FFF2-40B4-BE49-F238E27FC236}">
                    <a16:creationId xmlns:a16="http://schemas.microsoft.com/office/drawing/2014/main" id="{EF1A86C0-87C6-C503-5C10-56C9CEB5BCBA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5" name="Oval 614">
                <a:extLst>
                  <a:ext uri="{FF2B5EF4-FFF2-40B4-BE49-F238E27FC236}">
                    <a16:creationId xmlns:a16="http://schemas.microsoft.com/office/drawing/2014/main" id="{14E2492E-79CD-8905-4767-AB8B412DA6AD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6" name="Oval 615">
                <a:extLst>
                  <a:ext uri="{FF2B5EF4-FFF2-40B4-BE49-F238E27FC236}">
                    <a16:creationId xmlns:a16="http://schemas.microsoft.com/office/drawing/2014/main" id="{3B638779-C15C-B021-93E3-2F30A86025ED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7" name="Oval 616">
                <a:extLst>
                  <a:ext uri="{FF2B5EF4-FFF2-40B4-BE49-F238E27FC236}">
                    <a16:creationId xmlns:a16="http://schemas.microsoft.com/office/drawing/2014/main" id="{AF191064-6F1F-FBBF-FA23-67D3B143A9B1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8" name="Oval 617">
                <a:extLst>
                  <a:ext uri="{FF2B5EF4-FFF2-40B4-BE49-F238E27FC236}">
                    <a16:creationId xmlns:a16="http://schemas.microsoft.com/office/drawing/2014/main" id="{6CCC574D-475F-1437-A1A7-779B06CBD574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19" name="Oval 618">
                <a:extLst>
                  <a:ext uri="{FF2B5EF4-FFF2-40B4-BE49-F238E27FC236}">
                    <a16:creationId xmlns:a16="http://schemas.microsoft.com/office/drawing/2014/main" id="{CB0276C4-C4C5-9708-C570-C6EC9B2711EC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0" name="Oval 78">
                <a:extLst>
                  <a:ext uri="{FF2B5EF4-FFF2-40B4-BE49-F238E27FC236}">
                    <a16:creationId xmlns:a16="http://schemas.microsoft.com/office/drawing/2014/main" id="{4B966AC3-2EA6-6E45-ABFA-55D918853BB8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1" name="Oval 81">
                <a:extLst>
                  <a:ext uri="{FF2B5EF4-FFF2-40B4-BE49-F238E27FC236}">
                    <a16:creationId xmlns:a16="http://schemas.microsoft.com/office/drawing/2014/main" id="{A9FD0150-D751-7776-BEBF-3BA2EE7BDF45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2" name="Oval 84">
                <a:extLst>
                  <a:ext uri="{FF2B5EF4-FFF2-40B4-BE49-F238E27FC236}">
                    <a16:creationId xmlns:a16="http://schemas.microsoft.com/office/drawing/2014/main" id="{3AC3159F-BAC6-7E44-F049-4DEDC1F9A01A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3" name="Oval 622">
                <a:extLst>
                  <a:ext uri="{FF2B5EF4-FFF2-40B4-BE49-F238E27FC236}">
                    <a16:creationId xmlns:a16="http://schemas.microsoft.com/office/drawing/2014/main" id="{1B7D043D-15DA-CD3C-E314-922E061AAC59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4" name="Oval 623">
                <a:extLst>
                  <a:ext uri="{FF2B5EF4-FFF2-40B4-BE49-F238E27FC236}">
                    <a16:creationId xmlns:a16="http://schemas.microsoft.com/office/drawing/2014/main" id="{A145FA8A-5A11-F635-22F4-0F802E0004DB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6D9A741E-6CBB-DC62-EF33-DA91B112D86C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6" name="Oval 625">
                <a:extLst>
                  <a:ext uri="{FF2B5EF4-FFF2-40B4-BE49-F238E27FC236}">
                    <a16:creationId xmlns:a16="http://schemas.microsoft.com/office/drawing/2014/main" id="{9A4E2E91-0985-8326-5BAF-D487D364F63F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7" name="Oval 626">
                <a:extLst>
                  <a:ext uri="{FF2B5EF4-FFF2-40B4-BE49-F238E27FC236}">
                    <a16:creationId xmlns:a16="http://schemas.microsoft.com/office/drawing/2014/main" id="{9FA57AAA-FD2B-77B6-66AB-A384DE00278C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8" name="Oval 627">
                <a:extLst>
                  <a:ext uri="{FF2B5EF4-FFF2-40B4-BE49-F238E27FC236}">
                    <a16:creationId xmlns:a16="http://schemas.microsoft.com/office/drawing/2014/main" id="{7AF08B38-4A0B-7E21-2247-3D6F8BF33683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29" name="Oval 628">
                <a:extLst>
                  <a:ext uri="{FF2B5EF4-FFF2-40B4-BE49-F238E27FC236}">
                    <a16:creationId xmlns:a16="http://schemas.microsoft.com/office/drawing/2014/main" id="{BA7AF763-E055-AC89-EC5E-5A0923AB8706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0" name="Oval 629">
                <a:extLst>
                  <a:ext uri="{FF2B5EF4-FFF2-40B4-BE49-F238E27FC236}">
                    <a16:creationId xmlns:a16="http://schemas.microsoft.com/office/drawing/2014/main" id="{4270B1BA-E781-48F8-C202-AA5AB6BEAD99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1" name="Oval 310">
                <a:extLst>
                  <a:ext uri="{FF2B5EF4-FFF2-40B4-BE49-F238E27FC236}">
                    <a16:creationId xmlns:a16="http://schemas.microsoft.com/office/drawing/2014/main" id="{E3CA2618-D4A3-4FD5-F216-B65A2B4E9F78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2" name="Oval 311">
                <a:extLst>
                  <a:ext uri="{FF2B5EF4-FFF2-40B4-BE49-F238E27FC236}">
                    <a16:creationId xmlns:a16="http://schemas.microsoft.com/office/drawing/2014/main" id="{099EC854-285B-EAC6-4D14-C486C101C3F5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3" name="Oval 632">
                <a:extLst>
                  <a:ext uri="{FF2B5EF4-FFF2-40B4-BE49-F238E27FC236}">
                    <a16:creationId xmlns:a16="http://schemas.microsoft.com/office/drawing/2014/main" id="{B12F548A-2E23-DDDA-E206-324788B0451D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634" name="Oval 633">
                <a:extLst>
                  <a:ext uri="{FF2B5EF4-FFF2-40B4-BE49-F238E27FC236}">
                    <a16:creationId xmlns:a16="http://schemas.microsoft.com/office/drawing/2014/main" id="{BC04FC31-156B-F00B-8FD1-D4015DD82D24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3" name="Group 210">
              <a:extLst>
                <a:ext uri="{FF2B5EF4-FFF2-40B4-BE49-F238E27FC236}">
                  <a16:creationId xmlns:a16="http://schemas.microsoft.com/office/drawing/2014/main" id="{B0E29B05-E93D-906A-B8EF-5F11F140DB2C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4251953" y="4663491"/>
              <a:ext cx="914503" cy="274328"/>
              <a:chOff x="3544028" y="2916425"/>
              <a:chExt cx="2858884" cy="882420"/>
            </a:xfrm>
          </p:grpSpPr>
          <p:sp>
            <p:nvSpPr>
              <p:cNvPr id="541" name="Oval 78">
                <a:extLst>
                  <a:ext uri="{FF2B5EF4-FFF2-40B4-BE49-F238E27FC236}">
                    <a16:creationId xmlns:a16="http://schemas.microsoft.com/office/drawing/2014/main" id="{BDFB2728-1C42-DDBF-D05E-8E14B5DDD207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2" name="Oval 81">
                <a:extLst>
                  <a:ext uri="{FF2B5EF4-FFF2-40B4-BE49-F238E27FC236}">
                    <a16:creationId xmlns:a16="http://schemas.microsoft.com/office/drawing/2014/main" id="{B86BBE55-CA24-D24F-E076-B83FB9E4B0B8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3" name="Oval 84">
                <a:extLst>
                  <a:ext uri="{FF2B5EF4-FFF2-40B4-BE49-F238E27FC236}">
                    <a16:creationId xmlns:a16="http://schemas.microsoft.com/office/drawing/2014/main" id="{C5897A92-9916-AB8B-7A37-B359D728C241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4" name="Oval 543">
                <a:extLst>
                  <a:ext uri="{FF2B5EF4-FFF2-40B4-BE49-F238E27FC236}">
                    <a16:creationId xmlns:a16="http://schemas.microsoft.com/office/drawing/2014/main" id="{AA7342C6-38DE-2CE1-9C3E-D2E697A08300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5" name="Oval 544">
                <a:extLst>
                  <a:ext uri="{FF2B5EF4-FFF2-40B4-BE49-F238E27FC236}">
                    <a16:creationId xmlns:a16="http://schemas.microsoft.com/office/drawing/2014/main" id="{B5C0E4B5-F634-3BEE-B814-C8C23D9FF5CD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6" name="Oval 545">
                <a:extLst>
                  <a:ext uri="{FF2B5EF4-FFF2-40B4-BE49-F238E27FC236}">
                    <a16:creationId xmlns:a16="http://schemas.microsoft.com/office/drawing/2014/main" id="{981B6205-BEC2-3EE3-87AA-281168F413E1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7" name="Oval 546">
                <a:extLst>
                  <a:ext uri="{FF2B5EF4-FFF2-40B4-BE49-F238E27FC236}">
                    <a16:creationId xmlns:a16="http://schemas.microsoft.com/office/drawing/2014/main" id="{73232B47-DE71-B167-8747-F5C1857B1D6C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8" name="Oval 547">
                <a:extLst>
                  <a:ext uri="{FF2B5EF4-FFF2-40B4-BE49-F238E27FC236}">
                    <a16:creationId xmlns:a16="http://schemas.microsoft.com/office/drawing/2014/main" id="{762BD7A1-C646-323C-7EB3-E4AA239457A5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9" name="Oval 548">
                <a:extLst>
                  <a:ext uri="{FF2B5EF4-FFF2-40B4-BE49-F238E27FC236}">
                    <a16:creationId xmlns:a16="http://schemas.microsoft.com/office/drawing/2014/main" id="{544602F3-0C8E-1A8A-E955-C87878FA5D38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0" name="Oval 549">
                <a:extLst>
                  <a:ext uri="{FF2B5EF4-FFF2-40B4-BE49-F238E27FC236}">
                    <a16:creationId xmlns:a16="http://schemas.microsoft.com/office/drawing/2014/main" id="{CE59A8E9-D7D6-626E-D5B2-C66B7B465797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1" name="Oval 550">
                <a:extLst>
                  <a:ext uri="{FF2B5EF4-FFF2-40B4-BE49-F238E27FC236}">
                    <a16:creationId xmlns:a16="http://schemas.microsoft.com/office/drawing/2014/main" id="{AE17A976-0A7B-6F93-CF56-83D4F67CE9D5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2" name="Oval 551">
                <a:extLst>
                  <a:ext uri="{FF2B5EF4-FFF2-40B4-BE49-F238E27FC236}">
                    <a16:creationId xmlns:a16="http://schemas.microsoft.com/office/drawing/2014/main" id="{F782870B-18A0-04B0-05BC-177E08C99956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3" name="Oval 552">
                <a:extLst>
                  <a:ext uri="{FF2B5EF4-FFF2-40B4-BE49-F238E27FC236}">
                    <a16:creationId xmlns:a16="http://schemas.microsoft.com/office/drawing/2014/main" id="{002E795B-E3A3-1737-D153-ADCB62EBB180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4" name="Oval 553">
                <a:extLst>
                  <a:ext uri="{FF2B5EF4-FFF2-40B4-BE49-F238E27FC236}">
                    <a16:creationId xmlns:a16="http://schemas.microsoft.com/office/drawing/2014/main" id="{6076A5DD-CB1A-8F5C-EEEA-E326A1527B75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5" name="Oval 554">
                <a:extLst>
                  <a:ext uri="{FF2B5EF4-FFF2-40B4-BE49-F238E27FC236}">
                    <a16:creationId xmlns:a16="http://schemas.microsoft.com/office/drawing/2014/main" id="{C8454A55-FECF-22E1-D03B-72C127C680A8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6" name="Arc 555">
                <a:extLst>
                  <a:ext uri="{FF2B5EF4-FFF2-40B4-BE49-F238E27FC236}">
                    <a16:creationId xmlns:a16="http://schemas.microsoft.com/office/drawing/2014/main" id="{9E0D39B4-7928-D044-8A31-C5B6F71CE654}"/>
                  </a:ext>
                </a:extLst>
              </p:cNvPr>
              <p:cNvSpPr/>
              <p:nvPr/>
            </p:nvSpPr>
            <p:spPr bwMode="auto">
              <a:xfrm rot="16400152">
                <a:off x="3519417" y="3095463"/>
                <a:ext cx="337050" cy="287815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7" name="Arc 556">
                <a:extLst>
                  <a:ext uri="{FF2B5EF4-FFF2-40B4-BE49-F238E27FC236}">
                    <a16:creationId xmlns:a16="http://schemas.microsoft.com/office/drawing/2014/main" id="{82564A58-F52B-61EE-720F-51B11A5ABCB0}"/>
                  </a:ext>
                </a:extLst>
              </p:cNvPr>
              <p:cNvSpPr/>
              <p:nvPr/>
            </p:nvSpPr>
            <p:spPr bwMode="auto">
              <a:xfrm rot="16400152">
                <a:off x="3519417" y="3442727"/>
                <a:ext cx="337050" cy="287815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58" name="Oval 78">
                <a:extLst>
                  <a:ext uri="{FF2B5EF4-FFF2-40B4-BE49-F238E27FC236}">
                    <a16:creationId xmlns:a16="http://schemas.microsoft.com/office/drawing/2014/main" id="{412496BA-F77E-1D6F-11C0-E2C56082953F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59" name="Oval 81">
                <a:extLst>
                  <a:ext uri="{FF2B5EF4-FFF2-40B4-BE49-F238E27FC236}">
                    <a16:creationId xmlns:a16="http://schemas.microsoft.com/office/drawing/2014/main" id="{FDEC7805-BABE-6A49-8EF0-9E607C28BF47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0" name="Oval 84">
                <a:extLst>
                  <a:ext uri="{FF2B5EF4-FFF2-40B4-BE49-F238E27FC236}">
                    <a16:creationId xmlns:a16="http://schemas.microsoft.com/office/drawing/2014/main" id="{B35DDCCA-0A84-4C71-4BFA-1E527809AB63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1" name="Oval 560">
                <a:extLst>
                  <a:ext uri="{FF2B5EF4-FFF2-40B4-BE49-F238E27FC236}">
                    <a16:creationId xmlns:a16="http://schemas.microsoft.com/office/drawing/2014/main" id="{4216F131-17FD-963D-981B-4CDA9D8EE972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2" name="Oval 561">
                <a:extLst>
                  <a:ext uri="{FF2B5EF4-FFF2-40B4-BE49-F238E27FC236}">
                    <a16:creationId xmlns:a16="http://schemas.microsoft.com/office/drawing/2014/main" id="{EA9F6BF7-6859-0F46-A42D-B1B67B4A966F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3" name="Oval 562">
                <a:extLst>
                  <a:ext uri="{FF2B5EF4-FFF2-40B4-BE49-F238E27FC236}">
                    <a16:creationId xmlns:a16="http://schemas.microsoft.com/office/drawing/2014/main" id="{60FEB990-4D02-91A9-CCF2-CBC8166AD3DD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4" name="Oval 563">
                <a:extLst>
                  <a:ext uri="{FF2B5EF4-FFF2-40B4-BE49-F238E27FC236}">
                    <a16:creationId xmlns:a16="http://schemas.microsoft.com/office/drawing/2014/main" id="{3BD707F6-CB2F-2D35-8A59-C9D4CAE0AC9B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5" name="Oval 564">
                <a:extLst>
                  <a:ext uri="{FF2B5EF4-FFF2-40B4-BE49-F238E27FC236}">
                    <a16:creationId xmlns:a16="http://schemas.microsoft.com/office/drawing/2014/main" id="{9B991B20-91A3-DE7B-0405-AE328007D51D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6" name="Oval 565">
                <a:extLst>
                  <a:ext uri="{FF2B5EF4-FFF2-40B4-BE49-F238E27FC236}">
                    <a16:creationId xmlns:a16="http://schemas.microsoft.com/office/drawing/2014/main" id="{F9246E09-10B2-DF5E-A65B-4EE4FF8833BD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7" name="Oval 566">
                <a:extLst>
                  <a:ext uri="{FF2B5EF4-FFF2-40B4-BE49-F238E27FC236}">
                    <a16:creationId xmlns:a16="http://schemas.microsoft.com/office/drawing/2014/main" id="{4E4F0FC0-1B85-6CA0-A39E-485CC8B8D958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8" name="Oval 567">
                <a:extLst>
                  <a:ext uri="{FF2B5EF4-FFF2-40B4-BE49-F238E27FC236}">
                    <a16:creationId xmlns:a16="http://schemas.microsoft.com/office/drawing/2014/main" id="{6F0A1BBE-0B21-259F-43FD-C9BBEA46B9BD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69" name="Oval 568">
                <a:extLst>
                  <a:ext uri="{FF2B5EF4-FFF2-40B4-BE49-F238E27FC236}">
                    <a16:creationId xmlns:a16="http://schemas.microsoft.com/office/drawing/2014/main" id="{B51D425D-67D9-8C73-0EFE-F6970DBCA770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0" name="Oval 344">
                <a:extLst>
                  <a:ext uri="{FF2B5EF4-FFF2-40B4-BE49-F238E27FC236}">
                    <a16:creationId xmlns:a16="http://schemas.microsoft.com/office/drawing/2014/main" id="{3143D221-7AC0-B6A4-EEBA-A9B3E2284B4B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1" name="Oval 345">
                <a:extLst>
                  <a:ext uri="{FF2B5EF4-FFF2-40B4-BE49-F238E27FC236}">
                    <a16:creationId xmlns:a16="http://schemas.microsoft.com/office/drawing/2014/main" id="{16313ECA-472B-56E3-031E-518E062AD1DE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2" name="Oval 571">
                <a:extLst>
                  <a:ext uri="{FF2B5EF4-FFF2-40B4-BE49-F238E27FC236}">
                    <a16:creationId xmlns:a16="http://schemas.microsoft.com/office/drawing/2014/main" id="{1AEE24DC-424E-7361-3528-8764F97B20BD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3" name="Oval 78">
                <a:extLst>
                  <a:ext uri="{FF2B5EF4-FFF2-40B4-BE49-F238E27FC236}">
                    <a16:creationId xmlns:a16="http://schemas.microsoft.com/office/drawing/2014/main" id="{13EDE366-C956-FE90-CDDB-F49101CAC2AB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4" name="Oval 81">
                <a:extLst>
                  <a:ext uri="{FF2B5EF4-FFF2-40B4-BE49-F238E27FC236}">
                    <a16:creationId xmlns:a16="http://schemas.microsoft.com/office/drawing/2014/main" id="{CC678AA4-DB41-3A75-E285-F9DC4D349519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5" name="Oval 84">
                <a:extLst>
                  <a:ext uri="{FF2B5EF4-FFF2-40B4-BE49-F238E27FC236}">
                    <a16:creationId xmlns:a16="http://schemas.microsoft.com/office/drawing/2014/main" id="{B3739093-6869-ED50-017D-F412592365F5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6" name="Oval 575">
                <a:extLst>
                  <a:ext uri="{FF2B5EF4-FFF2-40B4-BE49-F238E27FC236}">
                    <a16:creationId xmlns:a16="http://schemas.microsoft.com/office/drawing/2014/main" id="{404DD0D8-74C0-ACAB-A0DB-EFA7F8786790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7" name="Oval 576">
                <a:extLst>
                  <a:ext uri="{FF2B5EF4-FFF2-40B4-BE49-F238E27FC236}">
                    <a16:creationId xmlns:a16="http://schemas.microsoft.com/office/drawing/2014/main" id="{013EBA2F-8235-4E9F-2EC4-1A6E18C89D2E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8" name="Oval 577">
                <a:extLst>
                  <a:ext uri="{FF2B5EF4-FFF2-40B4-BE49-F238E27FC236}">
                    <a16:creationId xmlns:a16="http://schemas.microsoft.com/office/drawing/2014/main" id="{F18A5D66-216A-9115-BB4A-67A3B8696BBD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79" name="Oval 578">
                <a:extLst>
                  <a:ext uri="{FF2B5EF4-FFF2-40B4-BE49-F238E27FC236}">
                    <a16:creationId xmlns:a16="http://schemas.microsoft.com/office/drawing/2014/main" id="{ADBE347D-FDDD-CC8A-1B5F-D87ED9AE1C72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0" name="Oval 579">
                <a:extLst>
                  <a:ext uri="{FF2B5EF4-FFF2-40B4-BE49-F238E27FC236}">
                    <a16:creationId xmlns:a16="http://schemas.microsoft.com/office/drawing/2014/main" id="{6B68DBD1-D864-3072-4CBD-FA110DA26BD8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1" name="Oval 580">
                <a:extLst>
                  <a:ext uri="{FF2B5EF4-FFF2-40B4-BE49-F238E27FC236}">
                    <a16:creationId xmlns:a16="http://schemas.microsoft.com/office/drawing/2014/main" id="{B0CABE61-CC5B-71CD-3974-448399A945EB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2" name="Oval 581">
                <a:extLst>
                  <a:ext uri="{FF2B5EF4-FFF2-40B4-BE49-F238E27FC236}">
                    <a16:creationId xmlns:a16="http://schemas.microsoft.com/office/drawing/2014/main" id="{7D0336E4-1234-C37D-EC4A-69F7AE48355C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3" name="Oval 582">
                <a:extLst>
                  <a:ext uri="{FF2B5EF4-FFF2-40B4-BE49-F238E27FC236}">
                    <a16:creationId xmlns:a16="http://schemas.microsoft.com/office/drawing/2014/main" id="{E65F906B-D435-3251-F0E4-515363ED7312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4" name="Oval 583">
                <a:extLst>
                  <a:ext uri="{FF2B5EF4-FFF2-40B4-BE49-F238E27FC236}">
                    <a16:creationId xmlns:a16="http://schemas.microsoft.com/office/drawing/2014/main" id="{60BC8CDB-226C-57F1-D194-6A5D0F15173D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5" name="Oval 584">
                <a:extLst>
                  <a:ext uri="{FF2B5EF4-FFF2-40B4-BE49-F238E27FC236}">
                    <a16:creationId xmlns:a16="http://schemas.microsoft.com/office/drawing/2014/main" id="{E77A98F0-C53D-B2EB-3E75-C46BF327CBCC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6" name="Oval 585">
                <a:extLst>
                  <a:ext uri="{FF2B5EF4-FFF2-40B4-BE49-F238E27FC236}">
                    <a16:creationId xmlns:a16="http://schemas.microsoft.com/office/drawing/2014/main" id="{54E876BB-2082-76B7-6662-DB84A5380738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87" name="Oval 586">
                <a:extLst>
                  <a:ext uri="{FF2B5EF4-FFF2-40B4-BE49-F238E27FC236}">
                    <a16:creationId xmlns:a16="http://schemas.microsoft.com/office/drawing/2014/main" id="{C93F7464-587E-F705-C0CA-2194B1787412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4" name="Group 210">
              <a:extLst>
                <a:ext uri="{FF2B5EF4-FFF2-40B4-BE49-F238E27FC236}">
                  <a16:creationId xmlns:a16="http://schemas.microsoft.com/office/drawing/2014/main" id="{CFB5FB06-0D97-5956-51DC-9B9E9FBDF10C}"/>
                </a:ext>
              </a:extLst>
            </p:cNvPr>
            <p:cNvGrpSpPr>
              <a:grpSpLocks/>
            </p:cNvGrpSpPr>
            <p:nvPr/>
          </p:nvGrpSpPr>
          <p:grpSpPr bwMode="auto">
            <a:xfrm rot="3902243">
              <a:off x="4995099" y="2135327"/>
              <a:ext cx="943093" cy="274321"/>
              <a:chOff x="3454652" y="2916425"/>
              <a:chExt cx="2948260" cy="882420"/>
            </a:xfrm>
          </p:grpSpPr>
          <p:sp>
            <p:nvSpPr>
              <p:cNvPr id="494" name="Oval 78">
                <a:extLst>
                  <a:ext uri="{FF2B5EF4-FFF2-40B4-BE49-F238E27FC236}">
                    <a16:creationId xmlns:a16="http://schemas.microsoft.com/office/drawing/2014/main" id="{9BB1DCDE-095B-0083-23F0-F3F2BA253A7E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5" name="Oval 81">
                <a:extLst>
                  <a:ext uri="{FF2B5EF4-FFF2-40B4-BE49-F238E27FC236}">
                    <a16:creationId xmlns:a16="http://schemas.microsoft.com/office/drawing/2014/main" id="{3BAC52FD-C2DD-A056-9695-67B731F6F0BD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6" name="Oval 84">
                <a:extLst>
                  <a:ext uri="{FF2B5EF4-FFF2-40B4-BE49-F238E27FC236}">
                    <a16:creationId xmlns:a16="http://schemas.microsoft.com/office/drawing/2014/main" id="{77E8BF03-03B5-DC6D-FE21-CA376C4F0472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EC92AEC-6E78-BFB5-33AD-A92297E710E4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81BF2655-D8DA-4A0B-FF1F-F30CA0F79025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9" name="Oval 498">
                <a:extLst>
                  <a:ext uri="{FF2B5EF4-FFF2-40B4-BE49-F238E27FC236}">
                    <a16:creationId xmlns:a16="http://schemas.microsoft.com/office/drawing/2014/main" id="{3B3BCDD5-E89F-2F90-EFA1-9ECD4B4CBC62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0" name="Oval 499">
                <a:extLst>
                  <a:ext uri="{FF2B5EF4-FFF2-40B4-BE49-F238E27FC236}">
                    <a16:creationId xmlns:a16="http://schemas.microsoft.com/office/drawing/2014/main" id="{F975C4B7-B0DD-BA4A-DAB5-484354B295AA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1" name="Oval 500">
                <a:extLst>
                  <a:ext uri="{FF2B5EF4-FFF2-40B4-BE49-F238E27FC236}">
                    <a16:creationId xmlns:a16="http://schemas.microsoft.com/office/drawing/2014/main" id="{DF9EB5FE-6AC8-505F-D0D0-1718568AACC9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2" name="Oval 501">
                <a:extLst>
                  <a:ext uri="{FF2B5EF4-FFF2-40B4-BE49-F238E27FC236}">
                    <a16:creationId xmlns:a16="http://schemas.microsoft.com/office/drawing/2014/main" id="{4E739CF1-9D12-6FF1-9626-77AA2288A6C9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3" name="Oval 502">
                <a:extLst>
                  <a:ext uri="{FF2B5EF4-FFF2-40B4-BE49-F238E27FC236}">
                    <a16:creationId xmlns:a16="http://schemas.microsoft.com/office/drawing/2014/main" id="{F63C49AC-E2D5-153C-0C66-3760E662CA17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4" name="Oval 503">
                <a:extLst>
                  <a:ext uri="{FF2B5EF4-FFF2-40B4-BE49-F238E27FC236}">
                    <a16:creationId xmlns:a16="http://schemas.microsoft.com/office/drawing/2014/main" id="{D95C3192-818E-AB00-2F79-E81DBD7BA5D8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415EA27C-F714-791B-3291-0EE95F8435FB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532D62F5-3ECA-7027-82CB-87B0E150E664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7" name="Oval 506">
                <a:extLst>
                  <a:ext uri="{FF2B5EF4-FFF2-40B4-BE49-F238E27FC236}">
                    <a16:creationId xmlns:a16="http://schemas.microsoft.com/office/drawing/2014/main" id="{887C6F37-5234-AB81-09AE-2F25FA45B381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B2B53A22-F263-520B-BDD4-0F72576789B5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09" name="Arc 378">
                <a:extLst>
                  <a:ext uri="{FF2B5EF4-FFF2-40B4-BE49-F238E27FC236}">
                    <a16:creationId xmlns:a16="http://schemas.microsoft.com/office/drawing/2014/main" id="{29639CDE-4907-F34F-7E84-7ABBCC223A74}"/>
                  </a:ext>
                </a:extLst>
              </p:cNvPr>
              <p:cNvSpPr/>
              <p:nvPr/>
            </p:nvSpPr>
            <p:spPr bwMode="auto">
              <a:xfrm rot="16400152">
                <a:off x="3418791" y="3125269"/>
                <a:ext cx="316631" cy="287815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10" name="Arc 379">
                <a:extLst>
                  <a:ext uri="{FF2B5EF4-FFF2-40B4-BE49-F238E27FC236}">
                    <a16:creationId xmlns:a16="http://schemas.microsoft.com/office/drawing/2014/main" id="{18773011-9F5D-8A9F-145E-5BB05DA3325F}"/>
                  </a:ext>
                </a:extLst>
              </p:cNvPr>
              <p:cNvSpPr/>
              <p:nvPr/>
            </p:nvSpPr>
            <p:spPr bwMode="auto">
              <a:xfrm rot="16400152">
                <a:off x="3429709" y="3443659"/>
                <a:ext cx="331950" cy="282854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11" name="Oval 78">
                <a:extLst>
                  <a:ext uri="{FF2B5EF4-FFF2-40B4-BE49-F238E27FC236}">
                    <a16:creationId xmlns:a16="http://schemas.microsoft.com/office/drawing/2014/main" id="{5EC7EE10-07D2-A645-C1DD-FC7E75FE2F35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2" name="Oval 81">
                <a:extLst>
                  <a:ext uri="{FF2B5EF4-FFF2-40B4-BE49-F238E27FC236}">
                    <a16:creationId xmlns:a16="http://schemas.microsoft.com/office/drawing/2014/main" id="{C701F88B-9A0F-2C25-6C60-C1AB899AA305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3" name="Oval 84">
                <a:extLst>
                  <a:ext uri="{FF2B5EF4-FFF2-40B4-BE49-F238E27FC236}">
                    <a16:creationId xmlns:a16="http://schemas.microsoft.com/office/drawing/2014/main" id="{7D27601B-8314-9058-8970-C1C3D3144B62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44937605-D938-2F2E-2FD8-1F152101CB9E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F5F7C517-80FB-D78A-2221-5B0E09EA64E3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6" name="Oval 515">
                <a:extLst>
                  <a:ext uri="{FF2B5EF4-FFF2-40B4-BE49-F238E27FC236}">
                    <a16:creationId xmlns:a16="http://schemas.microsoft.com/office/drawing/2014/main" id="{7069BC8B-9AFF-C6AE-29C8-702569EC606A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7" name="Oval 516">
                <a:extLst>
                  <a:ext uri="{FF2B5EF4-FFF2-40B4-BE49-F238E27FC236}">
                    <a16:creationId xmlns:a16="http://schemas.microsoft.com/office/drawing/2014/main" id="{CC0B26BA-A3D7-E7AB-33E5-4917339B93BA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8" name="Oval 517">
                <a:extLst>
                  <a:ext uri="{FF2B5EF4-FFF2-40B4-BE49-F238E27FC236}">
                    <a16:creationId xmlns:a16="http://schemas.microsoft.com/office/drawing/2014/main" id="{2F2F8402-C37A-325C-8E82-0DFD4BC624AE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19" name="Oval 518">
                <a:extLst>
                  <a:ext uri="{FF2B5EF4-FFF2-40B4-BE49-F238E27FC236}">
                    <a16:creationId xmlns:a16="http://schemas.microsoft.com/office/drawing/2014/main" id="{E1CF0758-7ED8-41AD-8D35-DC75CAE83FE1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0" name="Oval 519">
                <a:extLst>
                  <a:ext uri="{FF2B5EF4-FFF2-40B4-BE49-F238E27FC236}">
                    <a16:creationId xmlns:a16="http://schemas.microsoft.com/office/drawing/2014/main" id="{2BD2F0DA-4504-D867-DC11-ECFEC26FBE91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1" name="Oval 520">
                <a:extLst>
                  <a:ext uri="{FF2B5EF4-FFF2-40B4-BE49-F238E27FC236}">
                    <a16:creationId xmlns:a16="http://schemas.microsoft.com/office/drawing/2014/main" id="{49588E57-4B6A-49DC-DF0D-3DF3C0A7DCEE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8A216C21-A094-005F-4459-4242E483DADC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DEFD7410-5387-560E-9A7F-1A128CA167D3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4" name="Oval 523">
                <a:extLst>
                  <a:ext uri="{FF2B5EF4-FFF2-40B4-BE49-F238E27FC236}">
                    <a16:creationId xmlns:a16="http://schemas.microsoft.com/office/drawing/2014/main" id="{6C162F3E-0AAA-FAA7-BFC0-C577EB0DBC99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FEA53F44-8516-4D7C-E280-FE66AA26B49D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6" name="Oval 78">
                <a:extLst>
                  <a:ext uri="{FF2B5EF4-FFF2-40B4-BE49-F238E27FC236}">
                    <a16:creationId xmlns:a16="http://schemas.microsoft.com/office/drawing/2014/main" id="{BC616861-72AD-6C7A-8064-28D3A7ED3043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7" name="Oval 81">
                <a:extLst>
                  <a:ext uri="{FF2B5EF4-FFF2-40B4-BE49-F238E27FC236}">
                    <a16:creationId xmlns:a16="http://schemas.microsoft.com/office/drawing/2014/main" id="{EFFAC5BF-ED2D-5791-9507-1B292B879DFD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8" name="Oval 84">
                <a:extLst>
                  <a:ext uri="{FF2B5EF4-FFF2-40B4-BE49-F238E27FC236}">
                    <a16:creationId xmlns:a16="http://schemas.microsoft.com/office/drawing/2014/main" id="{E62948F4-C267-F65B-ADA3-0B4CEBC96209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8A50B7AC-2FE4-F61A-A4FB-B38669C6110C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0" name="Oval 529">
                <a:extLst>
                  <a:ext uri="{FF2B5EF4-FFF2-40B4-BE49-F238E27FC236}">
                    <a16:creationId xmlns:a16="http://schemas.microsoft.com/office/drawing/2014/main" id="{A6349458-00EC-B8F9-2085-0BAEEE8E9D07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8142E2BB-1712-7694-5D8C-1527CC2F3A70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680C894B-DBF2-A65F-8248-29CB5BD61876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3" name="Oval 532">
                <a:extLst>
                  <a:ext uri="{FF2B5EF4-FFF2-40B4-BE49-F238E27FC236}">
                    <a16:creationId xmlns:a16="http://schemas.microsoft.com/office/drawing/2014/main" id="{F4322391-FDA3-30D0-6B5E-FFAAA42D6984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4" name="Oval 533">
                <a:extLst>
                  <a:ext uri="{FF2B5EF4-FFF2-40B4-BE49-F238E27FC236}">
                    <a16:creationId xmlns:a16="http://schemas.microsoft.com/office/drawing/2014/main" id="{B3125A21-F469-8667-ADE6-587E3DDFF605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5" name="Oval 534">
                <a:extLst>
                  <a:ext uri="{FF2B5EF4-FFF2-40B4-BE49-F238E27FC236}">
                    <a16:creationId xmlns:a16="http://schemas.microsoft.com/office/drawing/2014/main" id="{86C41FA7-D108-2F8E-5434-1CAC97648E44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6" name="Oval 535">
                <a:extLst>
                  <a:ext uri="{FF2B5EF4-FFF2-40B4-BE49-F238E27FC236}">
                    <a16:creationId xmlns:a16="http://schemas.microsoft.com/office/drawing/2014/main" id="{330EBA7C-8593-0E43-0337-F144B9097109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7" name="Oval 536">
                <a:extLst>
                  <a:ext uri="{FF2B5EF4-FFF2-40B4-BE49-F238E27FC236}">
                    <a16:creationId xmlns:a16="http://schemas.microsoft.com/office/drawing/2014/main" id="{6CC045C4-6EB9-D5CA-3278-3EEE3EEDB037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8" name="Oval 537">
                <a:extLst>
                  <a:ext uri="{FF2B5EF4-FFF2-40B4-BE49-F238E27FC236}">
                    <a16:creationId xmlns:a16="http://schemas.microsoft.com/office/drawing/2014/main" id="{52D92D56-9E4B-5D16-EDD9-AEC80AFC3F43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39" name="Oval 538">
                <a:extLst>
                  <a:ext uri="{FF2B5EF4-FFF2-40B4-BE49-F238E27FC236}">
                    <a16:creationId xmlns:a16="http://schemas.microsoft.com/office/drawing/2014/main" id="{F649ADBB-DBBE-EE5E-86FF-5AA455DCD73B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540" name="Oval 539">
                <a:extLst>
                  <a:ext uri="{FF2B5EF4-FFF2-40B4-BE49-F238E27FC236}">
                    <a16:creationId xmlns:a16="http://schemas.microsoft.com/office/drawing/2014/main" id="{6A83B696-DC55-030A-84EF-2FDAD217EC0F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5" name="Group 210">
              <a:extLst>
                <a:ext uri="{FF2B5EF4-FFF2-40B4-BE49-F238E27FC236}">
                  <a16:creationId xmlns:a16="http://schemas.microsoft.com/office/drawing/2014/main" id="{B94BD42D-53E4-0DBC-79DB-7E43291DDD5D}"/>
                </a:ext>
              </a:extLst>
            </p:cNvPr>
            <p:cNvGrpSpPr>
              <a:grpSpLocks/>
            </p:cNvGrpSpPr>
            <p:nvPr/>
          </p:nvGrpSpPr>
          <p:grpSpPr bwMode="auto">
            <a:xfrm rot="912779">
              <a:off x="3042586" y="4378983"/>
              <a:ext cx="940230" cy="274321"/>
              <a:chOff x="3463601" y="2916425"/>
              <a:chExt cx="2939311" cy="882420"/>
            </a:xfrm>
          </p:grpSpPr>
          <p:sp>
            <p:nvSpPr>
              <p:cNvPr id="447" name="Oval 78">
                <a:extLst>
                  <a:ext uri="{FF2B5EF4-FFF2-40B4-BE49-F238E27FC236}">
                    <a16:creationId xmlns:a16="http://schemas.microsoft.com/office/drawing/2014/main" id="{44CAF374-1DD3-C094-2A1B-A0573D739BBC}"/>
                  </a:ext>
                </a:extLst>
              </p:cNvPr>
              <p:cNvSpPr/>
              <p:nvPr/>
            </p:nvSpPr>
            <p:spPr bwMode="auto">
              <a:xfrm>
                <a:off x="3681416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48" name="Oval 81">
                <a:extLst>
                  <a:ext uri="{FF2B5EF4-FFF2-40B4-BE49-F238E27FC236}">
                    <a16:creationId xmlns:a16="http://schemas.microsoft.com/office/drawing/2014/main" id="{3956EC72-7A92-6999-A0CA-CB45C38A2706}"/>
                  </a:ext>
                </a:extLst>
              </p:cNvPr>
              <p:cNvSpPr/>
              <p:nvPr/>
            </p:nvSpPr>
            <p:spPr bwMode="auto">
              <a:xfrm>
                <a:off x="3862655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49" name="Oval 84">
                <a:extLst>
                  <a:ext uri="{FF2B5EF4-FFF2-40B4-BE49-F238E27FC236}">
                    <a16:creationId xmlns:a16="http://schemas.microsoft.com/office/drawing/2014/main" id="{DADF7176-519A-076D-DAD3-6D16F2B1AEAB}"/>
                  </a:ext>
                </a:extLst>
              </p:cNvPr>
              <p:cNvSpPr/>
              <p:nvPr/>
            </p:nvSpPr>
            <p:spPr bwMode="auto">
              <a:xfrm>
                <a:off x="4043894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0" name="Oval 449">
                <a:extLst>
                  <a:ext uri="{FF2B5EF4-FFF2-40B4-BE49-F238E27FC236}">
                    <a16:creationId xmlns:a16="http://schemas.microsoft.com/office/drawing/2014/main" id="{A9742384-614B-2D35-CF53-5B8244FBE582}"/>
                  </a:ext>
                </a:extLst>
              </p:cNvPr>
              <p:cNvSpPr/>
              <p:nvPr/>
            </p:nvSpPr>
            <p:spPr bwMode="auto">
              <a:xfrm>
                <a:off x="4225134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1" name="Oval 450">
                <a:extLst>
                  <a:ext uri="{FF2B5EF4-FFF2-40B4-BE49-F238E27FC236}">
                    <a16:creationId xmlns:a16="http://schemas.microsoft.com/office/drawing/2014/main" id="{300FF82D-C3B8-62E8-01B1-19ADE83E1AD3}"/>
                  </a:ext>
                </a:extLst>
              </p:cNvPr>
              <p:cNvSpPr/>
              <p:nvPr/>
            </p:nvSpPr>
            <p:spPr bwMode="auto">
              <a:xfrm>
                <a:off x="440637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2" name="Oval 451">
                <a:extLst>
                  <a:ext uri="{FF2B5EF4-FFF2-40B4-BE49-F238E27FC236}">
                    <a16:creationId xmlns:a16="http://schemas.microsoft.com/office/drawing/2014/main" id="{60BEA674-F0FD-77D4-35CF-92FEEDDE1FD2}"/>
                  </a:ext>
                </a:extLst>
              </p:cNvPr>
              <p:cNvSpPr/>
              <p:nvPr/>
            </p:nvSpPr>
            <p:spPr bwMode="auto">
              <a:xfrm>
                <a:off x="4732603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3" name="Oval 452">
                <a:extLst>
                  <a:ext uri="{FF2B5EF4-FFF2-40B4-BE49-F238E27FC236}">
                    <a16:creationId xmlns:a16="http://schemas.microsoft.com/office/drawing/2014/main" id="{81A16E41-E2C7-173E-7253-C2A39CDB45D6}"/>
                  </a:ext>
                </a:extLst>
              </p:cNvPr>
              <p:cNvSpPr/>
              <p:nvPr/>
            </p:nvSpPr>
            <p:spPr bwMode="auto">
              <a:xfrm>
                <a:off x="4913843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4" name="Oval 453">
                <a:extLst>
                  <a:ext uri="{FF2B5EF4-FFF2-40B4-BE49-F238E27FC236}">
                    <a16:creationId xmlns:a16="http://schemas.microsoft.com/office/drawing/2014/main" id="{56C2F1DF-DFF2-B22D-40E0-5DFEC54F09D2}"/>
                  </a:ext>
                </a:extLst>
              </p:cNvPr>
              <p:cNvSpPr/>
              <p:nvPr/>
            </p:nvSpPr>
            <p:spPr bwMode="auto">
              <a:xfrm>
                <a:off x="5095082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5" name="Oval 454">
                <a:extLst>
                  <a:ext uri="{FF2B5EF4-FFF2-40B4-BE49-F238E27FC236}">
                    <a16:creationId xmlns:a16="http://schemas.microsoft.com/office/drawing/2014/main" id="{7D61F587-5C11-56F1-AE86-EB91D35127F3}"/>
                  </a:ext>
                </a:extLst>
              </p:cNvPr>
              <p:cNvSpPr/>
              <p:nvPr/>
            </p:nvSpPr>
            <p:spPr bwMode="auto">
              <a:xfrm>
                <a:off x="5276321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6" name="Oval 455">
                <a:extLst>
                  <a:ext uri="{FF2B5EF4-FFF2-40B4-BE49-F238E27FC236}">
                    <a16:creationId xmlns:a16="http://schemas.microsoft.com/office/drawing/2014/main" id="{7449C6CB-FBA1-92C8-FCD6-3FAFC5A6AE2C}"/>
                  </a:ext>
                </a:extLst>
              </p:cNvPr>
              <p:cNvSpPr/>
              <p:nvPr/>
            </p:nvSpPr>
            <p:spPr bwMode="auto">
              <a:xfrm>
                <a:off x="5457560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7" name="Oval 456">
                <a:extLst>
                  <a:ext uri="{FF2B5EF4-FFF2-40B4-BE49-F238E27FC236}">
                    <a16:creationId xmlns:a16="http://schemas.microsoft.com/office/drawing/2014/main" id="{0FF90041-4B57-B398-A7C4-B64EA38F3357}"/>
                  </a:ext>
                </a:extLst>
              </p:cNvPr>
              <p:cNvSpPr/>
              <p:nvPr/>
            </p:nvSpPr>
            <p:spPr bwMode="auto">
              <a:xfrm>
                <a:off x="5638800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8" name="Oval 457">
                <a:extLst>
                  <a:ext uri="{FF2B5EF4-FFF2-40B4-BE49-F238E27FC236}">
                    <a16:creationId xmlns:a16="http://schemas.microsoft.com/office/drawing/2014/main" id="{920D8A1A-FB5C-7C21-33DF-1A50C012FC15}"/>
                  </a:ext>
                </a:extLst>
              </p:cNvPr>
              <p:cNvSpPr/>
              <p:nvPr/>
            </p:nvSpPr>
            <p:spPr bwMode="auto">
              <a:xfrm>
                <a:off x="4587612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59" name="Oval 458">
                <a:extLst>
                  <a:ext uri="{FF2B5EF4-FFF2-40B4-BE49-F238E27FC236}">
                    <a16:creationId xmlns:a16="http://schemas.microsoft.com/office/drawing/2014/main" id="{E944E332-7FE5-741B-3C9F-D159319BE903}"/>
                  </a:ext>
                </a:extLst>
              </p:cNvPr>
              <p:cNvSpPr/>
              <p:nvPr/>
            </p:nvSpPr>
            <p:spPr bwMode="auto">
              <a:xfrm>
                <a:off x="5820038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0" name="Oval 459">
                <a:extLst>
                  <a:ext uri="{FF2B5EF4-FFF2-40B4-BE49-F238E27FC236}">
                    <a16:creationId xmlns:a16="http://schemas.microsoft.com/office/drawing/2014/main" id="{6D39FD8B-E829-8921-045F-FA46E4D0D233}"/>
                  </a:ext>
                </a:extLst>
              </p:cNvPr>
              <p:cNvSpPr/>
              <p:nvPr/>
            </p:nvSpPr>
            <p:spPr bwMode="auto">
              <a:xfrm>
                <a:off x="6001278" y="32766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1" name="Oval 460">
                <a:extLst>
                  <a:ext uri="{FF2B5EF4-FFF2-40B4-BE49-F238E27FC236}">
                    <a16:creationId xmlns:a16="http://schemas.microsoft.com/office/drawing/2014/main" id="{29D744A3-7949-9FBB-32A7-F438597F9C0A}"/>
                  </a:ext>
                </a:extLst>
              </p:cNvPr>
              <p:cNvSpPr/>
              <p:nvPr/>
            </p:nvSpPr>
            <p:spPr bwMode="auto">
              <a:xfrm>
                <a:off x="6182517" y="33200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2" name="Arc 461">
                <a:extLst>
                  <a:ext uri="{FF2B5EF4-FFF2-40B4-BE49-F238E27FC236}">
                    <a16:creationId xmlns:a16="http://schemas.microsoft.com/office/drawing/2014/main" id="{944B427F-95C6-D32A-27ED-9B2275C35CAC}"/>
                  </a:ext>
                </a:extLst>
              </p:cNvPr>
              <p:cNvSpPr/>
              <p:nvPr/>
            </p:nvSpPr>
            <p:spPr bwMode="auto">
              <a:xfrm rot="16400152">
                <a:off x="3475472" y="3064610"/>
                <a:ext cx="342108" cy="287862"/>
              </a:xfrm>
              <a:prstGeom prst="arc">
                <a:avLst>
                  <a:gd name="adj1" fmla="val 10880609"/>
                  <a:gd name="adj2" fmla="val 285758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3" name="Arc 462">
                <a:extLst>
                  <a:ext uri="{FF2B5EF4-FFF2-40B4-BE49-F238E27FC236}">
                    <a16:creationId xmlns:a16="http://schemas.microsoft.com/office/drawing/2014/main" id="{42B7BC65-44B2-AC23-4AC9-FC4395DF711E}"/>
                  </a:ext>
                </a:extLst>
              </p:cNvPr>
              <p:cNvSpPr/>
              <p:nvPr/>
            </p:nvSpPr>
            <p:spPr bwMode="auto">
              <a:xfrm rot="16400152">
                <a:off x="3408915" y="3386779"/>
                <a:ext cx="347216" cy="287862"/>
              </a:xfrm>
              <a:prstGeom prst="arc">
                <a:avLst>
                  <a:gd name="adj1" fmla="val 10034220"/>
                  <a:gd name="adj2" fmla="val 0"/>
                </a:avLst>
              </a:prstGeom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4" name="Oval 78">
                <a:extLst>
                  <a:ext uri="{FF2B5EF4-FFF2-40B4-BE49-F238E27FC236}">
                    <a16:creationId xmlns:a16="http://schemas.microsoft.com/office/drawing/2014/main" id="{79F253D4-DDF6-42BA-4EF2-4A8A8F7CA6FB}"/>
                  </a:ext>
                </a:extLst>
              </p:cNvPr>
              <p:cNvSpPr/>
              <p:nvPr/>
            </p:nvSpPr>
            <p:spPr bwMode="auto">
              <a:xfrm>
                <a:off x="3720572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5" name="Oval 81">
                <a:extLst>
                  <a:ext uri="{FF2B5EF4-FFF2-40B4-BE49-F238E27FC236}">
                    <a16:creationId xmlns:a16="http://schemas.microsoft.com/office/drawing/2014/main" id="{269403D3-C9F8-1853-EA88-52AFD6C73B01}"/>
                  </a:ext>
                </a:extLst>
              </p:cNvPr>
              <p:cNvSpPr/>
              <p:nvPr/>
            </p:nvSpPr>
            <p:spPr bwMode="auto">
              <a:xfrm>
                <a:off x="3901811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6" name="Oval 84">
                <a:extLst>
                  <a:ext uri="{FF2B5EF4-FFF2-40B4-BE49-F238E27FC236}">
                    <a16:creationId xmlns:a16="http://schemas.microsoft.com/office/drawing/2014/main" id="{27E34B2D-AEA2-0005-DFA6-88B822E60F35}"/>
                  </a:ext>
                </a:extLst>
              </p:cNvPr>
              <p:cNvSpPr/>
              <p:nvPr/>
            </p:nvSpPr>
            <p:spPr bwMode="auto">
              <a:xfrm>
                <a:off x="4083050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7" name="Oval 466">
                <a:extLst>
                  <a:ext uri="{FF2B5EF4-FFF2-40B4-BE49-F238E27FC236}">
                    <a16:creationId xmlns:a16="http://schemas.microsoft.com/office/drawing/2014/main" id="{DE56B11C-73DB-D3FF-16CF-174E0AEF50B5}"/>
                  </a:ext>
                </a:extLst>
              </p:cNvPr>
              <p:cNvSpPr/>
              <p:nvPr/>
            </p:nvSpPr>
            <p:spPr bwMode="auto">
              <a:xfrm>
                <a:off x="4264290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8" name="Oval 467">
                <a:extLst>
                  <a:ext uri="{FF2B5EF4-FFF2-40B4-BE49-F238E27FC236}">
                    <a16:creationId xmlns:a16="http://schemas.microsoft.com/office/drawing/2014/main" id="{61152B94-9ECD-017F-5364-AE4E3776D656}"/>
                  </a:ext>
                </a:extLst>
              </p:cNvPr>
              <p:cNvSpPr/>
              <p:nvPr/>
            </p:nvSpPr>
            <p:spPr bwMode="auto">
              <a:xfrm>
                <a:off x="444552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69" name="Oval 468">
                <a:extLst>
                  <a:ext uri="{FF2B5EF4-FFF2-40B4-BE49-F238E27FC236}">
                    <a16:creationId xmlns:a16="http://schemas.microsoft.com/office/drawing/2014/main" id="{71228E50-1A46-4035-AD72-1F1CD7322C1A}"/>
                  </a:ext>
                </a:extLst>
              </p:cNvPr>
              <p:cNvSpPr/>
              <p:nvPr/>
            </p:nvSpPr>
            <p:spPr bwMode="auto">
              <a:xfrm>
                <a:off x="4771759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0" name="Oval 469">
                <a:extLst>
                  <a:ext uri="{FF2B5EF4-FFF2-40B4-BE49-F238E27FC236}">
                    <a16:creationId xmlns:a16="http://schemas.microsoft.com/office/drawing/2014/main" id="{16CB88AF-9A58-0764-E784-0FE1EBCF1981}"/>
                  </a:ext>
                </a:extLst>
              </p:cNvPr>
              <p:cNvSpPr/>
              <p:nvPr/>
            </p:nvSpPr>
            <p:spPr bwMode="auto">
              <a:xfrm>
                <a:off x="4952999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1" name="Oval 470">
                <a:extLst>
                  <a:ext uri="{FF2B5EF4-FFF2-40B4-BE49-F238E27FC236}">
                    <a16:creationId xmlns:a16="http://schemas.microsoft.com/office/drawing/2014/main" id="{222FB447-3D19-EAA3-06B6-C8A20D5A02DC}"/>
                  </a:ext>
                </a:extLst>
              </p:cNvPr>
              <p:cNvSpPr/>
              <p:nvPr/>
            </p:nvSpPr>
            <p:spPr bwMode="auto">
              <a:xfrm>
                <a:off x="5134238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2" name="Oval 471">
                <a:extLst>
                  <a:ext uri="{FF2B5EF4-FFF2-40B4-BE49-F238E27FC236}">
                    <a16:creationId xmlns:a16="http://schemas.microsoft.com/office/drawing/2014/main" id="{83854C6A-27FC-1528-AF5A-E56CEC08A3C2}"/>
                  </a:ext>
                </a:extLst>
              </p:cNvPr>
              <p:cNvSpPr/>
              <p:nvPr/>
            </p:nvSpPr>
            <p:spPr bwMode="auto">
              <a:xfrm>
                <a:off x="5315477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3" name="Oval 472">
                <a:extLst>
                  <a:ext uri="{FF2B5EF4-FFF2-40B4-BE49-F238E27FC236}">
                    <a16:creationId xmlns:a16="http://schemas.microsoft.com/office/drawing/2014/main" id="{FD2F2C83-9931-B920-2716-073DDBCEEF8D}"/>
                  </a:ext>
                </a:extLst>
              </p:cNvPr>
              <p:cNvSpPr/>
              <p:nvPr/>
            </p:nvSpPr>
            <p:spPr bwMode="auto">
              <a:xfrm>
                <a:off x="5496716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4" name="Oval 473">
                <a:extLst>
                  <a:ext uri="{FF2B5EF4-FFF2-40B4-BE49-F238E27FC236}">
                    <a16:creationId xmlns:a16="http://schemas.microsoft.com/office/drawing/2014/main" id="{7E918A84-A7D9-1FFA-2EAD-9B78224CC156}"/>
                  </a:ext>
                </a:extLst>
              </p:cNvPr>
              <p:cNvSpPr/>
              <p:nvPr/>
            </p:nvSpPr>
            <p:spPr bwMode="auto">
              <a:xfrm>
                <a:off x="5677956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5" name="Oval 474">
                <a:extLst>
                  <a:ext uri="{FF2B5EF4-FFF2-40B4-BE49-F238E27FC236}">
                    <a16:creationId xmlns:a16="http://schemas.microsoft.com/office/drawing/2014/main" id="{E8DE77E8-ECA4-C25D-F1AD-F4577A929A2D}"/>
                  </a:ext>
                </a:extLst>
              </p:cNvPr>
              <p:cNvSpPr/>
              <p:nvPr/>
            </p:nvSpPr>
            <p:spPr bwMode="auto">
              <a:xfrm>
                <a:off x="4626768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6" name="Oval 475">
                <a:extLst>
                  <a:ext uri="{FF2B5EF4-FFF2-40B4-BE49-F238E27FC236}">
                    <a16:creationId xmlns:a16="http://schemas.microsoft.com/office/drawing/2014/main" id="{E79FBDDA-7A03-8F63-42F8-AC9DC7901565}"/>
                  </a:ext>
                </a:extLst>
              </p:cNvPr>
              <p:cNvSpPr/>
              <p:nvPr/>
            </p:nvSpPr>
            <p:spPr bwMode="auto">
              <a:xfrm>
                <a:off x="5859194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7" name="Oval 476">
                <a:extLst>
                  <a:ext uri="{FF2B5EF4-FFF2-40B4-BE49-F238E27FC236}">
                    <a16:creationId xmlns:a16="http://schemas.microsoft.com/office/drawing/2014/main" id="{0EDC4F8D-BE65-9FC8-822E-7D258609F915}"/>
                  </a:ext>
                </a:extLst>
              </p:cNvPr>
              <p:cNvSpPr/>
              <p:nvPr/>
            </p:nvSpPr>
            <p:spPr bwMode="auto">
              <a:xfrm>
                <a:off x="6040434" y="2916425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8" name="Oval 477">
                <a:extLst>
                  <a:ext uri="{FF2B5EF4-FFF2-40B4-BE49-F238E27FC236}">
                    <a16:creationId xmlns:a16="http://schemas.microsoft.com/office/drawing/2014/main" id="{92FAC0CA-62C0-9FB9-2A1D-6FE0488123A2}"/>
                  </a:ext>
                </a:extLst>
              </p:cNvPr>
              <p:cNvSpPr/>
              <p:nvPr/>
            </p:nvSpPr>
            <p:spPr bwMode="auto">
              <a:xfrm>
                <a:off x="6221673" y="2959914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79" name="Oval 78">
                <a:extLst>
                  <a:ext uri="{FF2B5EF4-FFF2-40B4-BE49-F238E27FC236}">
                    <a16:creationId xmlns:a16="http://schemas.microsoft.com/office/drawing/2014/main" id="{33C9EEE0-11E1-2E5F-BE71-D81D437F7C07}"/>
                  </a:ext>
                </a:extLst>
              </p:cNvPr>
              <p:cNvSpPr/>
              <p:nvPr/>
            </p:nvSpPr>
            <p:spPr bwMode="auto">
              <a:xfrm>
                <a:off x="3681416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0" name="Oval 81">
                <a:extLst>
                  <a:ext uri="{FF2B5EF4-FFF2-40B4-BE49-F238E27FC236}">
                    <a16:creationId xmlns:a16="http://schemas.microsoft.com/office/drawing/2014/main" id="{DB8E160B-FED6-904E-B2C1-87F16E3356E6}"/>
                  </a:ext>
                </a:extLst>
              </p:cNvPr>
              <p:cNvSpPr/>
              <p:nvPr/>
            </p:nvSpPr>
            <p:spPr bwMode="auto">
              <a:xfrm>
                <a:off x="3862655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1" name="Oval 84">
                <a:extLst>
                  <a:ext uri="{FF2B5EF4-FFF2-40B4-BE49-F238E27FC236}">
                    <a16:creationId xmlns:a16="http://schemas.microsoft.com/office/drawing/2014/main" id="{0FF4208A-0DD0-F3B9-77AA-84C1B6795133}"/>
                  </a:ext>
                </a:extLst>
              </p:cNvPr>
              <p:cNvSpPr/>
              <p:nvPr/>
            </p:nvSpPr>
            <p:spPr bwMode="auto">
              <a:xfrm>
                <a:off x="4043894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2" name="Oval 481">
                <a:extLst>
                  <a:ext uri="{FF2B5EF4-FFF2-40B4-BE49-F238E27FC236}">
                    <a16:creationId xmlns:a16="http://schemas.microsoft.com/office/drawing/2014/main" id="{C98271B0-A8FA-D567-201C-9EDB279A9D7B}"/>
                  </a:ext>
                </a:extLst>
              </p:cNvPr>
              <p:cNvSpPr/>
              <p:nvPr/>
            </p:nvSpPr>
            <p:spPr bwMode="auto">
              <a:xfrm>
                <a:off x="4225134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3" name="Oval 482">
                <a:extLst>
                  <a:ext uri="{FF2B5EF4-FFF2-40B4-BE49-F238E27FC236}">
                    <a16:creationId xmlns:a16="http://schemas.microsoft.com/office/drawing/2014/main" id="{20A3B8DD-FC74-B90D-20A4-78C9E137D88E}"/>
                  </a:ext>
                </a:extLst>
              </p:cNvPr>
              <p:cNvSpPr/>
              <p:nvPr/>
            </p:nvSpPr>
            <p:spPr bwMode="auto">
              <a:xfrm>
                <a:off x="440637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4" name="Oval 483">
                <a:extLst>
                  <a:ext uri="{FF2B5EF4-FFF2-40B4-BE49-F238E27FC236}">
                    <a16:creationId xmlns:a16="http://schemas.microsoft.com/office/drawing/2014/main" id="{C3FAA6A4-0231-40FB-FF09-CC4C0BCF0E16}"/>
                  </a:ext>
                </a:extLst>
              </p:cNvPr>
              <p:cNvSpPr/>
              <p:nvPr/>
            </p:nvSpPr>
            <p:spPr bwMode="auto">
              <a:xfrm>
                <a:off x="4732603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5" name="Oval 484">
                <a:extLst>
                  <a:ext uri="{FF2B5EF4-FFF2-40B4-BE49-F238E27FC236}">
                    <a16:creationId xmlns:a16="http://schemas.microsoft.com/office/drawing/2014/main" id="{0E24ABB1-C6F4-AEA7-76EB-4FD5B622A23B}"/>
                  </a:ext>
                </a:extLst>
              </p:cNvPr>
              <p:cNvSpPr/>
              <p:nvPr/>
            </p:nvSpPr>
            <p:spPr bwMode="auto">
              <a:xfrm>
                <a:off x="4913843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6" name="Oval 485">
                <a:extLst>
                  <a:ext uri="{FF2B5EF4-FFF2-40B4-BE49-F238E27FC236}">
                    <a16:creationId xmlns:a16="http://schemas.microsoft.com/office/drawing/2014/main" id="{18090886-3B53-3950-CF35-34E56E894119}"/>
                  </a:ext>
                </a:extLst>
              </p:cNvPr>
              <p:cNvSpPr/>
              <p:nvPr/>
            </p:nvSpPr>
            <p:spPr bwMode="auto">
              <a:xfrm>
                <a:off x="5095082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7" name="Oval 486">
                <a:extLst>
                  <a:ext uri="{FF2B5EF4-FFF2-40B4-BE49-F238E27FC236}">
                    <a16:creationId xmlns:a16="http://schemas.microsoft.com/office/drawing/2014/main" id="{65B97BF2-99A2-34D5-A155-C599B71C767C}"/>
                  </a:ext>
                </a:extLst>
              </p:cNvPr>
              <p:cNvSpPr/>
              <p:nvPr/>
            </p:nvSpPr>
            <p:spPr bwMode="auto">
              <a:xfrm>
                <a:off x="5276321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8" name="Oval 487">
                <a:extLst>
                  <a:ext uri="{FF2B5EF4-FFF2-40B4-BE49-F238E27FC236}">
                    <a16:creationId xmlns:a16="http://schemas.microsoft.com/office/drawing/2014/main" id="{EA927F86-D548-A3A7-678A-5971427ABE73}"/>
                  </a:ext>
                </a:extLst>
              </p:cNvPr>
              <p:cNvSpPr/>
              <p:nvPr/>
            </p:nvSpPr>
            <p:spPr bwMode="auto">
              <a:xfrm>
                <a:off x="5457560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89" name="Oval 488">
                <a:extLst>
                  <a:ext uri="{FF2B5EF4-FFF2-40B4-BE49-F238E27FC236}">
                    <a16:creationId xmlns:a16="http://schemas.microsoft.com/office/drawing/2014/main" id="{F089C2B6-0F6E-2F2C-F100-D90CD1E8C4D4}"/>
                  </a:ext>
                </a:extLst>
              </p:cNvPr>
              <p:cNvSpPr/>
              <p:nvPr/>
            </p:nvSpPr>
            <p:spPr bwMode="auto">
              <a:xfrm>
                <a:off x="5638800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0" name="Oval 489">
                <a:extLst>
                  <a:ext uri="{FF2B5EF4-FFF2-40B4-BE49-F238E27FC236}">
                    <a16:creationId xmlns:a16="http://schemas.microsoft.com/office/drawing/2014/main" id="{61A1EB55-BB98-279C-833E-EC9CFE78D544}"/>
                  </a:ext>
                </a:extLst>
              </p:cNvPr>
              <p:cNvSpPr/>
              <p:nvPr/>
            </p:nvSpPr>
            <p:spPr bwMode="auto">
              <a:xfrm>
                <a:off x="4587612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1" name="Oval 490">
                <a:extLst>
                  <a:ext uri="{FF2B5EF4-FFF2-40B4-BE49-F238E27FC236}">
                    <a16:creationId xmlns:a16="http://schemas.microsoft.com/office/drawing/2014/main" id="{ED809811-208D-E328-8CFB-E6D2D0A63810}"/>
                  </a:ext>
                </a:extLst>
              </p:cNvPr>
              <p:cNvSpPr/>
              <p:nvPr/>
            </p:nvSpPr>
            <p:spPr bwMode="auto">
              <a:xfrm>
                <a:off x="5820038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2" name="Oval 491">
                <a:extLst>
                  <a:ext uri="{FF2B5EF4-FFF2-40B4-BE49-F238E27FC236}">
                    <a16:creationId xmlns:a16="http://schemas.microsoft.com/office/drawing/2014/main" id="{ABBE4777-1375-E20C-FB51-801EBA046F56}"/>
                  </a:ext>
                </a:extLst>
              </p:cNvPr>
              <p:cNvSpPr/>
              <p:nvPr/>
            </p:nvSpPr>
            <p:spPr bwMode="auto">
              <a:xfrm>
                <a:off x="6001278" y="3581400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493" name="Oval 492">
                <a:extLst>
                  <a:ext uri="{FF2B5EF4-FFF2-40B4-BE49-F238E27FC236}">
                    <a16:creationId xmlns:a16="http://schemas.microsoft.com/office/drawing/2014/main" id="{5B0CEE1C-7F34-AF76-7076-468036414812}"/>
                  </a:ext>
                </a:extLst>
              </p:cNvPr>
              <p:cNvSpPr/>
              <p:nvPr/>
            </p:nvSpPr>
            <p:spPr bwMode="auto">
              <a:xfrm>
                <a:off x="6182517" y="3624889"/>
                <a:ext cx="181239" cy="17395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20000"/>
                      <a:lumOff val="80000"/>
                    </a:schemeClr>
                  </a:gs>
                  <a:gs pos="50000">
                    <a:schemeClr val="accent3">
                      <a:lumMod val="40000"/>
                      <a:lumOff val="6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7186" name="Group 83">
              <a:extLst>
                <a:ext uri="{FF2B5EF4-FFF2-40B4-BE49-F238E27FC236}">
                  <a16:creationId xmlns:a16="http://schemas.microsoft.com/office/drawing/2014/main" id="{DF40C8EF-6D92-AE80-C3DD-589339F62ED2}"/>
                </a:ext>
              </a:extLst>
            </p:cNvPr>
            <p:cNvGrpSpPr>
              <a:grpSpLocks/>
            </p:cNvGrpSpPr>
            <p:nvPr/>
          </p:nvGrpSpPr>
          <p:grpSpPr bwMode="auto">
            <a:xfrm rot="3631920">
              <a:off x="2989750" y="1058875"/>
              <a:ext cx="1280159" cy="274321"/>
              <a:chOff x="838200" y="5867400"/>
              <a:chExt cx="3815525" cy="770627"/>
            </a:xfrm>
          </p:grpSpPr>
          <p:grpSp>
            <p:nvGrpSpPr>
              <p:cNvPr id="8179" name="Group 123">
                <a:extLst>
                  <a:ext uri="{FF2B5EF4-FFF2-40B4-BE49-F238E27FC236}">
                    <a16:creationId xmlns:a16="http://schemas.microsoft.com/office/drawing/2014/main" id="{F4F2F905-21FE-2A4F-83DF-5ABDEF07C4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90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432" name="Oval 431">
                  <a:extLst>
                    <a:ext uri="{FF2B5EF4-FFF2-40B4-BE49-F238E27FC236}">
                      <a16:creationId xmlns:a16="http://schemas.microsoft.com/office/drawing/2014/main" id="{36FD1171-CC6B-DBE1-3DB6-1DDDC21125D4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3" name="Oval 432">
                  <a:extLst>
                    <a:ext uri="{FF2B5EF4-FFF2-40B4-BE49-F238E27FC236}">
                      <a16:creationId xmlns:a16="http://schemas.microsoft.com/office/drawing/2014/main" id="{104E0636-8BB5-4886-9B2A-4BEAF7396B07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4" name="Oval 433">
                  <a:extLst>
                    <a:ext uri="{FF2B5EF4-FFF2-40B4-BE49-F238E27FC236}">
                      <a16:creationId xmlns:a16="http://schemas.microsoft.com/office/drawing/2014/main" id="{1D7900C9-E2FC-9ACD-BCAB-14E025000760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5" name="Oval 434">
                  <a:extLst>
                    <a:ext uri="{FF2B5EF4-FFF2-40B4-BE49-F238E27FC236}">
                      <a16:creationId xmlns:a16="http://schemas.microsoft.com/office/drawing/2014/main" id="{4BDE83DB-7EA3-A7D0-DA27-D9C7DDDF0E96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6" name="Oval 435">
                  <a:extLst>
                    <a:ext uri="{FF2B5EF4-FFF2-40B4-BE49-F238E27FC236}">
                      <a16:creationId xmlns:a16="http://schemas.microsoft.com/office/drawing/2014/main" id="{3248223E-2E14-F064-BF55-19A4420D4831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7" name="Oval 436">
                  <a:extLst>
                    <a:ext uri="{FF2B5EF4-FFF2-40B4-BE49-F238E27FC236}">
                      <a16:creationId xmlns:a16="http://schemas.microsoft.com/office/drawing/2014/main" id="{F887971E-AF53-885D-56BE-82DA4F09BAEB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8" name="Oval 437">
                  <a:extLst>
                    <a:ext uri="{FF2B5EF4-FFF2-40B4-BE49-F238E27FC236}">
                      <a16:creationId xmlns:a16="http://schemas.microsoft.com/office/drawing/2014/main" id="{E606079A-F2DF-A3AF-9CE8-23103AF863B4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9" name="Oval 438">
                  <a:extLst>
                    <a:ext uri="{FF2B5EF4-FFF2-40B4-BE49-F238E27FC236}">
                      <a16:creationId xmlns:a16="http://schemas.microsoft.com/office/drawing/2014/main" id="{2845BB2C-8712-6393-16AC-56ACE7D60803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0" name="Oval 439">
                  <a:extLst>
                    <a:ext uri="{FF2B5EF4-FFF2-40B4-BE49-F238E27FC236}">
                      <a16:creationId xmlns:a16="http://schemas.microsoft.com/office/drawing/2014/main" id="{1FFC63EA-90F6-9D70-3E69-A685DE25FF25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1" name="Oval 440">
                  <a:extLst>
                    <a:ext uri="{FF2B5EF4-FFF2-40B4-BE49-F238E27FC236}">
                      <a16:creationId xmlns:a16="http://schemas.microsoft.com/office/drawing/2014/main" id="{39996268-A61A-5ED8-77F5-86967EC18BC0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2" name="Oval 441">
                  <a:extLst>
                    <a:ext uri="{FF2B5EF4-FFF2-40B4-BE49-F238E27FC236}">
                      <a16:creationId xmlns:a16="http://schemas.microsoft.com/office/drawing/2014/main" id="{F0A2E174-8F42-0F14-ABAE-278E7876DC9F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3" name="Oval 442">
                  <a:extLst>
                    <a:ext uri="{FF2B5EF4-FFF2-40B4-BE49-F238E27FC236}">
                      <a16:creationId xmlns:a16="http://schemas.microsoft.com/office/drawing/2014/main" id="{8CFCC8B7-B730-6549-1203-C1804AB67517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4" name="Oval 443">
                  <a:extLst>
                    <a:ext uri="{FF2B5EF4-FFF2-40B4-BE49-F238E27FC236}">
                      <a16:creationId xmlns:a16="http://schemas.microsoft.com/office/drawing/2014/main" id="{233450DD-107E-452F-B50D-5913680F8DEF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5" name="Oval 444">
                  <a:extLst>
                    <a:ext uri="{FF2B5EF4-FFF2-40B4-BE49-F238E27FC236}">
                      <a16:creationId xmlns:a16="http://schemas.microsoft.com/office/drawing/2014/main" id="{6C53CFD3-18C6-33DD-A8AF-9F72C554FEFD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46" name="Oval 445">
                  <a:extLst>
                    <a:ext uri="{FF2B5EF4-FFF2-40B4-BE49-F238E27FC236}">
                      <a16:creationId xmlns:a16="http://schemas.microsoft.com/office/drawing/2014/main" id="{945767DB-42CC-0BDB-4F0F-3120BDEFBE1A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8180" name="Group 140">
                <a:extLst>
                  <a:ext uri="{FF2B5EF4-FFF2-40B4-BE49-F238E27FC236}">
                    <a16:creationId xmlns:a16="http://schemas.microsoft.com/office/drawing/2014/main" id="{405D45A6-CE0F-531F-4CE0-AE5921B4DE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06599" y="6029272"/>
                <a:ext cx="3189201" cy="515565"/>
                <a:chOff x="1599547" y="2601701"/>
                <a:chExt cx="4591031" cy="901001"/>
              </a:xfrm>
            </p:grpSpPr>
            <p:sp>
              <p:nvSpPr>
                <p:cNvPr id="416" name="Oval 78">
                  <a:extLst>
                    <a:ext uri="{FF2B5EF4-FFF2-40B4-BE49-F238E27FC236}">
                      <a16:creationId xmlns:a16="http://schemas.microsoft.com/office/drawing/2014/main" id="{12D5B596-6C70-897C-2530-21BBBA85F002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7" name="Oval 81">
                  <a:extLst>
                    <a:ext uri="{FF2B5EF4-FFF2-40B4-BE49-F238E27FC236}">
                      <a16:creationId xmlns:a16="http://schemas.microsoft.com/office/drawing/2014/main" id="{D73FCA62-CE12-36F7-B327-7E2193A7EA50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8" name="Oval 84">
                  <a:extLst>
                    <a:ext uri="{FF2B5EF4-FFF2-40B4-BE49-F238E27FC236}">
                      <a16:creationId xmlns:a16="http://schemas.microsoft.com/office/drawing/2014/main" id="{2670FD01-B54C-7996-293E-BF200CDF5948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9" name="Oval 418">
                  <a:extLst>
                    <a:ext uri="{FF2B5EF4-FFF2-40B4-BE49-F238E27FC236}">
                      <a16:creationId xmlns:a16="http://schemas.microsoft.com/office/drawing/2014/main" id="{C06A8BED-F7D2-19D8-D856-ABE9FE2923B2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0" name="Oval 419">
                  <a:extLst>
                    <a:ext uri="{FF2B5EF4-FFF2-40B4-BE49-F238E27FC236}">
                      <a16:creationId xmlns:a16="http://schemas.microsoft.com/office/drawing/2014/main" id="{115AACE6-DE57-4F63-6376-EA3FAFCBA3E5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1" name="Oval 420">
                  <a:extLst>
                    <a:ext uri="{FF2B5EF4-FFF2-40B4-BE49-F238E27FC236}">
                      <a16:creationId xmlns:a16="http://schemas.microsoft.com/office/drawing/2014/main" id="{5086E20D-49FC-2AD2-AC61-AE53CB9F83EB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2" name="Oval 421">
                  <a:extLst>
                    <a:ext uri="{FF2B5EF4-FFF2-40B4-BE49-F238E27FC236}">
                      <a16:creationId xmlns:a16="http://schemas.microsoft.com/office/drawing/2014/main" id="{9C74236C-E5AE-0514-1970-ECEFF9761952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3" name="Oval 422">
                  <a:extLst>
                    <a:ext uri="{FF2B5EF4-FFF2-40B4-BE49-F238E27FC236}">
                      <a16:creationId xmlns:a16="http://schemas.microsoft.com/office/drawing/2014/main" id="{1ADE7B93-A31E-DC1D-8A44-3DC363C5F703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4" name="Oval 423">
                  <a:extLst>
                    <a:ext uri="{FF2B5EF4-FFF2-40B4-BE49-F238E27FC236}">
                      <a16:creationId xmlns:a16="http://schemas.microsoft.com/office/drawing/2014/main" id="{246A10A9-13F9-0BF5-905F-3E42F1184934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5" name="Oval 424">
                  <a:extLst>
                    <a:ext uri="{FF2B5EF4-FFF2-40B4-BE49-F238E27FC236}">
                      <a16:creationId xmlns:a16="http://schemas.microsoft.com/office/drawing/2014/main" id="{83999C79-BD38-0CE4-3E50-77649E40A292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6" name="Oval 425">
                  <a:extLst>
                    <a:ext uri="{FF2B5EF4-FFF2-40B4-BE49-F238E27FC236}">
                      <a16:creationId xmlns:a16="http://schemas.microsoft.com/office/drawing/2014/main" id="{733C5CC0-9124-3439-3245-FE5B69BE2AD4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7" name="Oval 426">
                  <a:extLst>
                    <a:ext uri="{FF2B5EF4-FFF2-40B4-BE49-F238E27FC236}">
                      <a16:creationId xmlns:a16="http://schemas.microsoft.com/office/drawing/2014/main" id="{BAE6F7C5-5D10-78E0-F0A7-68C337143C5D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8" name="Oval 427">
                  <a:extLst>
                    <a:ext uri="{FF2B5EF4-FFF2-40B4-BE49-F238E27FC236}">
                      <a16:creationId xmlns:a16="http://schemas.microsoft.com/office/drawing/2014/main" id="{4F9DDE50-2F72-684F-2D03-54023DFBDF17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29" name="Oval 428">
                  <a:extLst>
                    <a:ext uri="{FF2B5EF4-FFF2-40B4-BE49-F238E27FC236}">
                      <a16:creationId xmlns:a16="http://schemas.microsoft.com/office/drawing/2014/main" id="{11DDB886-119A-2FF8-8026-BB68F23E8C61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0" name="Oval 429">
                  <a:extLst>
                    <a:ext uri="{FF2B5EF4-FFF2-40B4-BE49-F238E27FC236}">
                      <a16:creationId xmlns:a16="http://schemas.microsoft.com/office/drawing/2014/main" id="{4116F084-BE7E-1E75-F65B-3B34B0964AFB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31" name="Arc 430">
                  <a:extLst>
                    <a:ext uri="{FF2B5EF4-FFF2-40B4-BE49-F238E27FC236}">
                      <a16:creationId xmlns:a16="http://schemas.microsoft.com/office/drawing/2014/main" id="{C489C4F1-87BA-859D-811C-5823246004B0}"/>
                    </a:ext>
                  </a:extLst>
                </p:cNvPr>
                <p:cNvSpPr/>
                <p:nvPr/>
              </p:nvSpPr>
              <p:spPr>
                <a:xfrm rot="16400152">
                  <a:off x="1446614" y="2858920"/>
                  <a:ext cx="748244" cy="456316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415" name="Rounded Rectangle 414">
                <a:extLst>
                  <a:ext uri="{FF2B5EF4-FFF2-40B4-BE49-F238E27FC236}">
                    <a16:creationId xmlns:a16="http://schemas.microsoft.com/office/drawing/2014/main" id="{E184F9F1-2DE7-18A5-83EC-CA0B5F65DB83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87" name="Group 83">
              <a:extLst>
                <a:ext uri="{FF2B5EF4-FFF2-40B4-BE49-F238E27FC236}">
                  <a16:creationId xmlns:a16="http://schemas.microsoft.com/office/drawing/2014/main" id="{78F1156C-0399-4DDA-B361-BACF69B3FC9D}"/>
                </a:ext>
              </a:extLst>
            </p:cNvPr>
            <p:cNvGrpSpPr>
              <a:grpSpLocks/>
            </p:cNvGrpSpPr>
            <p:nvPr/>
          </p:nvGrpSpPr>
          <p:grpSpPr bwMode="auto">
            <a:xfrm rot="2708515">
              <a:off x="2232610" y="1478191"/>
              <a:ext cx="1280158" cy="274321"/>
              <a:chOff x="838200" y="5867400"/>
              <a:chExt cx="3815521" cy="770627"/>
            </a:xfrm>
          </p:grpSpPr>
          <p:grpSp>
            <p:nvGrpSpPr>
              <p:cNvPr id="8083" name="Group 123">
                <a:extLst>
                  <a:ext uri="{FF2B5EF4-FFF2-40B4-BE49-F238E27FC236}">
                    <a16:creationId xmlns:a16="http://schemas.microsoft.com/office/drawing/2014/main" id="{F556DE3E-2E41-C2C6-8B14-D7F1B37285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86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398" name="Oval 397">
                  <a:extLst>
                    <a:ext uri="{FF2B5EF4-FFF2-40B4-BE49-F238E27FC236}">
                      <a16:creationId xmlns:a16="http://schemas.microsoft.com/office/drawing/2014/main" id="{2DE4ECB1-337F-D729-081A-8EB03576AF01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9" name="Oval 398">
                  <a:extLst>
                    <a:ext uri="{FF2B5EF4-FFF2-40B4-BE49-F238E27FC236}">
                      <a16:creationId xmlns:a16="http://schemas.microsoft.com/office/drawing/2014/main" id="{14F6C02C-853F-4079-67EF-58D0F8F47F05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0" name="Oval 399">
                  <a:extLst>
                    <a:ext uri="{FF2B5EF4-FFF2-40B4-BE49-F238E27FC236}">
                      <a16:creationId xmlns:a16="http://schemas.microsoft.com/office/drawing/2014/main" id="{94620D55-43FC-FD4B-1433-4C6793822A01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1" name="Oval 400">
                  <a:extLst>
                    <a:ext uri="{FF2B5EF4-FFF2-40B4-BE49-F238E27FC236}">
                      <a16:creationId xmlns:a16="http://schemas.microsoft.com/office/drawing/2014/main" id="{EF91CBF5-05DD-DCEE-320A-5A0FC8717537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2" name="Oval 401">
                  <a:extLst>
                    <a:ext uri="{FF2B5EF4-FFF2-40B4-BE49-F238E27FC236}">
                      <a16:creationId xmlns:a16="http://schemas.microsoft.com/office/drawing/2014/main" id="{BEE85C05-846A-6F93-C7DD-3325FC79C525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3" name="Oval 402">
                  <a:extLst>
                    <a:ext uri="{FF2B5EF4-FFF2-40B4-BE49-F238E27FC236}">
                      <a16:creationId xmlns:a16="http://schemas.microsoft.com/office/drawing/2014/main" id="{B6854102-662A-A2AC-F82C-0DCA7ACB8269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4" name="Oval 403">
                  <a:extLst>
                    <a:ext uri="{FF2B5EF4-FFF2-40B4-BE49-F238E27FC236}">
                      <a16:creationId xmlns:a16="http://schemas.microsoft.com/office/drawing/2014/main" id="{9E18063C-7F20-D5A9-6EE2-C5CA58DB0DCA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5" name="Oval 404">
                  <a:extLst>
                    <a:ext uri="{FF2B5EF4-FFF2-40B4-BE49-F238E27FC236}">
                      <a16:creationId xmlns:a16="http://schemas.microsoft.com/office/drawing/2014/main" id="{D49C26D5-C61A-F476-8EE6-4B2392929734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6" name="Oval 405">
                  <a:extLst>
                    <a:ext uri="{FF2B5EF4-FFF2-40B4-BE49-F238E27FC236}">
                      <a16:creationId xmlns:a16="http://schemas.microsoft.com/office/drawing/2014/main" id="{A6A84C09-5B07-33C9-B800-05B34AD41084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7" name="Oval 406">
                  <a:extLst>
                    <a:ext uri="{FF2B5EF4-FFF2-40B4-BE49-F238E27FC236}">
                      <a16:creationId xmlns:a16="http://schemas.microsoft.com/office/drawing/2014/main" id="{07F16419-ED30-8425-0E04-05F8031B8371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8" name="Oval 407">
                  <a:extLst>
                    <a:ext uri="{FF2B5EF4-FFF2-40B4-BE49-F238E27FC236}">
                      <a16:creationId xmlns:a16="http://schemas.microsoft.com/office/drawing/2014/main" id="{EE8F5B09-A8F1-21A9-7EF6-F5D81C40BF55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09" name="Oval 408">
                  <a:extLst>
                    <a:ext uri="{FF2B5EF4-FFF2-40B4-BE49-F238E27FC236}">
                      <a16:creationId xmlns:a16="http://schemas.microsoft.com/office/drawing/2014/main" id="{4174B6B7-9458-1683-D69F-79E2691787DF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0" name="Oval 409">
                  <a:extLst>
                    <a:ext uri="{FF2B5EF4-FFF2-40B4-BE49-F238E27FC236}">
                      <a16:creationId xmlns:a16="http://schemas.microsoft.com/office/drawing/2014/main" id="{631DACFC-7792-4309-D976-CC96289C96C1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1" name="Oval 410">
                  <a:extLst>
                    <a:ext uri="{FF2B5EF4-FFF2-40B4-BE49-F238E27FC236}">
                      <a16:creationId xmlns:a16="http://schemas.microsoft.com/office/drawing/2014/main" id="{D4A01F26-1C12-A8DC-89CB-32CA34A3DDBB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412" name="Oval 411">
                  <a:extLst>
                    <a:ext uri="{FF2B5EF4-FFF2-40B4-BE49-F238E27FC236}">
                      <a16:creationId xmlns:a16="http://schemas.microsoft.com/office/drawing/2014/main" id="{4A6DF293-F41B-8144-A98A-3F2FC332E23F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8084" name="Group 140">
                <a:extLst>
                  <a:ext uri="{FF2B5EF4-FFF2-40B4-BE49-F238E27FC236}">
                    <a16:creationId xmlns:a16="http://schemas.microsoft.com/office/drawing/2014/main" id="{21974ABC-76AF-813A-0297-07F11CE873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67898" y="6029273"/>
                <a:ext cx="3127902" cy="549972"/>
                <a:chOff x="1687790" y="2601701"/>
                <a:chExt cx="4502788" cy="961130"/>
              </a:xfrm>
            </p:grpSpPr>
            <p:sp>
              <p:nvSpPr>
                <p:cNvPr id="382" name="Oval 78">
                  <a:extLst>
                    <a:ext uri="{FF2B5EF4-FFF2-40B4-BE49-F238E27FC236}">
                      <a16:creationId xmlns:a16="http://schemas.microsoft.com/office/drawing/2014/main" id="{8B6EE115-FAA3-8189-62DA-F543E29B4EA9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3" name="Oval 81">
                  <a:extLst>
                    <a:ext uri="{FF2B5EF4-FFF2-40B4-BE49-F238E27FC236}">
                      <a16:creationId xmlns:a16="http://schemas.microsoft.com/office/drawing/2014/main" id="{5C95DE53-76D5-95AD-E8B9-A53B4076505A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4" name="Oval 84">
                  <a:extLst>
                    <a:ext uri="{FF2B5EF4-FFF2-40B4-BE49-F238E27FC236}">
                      <a16:creationId xmlns:a16="http://schemas.microsoft.com/office/drawing/2014/main" id="{F116C3D3-B8B4-0EB9-AF45-38DAC0C2E477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5" name="Oval 384">
                  <a:extLst>
                    <a:ext uri="{FF2B5EF4-FFF2-40B4-BE49-F238E27FC236}">
                      <a16:creationId xmlns:a16="http://schemas.microsoft.com/office/drawing/2014/main" id="{9318B37E-7D40-0602-E2B2-0F8CA3E54193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6" name="Oval 385">
                  <a:extLst>
                    <a:ext uri="{FF2B5EF4-FFF2-40B4-BE49-F238E27FC236}">
                      <a16:creationId xmlns:a16="http://schemas.microsoft.com/office/drawing/2014/main" id="{F1A48211-B92F-4349-0F00-91592ADF813A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7" name="Oval 386">
                  <a:extLst>
                    <a:ext uri="{FF2B5EF4-FFF2-40B4-BE49-F238E27FC236}">
                      <a16:creationId xmlns:a16="http://schemas.microsoft.com/office/drawing/2014/main" id="{080D1B6F-F709-1D66-AA23-27EDBF94C843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8" name="Oval 387">
                  <a:extLst>
                    <a:ext uri="{FF2B5EF4-FFF2-40B4-BE49-F238E27FC236}">
                      <a16:creationId xmlns:a16="http://schemas.microsoft.com/office/drawing/2014/main" id="{30E279D8-C035-291A-CA4F-573283FAFAD3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89" name="Oval 388">
                  <a:extLst>
                    <a:ext uri="{FF2B5EF4-FFF2-40B4-BE49-F238E27FC236}">
                      <a16:creationId xmlns:a16="http://schemas.microsoft.com/office/drawing/2014/main" id="{2149C811-44DB-52EE-7A1B-787613726F62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0" name="Oval 389">
                  <a:extLst>
                    <a:ext uri="{FF2B5EF4-FFF2-40B4-BE49-F238E27FC236}">
                      <a16:creationId xmlns:a16="http://schemas.microsoft.com/office/drawing/2014/main" id="{BA7F1EDC-E8F6-574F-CFB6-2FDB032D69D1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1" name="Oval 390">
                  <a:extLst>
                    <a:ext uri="{FF2B5EF4-FFF2-40B4-BE49-F238E27FC236}">
                      <a16:creationId xmlns:a16="http://schemas.microsoft.com/office/drawing/2014/main" id="{B51BDCF4-FE4D-9FBD-3118-625D80A61023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2" name="Oval 391">
                  <a:extLst>
                    <a:ext uri="{FF2B5EF4-FFF2-40B4-BE49-F238E27FC236}">
                      <a16:creationId xmlns:a16="http://schemas.microsoft.com/office/drawing/2014/main" id="{01193265-87E2-822C-73E6-AC7740D78273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3" name="Oval 392">
                  <a:extLst>
                    <a:ext uri="{FF2B5EF4-FFF2-40B4-BE49-F238E27FC236}">
                      <a16:creationId xmlns:a16="http://schemas.microsoft.com/office/drawing/2014/main" id="{F6029979-1FDF-FB1B-8221-C72110E93DCD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4" name="Oval 393">
                  <a:extLst>
                    <a:ext uri="{FF2B5EF4-FFF2-40B4-BE49-F238E27FC236}">
                      <a16:creationId xmlns:a16="http://schemas.microsoft.com/office/drawing/2014/main" id="{10AA3AA7-2AC1-C289-4175-9595F216D279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5" name="Oval 394">
                  <a:extLst>
                    <a:ext uri="{FF2B5EF4-FFF2-40B4-BE49-F238E27FC236}">
                      <a16:creationId xmlns:a16="http://schemas.microsoft.com/office/drawing/2014/main" id="{9EDE568F-B6B1-C42A-D9CC-6B9CE40036B8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6" name="Oval 395">
                  <a:extLst>
                    <a:ext uri="{FF2B5EF4-FFF2-40B4-BE49-F238E27FC236}">
                      <a16:creationId xmlns:a16="http://schemas.microsoft.com/office/drawing/2014/main" id="{E62B0E62-DEAF-E686-210B-EF743D81B19B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97" name="Arc 396">
                  <a:extLst>
                    <a:ext uri="{FF2B5EF4-FFF2-40B4-BE49-F238E27FC236}">
                      <a16:creationId xmlns:a16="http://schemas.microsoft.com/office/drawing/2014/main" id="{D120DE86-E581-3C89-39B2-53C16802E835}"/>
                    </a:ext>
                  </a:extLst>
                </p:cNvPr>
                <p:cNvSpPr/>
                <p:nvPr/>
              </p:nvSpPr>
              <p:spPr>
                <a:xfrm rot="16400152">
                  <a:off x="1524282" y="2998458"/>
                  <a:ext cx="701479" cy="456320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81" name="Rounded Rectangle 380">
                <a:extLst>
                  <a:ext uri="{FF2B5EF4-FFF2-40B4-BE49-F238E27FC236}">
                    <a16:creationId xmlns:a16="http://schemas.microsoft.com/office/drawing/2014/main" id="{E9DBD5FA-D039-8D9F-9F63-E65AB4C0A50B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88" name="Group 83">
              <a:extLst>
                <a:ext uri="{FF2B5EF4-FFF2-40B4-BE49-F238E27FC236}">
                  <a16:creationId xmlns:a16="http://schemas.microsoft.com/office/drawing/2014/main" id="{65289AA3-4AFF-DEED-1568-6BA37D92C035}"/>
                </a:ext>
              </a:extLst>
            </p:cNvPr>
            <p:cNvGrpSpPr>
              <a:grpSpLocks/>
            </p:cNvGrpSpPr>
            <p:nvPr/>
          </p:nvGrpSpPr>
          <p:grpSpPr bwMode="auto">
            <a:xfrm rot="5614340">
              <a:off x="4213479" y="944437"/>
              <a:ext cx="1280158" cy="274975"/>
              <a:chOff x="838200" y="5867400"/>
              <a:chExt cx="3815521" cy="772463"/>
            </a:xfrm>
          </p:grpSpPr>
          <p:grpSp>
            <p:nvGrpSpPr>
              <p:cNvPr id="7987" name="Group 123">
                <a:extLst>
                  <a:ext uri="{FF2B5EF4-FFF2-40B4-BE49-F238E27FC236}">
                    <a16:creationId xmlns:a16="http://schemas.microsoft.com/office/drawing/2014/main" id="{A8FA849D-64C1-E29B-FDCD-B14FEB566D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86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364" name="Oval 363">
                  <a:extLst>
                    <a:ext uri="{FF2B5EF4-FFF2-40B4-BE49-F238E27FC236}">
                      <a16:creationId xmlns:a16="http://schemas.microsoft.com/office/drawing/2014/main" id="{067349AD-EC40-F2F0-D072-E072BF89760F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5" name="Oval 364">
                  <a:extLst>
                    <a:ext uri="{FF2B5EF4-FFF2-40B4-BE49-F238E27FC236}">
                      <a16:creationId xmlns:a16="http://schemas.microsoft.com/office/drawing/2014/main" id="{C7AE30EC-A16F-ED0C-2F61-DDD376C2A2D7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6" name="Oval 365">
                  <a:extLst>
                    <a:ext uri="{FF2B5EF4-FFF2-40B4-BE49-F238E27FC236}">
                      <a16:creationId xmlns:a16="http://schemas.microsoft.com/office/drawing/2014/main" id="{A1849C57-D9D1-3912-E1E9-F491525077BA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7" name="Oval 366">
                  <a:extLst>
                    <a:ext uri="{FF2B5EF4-FFF2-40B4-BE49-F238E27FC236}">
                      <a16:creationId xmlns:a16="http://schemas.microsoft.com/office/drawing/2014/main" id="{27042E04-4832-5469-8AB7-65F941B4A241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8" name="Oval 367">
                  <a:extLst>
                    <a:ext uri="{FF2B5EF4-FFF2-40B4-BE49-F238E27FC236}">
                      <a16:creationId xmlns:a16="http://schemas.microsoft.com/office/drawing/2014/main" id="{3BBDB8F2-34C2-9310-333A-BA1570604228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9" name="Oval 368">
                  <a:extLst>
                    <a:ext uri="{FF2B5EF4-FFF2-40B4-BE49-F238E27FC236}">
                      <a16:creationId xmlns:a16="http://schemas.microsoft.com/office/drawing/2014/main" id="{67A9A423-5468-6CCC-F388-9E44FB60F9D2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0" name="Oval 369">
                  <a:extLst>
                    <a:ext uri="{FF2B5EF4-FFF2-40B4-BE49-F238E27FC236}">
                      <a16:creationId xmlns:a16="http://schemas.microsoft.com/office/drawing/2014/main" id="{E79EE85D-E1F5-6043-219F-C17D5D1967A1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1" name="Oval 370">
                  <a:extLst>
                    <a:ext uri="{FF2B5EF4-FFF2-40B4-BE49-F238E27FC236}">
                      <a16:creationId xmlns:a16="http://schemas.microsoft.com/office/drawing/2014/main" id="{89A42BD6-E2ED-30C8-3E13-2BFA3BBD4314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2" name="Oval 371">
                  <a:extLst>
                    <a:ext uri="{FF2B5EF4-FFF2-40B4-BE49-F238E27FC236}">
                      <a16:creationId xmlns:a16="http://schemas.microsoft.com/office/drawing/2014/main" id="{8808B564-8E80-8924-D538-1DAF426568D6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3" name="Oval 372">
                  <a:extLst>
                    <a:ext uri="{FF2B5EF4-FFF2-40B4-BE49-F238E27FC236}">
                      <a16:creationId xmlns:a16="http://schemas.microsoft.com/office/drawing/2014/main" id="{6C28AFF8-7971-0820-7C06-DD81FD4D8484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4" name="Oval 373">
                  <a:extLst>
                    <a:ext uri="{FF2B5EF4-FFF2-40B4-BE49-F238E27FC236}">
                      <a16:creationId xmlns:a16="http://schemas.microsoft.com/office/drawing/2014/main" id="{851B18BF-D252-7DBA-63CF-9A86CAA27E04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5" name="Oval 374">
                  <a:extLst>
                    <a:ext uri="{FF2B5EF4-FFF2-40B4-BE49-F238E27FC236}">
                      <a16:creationId xmlns:a16="http://schemas.microsoft.com/office/drawing/2014/main" id="{FC722F04-EC9E-8023-B484-9E3D036A295D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6" name="Oval 375">
                  <a:extLst>
                    <a:ext uri="{FF2B5EF4-FFF2-40B4-BE49-F238E27FC236}">
                      <a16:creationId xmlns:a16="http://schemas.microsoft.com/office/drawing/2014/main" id="{72D481EA-A66E-1A18-5536-BFCEE5C9D34D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7" name="Oval 376">
                  <a:extLst>
                    <a:ext uri="{FF2B5EF4-FFF2-40B4-BE49-F238E27FC236}">
                      <a16:creationId xmlns:a16="http://schemas.microsoft.com/office/drawing/2014/main" id="{EE80F1AF-3A86-B0EA-8951-42B54EDF4B4B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78" name="Oval 377">
                  <a:extLst>
                    <a:ext uri="{FF2B5EF4-FFF2-40B4-BE49-F238E27FC236}">
                      <a16:creationId xmlns:a16="http://schemas.microsoft.com/office/drawing/2014/main" id="{D43E6AA7-A5CA-76DA-0C5F-12D0E22D7D5F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988" name="Group 140">
                <a:extLst>
                  <a:ext uri="{FF2B5EF4-FFF2-40B4-BE49-F238E27FC236}">
                    <a16:creationId xmlns:a16="http://schemas.microsoft.com/office/drawing/2014/main" id="{79C00B10-BB9D-4280-D907-D8609738D9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63849" y="6029272"/>
                <a:ext cx="3231951" cy="610591"/>
                <a:chOff x="1538006" y="2601701"/>
                <a:chExt cx="4652572" cy="1067068"/>
              </a:xfrm>
            </p:grpSpPr>
            <p:sp>
              <p:nvSpPr>
                <p:cNvPr id="348" name="Oval 78">
                  <a:extLst>
                    <a:ext uri="{FF2B5EF4-FFF2-40B4-BE49-F238E27FC236}">
                      <a16:creationId xmlns:a16="http://schemas.microsoft.com/office/drawing/2014/main" id="{9CA565B0-09F2-F0EF-6A56-72B1AA4B1679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9" name="Oval 81">
                  <a:extLst>
                    <a:ext uri="{FF2B5EF4-FFF2-40B4-BE49-F238E27FC236}">
                      <a16:creationId xmlns:a16="http://schemas.microsoft.com/office/drawing/2014/main" id="{7775A71E-E3AA-84F1-8FA3-76E98DDBAFFA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0" name="Oval 84">
                  <a:extLst>
                    <a:ext uri="{FF2B5EF4-FFF2-40B4-BE49-F238E27FC236}">
                      <a16:creationId xmlns:a16="http://schemas.microsoft.com/office/drawing/2014/main" id="{3F48844D-CBE3-61DC-5988-EBBE6DEEC354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1" name="Oval 350">
                  <a:extLst>
                    <a:ext uri="{FF2B5EF4-FFF2-40B4-BE49-F238E27FC236}">
                      <a16:creationId xmlns:a16="http://schemas.microsoft.com/office/drawing/2014/main" id="{1B62527E-C60D-E5C6-2F70-1F10A521677E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2" name="Oval 351">
                  <a:extLst>
                    <a:ext uri="{FF2B5EF4-FFF2-40B4-BE49-F238E27FC236}">
                      <a16:creationId xmlns:a16="http://schemas.microsoft.com/office/drawing/2014/main" id="{6A86F519-E0B8-665A-B4FA-0F79228DBD26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3" name="Oval 352">
                  <a:extLst>
                    <a:ext uri="{FF2B5EF4-FFF2-40B4-BE49-F238E27FC236}">
                      <a16:creationId xmlns:a16="http://schemas.microsoft.com/office/drawing/2014/main" id="{5C3CC852-CA25-9DA5-9016-AA3FAFE4B529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4" name="Oval 353">
                  <a:extLst>
                    <a:ext uri="{FF2B5EF4-FFF2-40B4-BE49-F238E27FC236}">
                      <a16:creationId xmlns:a16="http://schemas.microsoft.com/office/drawing/2014/main" id="{9B1BB687-CCE8-1A6A-DEB9-FB2F52CBBAAD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5" name="Oval 354">
                  <a:extLst>
                    <a:ext uri="{FF2B5EF4-FFF2-40B4-BE49-F238E27FC236}">
                      <a16:creationId xmlns:a16="http://schemas.microsoft.com/office/drawing/2014/main" id="{BAF58EAE-8A47-3E30-9D3A-E3F4F49A84F6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6" name="Oval 355">
                  <a:extLst>
                    <a:ext uri="{FF2B5EF4-FFF2-40B4-BE49-F238E27FC236}">
                      <a16:creationId xmlns:a16="http://schemas.microsoft.com/office/drawing/2014/main" id="{DB777D2E-CC3E-F8FC-CE31-D48BE6290F51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7" name="Oval 356">
                  <a:extLst>
                    <a:ext uri="{FF2B5EF4-FFF2-40B4-BE49-F238E27FC236}">
                      <a16:creationId xmlns:a16="http://schemas.microsoft.com/office/drawing/2014/main" id="{A58600A8-6703-A536-6B9D-5A850D4FA8F6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8" name="Oval 357">
                  <a:extLst>
                    <a:ext uri="{FF2B5EF4-FFF2-40B4-BE49-F238E27FC236}">
                      <a16:creationId xmlns:a16="http://schemas.microsoft.com/office/drawing/2014/main" id="{D92DE872-07E7-9730-F244-82C64BC52F40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59" name="Oval 358">
                  <a:extLst>
                    <a:ext uri="{FF2B5EF4-FFF2-40B4-BE49-F238E27FC236}">
                      <a16:creationId xmlns:a16="http://schemas.microsoft.com/office/drawing/2014/main" id="{2048A9A3-1DE3-0EC3-B21A-331858C9E34C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0" name="Oval 359">
                  <a:extLst>
                    <a:ext uri="{FF2B5EF4-FFF2-40B4-BE49-F238E27FC236}">
                      <a16:creationId xmlns:a16="http://schemas.microsoft.com/office/drawing/2014/main" id="{21AF0B68-EBA5-580B-1F47-BB6A0D5DEEF9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1" name="Oval 360">
                  <a:extLst>
                    <a:ext uri="{FF2B5EF4-FFF2-40B4-BE49-F238E27FC236}">
                      <a16:creationId xmlns:a16="http://schemas.microsoft.com/office/drawing/2014/main" id="{2DF6DFFF-8BA3-4F16-3484-484BA3B05030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2" name="Oval 361">
                  <a:extLst>
                    <a:ext uri="{FF2B5EF4-FFF2-40B4-BE49-F238E27FC236}">
                      <a16:creationId xmlns:a16="http://schemas.microsoft.com/office/drawing/2014/main" id="{450080E2-7975-CFD5-4D80-6867DB7318E1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63" name="Arc 362">
                  <a:extLst>
                    <a:ext uri="{FF2B5EF4-FFF2-40B4-BE49-F238E27FC236}">
                      <a16:creationId xmlns:a16="http://schemas.microsoft.com/office/drawing/2014/main" id="{A09BF261-81FA-0404-0C98-60517AEA1C93}"/>
                    </a:ext>
                  </a:extLst>
                </p:cNvPr>
                <p:cNvSpPr/>
                <p:nvPr/>
              </p:nvSpPr>
              <p:spPr>
                <a:xfrm rot="16400152">
                  <a:off x="1349909" y="3127709"/>
                  <a:ext cx="756041" cy="456320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47" name="Rounded Rectangle 346">
                <a:extLst>
                  <a:ext uri="{FF2B5EF4-FFF2-40B4-BE49-F238E27FC236}">
                    <a16:creationId xmlns:a16="http://schemas.microsoft.com/office/drawing/2014/main" id="{83D35556-7C3A-7BC9-9A12-632998DA58FE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89" name="Group 83">
              <a:extLst>
                <a:ext uri="{FF2B5EF4-FFF2-40B4-BE49-F238E27FC236}">
                  <a16:creationId xmlns:a16="http://schemas.microsoft.com/office/drawing/2014/main" id="{7EAE0470-5D73-2AF6-A379-E29C98730054}"/>
                </a:ext>
              </a:extLst>
            </p:cNvPr>
            <p:cNvGrpSpPr>
              <a:grpSpLocks/>
            </p:cNvGrpSpPr>
            <p:nvPr/>
          </p:nvGrpSpPr>
          <p:grpSpPr bwMode="auto">
            <a:xfrm rot="-1205319">
              <a:off x="1455972" y="4097716"/>
              <a:ext cx="1280157" cy="274321"/>
              <a:chOff x="838200" y="5867400"/>
              <a:chExt cx="3815521" cy="770627"/>
            </a:xfrm>
          </p:grpSpPr>
          <p:grpSp>
            <p:nvGrpSpPr>
              <p:cNvPr id="7891" name="Group 123">
                <a:extLst>
                  <a:ext uri="{FF2B5EF4-FFF2-40B4-BE49-F238E27FC236}">
                    <a16:creationId xmlns:a16="http://schemas.microsoft.com/office/drawing/2014/main" id="{F56BE91C-BD12-B3A4-5734-4A4E97D371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86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330" name="Oval 329">
                  <a:extLst>
                    <a:ext uri="{FF2B5EF4-FFF2-40B4-BE49-F238E27FC236}">
                      <a16:creationId xmlns:a16="http://schemas.microsoft.com/office/drawing/2014/main" id="{C371F22A-A9C4-E06B-0BD9-93C0FA49BF36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1" name="Oval 330">
                  <a:extLst>
                    <a:ext uri="{FF2B5EF4-FFF2-40B4-BE49-F238E27FC236}">
                      <a16:creationId xmlns:a16="http://schemas.microsoft.com/office/drawing/2014/main" id="{7CDD69C7-92FC-3EEA-5CC5-965A43A64ADC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2" name="Oval 331">
                  <a:extLst>
                    <a:ext uri="{FF2B5EF4-FFF2-40B4-BE49-F238E27FC236}">
                      <a16:creationId xmlns:a16="http://schemas.microsoft.com/office/drawing/2014/main" id="{272A95FE-0BB5-BDDB-A15D-865AEF0502A5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3" name="Oval 332">
                  <a:extLst>
                    <a:ext uri="{FF2B5EF4-FFF2-40B4-BE49-F238E27FC236}">
                      <a16:creationId xmlns:a16="http://schemas.microsoft.com/office/drawing/2014/main" id="{EFF6859F-C1FD-438C-D5D4-7862BDD71C1F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4" name="Oval 333">
                  <a:extLst>
                    <a:ext uri="{FF2B5EF4-FFF2-40B4-BE49-F238E27FC236}">
                      <a16:creationId xmlns:a16="http://schemas.microsoft.com/office/drawing/2014/main" id="{659A5F9D-D93F-CB75-94BC-E2EF4E38504D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5" name="Oval 334">
                  <a:extLst>
                    <a:ext uri="{FF2B5EF4-FFF2-40B4-BE49-F238E27FC236}">
                      <a16:creationId xmlns:a16="http://schemas.microsoft.com/office/drawing/2014/main" id="{333DE7C0-C86D-F6A2-BD33-5D28DAD9E4DF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6" name="Oval 335">
                  <a:extLst>
                    <a:ext uri="{FF2B5EF4-FFF2-40B4-BE49-F238E27FC236}">
                      <a16:creationId xmlns:a16="http://schemas.microsoft.com/office/drawing/2014/main" id="{C986C4F7-444E-0C4F-67BE-E7284CF7DFCF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7" name="Oval 336">
                  <a:extLst>
                    <a:ext uri="{FF2B5EF4-FFF2-40B4-BE49-F238E27FC236}">
                      <a16:creationId xmlns:a16="http://schemas.microsoft.com/office/drawing/2014/main" id="{509E7E31-8172-6562-6EAF-3EFDA118732F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8" name="Oval 337">
                  <a:extLst>
                    <a:ext uri="{FF2B5EF4-FFF2-40B4-BE49-F238E27FC236}">
                      <a16:creationId xmlns:a16="http://schemas.microsoft.com/office/drawing/2014/main" id="{E17F4932-780E-11AA-F9DB-7642D4231FE3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39" name="Oval 338">
                  <a:extLst>
                    <a:ext uri="{FF2B5EF4-FFF2-40B4-BE49-F238E27FC236}">
                      <a16:creationId xmlns:a16="http://schemas.microsoft.com/office/drawing/2014/main" id="{A753F319-0C81-29FF-7A57-218AF5B4C37F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0" name="Oval 339">
                  <a:extLst>
                    <a:ext uri="{FF2B5EF4-FFF2-40B4-BE49-F238E27FC236}">
                      <a16:creationId xmlns:a16="http://schemas.microsoft.com/office/drawing/2014/main" id="{E827E2D5-FCC0-2875-E91D-BDD9B6BF3573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1" name="Oval 340">
                  <a:extLst>
                    <a:ext uri="{FF2B5EF4-FFF2-40B4-BE49-F238E27FC236}">
                      <a16:creationId xmlns:a16="http://schemas.microsoft.com/office/drawing/2014/main" id="{FCE7D121-5923-45A9-5E23-E1B475249B6B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2" name="Oval 341">
                  <a:extLst>
                    <a:ext uri="{FF2B5EF4-FFF2-40B4-BE49-F238E27FC236}">
                      <a16:creationId xmlns:a16="http://schemas.microsoft.com/office/drawing/2014/main" id="{F1E27884-A0EE-317A-20CA-442E378DB1AE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3" name="Oval 342">
                  <a:extLst>
                    <a:ext uri="{FF2B5EF4-FFF2-40B4-BE49-F238E27FC236}">
                      <a16:creationId xmlns:a16="http://schemas.microsoft.com/office/drawing/2014/main" id="{220793DB-2C55-7CBF-5077-59A53FD6BE55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44" name="Oval 343">
                  <a:extLst>
                    <a:ext uri="{FF2B5EF4-FFF2-40B4-BE49-F238E27FC236}">
                      <a16:creationId xmlns:a16="http://schemas.microsoft.com/office/drawing/2014/main" id="{079874C7-77E5-F696-957D-35CD26A03E45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892" name="Group 140">
                <a:extLst>
                  <a:ext uri="{FF2B5EF4-FFF2-40B4-BE49-F238E27FC236}">
                    <a16:creationId xmlns:a16="http://schemas.microsoft.com/office/drawing/2014/main" id="{4A2CA3C4-4A06-4AB1-FBEE-F5D6F7B0BC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00747" y="6029272"/>
                <a:ext cx="3195054" cy="457067"/>
                <a:chOff x="1591122" y="2601701"/>
                <a:chExt cx="4599456" cy="798770"/>
              </a:xfrm>
            </p:grpSpPr>
            <p:sp>
              <p:nvSpPr>
                <p:cNvPr id="314" name="Oval 78">
                  <a:extLst>
                    <a:ext uri="{FF2B5EF4-FFF2-40B4-BE49-F238E27FC236}">
                      <a16:creationId xmlns:a16="http://schemas.microsoft.com/office/drawing/2014/main" id="{4D9AA29D-4E2B-A773-0DE8-55C7592B464C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5" name="Oval 81">
                  <a:extLst>
                    <a:ext uri="{FF2B5EF4-FFF2-40B4-BE49-F238E27FC236}">
                      <a16:creationId xmlns:a16="http://schemas.microsoft.com/office/drawing/2014/main" id="{6A30D8CB-80A4-EC02-362F-88F7D148E2BE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6" name="Oval 84">
                  <a:extLst>
                    <a:ext uri="{FF2B5EF4-FFF2-40B4-BE49-F238E27FC236}">
                      <a16:creationId xmlns:a16="http://schemas.microsoft.com/office/drawing/2014/main" id="{5F1F2C5F-F55D-AF76-A4FD-6E2E17939C0A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7" name="Oval 316">
                  <a:extLst>
                    <a:ext uri="{FF2B5EF4-FFF2-40B4-BE49-F238E27FC236}">
                      <a16:creationId xmlns:a16="http://schemas.microsoft.com/office/drawing/2014/main" id="{AA9DD9B7-DA26-5AFA-D141-8A9C32D74155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8" name="Oval 317">
                  <a:extLst>
                    <a:ext uri="{FF2B5EF4-FFF2-40B4-BE49-F238E27FC236}">
                      <a16:creationId xmlns:a16="http://schemas.microsoft.com/office/drawing/2014/main" id="{26B52329-3F8B-2AAB-9ED1-FAFCEB07FF0B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9" name="Oval 318">
                  <a:extLst>
                    <a:ext uri="{FF2B5EF4-FFF2-40B4-BE49-F238E27FC236}">
                      <a16:creationId xmlns:a16="http://schemas.microsoft.com/office/drawing/2014/main" id="{F612CAED-22D2-2E04-8A88-381932413078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0" name="Oval 319">
                  <a:extLst>
                    <a:ext uri="{FF2B5EF4-FFF2-40B4-BE49-F238E27FC236}">
                      <a16:creationId xmlns:a16="http://schemas.microsoft.com/office/drawing/2014/main" id="{CFA78C58-F3C1-81FD-EEE0-D15B7CE32292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1" name="Oval 320">
                  <a:extLst>
                    <a:ext uri="{FF2B5EF4-FFF2-40B4-BE49-F238E27FC236}">
                      <a16:creationId xmlns:a16="http://schemas.microsoft.com/office/drawing/2014/main" id="{A432F2B8-9EB2-D7DF-BC73-82750A062043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2" name="Oval 321">
                  <a:extLst>
                    <a:ext uri="{FF2B5EF4-FFF2-40B4-BE49-F238E27FC236}">
                      <a16:creationId xmlns:a16="http://schemas.microsoft.com/office/drawing/2014/main" id="{462F4B3E-7834-B941-683D-355E0C2536ED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3" name="Oval 322">
                  <a:extLst>
                    <a:ext uri="{FF2B5EF4-FFF2-40B4-BE49-F238E27FC236}">
                      <a16:creationId xmlns:a16="http://schemas.microsoft.com/office/drawing/2014/main" id="{16336203-8A34-C505-2DE6-4146E2F2240F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4" name="Oval 323">
                  <a:extLst>
                    <a:ext uri="{FF2B5EF4-FFF2-40B4-BE49-F238E27FC236}">
                      <a16:creationId xmlns:a16="http://schemas.microsoft.com/office/drawing/2014/main" id="{BF5EC48D-0065-C972-E5BC-022BA05E285F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5" name="Oval 324">
                  <a:extLst>
                    <a:ext uri="{FF2B5EF4-FFF2-40B4-BE49-F238E27FC236}">
                      <a16:creationId xmlns:a16="http://schemas.microsoft.com/office/drawing/2014/main" id="{2A0B7B72-4D34-DB10-E572-E48BF7B11D51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6" name="Oval 325">
                  <a:extLst>
                    <a:ext uri="{FF2B5EF4-FFF2-40B4-BE49-F238E27FC236}">
                      <a16:creationId xmlns:a16="http://schemas.microsoft.com/office/drawing/2014/main" id="{62203EC2-3E5E-434E-1D95-27508D093DB8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7" name="Oval 326">
                  <a:extLst>
                    <a:ext uri="{FF2B5EF4-FFF2-40B4-BE49-F238E27FC236}">
                      <a16:creationId xmlns:a16="http://schemas.microsoft.com/office/drawing/2014/main" id="{A8C371CA-2D44-1E96-BEDB-1306D6D41709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8" name="Oval 327">
                  <a:extLst>
                    <a:ext uri="{FF2B5EF4-FFF2-40B4-BE49-F238E27FC236}">
                      <a16:creationId xmlns:a16="http://schemas.microsoft.com/office/drawing/2014/main" id="{D8C15AFE-BF1F-51AF-4DB3-45011506E6F8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29" name="Arc 328">
                  <a:extLst>
                    <a:ext uri="{FF2B5EF4-FFF2-40B4-BE49-F238E27FC236}">
                      <a16:creationId xmlns:a16="http://schemas.microsoft.com/office/drawing/2014/main" id="{98F1FB69-3B46-D4BF-6412-4DA9D5014A19}"/>
                    </a:ext>
                  </a:extLst>
                </p:cNvPr>
                <p:cNvSpPr/>
                <p:nvPr/>
              </p:nvSpPr>
              <p:spPr>
                <a:xfrm rot="16400152">
                  <a:off x="1430830" y="2733788"/>
                  <a:ext cx="748120" cy="456395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3" name="Rounded Rectangle 312">
                <a:extLst>
                  <a:ext uri="{FF2B5EF4-FFF2-40B4-BE49-F238E27FC236}">
                    <a16:creationId xmlns:a16="http://schemas.microsoft.com/office/drawing/2014/main" id="{7FA1A24E-1592-9370-ACAD-F22BABDE4D8C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0" name="Group 83">
              <a:extLst>
                <a:ext uri="{FF2B5EF4-FFF2-40B4-BE49-F238E27FC236}">
                  <a16:creationId xmlns:a16="http://schemas.microsoft.com/office/drawing/2014/main" id="{674BCE1E-2AA5-EE82-0EFD-3BE75CDF06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9869" y="3323158"/>
              <a:ext cx="1280158" cy="274321"/>
              <a:chOff x="838200" y="5867400"/>
              <a:chExt cx="3815521" cy="770627"/>
            </a:xfrm>
          </p:grpSpPr>
          <p:grpSp>
            <p:nvGrpSpPr>
              <p:cNvPr id="7795" name="Group 123">
                <a:extLst>
                  <a:ext uri="{FF2B5EF4-FFF2-40B4-BE49-F238E27FC236}">
                    <a16:creationId xmlns:a16="http://schemas.microsoft.com/office/drawing/2014/main" id="{FCB4D213-A6A5-BDCD-BE0B-635A048BEF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86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5707D2C5-E60F-3590-9C1B-FEA16DC368C4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7" name="Oval 296">
                  <a:extLst>
                    <a:ext uri="{FF2B5EF4-FFF2-40B4-BE49-F238E27FC236}">
                      <a16:creationId xmlns:a16="http://schemas.microsoft.com/office/drawing/2014/main" id="{41E665E2-D0E0-2057-9139-E1EA26F5DC82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8" name="Oval 297">
                  <a:extLst>
                    <a:ext uri="{FF2B5EF4-FFF2-40B4-BE49-F238E27FC236}">
                      <a16:creationId xmlns:a16="http://schemas.microsoft.com/office/drawing/2014/main" id="{2036CF35-9CA6-69CD-DB94-5F400504600C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9" name="Oval 298">
                  <a:extLst>
                    <a:ext uri="{FF2B5EF4-FFF2-40B4-BE49-F238E27FC236}">
                      <a16:creationId xmlns:a16="http://schemas.microsoft.com/office/drawing/2014/main" id="{2FA793AB-DC37-CCAB-D69F-FAAD659C0AD9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0" name="Oval 299">
                  <a:extLst>
                    <a:ext uri="{FF2B5EF4-FFF2-40B4-BE49-F238E27FC236}">
                      <a16:creationId xmlns:a16="http://schemas.microsoft.com/office/drawing/2014/main" id="{53D3A5CD-6AA9-DAB6-92A6-1C9150789A0C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1" name="Oval 300">
                  <a:extLst>
                    <a:ext uri="{FF2B5EF4-FFF2-40B4-BE49-F238E27FC236}">
                      <a16:creationId xmlns:a16="http://schemas.microsoft.com/office/drawing/2014/main" id="{473096C9-6601-837C-5AD0-9658309429D5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2" name="Oval 301">
                  <a:extLst>
                    <a:ext uri="{FF2B5EF4-FFF2-40B4-BE49-F238E27FC236}">
                      <a16:creationId xmlns:a16="http://schemas.microsoft.com/office/drawing/2014/main" id="{A349B05F-6A77-6584-DD00-21FD251F071E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E8EBC575-DE32-191A-C71E-F8C2D61CC165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4" name="Oval 303">
                  <a:extLst>
                    <a:ext uri="{FF2B5EF4-FFF2-40B4-BE49-F238E27FC236}">
                      <a16:creationId xmlns:a16="http://schemas.microsoft.com/office/drawing/2014/main" id="{ED6C9BF0-C796-A2CD-1AC8-028C7E6E8AED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5" name="Oval 304">
                  <a:extLst>
                    <a:ext uri="{FF2B5EF4-FFF2-40B4-BE49-F238E27FC236}">
                      <a16:creationId xmlns:a16="http://schemas.microsoft.com/office/drawing/2014/main" id="{4BBA9272-0908-2700-A7DD-7D79BC2F4277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6" name="Oval 305">
                  <a:extLst>
                    <a:ext uri="{FF2B5EF4-FFF2-40B4-BE49-F238E27FC236}">
                      <a16:creationId xmlns:a16="http://schemas.microsoft.com/office/drawing/2014/main" id="{47D29508-9591-FA9D-7015-CA83007E9FE5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7" name="Oval 306">
                  <a:extLst>
                    <a:ext uri="{FF2B5EF4-FFF2-40B4-BE49-F238E27FC236}">
                      <a16:creationId xmlns:a16="http://schemas.microsoft.com/office/drawing/2014/main" id="{721B6EA9-1BCE-D9AF-4CD1-9C1D428B9B98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8" name="Oval 307">
                  <a:extLst>
                    <a:ext uri="{FF2B5EF4-FFF2-40B4-BE49-F238E27FC236}">
                      <a16:creationId xmlns:a16="http://schemas.microsoft.com/office/drawing/2014/main" id="{909DDBD5-3F68-0503-5906-58A708682053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09" name="Oval 308">
                  <a:extLst>
                    <a:ext uri="{FF2B5EF4-FFF2-40B4-BE49-F238E27FC236}">
                      <a16:creationId xmlns:a16="http://schemas.microsoft.com/office/drawing/2014/main" id="{1C65B235-81B6-C69C-B232-009B7D167569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310" name="Oval 309">
                  <a:extLst>
                    <a:ext uri="{FF2B5EF4-FFF2-40B4-BE49-F238E27FC236}">
                      <a16:creationId xmlns:a16="http://schemas.microsoft.com/office/drawing/2014/main" id="{A4F94D00-845D-9E13-0CDF-CC755A36DA9E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796" name="Group 140">
                <a:extLst>
                  <a:ext uri="{FF2B5EF4-FFF2-40B4-BE49-F238E27FC236}">
                    <a16:creationId xmlns:a16="http://schemas.microsoft.com/office/drawing/2014/main" id="{9D153425-E510-5B80-F4FD-1D4A6ECAF0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68170" y="6029273"/>
                <a:ext cx="3127630" cy="550958"/>
                <a:chOff x="1688182" y="2601701"/>
                <a:chExt cx="4502396" cy="962853"/>
              </a:xfrm>
            </p:grpSpPr>
            <p:sp>
              <p:nvSpPr>
                <p:cNvPr id="280" name="Oval 78">
                  <a:extLst>
                    <a:ext uri="{FF2B5EF4-FFF2-40B4-BE49-F238E27FC236}">
                      <a16:creationId xmlns:a16="http://schemas.microsoft.com/office/drawing/2014/main" id="{CAE040F9-CE08-7421-2C79-204F9E134610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1" name="Oval 81">
                  <a:extLst>
                    <a:ext uri="{FF2B5EF4-FFF2-40B4-BE49-F238E27FC236}">
                      <a16:creationId xmlns:a16="http://schemas.microsoft.com/office/drawing/2014/main" id="{CE3D5057-1D16-C4F5-882A-6AC01E0E319E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2" name="Oval 84">
                  <a:extLst>
                    <a:ext uri="{FF2B5EF4-FFF2-40B4-BE49-F238E27FC236}">
                      <a16:creationId xmlns:a16="http://schemas.microsoft.com/office/drawing/2014/main" id="{57197012-3894-23B4-17B2-0656C4363684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3" name="Oval 282">
                  <a:extLst>
                    <a:ext uri="{FF2B5EF4-FFF2-40B4-BE49-F238E27FC236}">
                      <a16:creationId xmlns:a16="http://schemas.microsoft.com/office/drawing/2014/main" id="{B0F06BCC-2C9A-5CDC-62FB-8334A0D38850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C40D6A9B-42ED-3574-1392-A0E77C2CD061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F9D6B071-C764-2660-16BE-DD207BB36DD5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6B92ADE5-48F6-C761-50F7-DF29C1520E01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7" name="Oval 286">
                  <a:extLst>
                    <a:ext uri="{FF2B5EF4-FFF2-40B4-BE49-F238E27FC236}">
                      <a16:creationId xmlns:a16="http://schemas.microsoft.com/office/drawing/2014/main" id="{5116BC17-38A2-AD42-5536-B426C14DB712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8" name="Oval 287">
                  <a:extLst>
                    <a:ext uri="{FF2B5EF4-FFF2-40B4-BE49-F238E27FC236}">
                      <a16:creationId xmlns:a16="http://schemas.microsoft.com/office/drawing/2014/main" id="{07802C07-B4AE-5308-7886-42CBABE20809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89" name="Oval 288">
                  <a:extLst>
                    <a:ext uri="{FF2B5EF4-FFF2-40B4-BE49-F238E27FC236}">
                      <a16:creationId xmlns:a16="http://schemas.microsoft.com/office/drawing/2014/main" id="{961F44A9-93EE-6109-F389-9180600977ED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0" name="Oval 289">
                  <a:extLst>
                    <a:ext uri="{FF2B5EF4-FFF2-40B4-BE49-F238E27FC236}">
                      <a16:creationId xmlns:a16="http://schemas.microsoft.com/office/drawing/2014/main" id="{475C23AF-006A-38CB-A680-282A1E987F88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1" name="Oval 290">
                  <a:extLst>
                    <a:ext uri="{FF2B5EF4-FFF2-40B4-BE49-F238E27FC236}">
                      <a16:creationId xmlns:a16="http://schemas.microsoft.com/office/drawing/2014/main" id="{24CF68B2-35A2-00E4-D3C9-BBD7FC9D5525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0B043B58-F773-AAB1-B6C0-B58CBD251A2C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3" name="Oval 292">
                  <a:extLst>
                    <a:ext uri="{FF2B5EF4-FFF2-40B4-BE49-F238E27FC236}">
                      <a16:creationId xmlns:a16="http://schemas.microsoft.com/office/drawing/2014/main" id="{E3F8ED72-BA3A-3477-2585-401449CB0B8D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A811B095-5F26-4FD3-B789-9051DEF8E0C4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95" name="Arc 294">
                  <a:extLst>
                    <a:ext uri="{FF2B5EF4-FFF2-40B4-BE49-F238E27FC236}">
                      <a16:creationId xmlns:a16="http://schemas.microsoft.com/office/drawing/2014/main" id="{375EBEA2-0B07-728A-02E4-A2C27B673931}"/>
                    </a:ext>
                  </a:extLst>
                </p:cNvPr>
                <p:cNvSpPr/>
                <p:nvPr/>
              </p:nvSpPr>
              <p:spPr>
                <a:xfrm rot="16400152">
                  <a:off x="1577381" y="2997318"/>
                  <a:ext cx="677988" cy="456391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279" name="Rounded Rectangle 278">
                <a:extLst>
                  <a:ext uri="{FF2B5EF4-FFF2-40B4-BE49-F238E27FC236}">
                    <a16:creationId xmlns:a16="http://schemas.microsoft.com/office/drawing/2014/main" id="{05E4FFCC-7B3D-3F76-02B1-CF8C371655B0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1" name="Group 83">
              <a:extLst>
                <a:ext uri="{FF2B5EF4-FFF2-40B4-BE49-F238E27FC236}">
                  <a16:creationId xmlns:a16="http://schemas.microsoft.com/office/drawing/2014/main" id="{0ABA439A-D21E-8B61-A4D0-E60EB9F0D87B}"/>
                </a:ext>
              </a:extLst>
            </p:cNvPr>
            <p:cNvGrpSpPr>
              <a:grpSpLocks/>
            </p:cNvGrpSpPr>
            <p:nvPr/>
          </p:nvGrpSpPr>
          <p:grpSpPr bwMode="auto">
            <a:xfrm rot="-5018920">
              <a:off x="3267862" y="5619579"/>
              <a:ext cx="1280157" cy="274322"/>
              <a:chOff x="838200" y="5867400"/>
              <a:chExt cx="3815517" cy="770627"/>
            </a:xfrm>
          </p:grpSpPr>
          <p:grpSp>
            <p:nvGrpSpPr>
              <p:cNvPr id="7699" name="Group 123">
                <a:extLst>
                  <a:ext uri="{FF2B5EF4-FFF2-40B4-BE49-F238E27FC236}">
                    <a16:creationId xmlns:a16="http://schemas.microsoft.com/office/drawing/2014/main" id="{E13E734D-29BB-27DA-4776-83E0B870AB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82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262" name="Oval 261">
                  <a:extLst>
                    <a:ext uri="{FF2B5EF4-FFF2-40B4-BE49-F238E27FC236}">
                      <a16:creationId xmlns:a16="http://schemas.microsoft.com/office/drawing/2014/main" id="{0F084B02-2BCA-52F6-49C2-41AEB526246A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3" name="Oval 262">
                  <a:extLst>
                    <a:ext uri="{FF2B5EF4-FFF2-40B4-BE49-F238E27FC236}">
                      <a16:creationId xmlns:a16="http://schemas.microsoft.com/office/drawing/2014/main" id="{9F19E714-CD14-FC2B-7F02-B9D0A830D3B3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5DA0849B-DFA6-D86E-A6F4-027CD573AB41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5" name="Oval 264">
                  <a:extLst>
                    <a:ext uri="{FF2B5EF4-FFF2-40B4-BE49-F238E27FC236}">
                      <a16:creationId xmlns:a16="http://schemas.microsoft.com/office/drawing/2014/main" id="{AAF51097-B509-933C-C9D9-A760A0A2BB27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6" name="Oval 265">
                  <a:extLst>
                    <a:ext uri="{FF2B5EF4-FFF2-40B4-BE49-F238E27FC236}">
                      <a16:creationId xmlns:a16="http://schemas.microsoft.com/office/drawing/2014/main" id="{9136460D-13BA-F8FF-1B25-FA026457C4D0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7" name="Oval 266">
                  <a:extLst>
                    <a:ext uri="{FF2B5EF4-FFF2-40B4-BE49-F238E27FC236}">
                      <a16:creationId xmlns:a16="http://schemas.microsoft.com/office/drawing/2014/main" id="{3AF203AE-D5F7-C1B9-39EA-252BCBE47984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8" name="Oval 267">
                  <a:extLst>
                    <a:ext uri="{FF2B5EF4-FFF2-40B4-BE49-F238E27FC236}">
                      <a16:creationId xmlns:a16="http://schemas.microsoft.com/office/drawing/2014/main" id="{84C972C6-3CF9-9FEA-5158-DE1ECB10F9A0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9" name="Oval 268">
                  <a:extLst>
                    <a:ext uri="{FF2B5EF4-FFF2-40B4-BE49-F238E27FC236}">
                      <a16:creationId xmlns:a16="http://schemas.microsoft.com/office/drawing/2014/main" id="{822E23E8-7E7C-19A0-8287-B670BBA3FA3E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0" name="Oval 269">
                  <a:extLst>
                    <a:ext uri="{FF2B5EF4-FFF2-40B4-BE49-F238E27FC236}">
                      <a16:creationId xmlns:a16="http://schemas.microsoft.com/office/drawing/2014/main" id="{9EBA6C0F-F9F3-4906-5140-0D67315AA387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1" name="Oval 270">
                  <a:extLst>
                    <a:ext uri="{FF2B5EF4-FFF2-40B4-BE49-F238E27FC236}">
                      <a16:creationId xmlns:a16="http://schemas.microsoft.com/office/drawing/2014/main" id="{29DA7737-69A8-F198-4197-1AF890DE1C00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2" name="Oval 271">
                  <a:extLst>
                    <a:ext uri="{FF2B5EF4-FFF2-40B4-BE49-F238E27FC236}">
                      <a16:creationId xmlns:a16="http://schemas.microsoft.com/office/drawing/2014/main" id="{295174E7-4943-15D0-A46F-3BA45C588955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3" name="Oval 272">
                  <a:extLst>
                    <a:ext uri="{FF2B5EF4-FFF2-40B4-BE49-F238E27FC236}">
                      <a16:creationId xmlns:a16="http://schemas.microsoft.com/office/drawing/2014/main" id="{F32253FC-4086-E8D7-CD67-B35E716EE072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4" name="Oval 273">
                  <a:extLst>
                    <a:ext uri="{FF2B5EF4-FFF2-40B4-BE49-F238E27FC236}">
                      <a16:creationId xmlns:a16="http://schemas.microsoft.com/office/drawing/2014/main" id="{0B09CDB0-BBF9-E0AE-A8C8-A55E85880B9A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5" name="Oval 274">
                  <a:extLst>
                    <a:ext uri="{FF2B5EF4-FFF2-40B4-BE49-F238E27FC236}">
                      <a16:creationId xmlns:a16="http://schemas.microsoft.com/office/drawing/2014/main" id="{121308BC-48F7-A1F0-7855-E5B95F297AC3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76" name="Oval 275">
                  <a:extLst>
                    <a:ext uri="{FF2B5EF4-FFF2-40B4-BE49-F238E27FC236}">
                      <a16:creationId xmlns:a16="http://schemas.microsoft.com/office/drawing/2014/main" id="{A8246A07-9140-544A-AD57-9895651CDB84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700" name="Group 140">
                <a:extLst>
                  <a:ext uri="{FF2B5EF4-FFF2-40B4-BE49-F238E27FC236}">
                    <a16:creationId xmlns:a16="http://schemas.microsoft.com/office/drawing/2014/main" id="{311A3F54-899C-DD39-1A3B-CE204FA7C2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6757" y="6029271"/>
                <a:ext cx="3039044" cy="504296"/>
                <a:chOff x="1815707" y="2601701"/>
                <a:chExt cx="4374871" cy="881308"/>
              </a:xfrm>
            </p:grpSpPr>
            <p:sp>
              <p:nvSpPr>
                <p:cNvPr id="246" name="Oval 78">
                  <a:extLst>
                    <a:ext uri="{FF2B5EF4-FFF2-40B4-BE49-F238E27FC236}">
                      <a16:creationId xmlns:a16="http://schemas.microsoft.com/office/drawing/2014/main" id="{2BF9C4CD-397A-0BF3-13C9-0FB961D6668A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7" name="Oval 81">
                  <a:extLst>
                    <a:ext uri="{FF2B5EF4-FFF2-40B4-BE49-F238E27FC236}">
                      <a16:creationId xmlns:a16="http://schemas.microsoft.com/office/drawing/2014/main" id="{EA1D6765-488F-0622-1B84-F27A4E3608DB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8" name="Oval 84">
                  <a:extLst>
                    <a:ext uri="{FF2B5EF4-FFF2-40B4-BE49-F238E27FC236}">
                      <a16:creationId xmlns:a16="http://schemas.microsoft.com/office/drawing/2014/main" id="{8A3752E3-DA67-4E29-020B-12B298C12BBA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9" name="Oval 248">
                  <a:extLst>
                    <a:ext uri="{FF2B5EF4-FFF2-40B4-BE49-F238E27FC236}">
                      <a16:creationId xmlns:a16="http://schemas.microsoft.com/office/drawing/2014/main" id="{812B0D95-E31B-BE5A-396F-02080F63057B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0" name="Oval 249">
                  <a:extLst>
                    <a:ext uri="{FF2B5EF4-FFF2-40B4-BE49-F238E27FC236}">
                      <a16:creationId xmlns:a16="http://schemas.microsoft.com/office/drawing/2014/main" id="{FC47E284-03C7-2D9B-0384-B6B5CEDB19BB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1" name="Oval 250">
                  <a:extLst>
                    <a:ext uri="{FF2B5EF4-FFF2-40B4-BE49-F238E27FC236}">
                      <a16:creationId xmlns:a16="http://schemas.microsoft.com/office/drawing/2014/main" id="{B680EC34-55C6-6B80-6C11-3BEA32441A44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2" name="Oval 251">
                  <a:extLst>
                    <a:ext uri="{FF2B5EF4-FFF2-40B4-BE49-F238E27FC236}">
                      <a16:creationId xmlns:a16="http://schemas.microsoft.com/office/drawing/2014/main" id="{09E9C105-92D4-AECC-8D0E-D74A52436F7E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3" name="Oval 252">
                  <a:extLst>
                    <a:ext uri="{FF2B5EF4-FFF2-40B4-BE49-F238E27FC236}">
                      <a16:creationId xmlns:a16="http://schemas.microsoft.com/office/drawing/2014/main" id="{5F0FADA5-2DEB-56A7-03FF-FFFE24AB7CC1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4" name="Oval 253">
                  <a:extLst>
                    <a:ext uri="{FF2B5EF4-FFF2-40B4-BE49-F238E27FC236}">
                      <a16:creationId xmlns:a16="http://schemas.microsoft.com/office/drawing/2014/main" id="{1DBB6457-626C-8C8C-B8A9-670B6DC5B1FB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5" name="Oval 254">
                  <a:extLst>
                    <a:ext uri="{FF2B5EF4-FFF2-40B4-BE49-F238E27FC236}">
                      <a16:creationId xmlns:a16="http://schemas.microsoft.com/office/drawing/2014/main" id="{8C9E7F88-B5CA-710D-A6A5-F6016FC1121C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6" name="Oval 255">
                  <a:extLst>
                    <a:ext uri="{FF2B5EF4-FFF2-40B4-BE49-F238E27FC236}">
                      <a16:creationId xmlns:a16="http://schemas.microsoft.com/office/drawing/2014/main" id="{D3633CC7-C1AF-8E34-E726-5CE65E332BA8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7" name="Oval 256">
                  <a:extLst>
                    <a:ext uri="{FF2B5EF4-FFF2-40B4-BE49-F238E27FC236}">
                      <a16:creationId xmlns:a16="http://schemas.microsoft.com/office/drawing/2014/main" id="{034AB39B-53A1-65FE-A2C5-6DA39CD08A2F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8" name="Oval 257">
                  <a:extLst>
                    <a:ext uri="{FF2B5EF4-FFF2-40B4-BE49-F238E27FC236}">
                      <a16:creationId xmlns:a16="http://schemas.microsoft.com/office/drawing/2014/main" id="{D520B620-6427-F749-7627-FE530118243D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59" name="Oval 258">
                  <a:extLst>
                    <a:ext uri="{FF2B5EF4-FFF2-40B4-BE49-F238E27FC236}">
                      <a16:creationId xmlns:a16="http://schemas.microsoft.com/office/drawing/2014/main" id="{D1F234BC-DAE4-B095-FDB0-D150C292D04E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0" name="Oval 259">
                  <a:extLst>
                    <a:ext uri="{FF2B5EF4-FFF2-40B4-BE49-F238E27FC236}">
                      <a16:creationId xmlns:a16="http://schemas.microsoft.com/office/drawing/2014/main" id="{AC089480-B6DA-2596-1425-A360E67D4D20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61" name="Arc 260">
                  <a:extLst>
                    <a:ext uri="{FF2B5EF4-FFF2-40B4-BE49-F238E27FC236}">
                      <a16:creationId xmlns:a16="http://schemas.microsoft.com/office/drawing/2014/main" id="{F5F1D340-F906-56B1-B606-4427FBAD1B68}"/>
                    </a:ext>
                  </a:extLst>
                </p:cNvPr>
                <p:cNvSpPr/>
                <p:nvPr/>
              </p:nvSpPr>
              <p:spPr>
                <a:xfrm rot="16400152">
                  <a:off x="1777664" y="2839832"/>
                  <a:ext cx="771629" cy="469937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245" name="Rounded Rectangle 244">
                <a:extLst>
                  <a:ext uri="{FF2B5EF4-FFF2-40B4-BE49-F238E27FC236}">
                    <a16:creationId xmlns:a16="http://schemas.microsoft.com/office/drawing/2014/main" id="{33C8F848-994B-C61E-02AC-326F55B6D3BA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2" name="Group 83">
              <a:extLst>
                <a:ext uri="{FF2B5EF4-FFF2-40B4-BE49-F238E27FC236}">
                  <a16:creationId xmlns:a16="http://schemas.microsoft.com/office/drawing/2014/main" id="{2007BF9E-CFF5-3701-8F41-EF0372E93715}"/>
                </a:ext>
              </a:extLst>
            </p:cNvPr>
            <p:cNvGrpSpPr>
              <a:grpSpLocks/>
            </p:cNvGrpSpPr>
            <p:nvPr/>
          </p:nvGrpSpPr>
          <p:grpSpPr bwMode="auto">
            <a:xfrm rot="-6196566">
              <a:off x="4517217" y="5546511"/>
              <a:ext cx="1280156" cy="274321"/>
              <a:chOff x="838200" y="5867400"/>
              <a:chExt cx="3815513" cy="770627"/>
            </a:xfrm>
          </p:grpSpPr>
          <p:grpSp>
            <p:nvGrpSpPr>
              <p:cNvPr id="7603" name="Group 123">
                <a:extLst>
                  <a:ext uri="{FF2B5EF4-FFF2-40B4-BE49-F238E27FC236}">
                    <a16:creationId xmlns:a16="http://schemas.microsoft.com/office/drawing/2014/main" id="{8EAE319B-E1CF-F41C-71A7-9C5B2DB2F3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78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228" name="Oval 227">
                  <a:extLst>
                    <a:ext uri="{FF2B5EF4-FFF2-40B4-BE49-F238E27FC236}">
                      <a16:creationId xmlns:a16="http://schemas.microsoft.com/office/drawing/2014/main" id="{7CA8A7D9-8D09-73F5-E12F-7D9AA7878065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9" name="Oval 228">
                  <a:extLst>
                    <a:ext uri="{FF2B5EF4-FFF2-40B4-BE49-F238E27FC236}">
                      <a16:creationId xmlns:a16="http://schemas.microsoft.com/office/drawing/2014/main" id="{DB270D4B-EB5B-3EC6-4563-87151003A6D2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0" name="Oval 229">
                  <a:extLst>
                    <a:ext uri="{FF2B5EF4-FFF2-40B4-BE49-F238E27FC236}">
                      <a16:creationId xmlns:a16="http://schemas.microsoft.com/office/drawing/2014/main" id="{0BF1E21C-8D33-114E-89A3-094F71F66A40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1" name="Oval 230">
                  <a:extLst>
                    <a:ext uri="{FF2B5EF4-FFF2-40B4-BE49-F238E27FC236}">
                      <a16:creationId xmlns:a16="http://schemas.microsoft.com/office/drawing/2014/main" id="{C7DDD9A1-8AA6-9A1D-F2B4-1A87D0941DAA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2" name="Oval 231">
                  <a:extLst>
                    <a:ext uri="{FF2B5EF4-FFF2-40B4-BE49-F238E27FC236}">
                      <a16:creationId xmlns:a16="http://schemas.microsoft.com/office/drawing/2014/main" id="{1C2EAD46-5EE5-D10D-12C8-9D1F2BF33C72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3" name="Oval 232">
                  <a:extLst>
                    <a:ext uri="{FF2B5EF4-FFF2-40B4-BE49-F238E27FC236}">
                      <a16:creationId xmlns:a16="http://schemas.microsoft.com/office/drawing/2014/main" id="{5259FF0D-5F02-7C10-0D19-BB43200F6115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4" name="Oval 233">
                  <a:extLst>
                    <a:ext uri="{FF2B5EF4-FFF2-40B4-BE49-F238E27FC236}">
                      <a16:creationId xmlns:a16="http://schemas.microsoft.com/office/drawing/2014/main" id="{F52A649C-1694-8580-4FEA-6A800E377A3F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5" name="Oval 234">
                  <a:extLst>
                    <a:ext uri="{FF2B5EF4-FFF2-40B4-BE49-F238E27FC236}">
                      <a16:creationId xmlns:a16="http://schemas.microsoft.com/office/drawing/2014/main" id="{40755B87-9422-5E50-A8DA-06558E912A2E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6" name="Oval 235">
                  <a:extLst>
                    <a:ext uri="{FF2B5EF4-FFF2-40B4-BE49-F238E27FC236}">
                      <a16:creationId xmlns:a16="http://schemas.microsoft.com/office/drawing/2014/main" id="{43B8BC73-D807-B92B-0D65-6FD58D5E61A1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7" name="Oval 236">
                  <a:extLst>
                    <a:ext uri="{FF2B5EF4-FFF2-40B4-BE49-F238E27FC236}">
                      <a16:creationId xmlns:a16="http://schemas.microsoft.com/office/drawing/2014/main" id="{4384AD4B-600F-4FB8-AF97-C78A137E85BA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8" name="Oval 237">
                  <a:extLst>
                    <a:ext uri="{FF2B5EF4-FFF2-40B4-BE49-F238E27FC236}">
                      <a16:creationId xmlns:a16="http://schemas.microsoft.com/office/drawing/2014/main" id="{42B52B05-7EFD-218E-8854-DE280F6B2174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39" name="Oval 238">
                  <a:extLst>
                    <a:ext uri="{FF2B5EF4-FFF2-40B4-BE49-F238E27FC236}">
                      <a16:creationId xmlns:a16="http://schemas.microsoft.com/office/drawing/2014/main" id="{C6FCFA51-5A26-4A00-E8C8-65FBCD702E4F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0" name="Oval 239">
                  <a:extLst>
                    <a:ext uri="{FF2B5EF4-FFF2-40B4-BE49-F238E27FC236}">
                      <a16:creationId xmlns:a16="http://schemas.microsoft.com/office/drawing/2014/main" id="{32CEB639-BDAC-D3C2-7700-2C2697A09B6E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1" name="Oval 240">
                  <a:extLst>
                    <a:ext uri="{FF2B5EF4-FFF2-40B4-BE49-F238E27FC236}">
                      <a16:creationId xmlns:a16="http://schemas.microsoft.com/office/drawing/2014/main" id="{CC33BABD-83A3-E8F6-8454-F01CC8EB6148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42" name="Oval 241">
                  <a:extLst>
                    <a:ext uri="{FF2B5EF4-FFF2-40B4-BE49-F238E27FC236}">
                      <a16:creationId xmlns:a16="http://schemas.microsoft.com/office/drawing/2014/main" id="{1267DF66-B2D6-8024-1EFB-5EED2A58F953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604" name="Group 140">
                <a:extLst>
                  <a:ext uri="{FF2B5EF4-FFF2-40B4-BE49-F238E27FC236}">
                    <a16:creationId xmlns:a16="http://schemas.microsoft.com/office/drawing/2014/main" id="{AB25C48B-58DF-A1D8-B0B2-C199AF4A21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63882" y="6029272"/>
                <a:ext cx="3031918" cy="530073"/>
                <a:chOff x="1825965" y="2601701"/>
                <a:chExt cx="4364613" cy="926355"/>
              </a:xfrm>
            </p:grpSpPr>
            <p:sp>
              <p:nvSpPr>
                <p:cNvPr id="212" name="Oval 78">
                  <a:extLst>
                    <a:ext uri="{FF2B5EF4-FFF2-40B4-BE49-F238E27FC236}">
                      <a16:creationId xmlns:a16="http://schemas.microsoft.com/office/drawing/2014/main" id="{8387A18D-415E-DB38-776E-B3E4BCE3A75F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3" name="Oval 81">
                  <a:extLst>
                    <a:ext uri="{FF2B5EF4-FFF2-40B4-BE49-F238E27FC236}">
                      <a16:creationId xmlns:a16="http://schemas.microsoft.com/office/drawing/2014/main" id="{ECF3068A-5F32-90EC-FCA1-9BD3EC178CB1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4" name="Oval 84">
                  <a:extLst>
                    <a:ext uri="{FF2B5EF4-FFF2-40B4-BE49-F238E27FC236}">
                      <a16:creationId xmlns:a16="http://schemas.microsoft.com/office/drawing/2014/main" id="{DD738CE4-3F1B-D91D-A36B-900505E72107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5" name="Oval 214">
                  <a:extLst>
                    <a:ext uri="{FF2B5EF4-FFF2-40B4-BE49-F238E27FC236}">
                      <a16:creationId xmlns:a16="http://schemas.microsoft.com/office/drawing/2014/main" id="{3A5C60ED-F4C5-9BA0-927B-DA226EB1416E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6" name="Oval 215">
                  <a:extLst>
                    <a:ext uri="{FF2B5EF4-FFF2-40B4-BE49-F238E27FC236}">
                      <a16:creationId xmlns:a16="http://schemas.microsoft.com/office/drawing/2014/main" id="{DB39B528-55A9-BE3E-B700-467B7615876A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7" name="Oval 216">
                  <a:extLst>
                    <a:ext uri="{FF2B5EF4-FFF2-40B4-BE49-F238E27FC236}">
                      <a16:creationId xmlns:a16="http://schemas.microsoft.com/office/drawing/2014/main" id="{962AB6CE-74C1-0833-53FA-24F39145B43C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8" name="Oval 217">
                  <a:extLst>
                    <a:ext uri="{FF2B5EF4-FFF2-40B4-BE49-F238E27FC236}">
                      <a16:creationId xmlns:a16="http://schemas.microsoft.com/office/drawing/2014/main" id="{962AB5EB-F397-AC45-35BA-D2F1D151B855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19" name="Oval 218">
                  <a:extLst>
                    <a:ext uri="{FF2B5EF4-FFF2-40B4-BE49-F238E27FC236}">
                      <a16:creationId xmlns:a16="http://schemas.microsoft.com/office/drawing/2014/main" id="{54C80290-BA6C-7EE8-428A-D3E1E8F7A070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0" name="Oval 219">
                  <a:extLst>
                    <a:ext uri="{FF2B5EF4-FFF2-40B4-BE49-F238E27FC236}">
                      <a16:creationId xmlns:a16="http://schemas.microsoft.com/office/drawing/2014/main" id="{A6D1C875-3006-EDBB-F40E-F6B869D56866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1" name="Oval 220">
                  <a:extLst>
                    <a:ext uri="{FF2B5EF4-FFF2-40B4-BE49-F238E27FC236}">
                      <a16:creationId xmlns:a16="http://schemas.microsoft.com/office/drawing/2014/main" id="{31E25EC8-4BCD-91B9-458B-CD01858AD93E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2" name="Oval 221">
                  <a:extLst>
                    <a:ext uri="{FF2B5EF4-FFF2-40B4-BE49-F238E27FC236}">
                      <a16:creationId xmlns:a16="http://schemas.microsoft.com/office/drawing/2014/main" id="{22BCDD96-12DF-A64A-9AF5-4ED0557CB1DB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3" name="Oval 222">
                  <a:extLst>
                    <a:ext uri="{FF2B5EF4-FFF2-40B4-BE49-F238E27FC236}">
                      <a16:creationId xmlns:a16="http://schemas.microsoft.com/office/drawing/2014/main" id="{3DFBA42F-0F12-6439-6CC2-B2A328AC3D59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4" name="Oval 223">
                  <a:extLst>
                    <a:ext uri="{FF2B5EF4-FFF2-40B4-BE49-F238E27FC236}">
                      <a16:creationId xmlns:a16="http://schemas.microsoft.com/office/drawing/2014/main" id="{AFEE0C17-9E2C-60A1-9E10-1BD61BA527DD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5" name="Oval 224">
                  <a:extLst>
                    <a:ext uri="{FF2B5EF4-FFF2-40B4-BE49-F238E27FC236}">
                      <a16:creationId xmlns:a16="http://schemas.microsoft.com/office/drawing/2014/main" id="{4DE2380A-9B29-E63A-9FCE-9D19FADB6510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6" name="Oval 225">
                  <a:extLst>
                    <a:ext uri="{FF2B5EF4-FFF2-40B4-BE49-F238E27FC236}">
                      <a16:creationId xmlns:a16="http://schemas.microsoft.com/office/drawing/2014/main" id="{87A7CF63-91F5-0FD1-8C0F-F60BA794F18A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27" name="Arc 226">
                  <a:extLst>
                    <a:ext uri="{FF2B5EF4-FFF2-40B4-BE49-F238E27FC236}">
                      <a16:creationId xmlns:a16="http://schemas.microsoft.com/office/drawing/2014/main" id="{849EB379-4E57-F5EB-EC27-B5F5A9CE3B0D}"/>
                    </a:ext>
                  </a:extLst>
                </p:cNvPr>
                <p:cNvSpPr/>
                <p:nvPr/>
              </p:nvSpPr>
              <p:spPr>
                <a:xfrm rot="16400152">
                  <a:off x="1713841" y="2895446"/>
                  <a:ext cx="756041" cy="463128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211" name="Rounded Rectangle 210">
                <a:extLst>
                  <a:ext uri="{FF2B5EF4-FFF2-40B4-BE49-F238E27FC236}">
                    <a16:creationId xmlns:a16="http://schemas.microsoft.com/office/drawing/2014/main" id="{5B802641-837D-E19A-20CE-613CFD60E6C3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3" name="Group 83">
              <a:extLst>
                <a:ext uri="{FF2B5EF4-FFF2-40B4-BE49-F238E27FC236}">
                  <a16:creationId xmlns:a16="http://schemas.microsoft.com/office/drawing/2014/main" id="{948FCD55-119E-3853-99B6-1B3AD453EC98}"/>
                </a:ext>
              </a:extLst>
            </p:cNvPr>
            <p:cNvGrpSpPr>
              <a:grpSpLocks/>
            </p:cNvGrpSpPr>
            <p:nvPr/>
          </p:nvGrpSpPr>
          <p:grpSpPr bwMode="auto">
            <a:xfrm rot="-9272767">
              <a:off x="5940424" y="4376578"/>
              <a:ext cx="1280154" cy="274321"/>
              <a:chOff x="838200" y="5867400"/>
              <a:chExt cx="3815509" cy="770627"/>
            </a:xfrm>
          </p:grpSpPr>
          <p:grpSp>
            <p:nvGrpSpPr>
              <p:cNvPr id="7507" name="Group 123">
                <a:extLst>
                  <a:ext uri="{FF2B5EF4-FFF2-40B4-BE49-F238E27FC236}">
                    <a16:creationId xmlns:a16="http://schemas.microsoft.com/office/drawing/2014/main" id="{DCD5781D-201D-1431-BB31-A2681E6C80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74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62B937A0-9275-B146-756A-149E3271137D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E99AEEB0-2364-52A2-7927-5A856368608A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1F0F32AF-F91F-35C5-E22E-FE3BCD656F09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B77BCC8F-C1A1-4325-18B4-8BE2A03EF584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E0A13A14-4F14-E312-3F65-FD73C00E1593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9" name="Oval 198">
                  <a:extLst>
                    <a:ext uri="{FF2B5EF4-FFF2-40B4-BE49-F238E27FC236}">
                      <a16:creationId xmlns:a16="http://schemas.microsoft.com/office/drawing/2014/main" id="{CE16A056-C4F4-6590-D4BE-EB21E84C4CEE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0" name="Oval 199">
                  <a:extLst>
                    <a:ext uri="{FF2B5EF4-FFF2-40B4-BE49-F238E27FC236}">
                      <a16:creationId xmlns:a16="http://schemas.microsoft.com/office/drawing/2014/main" id="{3D1B1EC4-8CE9-6775-105E-08BCE3454315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1" name="Oval 200">
                  <a:extLst>
                    <a:ext uri="{FF2B5EF4-FFF2-40B4-BE49-F238E27FC236}">
                      <a16:creationId xmlns:a16="http://schemas.microsoft.com/office/drawing/2014/main" id="{BB454214-6BEB-2E51-3DB1-A26924087F54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2" name="Oval 201">
                  <a:extLst>
                    <a:ext uri="{FF2B5EF4-FFF2-40B4-BE49-F238E27FC236}">
                      <a16:creationId xmlns:a16="http://schemas.microsoft.com/office/drawing/2014/main" id="{FD6397FB-311B-CF62-F05D-31A0F415F7CD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3" name="Oval 202">
                  <a:extLst>
                    <a:ext uri="{FF2B5EF4-FFF2-40B4-BE49-F238E27FC236}">
                      <a16:creationId xmlns:a16="http://schemas.microsoft.com/office/drawing/2014/main" id="{9FB9871F-EDC2-D073-1C0B-603B017253FC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4" name="Oval 203">
                  <a:extLst>
                    <a:ext uri="{FF2B5EF4-FFF2-40B4-BE49-F238E27FC236}">
                      <a16:creationId xmlns:a16="http://schemas.microsoft.com/office/drawing/2014/main" id="{2A4F0BAB-9A39-F1E3-669C-CF33C1CD477B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5" name="Oval 204">
                  <a:extLst>
                    <a:ext uri="{FF2B5EF4-FFF2-40B4-BE49-F238E27FC236}">
                      <a16:creationId xmlns:a16="http://schemas.microsoft.com/office/drawing/2014/main" id="{EE515918-6203-2E65-D42A-78A27EF3E452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17038C45-3C4F-3062-6B70-35F0240F9E43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7" name="Oval 206">
                  <a:extLst>
                    <a:ext uri="{FF2B5EF4-FFF2-40B4-BE49-F238E27FC236}">
                      <a16:creationId xmlns:a16="http://schemas.microsoft.com/office/drawing/2014/main" id="{07AEC8B6-6137-E3C1-B3F7-5C5933541077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C5B592C2-75D7-53BB-629F-2F1E1EFAACA4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508" name="Group 140">
                <a:extLst>
                  <a:ext uri="{FF2B5EF4-FFF2-40B4-BE49-F238E27FC236}">
                    <a16:creationId xmlns:a16="http://schemas.microsoft.com/office/drawing/2014/main" id="{870FDED0-E18A-EA32-91E5-E648503E1A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32680" y="6029272"/>
                <a:ext cx="3063118" cy="579549"/>
                <a:chOff x="1781050" y="2601701"/>
                <a:chExt cx="4409528" cy="1012819"/>
              </a:xfrm>
            </p:grpSpPr>
            <p:sp>
              <p:nvSpPr>
                <p:cNvPr id="178" name="Oval 78">
                  <a:extLst>
                    <a:ext uri="{FF2B5EF4-FFF2-40B4-BE49-F238E27FC236}">
                      <a16:creationId xmlns:a16="http://schemas.microsoft.com/office/drawing/2014/main" id="{4A9630E7-F056-7EDF-DD36-B03E87A548F0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9" name="Oval 81">
                  <a:extLst>
                    <a:ext uri="{FF2B5EF4-FFF2-40B4-BE49-F238E27FC236}">
                      <a16:creationId xmlns:a16="http://schemas.microsoft.com/office/drawing/2014/main" id="{568FDDCE-AF4F-41A3-A412-03DD267BBDC8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0" name="Oval 84">
                  <a:extLst>
                    <a:ext uri="{FF2B5EF4-FFF2-40B4-BE49-F238E27FC236}">
                      <a16:creationId xmlns:a16="http://schemas.microsoft.com/office/drawing/2014/main" id="{BFEF20D8-DC44-C732-E630-E6A573F2EDCB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1" name="Oval 180">
                  <a:extLst>
                    <a:ext uri="{FF2B5EF4-FFF2-40B4-BE49-F238E27FC236}">
                      <a16:creationId xmlns:a16="http://schemas.microsoft.com/office/drawing/2014/main" id="{502EE526-81EA-0ED5-C32A-B1C1FEB31B8A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2" name="Oval 181">
                  <a:extLst>
                    <a:ext uri="{FF2B5EF4-FFF2-40B4-BE49-F238E27FC236}">
                      <a16:creationId xmlns:a16="http://schemas.microsoft.com/office/drawing/2014/main" id="{AA70F437-EADE-CF12-327C-1C9E5EE94592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3" name="Oval 182">
                  <a:extLst>
                    <a:ext uri="{FF2B5EF4-FFF2-40B4-BE49-F238E27FC236}">
                      <a16:creationId xmlns:a16="http://schemas.microsoft.com/office/drawing/2014/main" id="{DEAB288A-A5A6-BC00-899A-70BCA2CBDFB8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4" name="Oval 183">
                  <a:extLst>
                    <a:ext uri="{FF2B5EF4-FFF2-40B4-BE49-F238E27FC236}">
                      <a16:creationId xmlns:a16="http://schemas.microsoft.com/office/drawing/2014/main" id="{B16D371E-0D88-6A61-6715-B5351031C4C8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5" name="Oval 184">
                  <a:extLst>
                    <a:ext uri="{FF2B5EF4-FFF2-40B4-BE49-F238E27FC236}">
                      <a16:creationId xmlns:a16="http://schemas.microsoft.com/office/drawing/2014/main" id="{BE7FF557-AE6C-D01B-BDF8-40EB3A23C6C8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6" name="Oval 185">
                  <a:extLst>
                    <a:ext uri="{FF2B5EF4-FFF2-40B4-BE49-F238E27FC236}">
                      <a16:creationId xmlns:a16="http://schemas.microsoft.com/office/drawing/2014/main" id="{465846A1-8E76-873F-D9AE-9E80333E5D7B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7FA14D74-28BD-991A-18A0-4E1472143709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8" name="Oval 187">
                  <a:extLst>
                    <a:ext uri="{FF2B5EF4-FFF2-40B4-BE49-F238E27FC236}">
                      <a16:creationId xmlns:a16="http://schemas.microsoft.com/office/drawing/2014/main" id="{A7D60E37-31C3-D414-E491-39D8618F1EE0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89" name="Oval 188">
                  <a:extLst>
                    <a:ext uri="{FF2B5EF4-FFF2-40B4-BE49-F238E27FC236}">
                      <a16:creationId xmlns:a16="http://schemas.microsoft.com/office/drawing/2014/main" id="{0786F45E-FE79-82B5-B521-E9D27E1252E9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0" name="Oval 189">
                  <a:extLst>
                    <a:ext uri="{FF2B5EF4-FFF2-40B4-BE49-F238E27FC236}">
                      <a16:creationId xmlns:a16="http://schemas.microsoft.com/office/drawing/2014/main" id="{0CE0B34D-583C-0CFA-48CC-888B08690158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1" name="Oval 190">
                  <a:extLst>
                    <a:ext uri="{FF2B5EF4-FFF2-40B4-BE49-F238E27FC236}">
                      <a16:creationId xmlns:a16="http://schemas.microsoft.com/office/drawing/2014/main" id="{F11DD035-67FF-6FC9-9BB4-C6A3F33D124F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2" name="Oval 191">
                  <a:extLst>
                    <a:ext uri="{FF2B5EF4-FFF2-40B4-BE49-F238E27FC236}">
                      <a16:creationId xmlns:a16="http://schemas.microsoft.com/office/drawing/2014/main" id="{71BE2576-D3B8-0430-FAE8-F07F2AFFACC5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93" name="Arc 192">
                  <a:extLst>
                    <a:ext uri="{FF2B5EF4-FFF2-40B4-BE49-F238E27FC236}">
                      <a16:creationId xmlns:a16="http://schemas.microsoft.com/office/drawing/2014/main" id="{EFE6298E-FFC3-A1AC-739B-282EF5019C8C}"/>
                    </a:ext>
                  </a:extLst>
                </p:cNvPr>
                <p:cNvSpPr/>
                <p:nvPr/>
              </p:nvSpPr>
              <p:spPr>
                <a:xfrm rot="16400152">
                  <a:off x="1680592" y="2939396"/>
                  <a:ext cx="763706" cy="463205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77" name="Rounded Rectangle 176">
                <a:extLst>
                  <a:ext uri="{FF2B5EF4-FFF2-40B4-BE49-F238E27FC236}">
                    <a16:creationId xmlns:a16="http://schemas.microsoft.com/office/drawing/2014/main" id="{E0C827EE-6AC4-1C3E-FF38-11CFCFC0FF7A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4" name="Group 83">
              <a:extLst>
                <a:ext uri="{FF2B5EF4-FFF2-40B4-BE49-F238E27FC236}">
                  <a16:creationId xmlns:a16="http://schemas.microsoft.com/office/drawing/2014/main" id="{D866691A-0B7D-7432-1E9F-08A5138B4D35}"/>
                </a:ext>
              </a:extLst>
            </p:cNvPr>
            <p:cNvGrpSpPr>
              <a:grpSpLocks/>
            </p:cNvGrpSpPr>
            <p:nvPr/>
          </p:nvGrpSpPr>
          <p:grpSpPr bwMode="auto">
            <a:xfrm rot="10646687">
              <a:off x="6169024" y="3538365"/>
              <a:ext cx="1280153" cy="274322"/>
              <a:chOff x="838200" y="5867400"/>
              <a:chExt cx="3815505" cy="770627"/>
            </a:xfrm>
          </p:grpSpPr>
          <p:grpSp>
            <p:nvGrpSpPr>
              <p:cNvPr id="7411" name="Group 123">
                <a:extLst>
                  <a:ext uri="{FF2B5EF4-FFF2-40B4-BE49-F238E27FC236}">
                    <a16:creationId xmlns:a16="http://schemas.microsoft.com/office/drawing/2014/main" id="{E99C4229-3EBC-C07F-F23D-CE68E54B1B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70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BD660B00-37CF-BC52-5B76-5597FE891761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1" name="Oval 160">
                  <a:extLst>
                    <a:ext uri="{FF2B5EF4-FFF2-40B4-BE49-F238E27FC236}">
                      <a16:creationId xmlns:a16="http://schemas.microsoft.com/office/drawing/2014/main" id="{3CB564B1-0B54-8DCE-05E7-E16431252031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16702FAD-CE5A-CC0C-A81C-AC904A0CD420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63DDC577-775D-A48C-DDC9-7A9A1C7460E1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B9F6F62E-18DE-45B9-12D0-CF3D75657747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22D3743C-FEF2-4089-9EF8-81A43180C439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ED9D0E0C-9687-6DEB-87AB-28CB0FCEFE0E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6595F3DD-9C79-A8BC-C20F-D15537FAF529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A8834330-5566-A78A-6AD5-AF2ECB169646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BE9977B8-99DD-1BCB-A1F0-07CBA6071678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891426DB-780A-98B4-1573-B010426DE6F9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A3E0D9BB-79AF-37D2-F388-190A2C597A60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55B045C5-D447-048F-E53E-68828B72B2C5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8584DE90-6AB8-46D7-CA21-0F35042BDE15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0AA1103F-F955-A4B7-5A9B-17B5ABC56088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412" name="Group 140">
                <a:extLst>
                  <a:ext uri="{FF2B5EF4-FFF2-40B4-BE49-F238E27FC236}">
                    <a16:creationId xmlns:a16="http://schemas.microsoft.com/office/drawing/2014/main" id="{EA5B5F12-4C0D-99F6-F8E2-DFF2FF3D7B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10709" y="6029271"/>
                <a:ext cx="2985092" cy="602647"/>
                <a:chOff x="1893374" y="2601701"/>
                <a:chExt cx="4297204" cy="1053186"/>
              </a:xfrm>
            </p:grpSpPr>
            <p:sp>
              <p:nvSpPr>
                <p:cNvPr id="144" name="Oval 78">
                  <a:extLst>
                    <a:ext uri="{FF2B5EF4-FFF2-40B4-BE49-F238E27FC236}">
                      <a16:creationId xmlns:a16="http://schemas.microsoft.com/office/drawing/2014/main" id="{8010E579-E6FB-7247-CB5D-B262F8C692D6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5" name="Oval 81">
                  <a:extLst>
                    <a:ext uri="{FF2B5EF4-FFF2-40B4-BE49-F238E27FC236}">
                      <a16:creationId xmlns:a16="http://schemas.microsoft.com/office/drawing/2014/main" id="{91153368-0571-AD5D-8F07-057FB8AEFFB8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6" name="Oval 84">
                  <a:extLst>
                    <a:ext uri="{FF2B5EF4-FFF2-40B4-BE49-F238E27FC236}">
                      <a16:creationId xmlns:a16="http://schemas.microsoft.com/office/drawing/2014/main" id="{EE9F52A5-8E01-78BE-99FC-15BEF86CB0C2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6D1C4950-28F6-67F5-FACF-0B278CD56DEE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D3B9DB61-2C1B-6ABA-E05B-50C595D44AEC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34746221-C761-C28B-C2D7-1BA5EC66F0AB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E6211D2F-7BC9-BEE5-79EC-F8134875686E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6F3C4EAA-186A-3D93-FEB1-D0C85716EF47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F31209E1-C786-F818-7141-1DD8B5EF1E97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3" name="Oval 152">
                  <a:extLst>
                    <a:ext uri="{FF2B5EF4-FFF2-40B4-BE49-F238E27FC236}">
                      <a16:creationId xmlns:a16="http://schemas.microsoft.com/office/drawing/2014/main" id="{4B145BBF-34F9-1DBB-C0AF-7DD840C326AF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86E72279-7218-CE0E-1A99-C7965281C460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0FE2842A-0FC4-ED92-19B7-6387FFB3D6E3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F457CFD7-334F-E551-D54D-85DFB88D3DAC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372443DA-CFD5-FF61-1CC1-A6C5B31B86FA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3F79A987-7B78-62D3-BF1C-84239260B8DE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59" name="Arc 158">
                  <a:extLst>
                    <a:ext uri="{FF2B5EF4-FFF2-40B4-BE49-F238E27FC236}">
                      <a16:creationId xmlns:a16="http://schemas.microsoft.com/office/drawing/2014/main" id="{E9F4708B-AE3B-AECD-0F3C-10C6C65C10F7}"/>
                    </a:ext>
                  </a:extLst>
                </p:cNvPr>
                <p:cNvSpPr/>
                <p:nvPr/>
              </p:nvSpPr>
              <p:spPr>
                <a:xfrm rot="16400152">
                  <a:off x="1807771" y="3056023"/>
                  <a:ext cx="763707" cy="456390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43" name="Rounded Rectangle 142">
                <a:extLst>
                  <a:ext uri="{FF2B5EF4-FFF2-40B4-BE49-F238E27FC236}">
                    <a16:creationId xmlns:a16="http://schemas.microsoft.com/office/drawing/2014/main" id="{520C1CD1-2517-4321-DB37-CD88F98E496C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5" name="Group 83">
              <a:extLst>
                <a:ext uri="{FF2B5EF4-FFF2-40B4-BE49-F238E27FC236}">
                  <a16:creationId xmlns:a16="http://schemas.microsoft.com/office/drawing/2014/main" id="{78D12AAF-29E4-3213-F87D-AA0351F21DEE}"/>
                </a:ext>
              </a:extLst>
            </p:cNvPr>
            <p:cNvGrpSpPr>
              <a:grpSpLocks/>
            </p:cNvGrpSpPr>
            <p:nvPr/>
          </p:nvGrpSpPr>
          <p:grpSpPr bwMode="auto">
            <a:xfrm rot="9071875">
              <a:off x="5927644" y="2337684"/>
              <a:ext cx="1280152" cy="286166"/>
              <a:chOff x="838200" y="5867400"/>
              <a:chExt cx="3815501" cy="803899"/>
            </a:xfrm>
          </p:grpSpPr>
          <p:grpSp>
            <p:nvGrpSpPr>
              <p:cNvPr id="7315" name="Group 123">
                <a:extLst>
                  <a:ext uri="{FF2B5EF4-FFF2-40B4-BE49-F238E27FC236}">
                    <a16:creationId xmlns:a16="http://schemas.microsoft.com/office/drawing/2014/main" id="{FC90E28B-B117-A2AB-FB3B-E097793B49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23966" y="6400800"/>
                <a:ext cx="3129735" cy="237227"/>
                <a:chOff x="2072654" y="4267200"/>
                <a:chExt cx="4278823" cy="435424"/>
              </a:xfrm>
            </p:grpSpPr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72F0867F-C396-F056-1695-35AF2FD288A7}"/>
                    </a:ext>
                  </a:extLst>
                </p:cNvPr>
                <p:cNvSpPr/>
                <p:nvPr/>
              </p:nvSpPr>
              <p:spPr bwMode="auto">
                <a:xfrm>
                  <a:off x="207265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084CCEB4-7936-B56A-8046-8072947EDF62}"/>
                    </a:ext>
                  </a:extLst>
                </p:cNvPr>
                <p:cNvSpPr/>
                <p:nvPr/>
              </p:nvSpPr>
              <p:spPr bwMode="auto">
                <a:xfrm>
                  <a:off x="236176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23E5EA61-7933-A4DF-E28E-66B79D51F54F}"/>
                    </a:ext>
                  </a:extLst>
                </p:cNvPr>
                <p:cNvSpPr/>
                <p:nvPr/>
              </p:nvSpPr>
              <p:spPr bwMode="auto">
                <a:xfrm>
                  <a:off x="2650874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CC997F0F-04D8-ECD2-6169-E475DA4022C5}"/>
                    </a:ext>
                  </a:extLst>
                </p:cNvPr>
                <p:cNvSpPr/>
                <p:nvPr/>
              </p:nvSpPr>
              <p:spPr bwMode="auto">
                <a:xfrm>
                  <a:off x="2939983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A7FB1367-23BF-90D7-1768-CAC8EA77433C}"/>
                    </a:ext>
                  </a:extLst>
                </p:cNvPr>
                <p:cNvSpPr/>
                <p:nvPr/>
              </p:nvSpPr>
              <p:spPr bwMode="auto">
                <a:xfrm>
                  <a:off x="3229092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CC09C42F-BC92-18EF-97C0-BBD6B8924FEA}"/>
                    </a:ext>
                  </a:extLst>
                </p:cNvPr>
                <p:cNvSpPr/>
                <p:nvPr/>
              </p:nvSpPr>
              <p:spPr bwMode="auto">
                <a:xfrm>
                  <a:off x="3749490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5D32F3FC-6DA7-7DAF-7D5B-EBDA570D3445}"/>
                    </a:ext>
                  </a:extLst>
                </p:cNvPr>
                <p:cNvSpPr/>
                <p:nvPr/>
              </p:nvSpPr>
              <p:spPr bwMode="auto">
                <a:xfrm>
                  <a:off x="4038600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0C91965B-77BB-342A-2752-BE069DA9E442}"/>
                    </a:ext>
                  </a:extLst>
                </p:cNvPr>
                <p:cNvSpPr/>
                <p:nvPr/>
              </p:nvSpPr>
              <p:spPr bwMode="auto">
                <a:xfrm>
                  <a:off x="432770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1260485A-015A-BEE9-D618-98C96293D158}"/>
                    </a:ext>
                  </a:extLst>
                </p:cNvPr>
                <p:cNvSpPr/>
                <p:nvPr/>
              </p:nvSpPr>
              <p:spPr bwMode="auto">
                <a:xfrm>
                  <a:off x="461681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D1333197-BA1C-053A-86D8-1CFEE5540EB7}"/>
                    </a:ext>
                  </a:extLst>
                </p:cNvPr>
                <p:cNvSpPr/>
                <p:nvPr/>
              </p:nvSpPr>
              <p:spPr bwMode="auto">
                <a:xfrm>
                  <a:off x="4905929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4ACD26F2-CC19-1678-C3AB-30350A755D5B}"/>
                    </a:ext>
                  </a:extLst>
                </p:cNvPr>
                <p:cNvSpPr/>
                <p:nvPr/>
              </p:nvSpPr>
              <p:spPr bwMode="auto">
                <a:xfrm>
                  <a:off x="5195039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82E3E1DA-76E5-6630-D848-355921435144}"/>
                    </a:ext>
                  </a:extLst>
                </p:cNvPr>
                <p:cNvSpPr/>
                <p:nvPr/>
              </p:nvSpPr>
              <p:spPr bwMode="auto">
                <a:xfrm>
                  <a:off x="3518202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814CAD92-5606-D412-B491-DFB3EC0700B2}"/>
                    </a:ext>
                  </a:extLst>
                </p:cNvPr>
                <p:cNvSpPr/>
                <p:nvPr/>
              </p:nvSpPr>
              <p:spPr bwMode="auto">
                <a:xfrm>
                  <a:off x="548414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69111A78-FFDB-1E9B-0693-60F475D2845D}"/>
                    </a:ext>
                  </a:extLst>
                </p:cNvPr>
                <p:cNvSpPr/>
                <p:nvPr/>
              </p:nvSpPr>
              <p:spPr bwMode="auto">
                <a:xfrm>
                  <a:off x="5773258" y="42672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D129EB88-57C2-D9F1-493D-3C56394CA3D5}"/>
                    </a:ext>
                  </a:extLst>
                </p:cNvPr>
                <p:cNvSpPr/>
                <p:nvPr/>
              </p:nvSpPr>
              <p:spPr bwMode="auto">
                <a:xfrm>
                  <a:off x="6062368" y="43542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316" name="Group 140">
                <a:extLst>
                  <a:ext uri="{FF2B5EF4-FFF2-40B4-BE49-F238E27FC236}">
                    <a16:creationId xmlns:a16="http://schemas.microsoft.com/office/drawing/2014/main" id="{025353A3-95A3-70D8-19EB-9FA2C9C39A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9647" y="6029271"/>
                <a:ext cx="3116154" cy="642028"/>
                <a:chOff x="1704703" y="2601701"/>
                <a:chExt cx="4485875" cy="1122008"/>
              </a:xfrm>
            </p:grpSpPr>
            <p:sp>
              <p:nvSpPr>
                <p:cNvPr id="110" name="Oval 78">
                  <a:extLst>
                    <a:ext uri="{FF2B5EF4-FFF2-40B4-BE49-F238E27FC236}">
                      <a16:creationId xmlns:a16="http://schemas.microsoft.com/office/drawing/2014/main" id="{A85275A6-BB51-B211-68C7-6BADF7A0534D}"/>
                    </a:ext>
                  </a:extLst>
                </p:cNvPr>
                <p:cNvSpPr/>
                <p:nvPr/>
              </p:nvSpPr>
              <p:spPr bwMode="auto">
                <a:xfrm>
                  <a:off x="1911755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1" name="Oval 81">
                  <a:extLst>
                    <a:ext uri="{FF2B5EF4-FFF2-40B4-BE49-F238E27FC236}">
                      <a16:creationId xmlns:a16="http://schemas.microsoft.com/office/drawing/2014/main" id="{14C0D1ED-BD64-7EE9-978F-EEEE162ACF5A}"/>
                    </a:ext>
                  </a:extLst>
                </p:cNvPr>
                <p:cNvSpPr/>
                <p:nvPr/>
              </p:nvSpPr>
              <p:spPr bwMode="auto">
                <a:xfrm>
                  <a:off x="220086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2" name="Oval 84">
                  <a:extLst>
                    <a:ext uri="{FF2B5EF4-FFF2-40B4-BE49-F238E27FC236}">
                      <a16:creationId xmlns:a16="http://schemas.microsoft.com/office/drawing/2014/main" id="{D4B732C3-114C-E7B2-E028-270BD2AA836D}"/>
                    </a:ext>
                  </a:extLst>
                </p:cNvPr>
                <p:cNvSpPr/>
                <p:nvPr/>
              </p:nvSpPr>
              <p:spPr bwMode="auto">
                <a:xfrm>
                  <a:off x="2489974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371D4BFC-D83F-4381-52F6-CC5134C9353F}"/>
                    </a:ext>
                  </a:extLst>
                </p:cNvPr>
                <p:cNvSpPr/>
                <p:nvPr/>
              </p:nvSpPr>
              <p:spPr bwMode="auto">
                <a:xfrm>
                  <a:off x="2779084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F05D17FD-72B1-4CF1-0178-4107AD1AE852}"/>
                    </a:ext>
                  </a:extLst>
                </p:cNvPr>
                <p:cNvSpPr/>
                <p:nvPr/>
              </p:nvSpPr>
              <p:spPr bwMode="auto">
                <a:xfrm>
                  <a:off x="3068193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23E22C9A-8E3C-373A-619E-678287AC48CC}"/>
                    </a:ext>
                  </a:extLst>
                </p:cNvPr>
                <p:cNvSpPr/>
                <p:nvPr/>
              </p:nvSpPr>
              <p:spPr bwMode="auto">
                <a:xfrm>
                  <a:off x="3588591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:a16="http://schemas.microsoft.com/office/drawing/2014/main" id="{814ACD0F-777B-48E6-2C64-7A60EF6E6B18}"/>
                    </a:ext>
                  </a:extLst>
                </p:cNvPr>
                <p:cNvSpPr/>
                <p:nvPr/>
              </p:nvSpPr>
              <p:spPr bwMode="auto">
                <a:xfrm>
                  <a:off x="3877701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3730D515-943F-E085-4093-3FC713EF4FE1}"/>
                    </a:ext>
                  </a:extLst>
                </p:cNvPr>
                <p:cNvSpPr/>
                <p:nvPr/>
              </p:nvSpPr>
              <p:spPr bwMode="auto">
                <a:xfrm>
                  <a:off x="416681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048A6D88-A6D7-6EBD-28F0-1884FFD14220}"/>
                    </a:ext>
                  </a:extLst>
                </p:cNvPr>
                <p:cNvSpPr/>
                <p:nvPr/>
              </p:nvSpPr>
              <p:spPr bwMode="auto">
                <a:xfrm>
                  <a:off x="445592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7131965D-6AD0-E8F9-432E-13F9750D4972}"/>
                    </a:ext>
                  </a:extLst>
                </p:cNvPr>
                <p:cNvSpPr/>
                <p:nvPr/>
              </p:nvSpPr>
              <p:spPr bwMode="auto">
                <a:xfrm>
                  <a:off x="4745030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708BCF09-0A97-D047-5762-1EB240F7403D}"/>
                    </a:ext>
                  </a:extLst>
                </p:cNvPr>
                <p:cNvSpPr/>
                <p:nvPr/>
              </p:nvSpPr>
              <p:spPr bwMode="auto">
                <a:xfrm>
                  <a:off x="5034140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0942D054-0556-5271-AF79-F560A4635C4A}"/>
                    </a:ext>
                  </a:extLst>
                </p:cNvPr>
                <p:cNvSpPr/>
                <p:nvPr/>
              </p:nvSpPr>
              <p:spPr bwMode="auto">
                <a:xfrm>
                  <a:off x="3357303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80671B1C-BB8B-4A21-3E51-9BBE361D877A}"/>
                    </a:ext>
                  </a:extLst>
                </p:cNvPr>
                <p:cNvSpPr/>
                <p:nvPr/>
              </p:nvSpPr>
              <p:spPr bwMode="auto">
                <a:xfrm>
                  <a:off x="532324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F0FB3A71-7B8E-4A2D-0044-5AD8696B349A}"/>
                    </a:ext>
                  </a:extLst>
                </p:cNvPr>
                <p:cNvSpPr/>
                <p:nvPr/>
              </p:nvSpPr>
              <p:spPr bwMode="auto">
                <a:xfrm>
                  <a:off x="5612359" y="2601701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132B36CA-1344-992A-4CB2-FD6B7804F19D}"/>
                    </a:ext>
                  </a:extLst>
                </p:cNvPr>
                <p:cNvSpPr/>
                <p:nvPr/>
              </p:nvSpPr>
              <p:spPr bwMode="auto">
                <a:xfrm>
                  <a:off x="5901469" y="2688786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25" name="Arc 124">
                  <a:extLst>
                    <a:ext uri="{FF2B5EF4-FFF2-40B4-BE49-F238E27FC236}">
                      <a16:creationId xmlns:a16="http://schemas.microsoft.com/office/drawing/2014/main" id="{70D47E76-8FCA-937E-4EFF-4BE526A32BAE}"/>
                    </a:ext>
                  </a:extLst>
                </p:cNvPr>
                <p:cNvSpPr/>
                <p:nvPr/>
              </p:nvSpPr>
              <p:spPr>
                <a:xfrm rot="16400152">
                  <a:off x="1562106" y="3178481"/>
                  <a:ext cx="748120" cy="463204"/>
                </a:xfrm>
                <a:prstGeom prst="arc">
                  <a:avLst>
                    <a:gd name="adj1" fmla="val 10034220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9" name="Rounded Rectangle 108">
                <a:extLst>
                  <a:ext uri="{FF2B5EF4-FFF2-40B4-BE49-F238E27FC236}">
                    <a16:creationId xmlns:a16="http://schemas.microsoft.com/office/drawing/2014/main" id="{0ABD058D-9FCA-4CF6-0C16-4D118A60FD5D}"/>
                  </a:ext>
                </a:extLst>
              </p:cNvPr>
              <p:cNvSpPr/>
              <p:nvPr/>
            </p:nvSpPr>
            <p:spPr bwMode="auto">
              <a:xfrm>
                <a:off x="838200" y="5867400"/>
                <a:ext cx="685800" cy="609600"/>
              </a:xfrm>
              <a:prstGeom prst="roundRect">
                <a:avLst>
                  <a:gd name="adj" fmla="val 4816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52400" h="152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>
                  <a:latin typeface="Comic Sans MS" pitchFamily="66" charset="0"/>
                </a:endParaRPr>
              </a:p>
            </p:txBody>
          </p:sp>
        </p:grpSp>
        <p:grpSp>
          <p:nvGrpSpPr>
            <p:cNvPr id="7196" name="Group 77">
              <a:extLst>
                <a:ext uri="{FF2B5EF4-FFF2-40B4-BE49-F238E27FC236}">
                  <a16:creationId xmlns:a16="http://schemas.microsoft.com/office/drawing/2014/main" id="{3BE2CF03-D9FE-9FCE-1AF0-7F062CD00526}"/>
                </a:ext>
              </a:extLst>
            </p:cNvPr>
            <p:cNvGrpSpPr>
              <a:grpSpLocks/>
            </p:cNvGrpSpPr>
            <p:nvPr/>
          </p:nvGrpSpPr>
          <p:grpSpPr bwMode="auto">
            <a:xfrm rot="3144798">
              <a:off x="3559592" y="3071204"/>
              <a:ext cx="1780997" cy="436943"/>
              <a:chOff x="-838197" y="1482035"/>
              <a:chExt cx="9498651" cy="2381940"/>
            </a:xfrm>
          </p:grpSpPr>
          <p:grpSp>
            <p:nvGrpSpPr>
              <p:cNvPr id="7251" name="Group 122">
                <a:extLst>
                  <a:ext uri="{FF2B5EF4-FFF2-40B4-BE49-F238E27FC236}">
                    <a16:creationId xmlns:a16="http://schemas.microsoft.com/office/drawing/2014/main" id="{96963D5A-2534-975F-352F-4FC72589C9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838197" y="3429000"/>
                <a:ext cx="4278320" cy="434975"/>
                <a:chOff x="1767854" y="685800"/>
                <a:chExt cx="4278823" cy="435422"/>
              </a:xfrm>
            </p:grpSpPr>
            <p:sp>
              <p:nvSpPr>
                <p:cNvPr id="92" name="Oval 62">
                  <a:extLst>
                    <a:ext uri="{FF2B5EF4-FFF2-40B4-BE49-F238E27FC236}">
                      <a16:creationId xmlns:a16="http://schemas.microsoft.com/office/drawing/2014/main" id="{4A99D461-E42E-56F7-1FB1-4D6057D4C52B}"/>
                    </a:ext>
                  </a:extLst>
                </p:cNvPr>
                <p:cNvSpPr/>
                <p:nvPr/>
              </p:nvSpPr>
              <p:spPr bwMode="auto">
                <a:xfrm>
                  <a:off x="1767854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3" name="Oval 60">
                  <a:extLst>
                    <a:ext uri="{FF2B5EF4-FFF2-40B4-BE49-F238E27FC236}">
                      <a16:creationId xmlns:a16="http://schemas.microsoft.com/office/drawing/2014/main" id="{B1C8A18D-1619-BC79-39D9-CD9E4B660B9A}"/>
                    </a:ext>
                  </a:extLst>
                </p:cNvPr>
                <p:cNvSpPr/>
                <p:nvPr/>
              </p:nvSpPr>
              <p:spPr bwMode="auto">
                <a:xfrm>
                  <a:off x="2056963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4" name="Oval 58">
                  <a:extLst>
                    <a:ext uri="{FF2B5EF4-FFF2-40B4-BE49-F238E27FC236}">
                      <a16:creationId xmlns:a16="http://schemas.microsoft.com/office/drawing/2014/main" id="{1E531DDD-BFE7-3A88-270F-9B5D17468390}"/>
                    </a:ext>
                  </a:extLst>
                </p:cNvPr>
                <p:cNvSpPr/>
                <p:nvPr/>
              </p:nvSpPr>
              <p:spPr bwMode="auto">
                <a:xfrm>
                  <a:off x="2346074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5" name="Oval 56">
                  <a:extLst>
                    <a:ext uri="{FF2B5EF4-FFF2-40B4-BE49-F238E27FC236}">
                      <a16:creationId xmlns:a16="http://schemas.microsoft.com/office/drawing/2014/main" id="{50473966-C261-58DB-4A93-C5CBF8B58D97}"/>
                    </a:ext>
                  </a:extLst>
                </p:cNvPr>
                <p:cNvSpPr/>
                <p:nvPr/>
              </p:nvSpPr>
              <p:spPr bwMode="auto">
                <a:xfrm>
                  <a:off x="2635183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6" name="Oval 54">
                  <a:extLst>
                    <a:ext uri="{FF2B5EF4-FFF2-40B4-BE49-F238E27FC236}">
                      <a16:creationId xmlns:a16="http://schemas.microsoft.com/office/drawing/2014/main" id="{F7202BCB-3DB9-1F97-9A82-8626DD90395F}"/>
                    </a:ext>
                  </a:extLst>
                </p:cNvPr>
                <p:cNvSpPr/>
                <p:nvPr/>
              </p:nvSpPr>
              <p:spPr bwMode="auto">
                <a:xfrm>
                  <a:off x="2924292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7" name="Oval 52">
                  <a:extLst>
                    <a:ext uri="{FF2B5EF4-FFF2-40B4-BE49-F238E27FC236}">
                      <a16:creationId xmlns:a16="http://schemas.microsoft.com/office/drawing/2014/main" id="{5A09D466-8C3D-CDB4-F1D8-2C7FDBF2E04A}"/>
                    </a:ext>
                  </a:extLst>
                </p:cNvPr>
                <p:cNvSpPr/>
                <p:nvPr/>
              </p:nvSpPr>
              <p:spPr bwMode="auto">
                <a:xfrm>
                  <a:off x="3444690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8" name="Oval 50">
                  <a:extLst>
                    <a:ext uri="{FF2B5EF4-FFF2-40B4-BE49-F238E27FC236}">
                      <a16:creationId xmlns:a16="http://schemas.microsoft.com/office/drawing/2014/main" id="{C63BF902-5E14-A635-5BDC-BBCB58A3641B}"/>
                    </a:ext>
                  </a:extLst>
                </p:cNvPr>
                <p:cNvSpPr/>
                <p:nvPr/>
              </p:nvSpPr>
              <p:spPr bwMode="auto">
                <a:xfrm>
                  <a:off x="3733800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99" name="Oval 48">
                  <a:extLst>
                    <a:ext uri="{FF2B5EF4-FFF2-40B4-BE49-F238E27FC236}">
                      <a16:creationId xmlns:a16="http://schemas.microsoft.com/office/drawing/2014/main" id="{B815D237-FB7B-ED94-1526-1974B0A38FF1}"/>
                    </a:ext>
                  </a:extLst>
                </p:cNvPr>
                <p:cNvSpPr/>
                <p:nvPr/>
              </p:nvSpPr>
              <p:spPr bwMode="auto">
                <a:xfrm>
                  <a:off x="4022909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0" name="Oval 46">
                  <a:extLst>
                    <a:ext uri="{FF2B5EF4-FFF2-40B4-BE49-F238E27FC236}">
                      <a16:creationId xmlns:a16="http://schemas.microsoft.com/office/drawing/2014/main" id="{4197B671-594D-50C7-B6F3-044ADDC054CD}"/>
                    </a:ext>
                  </a:extLst>
                </p:cNvPr>
                <p:cNvSpPr/>
                <p:nvPr/>
              </p:nvSpPr>
              <p:spPr bwMode="auto">
                <a:xfrm>
                  <a:off x="4312019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1" name="Oval 44">
                  <a:extLst>
                    <a:ext uri="{FF2B5EF4-FFF2-40B4-BE49-F238E27FC236}">
                      <a16:creationId xmlns:a16="http://schemas.microsoft.com/office/drawing/2014/main" id="{CBC2D2A7-E3EF-B14C-4C0F-73ED0BDF4821}"/>
                    </a:ext>
                  </a:extLst>
                </p:cNvPr>
                <p:cNvSpPr/>
                <p:nvPr/>
              </p:nvSpPr>
              <p:spPr bwMode="auto">
                <a:xfrm>
                  <a:off x="4601129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2" name="Oval 42">
                  <a:extLst>
                    <a:ext uri="{FF2B5EF4-FFF2-40B4-BE49-F238E27FC236}">
                      <a16:creationId xmlns:a16="http://schemas.microsoft.com/office/drawing/2014/main" id="{A4166CB7-1530-2ADB-CD94-0B395520EBC1}"/>
                    </a:ext>
                  </a:extLst>
                </p:cNvPr>
                <p:cNvSpPr/>
                <p:nvPr/>
              </p:nvSpPr>
              <p:spPr bwMode="auto">
                <a:xfrm>
                  <a:off x="4890239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3" name="Oval 40">
                  <a:extLst>
                    <a:ext uri="{FF2B5EF4-FFF2-40B4-BE49-F238E27FC236}">
                      <a16:creationId xmlns:a16="http://schemas.microsoft.com/office/drawing/2014/main" id="{82F26D7B-925F-2BD7-5EEF-1874FB96572A}"/>
                    </a:ext>
                  </a:extLst>
                </p:cNvPr>
                <p:cNvSpPr/>
                <p:nvPr/>
              </p:nvSpPr>
              <p:spPr bwMode="auto">
                <a:xfrm>
                  <a:off x="3213402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4" name="Oval 38">
                  <a:extLst>
                    <a:ext uri="{FF2B5EF4-FFF2-40B4-BE49-F238E27FC236}">
                      <a16:creationId xmlns:a16="http://schemas.microsoft.com/office/drawing/2014/main" id="{BBFF9784-24BC-6838-1A2F-47F2FF95CDEA}"/>
                    </a:ext>
                  </a:extLst>
                </p:cNvPr>
                <p:cNvSpPr/>
                <p:nvPr/>
              </p:nvSpPr>
              <p:spPr bwMode="auto">
                <a:xfrm>
                  <a:off x="5179348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5" name="Oval 36">
                  <a:extLst>
                    <a:ext uri="{FF2B5EF4-FFF2-40B4-BE49-F238E27FC236}">
                      <a16:creationId xmlns:a16="http://schemas.microsoft.com/office/drawing/2014/main" id="{B73B2BC6-E926-AB97-7911-52A89FC8A754}"/>
                    </a:ext>
                  </a:extLst>
                </p:cNvPr>
                <p:cNvSpPr/>
                <p:nvPr/>
              </p:nvSpPr>
              <p:spPr bwMode="auto">
                <a:xfrm>
                  <a:off x="5468458" y="685800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  <p:sp>
              <p:nvSpPr>
                <p:cNvPr id="106" name="Oval 34">
                  <a:extLst>
                    <a:ext uri="{FF2B5EF4-FFF2-40B4-BE49-F238E27FC236}">
                      <a16:creationId xmlns:a16="http://schemas.microsoft.com/office/drawing/2014/main" id="{A52ABC10-C997-BE1C-0A0A-28E9BE4E9469}"/>
                    </a:ext>
                  </a:extLst>
                </p:cNvPr>
                <p:cNvSpPr/>
                <p:nvPr/>
              </p:nvSpPr>
              <p:spPr bwMode="auto">
                <a:xfrm>
                  <a:off x="5757568" y="772884"/>
                  <a:ext cx="289109" cy="348338"/>
                </a:xfrm>
                <a:prstGeom prst="ellipse">
                  <a:avLst/>
                </a:prstGeom>
                <a:gradFill>
                  <a:gsLst>
                    <a:gs pos="0">
                      <a:schemeClr val="accent3">
                        <a:lumMod val="20000"/>
                        <a:lumOff val="80000"/>
                      </a:schemeClr>
                    </a:gs>
                    <a:gs pos="50000">
                      <a:schemeClr val="accent3">
                        <a:lumMod val="40000"/>
                        <a:lumOff val="6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0"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/>
                </a:p>
              </p:txBody>
            </p:sp>
          </p:grpSp>
          <p:grpSp>
            <p:nvGrpSpPr>
              <p:cNvPr id="7252" name="Group 172">
                <a:extLst>
                  <a:ext uri="{FF2B5EF4-FFF2-40B4-BE49-F238E27FC236}">
                    <a16:creationId xmlns:a16="http://schemas.microsoft.com/office/drawing/2014/main" id="{64CD2614-84B5-B6A5-26C0-8C7D76949A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95246" y="1482035"/>
                <a:ext cx="5565208" cy="2327967"/>
                <a:chOff x="4013069" y="1551331"/>
                <a:chExt cx="4906169" cy="2182469"/>
              </a:xfrm>
            </p:grpSpPr>
            <p:sp>
              <p:nvSpPr>
                <p:cNvPr id="77" name="Hexagon 76">
                  <a:extLst>
                    <a:ext uri="{FF2B5EF4-FFF2-40B4-BE49-F238E27FC236}">
                      <a16:creationId xmlns:a16="http://schemas.microsoft.com/office/drawing/2014/main" id="{A2F9E2BB-AE78-3392-514E-311FDFE3F1F6}"/>
                    </a:ext>
                  </a:extLst>
                </p:cNvPr>
                <p:cNvSpPr/>
                <p:nvPr/>
              </p:nvSpPr>
              <p:spPr>
                <a:xfrm>
                  <a:off x="4267200" y="2743200"/>
                  <a:ext cx="990600" cy="914400"/>
                </a:xfrm>
                <a:prstGeom prst="hexagon">
                  <a:avLst>
                    <a:gd name="adj" fmla="val 27041"/>
                    <a:gd name="vf" fmla="val 11547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orthographicFront">
                    <a:rot lat="0" lon="0" rev="1620000"/>
                  </a:camera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8" name="Regular Pentagon 77">
                  <a:extLst>
                    <a:ext uri="{FF2B5EF4-FFF2-40B4-BE49-F238E27FC236}">
                      <a16:creationId xmlns:a16="http://schemas.microsoft.com/office/drawing/2014/main" id="{F653C00E-4594-1F0B-2D50-80AE064D964E}"/>
                    </a:ext>
                  </a:extLst>
                </p:cNvPr>
                <p:cNvSpPr/>
                <p:nvPr/>
              </p:nvSpPr>
              <p:spPr>
                <a:xfrm rot="1082197">
                  <a:off x="6446520" y="2130552"/>
                  <a:ext cx="832282" cy="767396"/>
                </a:xfrm>
                <a:prstGeom prst="pentagon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5DD4EF43-7666-57B1-979B-41FA591E0471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6522535" y="2027797"/>
                  <a:ext cx="4705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889A7083-7B4D-A435-3253-41B27E78D813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8157408" y="2291785"/>
                  <a:ext cx="46248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823797FC-09AB-020E-28B3-2CC16042ABB4}"/>
                    </a:ext>
                  </a:extLst>
                </p:cNvPr>
                <p:cNvCxnSpPr/>
                <p:nvPr/>
              </p:nvCxnSpPr>
              <p:spPr bwMode="auto">
                <a:xfrm>
                  <a:off x="7214927" y="1524593"/>
                  <a:ext cx="380634" cy="3083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11D4C960-B81E-8528-4716-62CD5BF177CF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6709785" y="1676458"/>
                  <a:ext cx="455267" cy="23530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36C51D7B-DCA0-1950-7BF7-07E3D592090B}"/>
                    </a:ext>
                  </a:extLst>
                </p:cNvPr>
                <p:cNvCxnSpPr/>
                <p:nvPr/>
              </p:nvCxnSpPr>
              <p:spPr bwMode="auto">
                <a:xfrm>
                  <a:off x="8023498" y="1699500"/>
                  <a:ext cx="380629" cy="3083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408FAAD2-73A7-686C-6835-7C1C1D358D2D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7598648" y="1615570"/>
                  <a:ext cx="462728" cy="24341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B5A55546-1EA8-E51E-8A7B-20BCBB0C5582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8405720" y="1803389"/>
                  <a:ext cx="455262" cy="2190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C86DF809-EF11-BD83-5783-224D4F2FC0C1}"/>
                    </a:ext>
                  </a:extLst>
                </p:cNvPr>
                <p:cNvCxnSpPr/>
                <p:nvPr/>
              </p:nvCxnSpPr>
              <p:spPr bwMode="auto">
                <a:xfrm>
                  <a:off x="6347602" y="1525781"/>
                  <a:ext cx="380634" cy="30832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CF2EC623-4745-BA46-2B71-38E888D3CD4A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5980081" y="2258373"/>
                  <a:ext cx="38134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5DB7A1E5-6B48-9D4C-EACF-8421657DD660}"/>
                    </a:ext>
                  </a:extLst>
                </p:cNvPr>
                <p:cNvCxnSpPr/>
                <p:nvPr/>
              </p:nvCxnSpPr>
              <p:spPr bwMode="auto">
                <a:xfrm rot="5400000">
                  <a:off x="4688035" y="2946810"/>
                  <a:ext cx="38946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351D92A0-8924-2B8A-2930-07F2567940A6}"/>
                    </a:ext>
                  </a:extLst>
                </p:cNvPr>
                <p:cNvCxnSpPr/>
                <p:nvPr/>
              </p:nvCxnSpPr>
              <p:spPr bwMode="auto">
                <a:xfrm rot="10800000" flipV="1">
                  <a:off x="3955711" y="3618963"/>
                  <a:ext cx="104487" cy="892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Hexagon 89">
                  <a:extLst>
                    <a:ext uri="{FF2B5EF4-FFF2-40B4-BE49-F238E27FC236}">
                      <a16:creationId xmlns:a16="http://schemas.microsoft.com/office/drawing/2014/main" id="{84E1F55C-5F66-2D6C-9200-261B3ED9F7E9}"/>
                    </a:ext>
                  </a:extLst>
                </p:cNvPr>
                <p:cNvSpPr/>
                <p:nvPr/>
              </p:nvSpPr>
              <p:spPr>
                <a:xfrm>
                  <a:off x="5105400" y="2819400"/>
                  <a:ext cx="990600" cy="914400"/>
                </a:xfrm>
                <a:prstGeom prst="hexagon">
                  <a:avLst>
                    <a:gd name="adj" fmla="val 27041"/>
                    <a:gd name="vf" fmla="val 11547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orthographicFront">
                    <a:rot lat="0" lon="0" rev="1620000"/>
                  </a:camera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91" name="Hexagon 90">
                  <a:extLst>
                    <a:ext uri="{FF2B5EF4-FFF2-40B4-BE49-F238E27FC236}">
                      <a16:creationId xmlns:a16="http://schemas.microsoft.com/office/drawing/2014/main" id="{2CB1F728-121C-8830-5F30-837DBD7A62FC}"/>
                    </a:ext>
                  </a:extLst>
                </p:cNvPr>
                <p:cNvSpPr/>
                <p:nvPr/>
              </p:nvSpPr>
              <p:spPr>
                <a:xfrm>
                  <a:off x="5562600" y="2057400"/>
                  <a:ext cx="990600" cy="914400"/>
                </a:xfrm>
                <a:prstGeom prst="hexagon">
                  <a:avLst>
                    <a:gd name="adj" fmla="val 27041"/>
                    <a:gd name="vf" fmla="val 115470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scene3d>
                  <a:camera prst="orthographicFront">
                    <a:rot lat="0" lon="0" rev="1620000"/>
                  </a:camera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197" name="Group 172">
              <a:extLst>
                <a:ext uri="{FF2B5EF4-FFF2-40B4-BE49-F238E27FC236}">
                  <a16:creationId xmlns:a16="http://schemas.microsoft.com/office/drawing/2014/main" id="{394C0BDB-46C2-F250-244F-977E7CEB8D42}"/>
                </a:ext>
              </a:extLst>
            </p:cNvPr>
            <p:cNvGrpSpPr>
              <a:grpSpLocks/>
            </p:cNvGrpSpPr>
            <p:nvPr/>
          </p:nvGrpSpPr>
          <p:grpSpPr bwMode="auto">
            <a:xfrm rot="-1282917">
              <a:off x="1723478" y="4374203"/>
              <a:ext cx="1098697" cy="457418"/>
              <a:chOff x="4247730" y="1446710"/>
              <a:chExt cx="4910193" cy="2287090"/>
            </a:xfrm>
          </p:grpSpPr>
          <p:sp>
            <p:nvSpPr>
              <p:cNvPr id="60" name="Hexagon 59">
                <a:extLst>
                  <a:ext uri="{FF2B5EF4-FFF2-40B4-BE49-F238E27FC236}">
                    <a16:creationId xmlns:a16="http://schemas.microsoft.com/office/drawing/2014/main" id="{50F44405-B948-3D8F-ACD3-C64708BEEF39}"/>
                  </a:ext>
                </a:extLst>
              </p:cNvPr>
              <p:cNvSpPr/>
              <p:nvPr/>
            </p:nvSpPr>
            <p:spPr>
              <a:xfrm>
                <a:off x="4267200" y="27432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1" name="Regular Pentagon 60">
                <a:extLst>
                  <a:ext uri="{FF2B5EF4-FFF2-40B4-BE49-F238E27FC236}">
                    <a16:creationId xmlns:a16="http://schemas.microsoft.com/office/drawing/2014/main" id="{70ACB9FC-9783-198E-6A1C-43527AFA3D0C}"/>
                  </a:ext>
                </a:extLst>
              </p:cNvPr>
              <p:cNvSpPr/>
              <p:nvPr/>
            </p:nvSpPr>
            <p:spPr>
              <a:xfrm rot="1082197">
                <a:off x="6446520" y="2130552"/>
                <a:ext cx="832282" cy="767396"/>
              </a:xfrm>
              <a:prstGeom prst="pent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1D9336C2-E84E-E93C-BEE8-D169D0F3D3D4}"/>
                  </a:ext>
                </a:extLst>
              </p:cNvPr>
              <p:cNvCxnSpPr/>
              <p:nvPr/>
            </p:nvCxnSpPr>
            <p:spPr bwMode="auto">
              <a:xfrm rot="5400000">
                <a:off x="6787287" y="1940750"/>
                <a:ext cx="4603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66850E1-E97C-5A64-C35E-BFD4C2A90789}"/>
                  </a:ext>
                </a:extLst>
              </p:cNvPr>
              <p:cNvCxnSpPr/>
              <p:nvPr/>
            </p:nvCxnSpPr>
            <p:spPr bwMode="auto">
              <a:xfrm rot="5400000">
                <a:off x="8465621" y="2098743"/>
                <a:ext cx="45239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DB1E2A4-644C-58E3-FD42-C1B40CCCFCB3}"/>
                  </a:ext>
                </a:extLst>
              </p:cNvPr>
              <p:cNvCxnSpPr/>
              <p:nvPr/>
            </p:nvCxnSpPr>
            <p:spPr bwMode="auto">
              <a:xfrm>
                <a:off x="7485240" y="1473567"/>
                <a:ext cx="383142" cy="301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CB43D6BB-2E7D-39A9-E59C-8AA15C8B9A37}"/>
                  </a:ext>
                </a:extLst>
              </p:cNvPr>
              <p:cNvCxnSpPr/>
              <p:nvPr/>
            </p:nvCxnSpPr>
            <p:spPr bwMode="auto">
              <a:xfrm rot="10800000" flipV="1">
                <a:off x="7024023" y="1488734"/>
                <a:ext cx="454094" cy="2222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8E0236A6-8DA6-9D2C-1036-57D143FC28B4}"/>
                  </a:ext>
                </a:extLst>
              </p:cNvPr>
              <p:cNvCxnSpPr/>
              <p:nvPr/>
            </p:nvCxnSpPr>
            <p:spPr bwMode="auto">
              <a:xfrm>
                <a:off x="8314560" y="1519862"/>
                <a:ext cx="376045" cy="301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751E8B02-93CA-EA62-4EB8-34E79276E92E}"/>
                  </a:ext>
                </a:extLst>
              </p:cNvPr>
              <p:cNvCxnSpPr/>
              <p:nvPr/>
            </p:nvCxnSpPr>
            <p:spPr bwMode="auto">
              <a:xfrm rot="10800000" flipV="1">
                <a:off x="7858308" y="1565884"/>
                <a:ext cx="461187" cy="2222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991B71F-8D07-FE8F-FD67-FE788DE0DD73}"/>
                  </a:ext>
                </a:extLst>
              </p:cNvPr>
              <p:cNvCxnSpPr/>
              <p:nvPr/>
            </p:nvCxnSpPr>
            <p:spPr bwMode="auto">
              <a:xfrm rot="10800000" flipV="1">
                <a:off x="8709647" y="1589577"/>
                <a:ext cx="461192" cy="230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EBF17455-A06E-67A6-714B-982C01273E1E}"/>
                  </a:ext>
                </a:extLst>
              </p:cNvPr>
              <p:cNvCxnSpPr/>
              <p:nvPr/>
            </p:nvCxnSpPr>
            <p:spPr bwMode="auto">
              <a:xfrm>
                <a:off x="6638932" y="1409753"/>
                <a:ext cx="383142" cy="30159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DCEAAC7-AD06-B2F5-CCB1-3E426097CA46}"/>
                  </a:ext>
                </a:extLst>
              </p:cNvPr>
              <p:cNvCxnSpPr/>
              <p:nvPr/>
            </p:nvCxnSpPr>
            <p:spPr bwMode="auto">
              <a:xfrm rot="5400000">
                <a:off x="6309938" y="2057768"/>
                <a:ext cx="3730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33E8F1BE-7FFC-A32B-9E33-892478FEEDFB}"/>
                  </a:ext>
                </a:extLst>
              </p:cNvPr>
              <p:cNvCxnSpPr/>
              <p:nvPr/>
            </p:nvCxnSpPr>
            <p:spPr bwMode="auto">
              <a:xfrm rot="5400000">
                <a:off x="5008740" y="2749348"/>
                <a:ext cx="37303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601FD36D-26BA-8960-9B18-DB321F724795}"/>
                  </a:ext>
                </a:extLst>
              </p:cNvPr>
              <p:cNvCxnSpPr/>
              <p:nvPr/>
            </p:nvCxnSpPr>
            <p:spPr bwMode="auto">
              <a:xfrm rot="10800000" flipV="1">
                <a:off x="4250311" y="3413112"/>
                <a:ext cx="99333" cy="873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Hexagon 72">
                <a:extLst>
                  <a:ext uri="{FF2B5EF4-FFF2-40B4-BE49-F238E27FC236}">
                    <a16:creationId xmlns:a16="http://schemas.microsoft.com/office/drawing/2014/main" id="{F0279D55-165A-6CB1-76C4-A24A59D28603}"/>
                  </a:ext>
                </a:extLst>
              </p:cNvPr>
              <p:cNvSpPr/>
              <p:nvPr/>
            </p:nvSpPr>
            <p:spPr>
              <a:xfrm>
                <a:off x="5105400" y="2819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4" name="Hexagon 73">
                <a:extLst>
                  <a:ext uri="{FF2B5EF4-FFF2-40B4-BE49-F238E27FC236}">
                    <a16:creationId xmlns:a16="http://schemas.microsoft.com/office/drawing/2014/main" id="{C80C523E-6C9A-7904-BA1F-B424B6272011}"/>
                  </a:ext>
                </a:extLst>
              </p:cNvPr>
              <p:cNvSpPr/>
              <p:nvPr/>
            </p:nvSpPr>
            <p:spPr>
              <a:xfrm>
                <a:off x="5562600" y="2057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8" name="Group 172">
              <a:extLst>
                <a:ext uri="{FF2B5EF4-FFF2-40B4-BE49-F238E27FC236}">
                  <a16:creationId xmlns:a16="http://schemas.microsoft.com/office/drawing/2014/main" id="{8983EA2E-E5F2-7598-FB65-2AD0557B6D98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3718974" y="853561"/>
              <a:ext cx="1096864" cy="457613"/>
              <a:chOff x="4242513" y="1445737"/>
              <a:chExt cx="4902005" cy="2288063"/>
            </a:xfrm>
          </p:grpSpPr>
          <p:sp>
            <p:nvSpPr>
              <p:cNvPr id="45" name="Hexagon 44">
                <a:extLst>
                  <a:ext uri="{FF2B5EF4-FFF2-40B4-BE49-F238E27FC236}">
                    <a16:creationId xmlns:a16="http://schemas.microsoft.com/office/drawing/2014/main" id="{08E70E87-EB79-8878-D1CC-8CC28E9FC0CF}"/>
                  </a:ext>
                </a:extLst>
              </p:cNvPr>
              <p:cNvSpPr/>
              <p:nvPr/>
            </p:nvSpPr>
            <p:spPr>
              <a:xfrm>
                <a:off x="4267200" y="27432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egular Pentagon 45">
                <a:extLst>
                  <a:ext uri="{FF2B5EF4-FFF2-40B4-BE49-F238E27FC236}">
                    <a16:creationId xmlns:a16="http://schemas.microsoft.com/office/drawing/2014/main" id="{A189997E-35D6-5AB6-39D7-9630A53F9066}"/>
                  </a:ext>
                </a:extLst>
              </p:cNvPr>
              <p:cNvSpPr/>
              <p:nvPr/>
            </p:nvSpPr>
            <p:spPr>
              <a:xfrm rot="1082197">
                <a:off x="6446520" y="2130552"/>
                <a:ext cx="832282" cy="767396"/>
              </a:xfrm>
              <a:prstGeom prst="pent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B0AAE16-8393-10AB-B337-EACA7FD5F17F}"/>
                  </a:ext>
                </a:extLst>
              </p:cNvPr>
              <p:cNvCxnSpPr/>
              <p:nvPr/>
            </p:nvCxnSpPr>
            <p:spPr bwMode="auto">
              <a:xfrm rot="5400000">
                <a:off x="6778985" y="1977587"/>
                <a:ext cx="4604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C46E823-F8A1-BF23-8DF1-D0BA806C7E31}"/>
                  </a:ext>
                </a:extLst>
              </p:cNvPr>
              <p:cNvCxnSpPr/>
              <p:nvPr/>
            </p:nvCxnSpPr>
            <p:spPr bwMode="auto">
              <a:xfrm rot="5400000">
                <a:off x="8457155" y="2291140"/>
                <a:ext cx="45246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C530C56-595E-E4E5-FD5D-E74CAA0B94E7}"/>
                  </a:ext>
                </a:extLst>
              </p:cNvPr>
              <p:cNvCxnSpPr/>
              <p:nvPr/>
            </p:nvCxnSpPr>
            <p:spPr bwMode="auto">
              <a:xfrm>
                <a:off x="7463209" y="1525118"/>
                <a:ext cx="383079" cy="301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A3E2470-06ED-FA2D-1A39-7B67B61CA622}"/>
                  </a:ext>
                </a:extLst>
              </p:cNvPr>
              <p:cNvCxnSpPr/>
              <p:nvPr/>
            </p:nvCxnSpPr>
            <p:spPr bwMode="auto">
              <a:xfrm rot="10800000" flipV="1">
                <a:off x="7009189" y="1525118"/>
                <a:ext cx="454020" cy="2222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8972689-A5D3-A7DF-89CF-1D84667D9131}"/>
                  </a:ext>
                </a:extLst>
              </p:cNvPr>
              <p:cNvCxnSpPr/>
              <p:nvPr/>
            </p:nvCxnSpPr>
            <p:spPr bwMode="auto">
              <a:xfrm>
                <a:off x="8307405" y="1604498"/>
                <a:ext cx="375983" cy="301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F1AD1B0-BCC6-21E6-7410-739CBDDD2137}"/>
                  </a:ext>
                </a:extLst>
              </p:cNvPr>
              <p:cNvCxnSpPr/>
              <p:nvPr/>
            </p:nvCxnSpPr>
            <p:spPr bwMode="auto">
              <a:xfrm rot="10800000" flipV="1">
                <a:off x="7846289" y="1604498"/>
                <a:ext cx="461116" cy="2222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FC9D1AA-C14F-18D2-E35C-5870A0A8E426}"/>
                  </a:ext>
                </a:extLst>
              </p:cNvPr>
              <p:cNvCxnSpPr/>
              <p:nvPr/>
            </p:nvCxnSpPr>
            <p:spPr bwMode="auto">
              <a:xfrm rot="10800000" flipV="1">
                <a:off x="8683388" y="1834700"/>
                <a:ext cx="461116" cy="2302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00FA96D-D0E4-AAE7-44FE-9C754905AFE4}"/>
                  </a:ext>
                </a:extLst>
              </p:cNvPr>
              <p:cNvCxnSpPr/>
              <p:nvPr/>
            </p:nvCxnSpPr>
            <p:spPr bwMode="auto">
              <a:xfrm>
                <a:off x="6626110" y="1445737"/>
                <a:ext cx="383079" cy="301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34FCBBD1-CCC4-A354-A850-A9F4DD152F19}"/>
                  </a:ext>
                </a:extLst>
              </p:cNvPr>
              <p:cNvCxnSpPr/>
              <p:nvPr/>
            </p:nvCxnSpPr>
            <p:spPr bwMode="auto">
              <a:xfrm rot="5400000">
                <a:off x="6297685" y="2251449"/>
                <a:ext cx="37308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2E9A1D4-03F8-1884-DEDD-1FF6CEB9F5B0}"/>
                  </a:ext>
                </a:extLst>
              </p:cNvPr>
              <p:cNvCxnSpPr/>
              <p:nvPr/>
            </p:nvCxnSpPr>
            <p:spPr bwMode="auto">
              <a:xfrm rot="5400000">
                <a:off x="4995503" y="2787268"/>
                <a:ext cx="38102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A7F826C-ECDA-D667-2495-9D3DD8FB7731}"/>
                  </a:ext>
                </a:extLst>
              </p:cNvPr>
              <p:cNvCxnSpPr/>
              <p:nvPr/>
            </p:nvCxnSpPr>
            <p:spPr bwMode="auto">
              <a:xfrm rot="10800000" flipV="1">
                <a:off x="4242506" y="3589017"/>
                <a:ext cx="99317" cy="873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Hexagon 57">
                <a:extLst>
                  <a:ext uri="{FF2B5EF4-FFF2-40B4-BE49-F238E27FC236}">
                    <a16:creationId xmlns:a16="http://schemas.microsoft.com/office/drawing/2014/main" id="{046E5198-6744-4A21-92B3-25E794407736}"/>
                  </a:ext>
                </a:extLst>
              </p:cNvPr>
              <p:cNvSpPr/>
              <p:nvPr/>
            </p:nvSpPr>
            <p:spPr>
              <a:xfrm>
                <a:off x="5105400" y="2819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9" name="Hexagon 58">
                <a:extLst>
                  <a:ext uri="{FF2B5EF4-FFF2-40B4-BE49-F238E27FC236}">
                    <a16:creationId xmlns:a16="http://schemas.microsoft.com/office/drawing/2014/main" id="{EE41D36C-B5CA-1AA8-0ADF-DC9A909A3CC0}"/>
                  </a:ext>
                </a:extLst>
              </p:cNvPr>
              <p:cNvSpPr/>
              <p:nvPr/>
            </p:nvSpPr>
            <p:spPr>
              <a:xfrm>
                <a:off x="5562600" y="2057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199" name="Group 172">
              <a:extLst>
                <a:ext uri="{FF2B5EF4-FFF2-40B4-BE49-F238E27FC236}">
                  <a16:creationId xmlns:a16="http://schemas.microsoft.com/office/drawing/2014/main" id="{E7C7226B-10C1-1485-471F-44678DBA01A2}"/>
                </a:ext>
              </a:extLst>
            </p:cNvPr>
            <p:cNvGrpSpPr>
              <a:grpSpLocks/>
            </p:cNvGrpSpPr>
            <p:nvPr/>
          </p:nvGrpSpPr>
          <p:grpSpPr bwMode="auto">
            <a:xfrm rot="10526722">
              <a:off x="6179642" y="2710204"/>
              <a:ext cx="1105600" cy="441054"/>
              <a:chOff x="4240261" y="1528531"/>
              <a:chExt cx="4941044" cy="2205269"/>
            </a:xfrm>
          </p:grpSpPr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55796588-2674-AB49-7316-CA1148AFE757}"/>
                  </a:ext>
                </a:extLst>
              </p:cNvPr>
              <p:cNvSpPr/>
              <p:nvPr/>
            </p:nvSpPr>
            <p:spPr>
              <a:xfrm>
                <a:off x="4267200" y="27432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" name="Regular Pentagon 30">
                <a:extLst>
                  <a:ext uri="{FF2B5EF4-FFF2-40B4-BE49-F238E27FC236}">
                    <a16:creationId xmlns:a16="http://schemas.microsoft.com/office/drawing/2014/main" id="{C263CD7C-6B87-90ED-D21E-C74FCF6F35CA}"/>
                  </a:ext>
                </a:extLst>
              </p:cNvPr>
              <p:cNvSpPr/>
              <p:nvPr/>
            </p:nvSpPr>
            <p:spPr>
              <a:xfrm rot="1082197">
                <a:off x="6446520" y="2130552"/>
                <a:ext cx="832282" cy="767396"/>
              </a:xfrm>
              <a:prstGeom prst="pentagon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2890C63A-BC10-21D1-0E7B-8EE9790D6EC3}"/>
                  </a:ext>
                </a:extLst>
              </p:cNvPr>
              <p:cNvCxnSpPr/>
              <p:nvPr/>
            </p:nvCxnSpPr>
            <p:spPr bwMode="auto">
              <a:xfrm rot="5400000">
                <a:off x="6724251" y="2063137"/>
                <a:ext cx="4603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0DD3A82-031B-9FC2-297E-2FB5199E9EE2}"/>
                  </a:ext>
                </a:extLst>
              </p:cNvPr>
              <p:cNvCxnSpPr/>
              <p:nvPr/>
            </p:nvCxnSpPr>
            <p:spPr bwMode="auto">
              <a:xfrm rot="5400000">
                <a:off x="8364635" y="2372178"/>
                <a:ext cx="4523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1ED716A-6192-C989-C982-77E21F949203}"/>
                  </a:ext>
                </a:extLst>
              </p:cNvPr>
              <p:cNvCxnSpPr/>
              <p:nvPr/>
            </p:nvCxnSpPr>
            <p:spPr bwMode="auto">
              <a:xfrm>
                <a:off x="7459239" y="1528529"/>
                <a:ext cx="383142" cy="3015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48F00CA-D35B-27A2-C055-DDBE87810CC6}"/>
                  </a:ext>
                </a:extLst>
              </p:cNvPr>
              <p:cNvCxnSpPr/>
              <p:nvPr/>
            </p:nvCxnSpPr>
            <p:spPr bwMode="auto">
              <a:xfrm rot="10800000" flipV="1">
                <a:off x="6971105" y="1527879"/>
                <a:ext cx="454094" cy="2222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DC691B1-539A-90E3-8EFC-A4180AE80EB6}"/>
                  </a:ext>
                </a:extLst>
              </p:cNvPr>
              <p:cNvCxnSpPr/>
              <p:nvPr/>
            </p:nvCxnSpPr>
            <p:spPr bwMode="auto">
              <a:xfrm>
                <a:off x="8422031" y="1701590"/>
                <a:ext cx="376045" cy="3015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08CC9E5-DA45-7095-3CBD-D938EE2CAF73}"/>
                  </a:ext>
                </a:extLst>
              </p:cNvPr>
              <p:cNvCxnSpPr/>
              <p:nvPr/>
            </p:nvCxnSpPr>
            <p:spPr bwMode="auto">
              <a:xfrm rot="10800000" flipV="1">
                <a:off x="7882922" y="1617406"/>
                <a:ext cx="461192" cy="2222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CD034D9-4785-FCE5-648A-28A5EF74D12E}"/>
                  </a:ext>
                </a:extLst>
              </p:cNvPr>
              <p:cNvCxnSpPr/>
              <p:nvPr/>
            </p:nvCxnSpPr>
            <p:spPr bwMode="auto">
              <a:xfrm rot="10800000" flipV="1">
                <a:off x="8728621" y="1931636"/>
                <a:ext cx="461192" cy="23016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A9C89DA-9958-EBA5-A6E2-33A597B07042}"/>
                  </a:ext>
                </a:extLst>
              </p:cNvPr>
              <p:cNvCxnSpPr/>
              <p:nvPr/>
            </p:nvCxnSpPr>
            <p:spPr bwMode="auto">
              <a:xfrm>
                <a:off x="6554739" y="1537093"/>
                <a:ext cx="418616" cy="3015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A129BC0-B44B-B14C-CFEE-9862B6780CBD}"/>
                  </a:ext>
                </a:extLst>
              </p:cNvPr>
              <p:cNvCxnSpPr/>
              <p:nvPr/>
            </p:nvCxnSpPr>
            <p:spPr bwMode="auto">
              <a:xfrm rot="5400000">
                <a:off x="6219697" y="2309234"/>
                <a:ext cx="38096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E0ACA728-DD87-BD72-9B2E-62B2051E2EC8}"/>
                  </a:ext>
                </a:extLst>
              </p:cNvPr>
              <p:cNvCxnSpPr/>
              <p:nvPr/>
            </p:nvCxnSpPr>
            <p:spPr bwMode="auto">
              <a:xfrm rot="5400000">
                <a:off x="4846067" y="2852002"/>
                <a:ext cx="3889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437FE2B-D74D-A550-0282-73B92F00CE99}"/>
                  </a:ext>
                </a:extLst>
              </p:cNvPr>
              <p:cNvCxnSpPr/>
              <p:nvPr/>
            </p:nvCxnSpPr>
            <p:spPr bwMode="auto">
              <a:xfrm rot="10800000" flipV="1">
                <a:off x="4251583" y="3594087"/>
                <a:ext cx="92236" cy="873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Hexagon 42">
                <a:extLst>
                  <a:ext uri="{FF2B5EF4-FFF2-40B4-BE49-F238E27FC236}">
                    <a16:creationId xmlns:a16="http://schemas.microsoft.com/office/drawing/2014/main" id="{AFD11EEC-9F4E-CA3B-193A-B56E1F8BDFA5}"/>
                  </a:ext>
                </a:extLst>
              </p:cNvPr>
              <p:cNvSpPr/>
              <p:nvPr/>
            </p:nvSpPr>
            <p:spPr>
              <a:xfrm>
                <a:off x="5105400" y="2819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Hexagon 43">
                <a:extLst>
                  <a:ext uri="{FF2B5EF4-FFF2-40B4-BE49-F238E27FC236}">
                    <a16:creationId xmlns:a16="http://schemas.microsoft.com/office/drawing/2014/main" id="{A31F35CE-11A9-ADC9-99D2-E4BAF730CEB3}"/>
                  </a:ext>
                </a:extLst>
              </p:cNvPr>
              <p:cNvSpPr/>
              <p:nvPr/>
            </p:nvSpPr>
            <p:spPr>
              <a:xfrm>
                <a:off x="5562600" y="2057400"/>
                <a:ext cx="990600" cy="914400"/>
              </a:xfrm>
              <a:prstGeom prst="hexagon">
                <a:avLst>
                  <a:gd name="adj" fmla="val 27041"/>
                  <a:gd name="vf" fmla="val 11547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scene3d>
                <a:camera prst="orthographicFront">
                  <a:rot lat="0" lon="0" rev="1620000"/>
                </a:camera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15C0-6690-29C4-7775-035CC43A3C91}"/>
              </a:ext>
            </a:extLst>
          </p:cNvPr>
          <p:cNvSpPr txBox="1">
            <a:spLocks/>
          </p:cNvSpPr>
          <p:nvPr/>
        </p:nvSpPr>
        <p:spPr>
          <a:xfrm>
            <a:off x="0" y="152400"/>
            <a:ext cx="5791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Sinte</a:t>
            </a:r>
            <a:r>
              <a:rPr lang="sr-Latn-R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za steroidnih hormona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43" name="Picture 7" descr="Holesterol.png">
            <a:extLst>
              <a:ext uri="{FF2B5EF4-FFF2-40B4-BE49-F238E27FC236}">
                <a16:creationId xmlns:a16="http://schemas.microsoft.com/office/drawing/2014/main" id="{9A33CDAC-B8AC-F0F2-5172-83C063E7C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7421">
            <a:off x="185738" y="3054350"/>
            <a:ext cx="21415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AB0A777-81CC-BC97-DFD4-3DB07525C22F}"/>
              </a:ext>
            </a:extLst>
          </p:cNvPr>
          <p:cNvSpPr txBox="1">
            <a:spLocks/>
          </p:cNvSpPr>
          <p:nvPr/>
        </p:nvSpPr>
        <p:spPr>
          <a:xfrm>
            <a:off x="228600" y="3962400"/>
            <a:ext cx="15240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Holesterol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4772705-9D28-63D0-CAC7-4A84C6F586A5}"/>
              </a:ext>
            </a:extLst>
          </p:cNvPr>
          <p:cNvSpPr txBox="1">
            <a:spLocks/>
          </p:cNvSpPr>
          <p:nvPr/>
        </p:nvSpPr>
        <p:spPr>
          <a:xfrm>
            <a:off x="1981200" y="3962400"/>
            <a:ext cx="1752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Progesteron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46" name="Picture 8" descr="Progesteron.png">
            <a:extLst>
              <a:ext uri="{FF2B5EF4-FFF2-40B4-BE49-F238E27FC236}">
                <a16:creationId xmlns:a16="http://schemas.microsoft.com/office/drawing/2014/main" id="{A79645F3-BB34-2ADF-568D-7AFCA0013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13668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5C44F14-3CB4-4620-582D-8F9F0D9E064B}"/>
              </a:ext>
            </a:extLst>
          </p:cNvPr>
          <p:cNvSpPr txBox="1">
            <a:spLocks/>
          </p:cNvSpPr>
          <p:nvPr/>
        </p:nvSpPr>
        <p:spPr>
          <a:xfrm>
            <a:off x="3657600" y="4038600"/>
            <a:ext cx="1981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Androstenedion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48" name="Picture 12" descr="Androstenedion.png">
            <a:extLst>
              <a:ext uri="{FF2B5EF4-FFF2-40B4-BE49-F238E27FC236}">
                <a16:creationId xmlns:a16="http://schemas.microsoft.com/office/drawing/2014/main" id="{EE73C57F-EFBD-4D94-4E95-F60C717E0F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24200"/>
            <a:ext cx="1428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5589603-515C-9243-AAC7-D135EB82019A}"/>
              </a:ext>
            </a:extLst>
          </p:cNvPr>
          <p:cNvSpPr txBox="1">
            <a:spLocks/>
          </p:cNvSpPr>
          <p:nvPr/>
        </p:nvSpPr>
        <p:spPr>
          <a:xfrm>
            <a:off x="5715000" y="4038600"/>
            <a:ext cx="1676400" cy="5334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Testosteron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50" name="Picture 15" descr="Testosteron.png">
            <a:extLst>
              <a:ext uri="{FF2B5EF4-FFF2-40B4-BE49-F238E27FC236}">
                <a16:creationId xmlns:a16="http://schemas.microsoft.com/office/drawing/2014/main" id="{8FE14D37-B30C-D019-9849-95F17C5CD9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12954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13AD9D-A594-F3BF-B00B-3F1ED084AA24}"/>
              </a:ext>
            </a:extLst>
          </p:cNvPr>
          <p:cNvCxnSpPr/>
          <p:nvPr/>
        </p:nvCxnSpPr>
        <p:spPr>
          <a:xfrm>
            <a:off x="3429000" y="3657600"/>
            <a:ext cx="606425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55F1DE-67AA-4082-79D6-E43AA92E23FD}"/>
              </a:ext>
            </a:extLst>
          </p:cNvPr>
          <p:cNvCxnSpPr/>
          <p:nvPr/>
        </p:nvCxnSpPr>
        <p:spPr>
          <a:xfrm rot="5400000">
            <a:off x="6287294" y="4761706"/>
            <a:ext cx="533400" cy="1588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D60A440-7D2B-530F-114D-607DDF01F384}"/>
              </a:ext>
            </a:extLst>
          </p:cNvPr>
          <p:cNvCxnSpPr/>
          <p:nvPr/>
        </p:nvCxnSpPr>
        <p:spPr>
          <a:xfrm flipV="1">
            <a:off x="5181600" y="3657600"/>
            <a:ext cx="533400" cy="1588"/>
          </a:xfrm>
          <a:prstGeom prst="straightConnector1">
            <a:avLst/>
          </a:prstGeom>
          <a:ln w="15875">
            <a:solidFill>
              <a:srgbClr val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C55C7B9-6522-F63C-58F3-E23691FE5EC0}"/>
              </a:ext>
            </a:extLst>
          </p:cNvPr>
          <p:cNvCxnSpPr/>
          <p:nvPr/>
        </p:nvCxnSpPr>
        <p:spPr>
          <a:xfrm>
            <a:off x="1752600" y="3657600"/>
            <a:ext cx="533400" cy="1588"/>
          </a:xfrm>
          <a:prstGeom prst="straightConnector1">
            <a:avLst/>
          </a:prstGeom>
          <a:ln w="15875">
            <a:solidFill>
              <a:srgbClr val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8DB5A2E4-FD34-3404-6785-8F1DD0F83668}"/>
              </a:ext>
            </a:extLst>
          </p:cNvPr>
          <p:cNvSpPr txBox="1">
            <a:spLocks/>
          </p:cNvSpPr>
          <p:nvPr/>
        </p:nvSpPr>
        <p:spPr>
          <a:xfrm>
            <a:off x="5867400" y="6019800"/>
            <a:ext cx="1371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Estradiol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56" name="Picture 17" descr="Estradiol.png">
            <a:extLst>
              <a:ext uri="{FF2B5EF4-FFF2-40B4-BE49-F238E27FC236}">
                <a16:creationId xmlns:a16="http://schemas.microsoft.com/office/drawing/2014/main" id="{F2761812-B8D7-97C8-94D4-B3059DA348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53000"/>
            <a:ext cx="1423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9CB1BB63-16E9-F555-D1EF-AC89AD1D71E3}"/>
              </a:ext>
            </a:extLst>
          </p:cNvPr>
          <p:cNvSpPr txBox="1">
            <a:spLocks/>
          </p:cNvSpPr>
          <p:nvPr/>
        </p:nvSpPr>
        <p:spPr>
          <a:xfrm>
            <a:off x="3886200" y="6019800"/>
            <a:ext cx="1371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Estron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58" name="Picture 19" descr="Estron.png">
            <a:extLst>
              <a:ext uri="{FF2B5EF4-FFF2-40B4-BE49-F238E27FC236}">
                <a16:creationId xmlns:a16="http://schemas.microsoft.com/office/drawing/2014/main" id="{225EE282-2EE1-70B9-4B66-F79D4E322D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13313"/>
            <a:ext cx="1524000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9FB4270-8A7B-2DAA-908D-8D7461E2D39D}"/>
              </a:ext>
            </a:extLst>
          </p:cNvPr>
          <p:cNvCxnSpPr/>
          <p:nvPr/>
        </p:nvCxnSpPr>
        <p:spPr>
          <a:xfrm rot="5400000">
            <a:off x="4382294" y="4685506"/>
            <a:ext cx="533400" cy="1588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5B1A9871-E68B-E973-E940-255ADF579B34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1371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Kortizol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0261" name="Picture 18" descr="Kortizol.png">
            <a:extLst>
              <a:ext uri="{FF2B5EF4-FFF2-40B4-BE49-F238E27FC236}">
                <a16:creationId xmlns:a16="http://schemas.microsoft.com/office/drawing/2014/main" id="{FB45AD27-7581-EFCA-92EE-985766A366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1954213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itle 1">
            <a:extLst>
              <a:ext uri="{FF2B5EF4-FFF2-40B4-BE49-F238E27FC236}">
                <a16:creationId xmlns:a16="http://schemas.microsoft.com/office/drawing/2014/main" id="{6BC1794E-AB76-A47B-7A69-49318683F11D}"/>
              </a:ext>
            </a:extLst>
          </p:cNvPr>
          <p:cNvSpPr txBox="1">
            <a:spLocks/>
          </p:cNvSpPr>
          <p:nvPr/>
        </p:nvSpPr>
        <p:spPr>
          <a:xfrm>
            <a:off x="4800600" y="1828800"/>
            <a:ext cx="1371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Aldosteron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54FC58F5-110C-D8C8-8154-4598E4A94ED5}"/>
              </a:ext>
            </a:extLst>
          </p:cNvPr>
          <p:cNvSpPr/>
          <p:nvPr/>
        </p:nvSpPr>
        <p:spPr>
          <a:xfrm>
            <a:off x="1981200" y="2819400"/>
            <a:ext cx="914400" cy="914400"/>
          </a:xfrm>
          <a:prstGeom prst="arc">
            <a:avLst>
              <a:gd name="adj1" fmla="val 16146221"/>
              <a:gd name="adj2" fmla="val 20007409"/>
            </a:avLst>
          </a:prstGeom>
          <a:ln>
            <a:solidFill>
              <a:schemeClr val="tx1"/>
            </a:solidFill>
            <a:prstDash val="dash"/>
            <a:head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264" name="Picture 24" descr="Aldosteron.png">
            <a:extLst>
              <a:ext uri="{FF2B5EF4-FFF2-40B4-BE49-F238E27FC236}">
                <a16:creationId xmlns:a16="http://schemas.microsoft.com/office/drawing/2014/main" id="{89B6FE5D-1C35-86C6-43F8-003252EB3A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90600"/>
            <a:ext cx="1838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Arc 47">
            <a:extLst>
              <a:ext uri="{FF2B5EF4-FFF2-40B4-BE49-F238E27FC236}">
                <a16:creationId xmlns:a16="http://schemas.microsoft.com/office/drawing/2014/main" id="{BD8A983F-7173-7024-6FBB-5F6C3F56C365}"/>
              </a:ext>
            </a:extLst>
          </p:cNvPr>
          <p:cNvSpPr/>
          <p:nvPr/>
        </p:nvSpPr>
        <p:spPr>
          <a:xfrm>
            <a:off x="1981200" y="1905000"/>
            <a:ext cx="914400" cy="914400"/>
          </a:xfrm>
          <a:prstGeom prst="arc">
            <a:avLst>
              <a:gd name="adj1" fmla="val 5682678"/>
              <a:gd name="adj2" fmla="val 11061559"/>
            </a:avLst>
          </a:prstGeom>
          <a:ln>
            <a:solidFill>
              <a:schemeClr val="tx1"/>
            </a:solidFill>
            <a:prstDash val="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7937D414-3111-9600-EDAC-D3AEE8025A52}"/>
              </a:ext>
            </a:extLst>
          </p:cNvPr>
          <p:cNvSpPr/>
          <p:nvPr/>
        </p:nvSpPr>
        <p:spPr>
          <a:xfrm>
            <a:off x="2971800" y="1905000"/>
            <a:ext cx="914400" cy="914400"/>
          </a:xfrm>
          <a:prstGeom prst="arc">
            <a:avLst>
              <a:gd name="adj1" fmla="val 21070712"/>
              <a:gd name="adj2" fmla="val 5216525"/>
            </a:avLst>
          </a:prstGeom>
          <a:ln>
            <a:solidFill>
              <a:schemeClr val="tx1"/>
            </a:solidFill>
            <a:prstDash val="dash"/>
            <a:head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Arc 49">
            <a:extLst>
              <a:ext uri="{FF2B5EF4-FFF2-40B4-BE49-F238E27FC236}">
                <a16:creationId xmlns:a16="http://schemas.microsoft.com/office/drawing/2014/main" id="{D0CC478A-E8C0-6F67-FFC8-0DD7F68AF59C}"/>
              </a:ext>
            </a:extLst>
          </p:cNvPr>
          <p:cNvSpPr/>
          <p:nvPr/>
        </p:nvSpPr>
        <p:spPr>
          <a:xfrm>
            <a:off x="3048000" y="2819400"/>
            <a:ext cx="914400" cy="914400"/>
          </a:xfrm>
          <a:prstGeom prst="arc">
            <a:avLst>
              <a:gd name="adj1" fmla="val 12984745"/>
              <a:gd name="adj2" fmla="val 15983418"/>
            </a:avLst>
          </a:prstGeom>
          <a:ln>
            <a:solidFill>
              <a:schemeClr val="tx1"/>
            </a:solidFill>
            <a:prstDash val="dash"/>
            <a:head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8D4E6D-8071-69D4-2686-AFD83546166B}"/>
              </a:ext>
            </a:extLst>
          </p:cNvPr>
          <p:cNvSpPr txBox="1">
            <a:spLocks/>
          </p:cNvSpPr>
          <p:nvPr/>
        </p:nvSpPr>
        <p:spPr>
          <a:xfrm>
            <a:off x="3048000" y="228600"/>
            <a:ext cx="25146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Vitamin 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0A4B87D-F3D2-C4E0-D9F3-C62FE15EB3D7}"/>
              </a:ext>
            </a:extLst>
          </p:cNvPr>
          <p:cNvSpPr txBox="1">
            <a:spLocks/>
          </p:cNvSpPr>
          <p:nvPr/>
        </p:nvSpPr>
        <p:spPr>
          <a:xfrm>
            <a:off x="1371600" y="1143000"/>
            <a:ext cx="2362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7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dehidro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holesterol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06A1AE-1C3A-59EF-09A5-AB8595CC7B5D}"/>
              </a:ext>
            </a:extLst>
          </p:cNvPr>
          <p:cNvSpPr txBox="1">
            <a:spLocks/>
          </p:cNvSpPr>
          <p:nvPr/>
        </p:nvSpPr>
        <p:spPr>
          <a:xfrm>
            <a:off x="1447800" y="2133600"/>
            <a:ext cx="2362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Holekalciferol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F629D0-25ED-0039-BE91-C51192610C07}"/>
              </a:ext>
            </a:extLst>
          </p:cNvPr>
          <p:cNvSpPr txBox="1">
            <a:spLocks/>
          </p:cNvSpPr>
          <p:nvPr/>
        </p:nvSpPr>
        <p:spPr>
          <a:xfrm>
            <a:off x="1371600" y="3200400"/>
            <a:ext cx="2362200" cy="6096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25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hidroksi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holekalciferol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B25A9E-8DE0-156C-F378-552F56B2B652}"/>
              </a:ext>
            </a:extLst>
          </p:cNvPr>
          <p:cNvSpPr txBox="1">
            <a:spLocks/>
          </p:cNvSpPr>
          <p:nvPr/>
        </p:nvSpPr>
        <p:spPr>
          <a:xfrm>
            <a:off x="1371600" y="4495800"/>
            <a:ext cx="2362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1, 25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dihidroksi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holekalciferol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2C73AF1-4905-F928-A221-A6A067525D58}"/>
              </a:ext>
            </a:extLst>
          </p:cNvPr>
          <p:cNvSpPr txBox="1">
            <a:spLocks/>
          </p:cNvSpPr>
          <p:nvPr/>
        </p:nvSpPr>
        <p:spPr>
          <a:xfrm>
            <a:off x="0" y="5638800"/>
            <a:ext cx="2362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U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crevima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 stimuli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še resorpciju kalcijuma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03EF41F-036A-31A1-5357-37C3BDA75950}"/>
              </a:ext>
            </a:extLst>
          </p:cNvPr>
          <p:cNvSpPr txBox="1">
            <a:spLocks/>
          </p:cNvSpPr>
          <p:nvPr/>
        </p:nvSpPr>
        <p:spPr>
          <a:xfrm>
            <a:off x="2438400" y="5638800"/>
            <a:ext cx="2362200" cy="4572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U </a:t>
            </a: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kostima stimuliše mineralizaciju neokoštalih delova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1273" name="Picture 2" descr="&amp;Dcy;&amp;acy;&amp;tcy;&amp;ocy;&amp;tcy;&amp;iecy;&amp;kcy;&amp;acy;:Cholecalciferol.svg">
            <a:extLst>
              <a:ext uri="{FF2B5EF4-FFF2-40B4-BE49-F238E27FC236}">
                <a16:creationId xmlns:a16="http://schemas.microsoft.com/office/drawing/2014/main" id="{A0D6776A-0F07-44C4-BBC0-2B048F7DB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667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4" name="Group 26">
            <a:extLst>
              <a:ext uri="{FF2B5EF4-FFF2-40B4-BE49-F238E27FC236}">
                <a16:creationId xmlns:a16="http://schemas.microsoft.com/office/drawing/2014/main" id="{8DBEABD2-ED4B-7163-B8B6-FF898EB2B886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810000"/>
            <a:ext cx="2971800" cy="2590800"/>
            <a:chOff x="5638800" y="3429000"/>
            <a:chExt cx="2971800" cy="259080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6952D03-D98B-4785-4D05-E5F0502941D2}"/>
                </a:ext>
              </a:extLst>
            </p:cNvPr>
            <p:cNvSpPr/>
            <p:nvPr/>
          </p:nvSpPr>
          <p:spPr>
            <a:xfrm>
              <a:off x="8229600" y="3886200"/>
              <a:ext cx="381000" cy="304800"/>
            </a:xfrm>
            <a:prstGeom prst="ellipse">
              <a:avLst/>
            </a:prstGeom>
            <a:solidFill>
              <a:srgbClr val="FFFF8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DF5D85FD-0766-AD6C-C919-43F9970AD340}"/>
                </a:ext>
              </a:extLst>
            </p:cNvPr>
            <p:cNvSpPr/>
            <p:nvPr/>
          </p:nvSpPr>
          <p:spPr>
            <a:xfrm>
              <a:off x="6629400" y="5715000"/>
              <a:ext cx="381000" cy="304800"/>
            </a:xfrm>
            <a:prstGeom prst="ellipse">
              <a:avLst/>
            </a:prstGeom>
            <a:solidFill>
              <a:srgbClr val="FFFF8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1295" name="Picture 10" descr="http://www.icgeb.org/%7Ep450srv/ligand/1a25dihydroxyD3.gif">
              <a:extLst>
                <a:ext uri="{FF2B5EF4-FFF2-40B4-BE49-F238E27FC236}">
                  <a16:creationId xmlns:a16="http://schemas.microsoft.com/office/drawing/2014/main" id="{F3721B06-C38A-A890-3DC1-1662B49C8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429000"/>
              <a:ext cx="2895600" cy="252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E07D8C7B-3E95-3360-5123-111639A8C72F}"/>
              </a:ext>
            </a:extLst>
          </p:cNvPr>
          <p:cNvSpPr txBox="1">
            <a:spLocks/>
          </p:cNvSpPr>
          <p:nvPr/>
        </p:nvSpPr>
        <p:spPr>
          <a:xfrm>
            <a:off x="3733800" y="1676400"/>
            <a:ext cx="11430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Koža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166D349-0ABB-51AF-E4B3-E20AD7B86003}"/>
              </a:ext>
            </a:extLst>
          </p:cNvPr>
          <p:cNvSpPr txBox="1">
            <a:spLocks/>
          </p:cNvSpPr>
          <p:nvPr/>
        </p:nvSpPr>
        <p:spPr>
          <a:xfrm>
            <a:off x="3733800" y="2590800"/>
            <a:ext cx="11430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Jetra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CBDEA09-CC94-D656-0E42-FCD1B5F38624}"/>
              </a:ext>
            </a:extLst>
          </p:cNvPr>
          <p:cNvSpPr txBox="1">
            <a:spLocks/>
          </p:cNvSpPr>
          <p:nvPr/>
        </p:nvSpPr>
        <p:spPr>
          <a:xfrm>
            <a:off x="3733800" y="3276600"/>
            <a:ext cx="12954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Cirkulacija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9968985-F9C1-6A14-4F2F-AE1369E40481}"/>
              </a:ext>
            </a:extLst>
          </p:cNvPr>
          <p:cNvSpPr txBox="1">
            <a:spLocks/>
          </p:cNvSpPr>
          <p:nvPr/>
        </p:nvSpPr>
        <p:spPr>
          <a:xfrm>
            <a:off x="3657600" y="3962400"/>
            <a:ext cx="12954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Bubrezi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A6E4E9-7CEA-2181-552D-A5E2A17B23AE}"/>
              </a:ext>
            </a:extLst>
          </p:cNvPr>
          <p:cNvCxnSpPr/>
          <p:nvPr/>
        </p:nvCxnSpPr>
        <p:spPr>
          <a:xfrm rot="5400000">
            <a:off x="2210594" y="1828006"/>
            <a:ext cx="609600" cy="1588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906DD3-BDFE-1445-6932-F755F24335E1}"/>
              </a:ext>
            </a:extLst>
          </p:cNvPr>
          <p:cNvCxnSpPr/>
          <p:nvPr/>
        </p:nvCxnSpPr>
        <p:spPr>
          <a:xfrm rot="5400000">
            <a:off x="2210594" y="2818606"/>
            <a:ext cx="609600" cy="1588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46AA95D-97A5-6412-87CF-52C21A5F5FD6}"/>
              </a:ext>
            </a:extLst>
          </p:cNvPr>
          <p:cNvCxnSpPr/>
          <p:nvPr/>
        </p:nvCxnSpPr>
        <p:spPr>
          <a:xfrm rot="5400000">
            <a:off x="2210594" y="4114006"/>
            <a:ext cx="609600" cy="1588"/>
          </a:xfrm>
          <a:prstGeom prst="line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B55CB08D-7CA1-D631-33B2-1DCB2E9B9E9F}"/>
              </a:ext>
            </a:extLst>
          </p:cNvPr>
          <p:cNvSpPr txBox="1">
            <a:spLocks/>
          </p:cNvSpPr>
          <p:nvPr/>
        </p:nvSpPr>
        <p:spPr>
          <a:xfrm>
            <a:off x="0" y="3810000"/>
            <a:ext cx="15240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Parathormon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5FF1270E-5EB0-CA00-10DE-C4CDE1042FFD}"/>
              </a:ext>
            </a:extLst>
          </p:cNvPr>
          <p:cNvSpPr txBox="1">
            <a:spLocks/>
          </p:cNvSpPr>
          <p:nvPr/>
        </p:nvSpPr>
        <p:spPr>
          <a:xfrm>
            <a:off x="0" y="4267200"/>
            <a:ext cx="1524000" cy="381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Niska conc. fosfata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4B3F35CD-1F7D-5E96-7E56-B5E756C0B603}"/>
              </a:ext>
            </a:extLst>
          </p:cNvPr>
          <p:cNvSpPr/>
          <p:nvPr/>
        </p:nvSpPr>
        <p:spPr>
          <a:xfrm>
            <a:off x="990600" y="5029200"/>
            <a:ext cx="914400" cy="914400"/>
          </a:xfrm>
          <a:prstGeom prst="arc">
            <a:avLst>
              <a:gd name="adj1" fmla="val 11186490"/>
              <a:gd name="adj2" fmla="val 16147916"/>
            </a:avLst>
          </a:prstGeom>
          <a:ln>
            <a:solidFill>
              <a:schemeClr val="tx1"/>
            </a:solidFill>
            <a:head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163DE308-6E93-A123-947C-618C9EDE4D94}"/>
              </a:ext>
            </a:extLst>
          </p:cNvPr>
          <p:cNvSpPr/>
          <p:nvPr/>
        </p:nvSpPr>
        <p:spPr>
          <a:xfrm>
            <a:off x="3124200" y="4953000"/>
            <a:ext cx="914400" cy="914400"/>
          </a:xfrm>
          <a:prstGeom prst="arc">
            <a:avLst>
              <a:gd name="adj1" fmla="val 16039110"/>
              <a:gd name="adj2" fmla="val 21406147"/>
            </a:avLst>
          </a:prstGeom>
          <a:ln>
            <a:solidFill>
              <a:schemeClr val="tx1"/>
            </a:solidFill>
            <a:headEnd type="none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1286" name="Picture 12" descr="http://th02.deviantart.net/fs71/PRE/f/2011/264/1/e/a_sun_by_ephemeralblue-d4aibvk.png">
            <a:extLst>
              <a:ext uri="{FF2B5EF4-FFF2-40B4-BE49-F238E27FC236}">
                <a16:creationId xmlns:a16="http://schemas.microsoft.com/office/drawing/2014/main" id="{82EAA2A4-5DC2-2B17-F55D-8C8A3232B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EBDD7402-F216-53E0-C6A1-FDD5EE580565}"/>
              </a:ext>
            </a:extLst>
          </p:cNvPr>
          <p:cNvCxnSpPr/>
          <p:nvPr/>
        </p:nvCxnSpPr>
        <p:spPr>
          <a:xfrm>
            <a:off x="1600200" y="1752600"/>
            <a:ext cx="6858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>
            <a:extLst>
              <a:ext uri="{FF2B5EF4-FFF2-40B4-BE49-F238E27FC236}">
                <a16:creationId xmlns:a16="http://schemas.microsoft.com/office/drawing/2014/main" id="{C8B6B87A-6785-8558-3192-D676C9DEDDC8}"/>
              </a:ext>
            </a:extLst>
          </p:cNvPr>
          <p:cNvSpPr txBox="1">
            <a:spLocks/>
          </p:cNvSpPr>
          <p:nvPr/>
        </p:nvSpPr>
        <p:spPr>
          <a:xfrm>
            <a:off x="1752600" y="1600200"/>
            <a:ext cx="457200" cy="2286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ea typeface="+mj-ea"/>
                <a:cs typeface="+mj-cs"/>
              </a:rPr>
              <a:t>UV</a:t>
            </a: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8166AC-147F-6281-A1AB-080D24507179}"/>
              </a:ext>
            </a:extLst>
          </p:cNvPr>
          <p:cNvSpPr/>
          <p:nvPr/>
        </p:nvSpPr>
        <p:spPr>
          <a:xfrm>
            <a:off x="0" y="0"/>
            <a:ext cx="31242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Holesterol</a:t>
            </a:r>
            <a:endParaRPr lang="en-US" sz="4400" dirty="0">
              <a:latin typeface="+mn-lt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3875A-0D95-13BC-F7E6-77AC990D546D}"/>
              </a:ext>
            </a:extLst>
          </p:cNvPr>
          <p:cNvSpPr/>
          <p:nvPr/>
        </p:nvSpPr>
        <p:spPr>
          <a:xfrm>
            <a:off x="228600" y="4038600"/>
            <a:ext cx="3810000" cy="1030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Salkovskijeva proba: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kvalitativna </a:t>
            </a:r>
            <a:endParaRPr lang="en-US" sz="2200" dirty="0">
              <a:latin typeface="Comic Sans MS" pitchFamily="66" charset="0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02E840-C4C3-E3A8-56A6-88FCD6B20ACD}"/>
              </a:ext>
            </a:extLst>
          </p:cNvPr>
          <p:cNvSpPr/>
          <p:nvPr/>
        </p:nvSpPr>
        <p:spPr>
          <a:xfrm>
            <a:off x="152400" y="1371600"/>
            <a:ext cx="8458200" cy="2632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 ulazi u sastav ćelijske membrane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prekursor (početno jedinjenje) u sintezi steroidnih hormona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					            žučnih kiselina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					            vitamina D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						</a:t>
            </a:r>
            <a:endParaRPr lang="en-US" sz="2200" dirty="0">
              <a:latin typeface="Comic Sans MS" pitchFamily="66" charset="0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45A80C-DB43-7508-5D0B-46E47F49F6DE}"/>
              </a:ext>
            </a:extLst>
          </p:cNvPr>
          <p:cNvSpPr/>
          <p:nvPr/>
        </p:nvSpPr>
        <p:spPr>
          <a:xfrm>
            <a:off x="2514600" y="4648200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406400" h="406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4BFDE-F25D-FDA4-1371-3DBB559A6A17}"/>
              </a:ext>
            </a:extLst>
          </p:cNvPr>
          <p:cNvSpPr/>
          <p:nvPr/>
        </p:nvSpPr>
        <p:spPr>
          <a:xfrm>
            <a:off x="4648200" y="4038600"/>
            <a:ext cx="3810000" cy="10302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Libermanova proba: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ndalus" pitchFamily="18" charset="-78"/>
              </a:rPr>
              <a:t>kvantitativna </a:t>
            </a:r>
            <a:endParaRPr lang="en-US" sz="2200" dirty="0">
              <a:latin typeface="Comic Sans MS" pitchFamily="66" charset="0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9A5F4D8-20EA-D7F2-78DF-73454A991397}"/>
              </a:ext>
            </a:extLst>
          </p:cNvPr>
          <p:cNvSpPr/>
          <p:nvPr/>
        </p:nvSpPr>
        <p:spPr>
          <a:xfrm>
            <a:off x="7848600" y="4648200"/>
            <a:ext cx="914400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 w="406400" h="406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58F436-054C-9CCE-3A40-E9D67059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6510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sr-Latn-C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2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9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Dokazivanje prisustva holesterola u rastvoru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92387-2795-0C4B-4B69-0DC2C9E8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09625"/>
            <a:ext cx="765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Vežba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7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-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33</a:t>
            </a:r>
            <a:r>
              <a:rPr lang="x-none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: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Odredjivanje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sr-Latn-C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holesterola u rastvoru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metodom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ko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Kingu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136</Words>
  <Application>Microsoft Office PowerPoint</Application>
  <PresentationFormat>Projekcija na ekranu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Andalus</vt:lpstr>
      <vt:lpstr>Wingdings</vt:lpstr>
      <vt:lpstr>Times New Roman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nnn</cp:lastModifiedBy>
  <cp:revision>21</cp:revision>
  <dcterms:created xsi:type="dcterms:W3CDTF">2014-05-04T16:28:15Z</dcterms:created>
  <dcterms:modified xsi:type="dcterms:W3CDTF">2022-06-11T07:32:33Z</dcterms:modified>
</cp:coreProperties>
</file>