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731"/>
    <a:srgbClr val="FFDD71"/>
    <a:srgbClr val="FFDB69"/>
    <a:srgbClr val="CFE484"/>
    <a:srgbClr val="FFCD2D"/>
    <a:srgbClr val="E2EDBD"/>
    <a:srgbClr val="E6F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F227C4-EFBF-CD5E-0F23-BD284C3A7D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3FFDE-14F4-819B-FFD7-8AE065BBB61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26A573-2047-40C7-A04E-A67239115AAE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871B84-FEFF-CDCC-A811-991EBF3AB4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673AF45-89BE-46E7-6A20-4C90EDB99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E33A0-FCFE-8288-A48E-6CFEFCC898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AAD23-5022-CEFE-CE3B-EC701A3A2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144219-1379-4E52-A33A-05A983FFEA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82FA160-4968-2989-0701-880C58CE88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82D030F-234C-EC9E-683A-23E579C384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80EA09C-1663-01FA-E549-464B5A38DE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2EC6E8-7337-4815-B426-B00E60C45E3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8B48C-A020-AAB2-149E-80452220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BB126-B50A-4FF8-9ADA-129526C5B7AD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F2EB5-65FA-FB65-A389-8775E05E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2A82D-7752-C0D4-4B93-4991DA31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0CBA6-4D05-4D6D-96E9-7B67F9EEB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71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C6DA-71C7-2B52-7ECE-89A8EEC3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9D35-8907-45F0-AF96-7DA7D047DAE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F9A78-7A48-6194-77D9-84362E27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E2DAC-BFD1-4399-CEDA-55E5E5D7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05013-8BD8-4E16-9B22-D9D1FE624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10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FA6C5-C2B3-069B-C341-97049F44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1DC8-99C8-4B5E-BF3E-3505D7B2F9C7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B6BEB-E65D-18D7-E9E8-D194A33BD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7A085-4001-450D-3E7F-FF112EEF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C15E7-FC0D-4123-8344-27EE78B9A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35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63209-AB12-7534-A90D-4A8CDDE8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8F726-CFE7-4AE8-85BC-DA399112C5A7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ED2C3-4E28-5808-C4DD-867CC7340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F5B39-3301-A179-2DF5-5E6B9BF6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AFF6D-2966-4E04-951E-290341AF7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4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0FCCB-5634-C907-C11E-DDE9D95F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1726-682E-4B07-B388-8CFFD0D54C61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C75F0-985D-3757-C505-3AE052C6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ADA64-2EEA-1FEC-CA4F-CC384426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2CE4F-DC90-4835-ADDF-3DF20DF633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90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069DF9-760D-93CF-31DE-61325A3C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EA53-65B2-4C86-99AB-2E49C3B3ACF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3E479-475F-619A-165D-D8AAB338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19C23B-93DF-0317-CD67-A6B7959B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444D-AB9F-4987-BED6-2BCF1505B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1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D79EAE-54DE-D628-DF77-7440910E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1521-6EF5-44F6-B30A-A61F13DF35ED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2637E4-EEB9-DC9A-D59F-7A2891C9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727A69-B728-0308-CCEF-A7CEFB88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169DF-76E9-4B08-993D-4B6E74E39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54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4B8F4DD-C8BF-2F63-ADAC-08FCC863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E013E-C7DD-4380-9F06-53C75697AFC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96AD9FB-80E1-D2D8-57D2-7582F5F4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72404E-0203-93EC-2FD1-5C567FCE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1DBD0-0BD4-4714-B895-A5A2CBE3B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84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7757C66-3117-B380-1EF4-D113A707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972E-12F4-45B1-8263-951245AEC269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8A7F71-64D3-6F5E-8840-0997472B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414570-BB80-5187-F0DA-2ABEEACE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EDC1D-A36E-4FF9-8035-E34331769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14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B5E90D-8AA8-151E-E417-75D9B77A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CEBB-0862-4A8C-916D-0D4B463F868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39A73B-33CD-6679-DA12-149A92D9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8D648E-C756-4BD1-D34C-F4E0378C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4C799-160B-48C7-B189-1B070757B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6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8D6B34-D55D-7FA9-ABA5-B2C9F4C1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A2282-5A64-4864-AF74-7E238E44608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73501C-0CF4-EC2C-310F-FF8916C9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C27A3C-66F9-B207-00E6-5558B7C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0CFC3-D2E4-490B-AE21-922DF625B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84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C4479A4-8FF4-B283-B691-17AFF8942D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350F693-2671-887A-CF95-99AC0DB667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F5FDC-FF77-9D83-EDAF-DFBEE1DE5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A6C3AC-A499-4914-B180-452F60EB53B8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3109F-551A-0A64-D1F2-6D773D0B2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5D94D-7577-8748-452D-BB7343811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02F1646-A499-4D9B-8C34-C25F08F549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AB3D-0D7E-B981-B8AC-7CE703C47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Lipidi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grpSp>
        <p:nvGrpSpPr>
          <p:cNvPr id="3075" name="Group 69">
            <a:extLst>
              <a:ext uri="{FF2B5EF4-FFF2-40B4-BE49-F238E27FC236}">
                <a16:creationId xmlns:a16="http://schemas.microsoft.com/office/drawing/2014/main" id="{3DE4A5A5-8F1B-2F18-717A-2931D4DF203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743200" y="304800"/>
            <a:ext cx="152400" cy="609600"/>
            <a:chOff x="1371600" y="1981200"/>
            <a:chExt cx="250371" cy="113513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891B78-4D2C-F196-EECF-62FFFF75E4C9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F1AB671-83AA-3C79-94A1-712F27E62525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81E9633-184D-CC80-F677-60A8ACD51B5B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6" name="Group 73">
            <a:extLst>
              <a:ext uri="{FF2B5EF4-FFF2-40B4-BE49-F238E27FC236}">
                <a16:creationId xmlns:a16="http://schemas.microsoft.com/office/drawing/2014/main" id="{561F4787-E5E6-EA86-7696-CC2E1E9CAA5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514600" y="304800"/>
            <a:ext cx="152400" cy="609600"/>
            <a:chOff x="1371600" y="1981200"/>
            <a:chExt cx="250371" cy="113513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299D627-4DB2-6ACA-C0E2-0E57409FBA5F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8ABCE2F-7943-715C-61FE-20A81FD4B7D2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2E667F5-C427-8521-76B8-12A8DF202AD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7" name="Group 77">
            <a:extLst>
              <a:ext uri="{FF2B5EF4-FFF2-40B4-BE49-F238E27FC236}">
                <a16:creationId xmlns:a16="http://schemas.microsoft.com/office/drawing/2014/main" id="{C89F5BF9-93CD-63C9-2815-BA9998106B0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86000" y="304800"/>
            <a:ext cx="152400" cy="609600"/>
            <a:chOff x="1371600" y="1981200"/>
            <a:chExt cx="250371" cy="113513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21205E1-B08E-E831-7226-93BCD66A9C1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9340064-E965-A4B1-380C-6D3BD5FD9A41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B1E02B0-BD5D-38A6-433F-9D30681E7663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8" name="Group 81">
            <a:extLst>
              <a:ext uri="{FF2B5EF4-FFF2-40B4-BE49-F238E27FC236}">
                <a16:creationId xmlns:a16="http://schemas.microsoft.com/office/drawing/2014/main" id="{EBB67D7F-CE95-BF11-B728-4DC911D9DCE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057400" y="304800"/>
            <a:ext cx="152400" cy="609600"/>
            <a:chOff x="1371600" y="1981200"/>
            <a:chExt cx="250371" cy="113513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65EEA3D-7505-A609-E836-34ED4C67F313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03E728-0B56-5743-83BD-9055371A4AD0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465058A-B0AF-3F53-59E8-B4DDCC982EED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9" name="Group 85">
            <a:extLst>
              <a:ext uri="{FF2B5EF4-FFF2-40B4-BE49-F238E27FC236}">
                <a16:creationId xmlns:a16="http://schemas.microsoft.com/office/drawing/2014/main" id="{80A06FE6-3A34-A63D-BD2E-0132A9DC530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828800" y="304800"/>
            <a:ext cx="152400" cy="609600"/>
            <a:chOff x="1371600" y="1981200"/>
            <a:chExt cx="250371" cy="11351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E454643-D3AA-634D-62BD-C90C4AED3A56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E658811-6A1C-825D-4B41-BAFAF3E461C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173F5F1-DF71-06E3-32D8-33C934BF7DF8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0" name="Group 89">
            <a:extLst>
              <a:ext uri="{FF2B5EF4-FFF2-40B4-BE49-F238E27FC236}">
                <a16:creationId xmlns:a16="http://schemas.microsoft.com/office/drawing/2014/main" id="{74EB7138-ABDA-6DF4-C31D-5584C7514A7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600200" y="304800"/>
            <a:ext cx="152400" cy="609600"/>
            <a:chOff x="1371600" y="1981200"/>
            <a:chExt cx="250371" cy="113513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CCE993-8755-257B-ED88-3756FA36A631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1778168-3BFB-7356-9891-5C203D702FF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28F10CF0-ECC6-9A97-3EA4-F1A29FEEF84C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1" name="Group 93">
            <a:extLst>
              <a:ext uri="{FF2B5EF4-FFF2-40B4-BE49-F238E27FC236}">
                <a16:creationId xmlns:a16="http://schemas.microsoft.com/office/drawing/2014/main" id="{92920FD4-4D93-6845-F5D0-FCCAA625664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371600" y="304800"/>
            <a:ext cx="152400" cy="609600"/>
            <a:chOff x="1371600" y="1981200"/>
            <a:chExt cx="250371" cy="113513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AD92F4B-8F98-3B17-EB86-4D33D3B7EC97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D7E116A-2FED-80A5-4742-24E679147D4C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1276F07-F634-47A9-B852-B37221EEFDC4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2" name="Group 69">
            <a:extLst>
              <a:ext uri="{FF2B5EF4-FFF2-40B4-BE49-F238E27FC236}">
                <a16:creationId xmlns:a16="http://schemas.microsoft.com/office/drawing/2014/main" id="{C4A94911-3ADB-4B3A-798F-EDC125A9BB2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343400" y="304800"/>
            <a:ext cx="152400" cy="609600"/>
            <a:chOff x="1371600" y="1981200"/>
            <a:chExt cx="250371" cy="113513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6248FE8-12AA-0873-A937-6038305255C8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29964C4-BE51-49E0-88CE-3512013A685A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D64CB54F-8A88-899F-C040-65B814F62534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3" name="Group 73">
            <a:extLst>
              <a:ext uri="{FF2B5EF4-FFF2-40B4-BE49-F238E27FC236}">
                <a16:creationId xmlns:a16="http://schemas.microsoft.com/office/drawing/2014/main" id="{2DFDF772-3107-8E0F-949C-C3C43F3627F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114800" y="304800"/>
            <a:ext cx="152400" cy="609600"/>
            <a:chOff x="1371600" y="1981200"/>
            <a:chExt cx="250371" cy="113513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4B9527C-1522-B9B7-210B-AEEC8B2C0E26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A939B9B-28A5-BC95-D281-89E0C7F014EE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791B50F2-E545-0991-1682-43FA3C6098C6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4" name="Group 77">
            <a:extLst>
              <a:ext uri="{FF2B5EF4-FFF2-40B4-BE49-F238E27FC236}">
                <a16:creationId xmlns:a16="http://schemas.microsoft.com/office/drawing/2014/main" id="{E56FBAC5-FF94-783C-7DBD-BA25112AEAA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886200" y="304800"/>
            <a:ext cx="152400" cy="609600"/>
            <a:chOff x="1371600" y="1981200"/>
            <a:chExt cx="250371" cy="113513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56D751D-45B0-4E72-8A93-938638B0595B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4EBCE4AA-8A38-6E32-93E1-C3D1F5109153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2FE3C56-343C-0772-18D5-12462F213305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5" name="Group 81">
            <a:extLst>
              <a:ext uri="{FF2B5EF4-FFF2-40B4-BE49-F238E27FC236}">
                <a16:creationId xmlns:a16="http://schemas.microsoft.com/office/drawing/2014/main" id="{457EA345-8F07-160A-62B9-9D3D5498BDB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657600" y="304800"/>
            <a:ext cx="152400" cy="609600"/>
            <a:chOff x="1371600" y="1981200"/>
            <a:chExt cx="250371" cy="113513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9097304-9C50-52DE-EF9A-23DF69A47A85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7B10F6D-7DD4-BD8D-A5A0-B131DD056F33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24E788B-5DB2-A677-CF41-8AF77E326CDD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6" name="Group 85">
            <a:extLst>
              <a:ext uri="{FF2B5EF4-FFF2-40B4-BE49-F238E27FC236}">
                <a16:creationId xmlns:a16="http://schemas.microsoft.com/office/drawing/2014/main" id="{0EF6C0D7-C897-3D43-57DC-A35FB5A517B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429000" y="304800"/>
            <a:ext cx="152400" cy="609600"/>
            <a:chOff x="1371600" y="1981200"/>
            <a:chExt cx="250371" cy="113513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6883219-0C8A-C4D6-B0FA-BC7E5C1A596E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6ACAB479-3EF7-25FA-05FE-77DF8B379EE5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8E18AD67-FB25-7513-50D6-E2D35C4534F2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7" name="Group 89">
            <a:extLst>
              <a:ext uri="{FF2B5EF4-FFF2-40B4-BE49-F238E27FC236}">
                <a16:creationId xmlns:a16="http://schemas.microsoft.com/office/drawing/2014/main" id="{FBC0D195-1E67-AE08-0D45-6A1CBB82493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200400" y="304800"/>
            <a:ext cx="152400" cy="609600"/>
            <a:chOff x="1371600" y="1981200"/>
            <a:chExt cx="250371" cy="113513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C8746C2-8B2C-1552-B5CE-3F4364B1C0B5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238AC451-2621-9020-62F5-C9A926BD7D2B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97DC8A63-E2E1-3F48-F28A-A8D4865A0366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8" name="Group 93">
            <a:extLst>
              <a:ext uri="{FF2B5EF4-FFF2-40B4-BE49-F238E27FC236}">
                <a16:creationId xmlns:a16="http://schemas.microsoft.com/office/drawing/2014/main" id="{C2F02AA8-EEA1-85B6-F1A7-00500994A5F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971800" y="304800"/>
            <a:ext cx="152400" cy="609600"/>
            <a:chOff x="1371600" y="1981200"/>
            <a:chExt cx="250371" cy="1135133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EC31AFA-DD13-008C-DF75-7A85729CF553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4A051895-327C-EDD4-052D-0675916D2DC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45D34A7-D184-0A5F-2C1A-8B0D60A0B528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89" name="Group 69">
            <a:extLst>
              <a:ext uri="{FF2B5EF4-FFF2-40B4-BE49-F238E27FC236}">
                <a16:creationId xmlns:a16="http://schemas.microsoft.com/office/drawing/2014/main" id="{ADACFC0B-F3A8-1D67-1E32-0DE8D6421AD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943600" y="304800"/>
            <a:ext cx="152400" cy="609600"/>
            <a:chOff x="1371600" y="1981200"/>
            <a:chExt cx="250371" cy="1135133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94218D16-47E5-D29F-A692-A14C9F9710C2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69738CB0-5040-A8AD-E0D7-F35337176C90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EAA7A944-60F2-F284-DD2D-D2409E539247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0" name="Group 73">
            <a:extLst>
              <a:ext uri="{FF2B5EF4-FFF2-40B4-BE49-F238E27FC236}">
                <a16:creationId xmlns:a16="http://schemas.microsoft.com/office/drawing/2014/main" id="{0E7C1DB2-049D-1962-1625-EED75D89E29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715000" y="304800"/>
            <a:ext cx="152400" cy="609600"/>
            <a:chOff x="1371600" y="1981200"/>
            <a:chExt cx="250371" cy="1135133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2474D92-FFDC-AF7F-9760-A85C77A3DBC2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DEFCCE1C-F844-775F-9BF3-6C4C9C21BBAA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D804187-C97C-19D6-4BB3-1654A37553C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1" name="Group 77">
            <a:extLst>
              <a:ext uri="{FF2B5EF4-FFF2-40B4-BE49-F238E27FC236}">
                <a16:creationId xmlns:a16="http://schemas.microsoft.com/office/drawing/2014/main" id="{E1224476-87A8-DAAA-3C58-8B5D0A31645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486400" y="304800"/>
            <a:ext cx="152400" cy="609600"/>
            <a:chOff x="1371600" y="1981200"/>
            <a:chExt cx="250371" cy="1135133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93025C6-C56E-16FB-D5F2-25333D7DAB0E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2FC67111-F218-25CB-ECE4-00B4E8B041E4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E20F6EF1-AEE6-620F-ED54-AC4E0FB23AA4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2" name="Group 81">
            <a:extLst>
              <a:ext uri="{FF2B5EF4-FFF2-40B4-BE49-F238E27FC236}">
                <a16:creationId xmlns:a16="http://schemas.microsoft.com/office/drawing/2014/main" id="{D9129666-FE07-B93F-02B6-2AEF9A2A1C6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257800" y="304800"/>
            <a:ext cx="152400" cy="609600"/>
            <a:chOff x="1371600" y="1981200"/>
            <a:chExt cx="250371" cy="1135133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9A8C545-7346-7749-443A-9E31E4AB4AEE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05114F5D-89D3-AB5C-1B90-0257C795E5BA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318C0807-3441-009C-67E5-FA970AE632C3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3" name="Group 85">
            <a:extLst>
              <a:ext uri="{FF2B5EF4-FFF2-40B4-BE49-F238E27FC236}">
                <a16:creationId xmlns:a16="http://schemas.microsoft.com/office/drawing/2014/main" id="{D13E1CC8-F2B2-5C0A-04E9-ED67AF3620C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029200" y="304800"/>
            <a:ext cx="152400" cy="609600"/>
            <a:chOff x="1371600" y="1981200"/>
            <a:chExt cx="250371" cy="1135133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D4861C04-6ADE-DA8D-834A-1D87C231EB0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A8ECA7C9-2791-267D-3DED-31269C35C598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2898F73-DC57-F15B-B8E6-96ED49FAE0CB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4" name="Group 89">
            <a:extLst>
              <a:ext uri="{FF2B5EF4-FFF2-40B4-BE49-F238E27FC236}">
                <a16:creationId xmlns:a16="http://schemas.microsoft.com/office/drawing/2014/main" id="{59130D81-DB6F-8186-346F-553B5A7A69E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800600" y="304800"/>
            <a:ext cx="152400" cy="609600"/>
            <a:chOff x="1371600" y="1981200"/>
            <a:chExt cx="250371" cy="1135133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8B85A38-0174-CB65-4C9A-53B720B7A1D1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4F4EDE96-137D-BF73-B6C0-9434F340183A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EEC890D-E0E6-581C-37B1-AEEC04F04910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5" name="Group 93">
            <a:extLst>
              <a:ext uri="{FF2B5EF4-FFF2-40B4-BE49-F238E27FC236}">
                <a16:creationId xmlns:a16="http://schemas.microsoft.com/office/drawing/2014/main" id="{4A8A75DA-C91A-8F76-8E6E-1F1FEE287BC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572000" y="304800"/>
            <a:ext cx="152400" cy="609600"/>
            <a:chOff x="1371600" y="1981200"/>
            <a:chExt cx="250371" cy="1135133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6A9CBC64-6B76-FF90-E1AE-2AE21A4AB326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352BA683-E983-9914-FC46-0DE51A78F8FB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E1620541-D78D-B42F-CD4B-277DFC2AA49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6" name="Group 69">
            <a:extLst>
              <a:ext uri="{FF2B5EF4-FFF2-40B4-BE49-F238E27FC236}">
                <a16:creationId xmlns:a16="http://schemas.microsoft.com/office/drawing/2014/main" id="{1B8FB411-187B-6D43-E2C2-7A90E72E296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543800" y="304800"/>
            <a:ext cx="152400" cy="609600"/>
            <a:chOff x="1371600" y="1981200"/>
            <a:chExt cx="250371" cy="1135133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263B760-7E3A-F08F-7FAF-DB4BA1E9CBFD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27351CF3-0A8F-DAA5-BD60-5EFA16051331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B327CD21-4661-EC56-FFEA-454208010B85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7" name="Group 73">
            <a:extLst>
              <a:ext uri="{FF2B5EF4-FFF2-40B4-BE49-F238E27FC236}">
                <a16:creationId xmlns:a16="http://schemas.microsoft.com/office/drawing/2014/main" id="{4B9252DA-E397-A779-074C-395F2BB29A8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315200" y="304800"/>
            <a:ext cx="152400" cy="609600"/>
            <a:chOff x="1371600" y="1981200"/>
            <a:chExt cx="250371" cy="1135133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6D53FFD-BD4C-9CB9-2819-01519AE15EF3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05CC3CF-2169-B8B0-129E-1DDAD5049B7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7656139A-864F-6351-24A0-2C831A18C839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8" name="Group 77">
            <a:extLst>
              <a:ext uri="{FF2B5EF4-FFF2-40B4-BE49-F238E27FC236}">
                <a16:creationId xmlns:a16="http://schemas.microsoft.com/office/drawing/2014/main" id="{814E8F58-48AA-DB67-9517-75CA029392A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086600" y="304800"/>
            <a:ext cx="152400" cy="609600"/>
            <a:chOff x="1371600" y="1981200"/>
            <a:chExt cx="250371" cy="1135133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C45C8341-43C6-1F38-099B-C6081CD90098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8E7DC551-C33E-3270-17A1-0F80F7AB49D4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CFCCA7F3-0A55-AD0B-04C3-BEC70323C66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99" name="Group 81">
            <a:extLst>
              <a:ext uri="{FF2B5EF4-FFF2-40B4-BE49-F238E27FC236}">
                <a16:creationId xmlns:a16="http://schemas.microsoft.com/office/drawing/2014/main" id="{0D7B0335-FE93-CC95-79A4-9B8124A8E01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858000" y="304800"/>
            <a:ext cx="152400" cy="609600"/>
            <a:chOff x="1371600" y="1981200"/>
            <a:chExt cx="250371" cy="1135133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57EAC4B-A5A4-965E-DC94-53C5943CA29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AACDF156-F23F-6659-0C17-3C017BF15724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6AF81A10-7D97-B0A4-0964-0F284FE280C6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00" name="Group 85">
            <a:extLst>
              <a:ext uri="{FF2B5EF4-FFF2-40B4-BE49-F238E27FC236}">
                <a16:creationId xmlns:a16="http://schemas.microsoft.com/office/drawing/2014/main" id="{8354F11D-AC29-A0A1-FFC6-F4EB812201B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629400" y="304800"/>
            <a:ext cx="152400" cy="609600"/>
            <a:chOff x="1371600" y="1981200"/>
            <a:chExt cx="250371" cy="1135133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01865BA-9E12-CBE1-5755-0F1ABE19BC6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DA3F1D54-26F3-B8EE-687D-816CDE677AA1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6FA97039-0CA6-FAC2-8C31-1FDECA8BABEC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01" name="Group 89">
            <a:extLst>
              <a:ext uri="{FF2B5EF4-FFF2-40B4-BE49-F238E27FC236}">
                <a16:creationId xmlns:a16="http://schemas.microsoft.com/office/drawing/2014/main" id="{4BD6F55B-E90E-65F6-A2A7-E32A82FD71F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400800" y="304800"/>
            <a:ext cx="152400" cy="609600"/>
            <a:chOff x="1371600" y="1981200"/>
            <a:chExt cx="250371" cy="1135133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8E20DF8-E07A-FB7C-1BA7-B752A5630DDE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B13D7F70-DEBE-BC4A-7030-8AF2AC5E5AFE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9BE00067-1A11-3957-B0E3-1CC5F3FA82A0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02" name="Group 93">
            <a:extLst>
              <a:ext uri="{FF2B5EF4-FFF2-40B4-BE49-F238E27FC236}">
                <a16:creationId xmlns:a16="http://schemas.microsoft.com/office/drawing/2014/main" id="{329BA8ED-DA0C-2462-DD8E-89E28431EBB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172200" y="304800"/>
            <a:ext cx="152400" cy="609600"/>
            <a:chOff x="1371600" y="1981200"/>
            <a:chExt cx="250371" cy="1135133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80CAE21-4133-6627-E10B-A1828AFACAE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35D21CD2-9A3D-263D-A90C-7C8165C5FE49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6283E5D6-1FBC-2EAF-6498-779EC91F89B0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03" name="Group 172">
            <a:extLst>
              <a:ext uri="{FF2B5EF4-FFF2-40B4-BE49-F238E27FC236}">
                <a16:creationId xmlns:a16="http://schemas.microsoft.com/office/drawing/2014/main" id="{708BDA0C-DD6C-C71C-CCBB-8E084298959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85800" y="5943600"/>
            <a:ext cx="1524000" cy="609600"/>
            <a:chOff x="1981200" y="5257800"/>
            <a:chExt cx="1524000" cy="609600"/>
          </a:xfrm>
        </p:grpSpPr>
        <p:grpSp>
          <p:nvGrpSpPr>
            <p:cNvPr id="3658" name="Group 69">
              <a:extLst>
                <a:ext uri="{FF2B5EF4-FFF2-40B4-BE49-F238E27FC236}">
                  <a16:creationId xmlns:a16="http://schemas.microsoft.com/office/drawing/2014/main" id="{4BD061AB-FEEA-8F93-6286-B71B1A3B14A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800"/>
              <a:ext cx="152400" cy="609600"/>
              <a:chOff x="1371600" y="1981200"/>
              <a:chExt cx="250371" cy="1135133"/>
            </a:xfrm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2AD023D-2343-51BA-0C97-5D578D2F8825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7" name="Freeform 146">
                <a:extLst>
                  <a:ext uri="{FF2B5EF4-FFF2-40B4-BE49-F238E27FC236}">
                    <a16:creationId xmlns:a16="http://schemas.microsoft.com/office/drawing/2014/main" id="{924052F2-3340-69AA-E519-3D8864EF80E5}"/>
                  </a:ext>
                </a:extLst>
              </p:cNvPr>
              <p:cNvSpPr/>
              <p:nvPr/>
            </p:nvSpPr>
            <p:spPr>
              <a:xfrm>
                <a:off x="1509826" y="2208817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8" name="Freeform 147">
                <a:extLst>
                  <a:ext uri="{FF2B5EF4-FFF2-40B4-BE49-F238E27FC236}">
                    <a16:creationId xmlns:a16="http://schemas.microsoft.com/office/drawing/2014/main" id="{4A0348A8-69B0-7D71-990E-098A004C1325}"/>
                  </a:ext>
                </a:extLst>
              </p:cNvPr>
              <p:cNvSpPr/>
              <p:nvPr/>
            </p:nvSpPr>
            <p:spPr>
              <a:xfrm>
                <a:off x="1353345" y="2223598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59" name="Group 73">
              <a:extLst>
                <a:ext uri="{FF2B5EF4-FFF2-40B4-BE49-F238E27FC236}">
                  <a16:creationId xmlns:a16="http://schemas.microsoft.com/office/drawing/2014/main" id="{608FF9AF-065A-31A9-5DE5-384705B0971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800"/>
              <a:ext cx="152400" cy="609600"/>
              <a:chOff x="1371600" y="1981200"/>
              <a:chExt cx="250371" cy="1135133"/>
            </a:xfrm>
          </p:grpSpPr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C56DE251-5B12-D19A-9D7E-F23D6919B667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1" name="Freeform 150">
                <a:extLst>
                  <a:ext uri="{FF2B5EF4-FFF2-40B4-BE49-F238E27FC236}">
                    <a16:creationId xmlns:a16="http://schemas.microsoft.com/office/drawing/2014/main" id="{1C5D8E17-7082-E503-DACC-465EEAC9B941}"/>
                  </a:ext>
                </a:extLst>
              </p:cNvPr>
              <p:cNvSpPr/>
              <p:nvPr/>
            </p:nvSpPr>
            <p:spPr>
              <a:xfrm>
                <a:off x="1522866" y="2208817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2" name="Freeform 151">
                <a:extLst>
                  <a:ext uri="{FF2B5EF4-FFF2-40B4-BE49-F238E27FC236}">
                    <a16:creationId xmlns:a16="http://schemas.microsoft.com/office/drawing/2014/main" id="{F2C12542-FD4B-82D8-F5B6-F4BA8F0B32D7}"/>
                  </a:ext>
                </a:extLst>
              </p:cNvPr>
              <p:cNvSpPr/>
              <p:nvPr/>
            </p:nvSpPr>
            <p:spPr>
              <a:xfrm>
                <a:off x="1358561" y="2223598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60" name="Group 77">
              <a:extLst>
                <a:ext uri="{FF2B5EF4-FFF2-40B4-BE49-F238E27FC236}">
                  <a16:creationId xmlns:a16="http://schemas.microsoft.com/office/drawing/2014/main" id="{7E36A616-21C8-05DC-B951-210C181DB55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800"/>
              <a:ext cx="152400" cy="609600"/>
              <a:chOff x="1371600" y="1981200"/>
              <a:chExt cx="250371" cy="1135133"/>
            </a:xfrm>
          </p:grpSpPr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794934C8-CAB9-6193-6E58-4B79C80A1FCF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5" name="Freeform 154">
                <a:extLst>
                  <a:ext uri="{FF2B5EF4-FFF2-40B4-BE49-F238E27FC236}">
                    <a16:creationId xmlns:a16="http://schemas.microsoft.com/office/drawing/2014/main" id="{22AAEF1F-29FC-755D-997A-7298E6907BB4}"/>
                  </a:ext>
                </a:extLst>
              </p:cNvPr>
              <p:cNvSpPr/>
              <p:nvPr/>
            </p:nvSpPr>
            <p:spPr>
              <a:xfrm>
                <a:off x="1522866" y="2208817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6" name="Freeform 155">
                <a:extLst>
                  <a:ext uri="{FF2B5EF4-FFF2-40B4-BE49-F238E27FC236}">
                    <a16:creationId xmlns:a16="http://schemas.microsoft.com/office/drawing/2014/main" id="{0FB40204-F9F8-89A5-B299-7A8AD05FD614}"/>
                  </a:ext>
                </a:extLst>
              </p:cNvPr>
              <p:cNvSpPr/>
              <p:nvPr/>
            </p:nvSpPr>
            <p:spPr>
              <a:xfrm>
                <a:off x="1358561" y="2223598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61" name="Group 81">
              <a:extLst>
                <a:ext uri="{FF2B5EF4-FFF2-40B4-BE49-F238E27FC236}">
                  <a16:creationId xmlns:a16="http://schemas.microsoft.com/office/drawing/2014/main" id="{4BD51C07-A4A2-0488-5477-56BE59F74AC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800"/>
              <a:ext cx="152400" cy="609600"/>
              <a:chOff x="1371600" y="1981200"/>
              <a:chExt cx="250371" cy="1135133"/>
            </a:xfrm>
          </p:grpSpPr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F0208525-FFC2-3766-199B-136A9C4C99CD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9" name="Freeform 158">
                <a:extLst>
                  <a:ext uri="{FF2B5EF4-FFF2-40B4-BE49-F238E27FC236}">
                    <a16:creationId xmlns:a16="http://schemas.microsoft.com/office/drawing/2014/main" id="{75721F5B-0F1D-9F0A-D020-827CFB717897}"/>
                  </a:ext>
                </a:extLst>
              </p:cNvPr>
              <p:cNvSpPr/>
              <p:nvPr/>
            </p:nvSpPr>
            <p:spPr>
              <a:xfrm>
                <a:off x="1522866" y="2208817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0" name="Freeform 159">
                <a:extLst>
                  <a:ext uri="{FF2B5EF4-FFF2-40B4-BE49-F238E27FC236}">
                    <a16:creationId xmlns:a16="http://schemas.microsoft.com/office/drawing/2014/main" id="{F8E261FB-C8E6-37A5-C6D9-95817D2FE710}"/>
                  </a:ext>
                </a:extLst>
              </p:cNvPr>
              <p:cNvSpPr/>
              <p:nvPr/>
            </p:nvSpPr>
            <p:spPr>
              <a:xfrm>
                <a:off x="1358561" y="2223598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62" name="Group 85">
              <a:extLst>
                <a:ext uri="{FF2B5EF4-FFF2-40B4-BE49-F238E27FC236}">
                  <a16:creationId xmlns:a16="http://schemas.microsoft.com/office/drawing/2014/main" id="{31FE8218-C154-AC48-94E5-AC1F1BBEC2B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800"/>
              <a:ext cx="152400" cy="609600"/>
              <a:chOff x="1371600" y="1981200"/>
              <a:chExt cx="250371" cy="1135133"/>
            </a:xfrm>
          </p:grpSpPr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9850FA2F-91B6-D800-324B-C9993979C71E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3" name="Freeform 162">
                <a:extLst>
                  <a:ext uri="{FF2B5EF4-FFF2-40B4-BE49-F238E27FC236}">
                    <a16:creationId xmlns:a16="http://schemas.microsoft.com/office/drawing/2014/main" id="{ED24DC14-7E70-F6D3-C148-CD27683BC513}"/>
                  </a:ext>
                </a:extLst>
              </p:cNvPr>
              <p:cNvSpPr/>
              <p:nvPr/>
            </p:nvSpPr>
            <p:spPr>
              <a:xfrm>
                <a:off x="1522866" y="2208817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4" name="Freeform 163">
                <a:extLst>
                  <a:ext uri="{FF2B5EF4-FFF2-40B4-BE49-F238E27FC236}">
                    <a16:creationId xmlns:a16="http://schemas.microsoft.com/office/drawing/2014/main" id="{60D393CC-0AB1-5AB7-B6DE-89DC397D5D00}"/>
                  </a:ext>
                </a:extLst>
              </p:cNvPr>
              <p:cNvSpPr/>
              <p:nvPr/>
            </p:nvSpPr>
            <p:spPr>
              <a:xfrm>
                <a:off x="1358561" y="2223598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63" name="Group 89">
              <a:extLst>
                <a:ext uri="{FF2B5EF4-FFF2-40B4-BE49-F238E27FC236}">
                  <a16:creationId xmlns:a16="http://schemas.microsoft.com/office/drawing/2014/main" id="{1A59FE5E-5396-F9D0-6DEF-939835DFDD1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800"/>
              <a:ext cx="152400" cy="609600"/>
              <a:chOff x="1371600" y="1981200"/>
              <a:chExt cx="250371" cy="1135133"/>
            </a:xfrm>
          </p:grpSpPr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56F56336-E59A-2893-455A-FE9BE6731E38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7" name="Freeform 166">
                <a:extLst>
                  <a:ext uri="{FF2B5EF4-FFF2-40B4-BE49-F238E27FC236}">
                    <a16:creationId xmlns:a16="http://schemas.microsoft.com/office/drawing/2014/main" id="{CA0B85E9-C61A-EB0D-BF5C-AEC282AAEFB2}"/>
                  </a:ext>
                </a:extLst>
              </p:cNvPr>
              <p:cNvSpPr/>
              <p:nvPr/>
            </p:nvSpPr>
            <p:spPr>
              <a:xfrm>
                <a:off x="1522866" y="2208817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8" name="Freeform 167">
                <a:extLst>
                  <a:ext uri="{FF2B5EF4-FFF2-40B4-BE49-F238E27FC236}">
                    <a16:creationId xmlns:a16="http://schemas.microsoft.com/office/drawing/2014/main" id="{249F90E9-DDF5-CBBA-ADAC-3DEB7C9B1DBB}"/>
                  </a:ext>
                </a:extLst>
              </p:cNvPr>
              <p:cNvSpPr/>
              <p:nvPr/>
            </p:nvSpPr>
            <p:spPr>
              <a:xfrm>
                <a:off x="1358561" y="2223598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64" name="Group 93">
              <a:extLst>
                <a:ext uri="{FF2B5EF4-FFF2-40B4-BE49-F238E27FC236}">
                  <a16:creationId xmlns:a16="http://schemas.microsoft.com/office/drawing/2014/main" id="{63F9D133-3CFF-D2EB-B29B-5928D36CAFD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800"/>
              <a:ext cx="152400" cy="609600"/>
              <a:chOff x="1371600" y="1981200"/>
              <a:chExt cx="250371" cy="1135133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A7C0E16C-AFBF-AF6B-4785-2473A7043BB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1" name="Freeform 170">
                <a:extLst>
                  <a:ext uri="{FF2B5EF4-FFF2-40B4-BE49-F238E27FC236}">
                    <a16:creationId xmlns:a16="http://schemas.microsoft.com/office/drawing/2014/main" id="{FD204DBE-20D7-6756-EEFC-8FD2FD123314}"/>
                  </a:ext>
                </a:extLst>
              </p:cNvPr>
              <p:cNvSpPr/>
              <p:nvPr/>
            </p:nvSpPr>
            <p:spPr>
              <a:xfrm>
                <a:off x="1522866" y="2208817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2" name="Freeform 171">
                <a:extLst>
                  <a:ext uri="{FF2B5EF4-FFF2-40B4-BE49-F238E27FC236}">
                    <a16:creationId xmlns:a16="http://schemas.microsoft.com/office/drawing/2014/main" id="{ED865F11-DC16-21E1-E6C1-3369EBC6F896}"/>
                  </a:ext>
                </a:extLst>
              </p:cNvPr>
              <p:cNvSpPr/>
              <p:nvPr/>
            </p:nvSpPr>
            <p:spPr>
              <a:xfrm>
                <a:off x="1358561" y="2223598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04" name="Group 201">
            <a:extLst>
              <a:ext uri="{FF2B5EF4-FFF2-40B4-BE49-F238E27FC236}">
                <a16:creationId xmlns:a16="http://schemas.microsoft.com/office/drawing/2014/main" id="{C75790F6-7143-4806-18E0-94EB20EEC32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286000" y="5943600"/>
            <a:ext cx="1524000" cy="609600"/>
            <a:chOff x="1981200" y="5257800"/>
            <a:chExt cx="1524000" cy="609600"/>
          </a:xfrm>
        </p:grpSpPr>
        <p:grpSp>
          <p:nvGrpSpPr>
            <p:cNvPr id="3616" name="Group 69">
              <a:extLst>
                <a:ext uri="{FF2B5EF4-FFF2-40B4-BE49-F238E27FC236}">
                  <a16:creationId xmlns:a16="http://schemas.microsoft.com/office/drawing/2014/main" id="{528D87EC-00A5-7E5F-3CD8-9483BD346AD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8"/>
              <a:ext cx="152400" cy="609600"/>
              <a:chOff x="1371600" y="1981200"/>
              <a:chExt cx="250371" cy="1135133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54386A1C-D6B5-C102-4FD7-639CC5320AC5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9" name="Freeform 228">
                <a:extLst>
                  <a:ext uri="{FF2B5EF4-FFF2-40B4-BE49-F238E27FC236}">
                    <a16:creationId xmlns:a16="http://schemas.microsoft.com/office/drawing/2014/main" id="{38A5D5AB-7A2B-8F23-0D80-A6B95F1D1057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Freeform 229">
                <a:extLst>
                  <a:ext uri="{FF2B5EF4-FFF2-40B4-BE49-F238E27FC236}">
                    <a16:creationId xmlns:a16="http://schemas.microsoft.com/office/drawing/2014/main" id="{DC2A02DB-8DDF-55A0-A404-8F1998D1D10D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17" name="Group 73">
              <a:extLst>
                <a:ext uri="{FF2B5EF4-FFF2-40B4-BE49-F238E27FC236}">
                  <a16:creationId xmlns:a16="http://schemas.microsoft.com/office/drawing/2014/main" id="{9342101B-BE28-EDCF-013B-9A5B346AA66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8"/>
              <a:ext cx="152400" cy="609600"/>
              <a:chOff x="1371600" y="1981200"/>
              <a:chExt cx="250371" cy="1135133"/>
            </a:xfrm>
          </p:grpSpPr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1CB6290-A4C5-ACFE-1CAC-1C160A780490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6" name="Freeform 225">
                <a:extLst>
                  <a:ext uri="{FF2B5EF4-FFF2-40B4-BE49-F238E27FC236}">
                    <a16:creationId xmlns:a16="http://schemas.microsoft.com/office/drawing/2014/main" id="{D13BF2F8-A09E-E254-5C11-F4A3BF664516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7" name="Freeform 226">
                <a:extLst>
                  <a:ext uri="{FF2B5EF4-FFF2-40B4-BE49-F238E27FC236}">
                    <a16:creationId xmlns:a16="http://schemas.microsoft.com/office/drawing/2014/main" id="{4DC4B649-4504-30F4-B476-0418DAE8E0B9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18" name="Group 77">
              <a:extLst>
                <a:ext uri="{FF2B5EF4-FFF2-40B4-BE49-F238E27FC236}">
                  <a16:creationId xmlns:a16="http://schemas.microsoft.com/office/drawing/2014/main" id="{E9B3BE6C-2608-DCF2-A50A-C2588CFE00B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8"/>
              <a:ext cx="152400" cy="609600"/>
              <a:chOff x="1371600" y="1981200"/>
              <a:chExt cx="250371" cy="1135133"/>
            </a:xfrm>
          </p:grpSpPr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82DCA5E2-ED08-30C7-1335-C3E621650054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3" name="Freeform 222">
                <a:extLst>
                  <a:ext uri="{FF2B5EF4-FFF2-40B4-BE49-F238E27FC236}">
                    <a16:creationId xmlns:a16="http://schemas.microsoft.com/office/drawing/2014/main" id="{5D6AE461-8FF2-9487-EC51-39E296097DFC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4" name="Freeform 223">
                <a:extLst>
                  <a:ext uri="{FF2B5EF4-FFF2-40B4-BE49-F238E27FC236}">
                    <a16:creationId xmlns:a16="http://schemas.microsoft.com/office/drawing/2014/main" id="{26B90179-C98C-2EC8-E013-9E8B0D0457E7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19" name="Group 81">
              <a:extLst>
                <a:ext uri="{FF2B5EF4-FFF2-40B4-BE49-F238E27FC236}">
                  <a16:creationId xmlns:a16="http://schemas.microsoft.com/office/drawing/2014/main" id="{4E6A4FE1-4FE9-3DC6-643C-435C7DECDE4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8"/>
              <a:ext cx="152400" cy="609600"/>
              <a:chOff x="1371600" y="1981200"/>
              <a:chExt cx="250371" cy="1135133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431E9E49-A825-4601-991A-24EAF9C63C07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0" name="Freeform 219">
                <a:extLst>
                  <a:ext uri="{FF2B5EF4-FFF2-40B4-BE49-F238E27FC236}">
                    <a16:creationId xmlns:a16="http://schemas.microsoft.com/office/drawing/2014/main" id="{9DA80739-9F91-CDBF-FC18-51A683C8A27D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1" name="Freeform 220">
                <a:extLst>
                  <a:ext uri="{FF2B5EF4-FFF2-40B4-BE49-F238E27FC236}">
                    <a16:creationId xmlns:a16="http://schemas.microsoft.com/office/drawing/2014/main" id="{6086E5A1-C594-8213-321F-E0ADBC719BDD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20" name="Group 85">
              <a:extLst>
                <a:ext uri="{FF2B5EF4-FFF2-40B4-BE49-F238E27FC236}">
                  <a16:creationId xmlns:a16="http://schemas.microsoft.com/office/drawing/2014/main" id="{1D600E8B-95FF-E0B4-213B-D5DE83B45D6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8"/>
              <a:ext cx="152400" cy="609600"/>
              <a:chOff x="1371600" y="1981200"/>
              <a:chExt cx="250371" cy="1135133"/>
            </a:xfrm>
          </p:grpSpPr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0EAFF681-E559-A9B1-D124-0145E2D50275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7" name="Freeform 216">
                <a:extLst>
                  <a:ext uri="{FF2B5EF4-FFF2-40B4-BE49-F238E27FC236}">
                    <a16:creationId xmlns:a16="http://schemas.microsoft.com/office/drawing/2014/main" id="{50BF7790-EF48-A4FA-4978-4FDA33F8BB81}"/>
                  </a:ext>
                </a:extLst>
              </p:cNvPr>
              <p:cNvSpPr/>
              <p:nvPr/>
            </p:nvSpPr>
            <p:spPr>
              <a:xfrm>
                <a:off x="150982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8" name="Freeform 217">
                <a:extLst>
                  <a:ext uri="{FF2B5EF4-FFF2-40B4-BE49-F238E27FC236}">
                    <a16:creationId xmlns:a16="http://schemas.microsoft.com/office/drawing/2014/main" id="{E695D18D-0E2B-FAB9-DCBA-71283AB33049}"/>
                  </a:ext>
                </a:extLst>
              </p:cNvPr>
              <p:cNvSpPr/>
              <p:nvPr/>
            </p:nvSpPr>
            <p:spPr>
              <a:xfrm>
                <a:off x="1345520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21" name="Group 89">
              <a:extLst>
                <a:ext uri="{FF2B5EF4-FFF2-40B4-BE49-F238E27FC236}">
                  <a16:creationId xmlns:a16="http://schemas.microsoft.com/office/drawing/2014/main" id="{70AA4A1A-E0E6-906B-4B2C-1BA7541395D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8"/>
              <a:ext cx="152400" cy="609600"/>
              <a:chOff x="1371600" y="1981200"/>
              <a:chExt cx="250371" cy="1135133"/>
            </a:xfrm>
          </p:grpSpPr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D7B6A29C-87B9-549A-DD45-BC7DFE62A684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4" name="Freeform 213">
                <a:extLst>
                  <a:ext uri="{FF2B5EF4-FFF2-40B4-BE49-F238E27FC236}">
                    <a16:creationId xmlns:a16="http://schemas.microsoft.com/office/drawing/2014/main" id="{D08349C9-5550-4AA5-2269-3206083077BD}"/>
                  </a:ext>
                </a:extLst>
              </p:cNvPr>
              <p:cNvSpPr/>
              <p:nvPr/>
            </p:nvSpPr>
            <p:spPr>
              <a:xfrm>
                <a:off x="150982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" name="Freeform 214">
                <a:extLst>
                  <a:ext uri="{FF2B5EF4-FFF2-40B4-BE49-F238E27FC236}">
                    <a16:creationId xmlns:a16="http://schemas.microsoft.com/office/drawing/2014/main" id="{DF4211A8-BA73-FD4F-D192-3C9CE167A72F}"/>
                  </a:ext>
                </a:extLst>
              </p:cNvPr>
              <p:cNvSpPr/>
              <p:nvPr/>
            </p:nvSpPr>
            <p:spPr>
              <a:xfrm>
                <a:off x="1345520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622" name="Group 93">
              <a:extLst>
                <a:ext uri="{FF2B5EF4-FFF2-40B4-BE49-F238E27FC236}">
                  <a16:creationId xmlns:a16="http://schemas.microsoft.com/office/drawing/2014/main" id="{9A16B072-6A9E-CE71-7E41-3BF1F1237DF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8"/>
              <a:ext cx="152400" cy="609600"/>
              <a:chOff x="1371600" y="1981200"/>
              <a:chExt cx="250371" cy="1135133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AC9EED51-B0BF-A043-FA8F-2FB34AA48B61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" name="Freeform 210">
                <a:extLst>
                  <a:ext uri="{FF2B5EF4-FFF2-40B4-BE49-F238E27FC236}">
                    <a16:creationId xmlns:a16="http://schemas.microsoft.com/office/drawing/2014/main" id="{ECE3D950-7179-7975-7396-A772D41DE4A9}"/>
                  </a:ext>
                </a:extLst>
              </p:cNvPr>
              <p:cNvSpPr/>
              <p:nvPr/>
            </p:nvSpPr>
            <p:spPr>
              <a:xfrm>
                <a:off x="150982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2" name="Freeform 211">
                <a:extLst>
                  <a:ext uri="{FF2B5EF4-FFF2-40B4-BE49-F238E27FC236}">
                    <a16:creationId xmlns:a16="http://schemas.microsoft.com/office/drawing/2014/main" id="{18A10AE9-F539-9B12-DDEC-16049C04B2D9}"/>
                  </a:ext>
                </a:extLst>
              </p:cNvPr>
              <p:cNvSpPr/>
              <p:nvPr/>
            </p:nvSpPr>
            <p:spPr>
              <a:xfrm>
                <a:off x="1345520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05" name="Group 230">
            <a:extLst>
              <a:ext uri="{FF2B5EF4-FFF2-40B4-BE49-F238E27FC236}">
                <a16:creationId xmlns:a16="http://schemas.microsoft.com/office/drawing/2014/main" id="{C62ABFAE-C851-E52E-5B25-AD7767A59C7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886200" y="5943600"/>
            <a:ext cx="1524000" cy="609600"/>
            <a:chOff x="1981200" y="5257800"/>
            <a:chExt cx="1524000" cy="609600"/>
          </a:xfrm>
        </p:grpSpPr>
        <p:grpSp>
          <p:nvGrpSpPr>
            <p:cNvPr id="3574" name="Group 69">
              <a:extLst>
                <a:ext uri="{FF2B5EF4-FFF2-40B4-BE49-F238E27FC236}">
                  <a16:creationId xmlns:a16="http://schemas.microsoft.com/office/drawing/2014/main" id="{B8A617E9-A789-18C3-AE27-D0EF4BB5C31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8"/>
              <a:ext cx="152400" cy="609600"/>
              <a:chOff x="1371600" y="1981200"/>
              <a:chExt cx="250371" cy="1135133"/>
            </a:xfrm>
          </p:grpSpPr>
          <p:sp>
            <p:nvSpPr>
              <p:cNvPr id="257" name="Oval 256">
                <a:extLst>
                  <a:ext uri="{FF2B5EF4-FFF2-40B4-BE49-F238E27FC236}">
                    <a16:creationId xmlns:a16="http://schemas.microsoft.com/office/drawing/2014/main" id="{C63DCCBF-5C66-8E63-16F1-F97DA87B636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8" name="Freeform 257">
                <a:extLst>
                  <a:ext uri="{FF2B5EF4-FFF2-40B4-BE49-F238E27FC236}">
                    <a16:creationId xmlns:a16="http://schemas.microsoft.com/office/drawing/2014/main" id="{EE5415C3-2F73-6D14-A269-B4EC14EFC8A4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9" name="Freeform 258">
                <a:extLst>
                  <a:ext uri="{FF2B5EF4-FFF2-40B4-BE49-F238E27FC236}">
                    <a16:creationId xmlns:a16="http://schemas.microsoft.com/office/drawing/2014/main" id="{BF2E1552-74FE-74D4-9AD7-BDF28E4AE5E7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75" name="Group 73">
              <a:extLst>
                <a:ext uri="{FF2B5EF4-FFF2-40B4-BE49-F238E27FC236}">
                  <a16:creationId xmlns:a16="http://schemas.microsoft.com/office/drawing/2014/main" id="{C66A74EE-252D-654E-6232-5C1A1E4C6C3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8"/>
              <a:ext cx="152400" cy="609600"/>
              <a:chOff x="1371600" y="1981200"/>
              <a:chExt cx="250371" cy="1135133"/>
            </a:xfrm>
          </p:grpSpPr>
          <p:sp>
            <p:nvSpPr>
              <p:cNvPr id="254" name="Oval 253">
                <a:extLst>
                  <a:ext uri="{FF2B5EF4-FFF2-40B4-BE49-F238E27FC236}">
                    <a16:creationId xmlns:a16="http://schemas.microsoft.com/office/drawing/2014/main" id="{C369E3F1-03C0-372B-EBEE-F47DCC8903AB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5" name="Freeform 254">
                <a:extLst>
                  <a:ext uri="{FF2B5EF4-FFF2-40B4-BE49-F238E27FC236}">
                    <a16:creationId xmlns:a16="http://schemas.microsoft.com/office/drawing/2014/main" id="{CE02D376-FFE7-9A05-DF54-5BEC584B0CE8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6" name="Freeform 255">
                <a:extLst>
                  <a:ext uri="{FF2B5EF4-FFF2-40B4-BE49-F238E27FC236}">
                    <a16:creationId xmlns:a16="http://schemas.microsoft.com/office/drawing/2014/main" id="{01BADD26-7653-8FF7-2F49-B6A397804BAE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76" name="Group 77">
              <a:extLst>
                <a:ext uri="{FF2B5EF4-FFF2-40B4-BE49-F238E27FC236}">
                  <a16:creationId xmlns:a16="http://schemas.microsoft.com/office/drawing/2014/main" id="{D29A4D54-9740-2643-B581-28F4643E3C2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8"/>
              <a:ext cx="152400" cy="609600"/>
              <a:chOff x="1371600" y="1981200"/>
              <a:chExt cx="250371" cy="1135133"/>
            </a:xfrm>
          </p:grpSpPr>
          <p:sp>
            <p:nvSpPr>
              <p:cNvPr id="251" name="Oval 250">
                <a:extLst>
                  <a:ext uri="{FF2B5EF4-FFF2-40B4-BE49-F238E27FC236}">
                    <a16:creationId xmlns:a16="http://schemas.microsoft.com/office/drawing/2014/main" id="{C1EC2E4C-08AA-9596-339A-94A56614851A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2" name="Freeform 251">
                <a:extLst>
                  <a:ext uri="{FF2B5EF4-FFF2-40B4-BE49-F238E27FC236}">
                    <a16:creationId xmlns:a16="http://schemas.microsoft.com/office/drawing/2014/main" id="{13441A9D-0E04-2379-B82D-86B62A3A2759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3" name="Freeform 252">
                <a:extLst>
                  <a:ext uri="{FF2B5EF4-FFF2-40B4-BE49-F238E27FC236}">
                    <a16:creationId xmlns:a16="http://schemas.microsoft.com/office/drawing/2014/main" id="{0552B3D6-D021-1792-3345-6665A9074299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77" name="Group 81">
              <a:extLst>
                <a:ext uri="{FF2B5EF4-FFF2-40B4-BE49-F238E27FC236}">
                  <a16:creationId xmlns:a16="http://schemas.microsoft.com/office/drawing/2014/main" id="{E021D894-B51A-469C-1823-97B81A1AB50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8"/>
              <a:ext cx="152400" cy="609600"/>
              <a:chOff x="1371600" y="1981200"/>
              <a:chExt cx="250371" cy="1135133"/>
            </a:xfrm>
          </p:grpSpPr>
          <p:sp>
            <p:nvSpPr>
              <p:cNvPr id="248" name="Oval 247">
                <a:extLst>
                  <a:ext uri="{FF2B5EF4-FFF2-40B4-BE49-F238E27FC236}">
                    <a16:creationId xmlns:a16="http://schemas.microsoft.com/office/drawing/2014/main" id="{3D6421FA-5FE6-1D7D-2D4F-33E4909F4C7C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9" name="Freeform 248">
                <a:extLst>
                  <a:ext uri="{FF2B5EF4-FFF2-40B4-BE49-F238E27FC236}">
                    <a16:creationId xmlns:a16="http://schemas.microsoft.com/office/drawing/2014/main" id="{9B5FEEB3-9D4A-A74D-EE4E-9E775F168A9B}"/>
                  </a:ext>
                </a:extLst>
              </p:cNvPr>
              <p:cNvSpPr/>
              <p:nvPr/>
            </p:nvSpPr>
            <p:spPr>
              <a:xfrm>
                <a:off x="150982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0" name="Freeform 249">
                <a:extLst>
                  <a:ext uri="{FF2B5EF4-FFF2-40B4-BE49-F238E27FC236}">
                    <a16:creationId xmlns:a16="http://schemas.microsoft.com/office/drawing/2014/main" id="{3C24F3FB-EBEC-8970-1982-DB06C64B87BA}"/>
                  </a:ext>
                </a:extLst>
              </p:cNvPr>
              <p:cNvSpPr/>
              <p:nvPr/>
            </p:nvSpPr>
            <p:spPr>
              <a:xfrm>
                <a:off x="1345520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78" name="Group 85">
              <a:extLst>
                <a:ext uri="{FF2B5EF4-FFF2-40B4-BE49-F238E27FC236}">
                  <a16:creationId xmlns:a16="http://schemas.microsoft.com/office/drawing/2014/main" id="{346FA17F-F3E0-4703-C4EC-F8E9F6F60CF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8"/>
              <a:ext cx="152400" cy="609600"/>
              <a:chOff x="1371600" y="1981200"/>
              <a:chExt cx="250371" cy="1135133"/>
            </a:xfrm>
          </p:grpSpPr>
          <p:sp>
            <p:nvSpPr>
              <p:cNvPr id="245" name="Oval 244">
                <a:extLst>
                  <a:ext uri="{FF2B5EF4-FFF2-40B4-BE49-F238E27FC236}">
                    <a16:creationId xmlns:a16="http://schemas.microsoft.com/office/drawing/2014/main" id="{FCD970B2-C857-EEED-46F7-86464D61048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6" name="Freeform 245">
                <a:extLst>
                  <a:ext uri="{FF2B5EF4-FFF2-40B4-BE49-F238E27FC236}">
                    <a16:creationId xmlns:a16="http://schemas.microsoft.com/office/drawing/2014/main" id="{46B70337-E1F2-425B-9120-488578E80E95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7" name="Freeform 246">
                <a:extLst>
                  <a:ext uri="{FF2B5EF4-FFF2-40B4-BE49-F238E27FC236}">
                    <a16:creationId xmlns:a16="http://schemas.microsoft.com/office/drawing/2014/main" id="{C3BAC9EB-338B-C6E2-A911-3285BE0A6BC5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79" name="Group 89">
              <a:extLst>
                <a:ext uri="{FF2B5EF4-FFF2-40B4-BE49-F238E27FC236}">
                  <a16:creationId xmlns:a16="http://schemas.microsoft.com/office/drawing/2014/main" id="{33E6D8E7-F79B-0889-4E0B-3FA2DE315F9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8"/>
              <a:ext cx="152400" cy="609600"/>
              <a:chOff x="1371600" y="1981200"/>
              <a:chExt cx="250371" cy="1135133"/>
            </a:xfrm>
          </p:grpSpPr>
          <p:sp>
            <p:nvSpPr>
              <p:cNvPr id="242" name="Oval 241">
                <a:extLst>
                  <a:ext uri="{FF2B5EF4-FFF2-40B4-BE49-F238E27FC236}">
                    <a16:creationId xmlns:a16="http://schemas.microsoft.com/office/drawing/2014/main" id="{3F55F583-99BD-F304-B19E-790023294B0E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3" name="Freeform 242">
                <a:extLst>
                  <a:ext uri="{FF2B5EF4-FFF2-40B4-BE49-F238E27FC236}">
                    <a16:creationId xmlns:a16="http://schemas.microsoft.com/office/drawing/2014/main" id="{264AB71D-34BF-9339-0D0B-3A1C438B16A1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4" name="Freeform 243">
                <a:extLst>
                  <a:ext uri="{FF2B5EF4-FFF2-40B4-BE49-F238E27FC236}">
                    <a16:creationId xmlns:a16="http://schemas.microsoft.com/office/drawing/2014/main" id="{F7CF69B7-FA44-5410-C6DA-1712D75E801C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80" name="Group 93">
              <a:extLst>
                <a:ext uri="{FF2B5EF4-FFF2-40B4-BE49-F238E27FC236}">
                  <a16:creationId xmlns:a16="http://schemas.microsoft.com/office/drawing/2014/main" id="{0138D7C1-A42E-865A-F443-479FC983896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8"/>
              <a:ext cx="152400" cy="609600"/>
              <a:chOff x="1371600" y="1981200"/>
              <a:chExt cx="250371" cy="1135133"/>
            </a:xfrm>
          </p:grpSpPr>
          <p:sp>
            <p:nvSpPr>
              <p:cNvPr id="239" name="Oval 238">
                <a:extLst>
                  <a:ext uri="{FF2B5EF4-FFF2-40B4-BE49-F238E27FC236}">
                    <a16:creationId xmlns:a16="http://schemas.microsoft.com/office/drawing/2014/main" id="{AA20E110-8EA6-79EB-1566-9518107493F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0" name="Freeform 239">
                <a:extLst>
                  <a:ext uri="{FF2B5EF4-FFF2-40B4-BE49-F238E27FC236}">
                    <a16:creationId xmlns:a16="http://schemas.microsoft.com/office/drawing/2014/main" id="{6E7900B5-2845-DDC3-F371-B0336603CD69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1" name="Freeform 240">
                <a:extLst>
                  <a:ext uri="{FF2B5EF4-FFF2-40B4-BE49-F238E27FC236}">
                    <a16:creationId xmlns:a16="http://schemas.microsoft.com/office/drawing/2014/main" id="{F307C576-47EC-33C6-C95B-2D2EEC188FA4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06" name="Group 259">
            <a:extLst>
              <a:ext uri="{FF2B5EF4-FFF2-40B4-BE49-F238E27FC236}">
                <a16:creationId xmlns:a16="http://schemas.microsoft.com/office/drawing/2014/main" id="{0709A34D-CDFB-53A4-7C9B-69F8A302FBB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486400" y="5943600"/>
            <a:ext cx="1524000" cy="609600"/>
            <a:chOff x="1981200" y="5257800"/>
            <a:chExt cx="1524000" cy="609600"/>
          </a:xfrm>
        </p:grpSpPr>
        <p:grpSp>
          <p:nvGrpSpPr>
            <p:cNvPr id="3532" name="Group 69">
              <a:extLst>
                <a:ext uri="{FF2B5EF4-FFF2-40B4-BE49-F238E27FC236}">
                  <a16:creationId xmlns:a16="http://schemas.microsoft.com/office/drawing/2014/main" id="{F34E8E4B-4D06-3630-3A2D-AC69CB9A5DC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8"/>
              <a:ext cx="152400" cy="609600"/>
              <a:chOff x="1371600" y="1981200"/>
              <a:chExt cx="250371" cy="1135133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E9D535DF-5F42-73ED-BD94-A74BFE5A0B8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7" name="Freeform 286">
                <a:extLst>
                  <a:ext uri="{FF2B5EF4-FFF2-40B4-BE49-F238E27FC236}">
                    <a16:creationId xmlns:a16="http://schemas.microsoft.com/office/drawing/2014/main" id="{D98AEAD3-99A2-C28F-E00C-EE6CFD79280D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8" name="Freeform 287">
                <a:extLst>
                  <a:ext uri="{FF2B5EF4-FFF2-40B4-BE49-F238E27FC236}">
                    <a16:creationId xmlns:a16="http://schemas.microsoft.com/office/drawing/2014/main" id="{4940EB31-E9DB-0185-2217-C28DA78F9350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33" name="Group 73">
              <a:extLst>
                <a:ext uri="{FF2B5EF4-FFF2-40B4-BE49-F238E27FC236}">
                  <a16:creationId xmlns:a16="http://schemas.microsoft.com/office/drawing/2014/main" id="{813CE413-4EE0-445C-75A5-D6E00914311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8"/>
              <a:ext cx="152400" cy="609600"/>
              <a:chOff x="1371600" y="1981200"/>
              <a:chExt cx="250371" cy="1135133"/>
            </a:xfrm>
          </p:grpSpPr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DFDC4E5E-226B-511C-DB80-511793F0994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4" name="Freeform 283">
                <a:extLst>
                  <a:ext uri="{FF2B5EF4-FFF2-40B4-BE49-F238E27FC236}">
                    <a16:creationId xmlns:a16="http://schemas.microsoft.com/office/drawing/2014/main" id="{A27DDA76-37B9-0C22-1591-CAA7F8D16569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5" name="Freeform 284">
                <a:extLst>
                  <a:ext uri="{FF2B5EF4-FFF2-40B4-BE49-F238E27FC236}">
                    <a16:creationId xmlns:a16="http://schemas.microsoft.com/office/drawing/2014/main" id="{1E9AE79B-365D-0258-10A8-18F0CE17B7C0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34" name="Group 77">
              <a:extLst>
                <a:ext uri="{FF2B5EF4-FFF2-40B4-BE49-F238E27FC236}">
                  <a16:creationId xmlns:a16="http://schemas.microsoft.com/office/drawing/2014/main" id="{66121DE6-4964-1D9D-CE1E-B22554281BD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8"/>
              <a:ext cx="152400" cy="609600"/>
              <a:chOff x="1371600" y="1981200"/>
              <a:chExt cx="250371" cy="1135133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id="{00E60F8B-13DA-C6BA-A8D1-CF2395DD2BD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1" name="Freeform 280">
                <a:extLst>
                  <a:ext uri="{FF2B5EF4-FFF2-40B4-BE49-F238E27FC236}">
                    <a16:creationId xmlns:a16="http://schemas.microsoft.com/office/drawing/2014/main" id="{9681FAC4-4245-3EF4-C333-35FD69D305DB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2" name="Freeform 281">
                <a:extLst>
                  <a:ext uri="{FF2B5EF4-FFF2-40B4-BE49-F238E27FC236}">
                    <a16:creationId xmlns:a16="http://schemas.microsoft.com/office/drawing/2014/main" id="{8C510BE5-C612-6942-186C-B01BF32D1C07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35" name="Group 81">
              <a:extLst>
                <a:ext uri="{FF2B5EF4-FFF2-40B4-BE49-F238E27FC236}">
                  <a16:creationId xmlns:a16="http://schemas.microsoft.com/office/drawing/2014/main" id="{8B47BB83-2D85-16C1-1798-25B216B76FB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8"/>
              <a:ext cx="152400" cy="609600"/>
              <a:chOff x="1371600" y="1981200"/>
              <a:chExt cx="250371" cy="1135133"/>
            </a:xfrm>
          </p:grpSpPr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BBECEACA-0F59-F2A1-EDFF-986DD3965EA8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8" name="Freeform 277">
                <a:extLst>
                  <a:ext uri="{FF2B5EF4-FFF2-40B4-BE49-F238E27FC236}">
                    <a16:creationId xmlns:a16="http://schemas.microsoft.com/office/drawing/2014/main" id="{15B5FEA5-E53C-9E1B-0BED-848FF76BB373}"/>
                  </a:ext>
                </a:extLst>
              </p:cNvPr>
              <p:cNvSpPr/>
              <p:nvPr/>
            </p:nvSpPr>
            <p:spPr>
              <a:xfrm>
                <a:off x="150982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9" name="Freeform 278">
                <a:extLst>
                  <a:ext uri="{FF2B5EF4-FFF2-40B4-BE49-F238E27FC236}">
                    <a16:creationId xmlns:a16="http://schemas.microsoft.com/office/drawing/2014/main" id="{97700386-45DF-32D7-D99C-8879D1CAEA26}"/>
                  </a:ext>
                </a:extLst>
              </p:cNvPr>
              <p:cNvSpPr/>
              <p:nvPr/>
            </p:nvSpPr>
            <p:spPr>
              <a:xfrm>
                <a:off x="1345520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36" name="Group 85">
              <a:extLst>
                <a:ext uri="{FF2B5EF4-FFF2-40B4-BE49-F238E27FC236}">
                  <a16:creationId xmlns:a16="http://schemas.microsoft.com/office/drawing/2014/main" id="{B8A5553F-BB45-D4F3-0EAE-AD774436D47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8"/>
              <a:ext cx="152400" cy="609600"/>
              <a:chOff x="1371600" y="1981200"/>
              <a:chExt cx="250371" cy="1135133"/>
            </a:xfrm>
          </p:grpSpPr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6DD46370-DBB5-D406-CC96-DD66461C4818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5" name="Freeform 274">
                <a:extLst>
                  <a:ext uri="{FF2B5EF4-FFF2-40B4-BE49-F238E27FC236}">
                    <a16:creationId xmlns:a16="http://schemas.microsoft.com/office/drawing/2014/main" id="{67F5B2F0-0921-0E30-D681-8E9DB8D50661}"/>
                  </a:ext>
                </a:extLst>
              </p:cNvPr>
              <p:cNvSpPr/>
              <p:nvPr/>
            </p:nvSpPr>
            <p:spPr>
              <a:xfrm>
                <a:off x="1504610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6" name="Freeform 275">
                <a:extLst>
                  <a:ext uri="{FF2B5EF4-FFF2-40B4-BE49-F238E27FC236}">
                    <a16:creationId xmlns:a16="http://schemas.microsoft.com/office/drawing/2014/main" id="{73C1579A-8DB4-4330-FD67-E09FFBD01BC5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37" name="Group 89">
              <a:extLst>
                <a:ext uri="{FF2B5EF4-FFF2-40B4-BE49-F238E27FC236}">
                  <a16:creationId xmlns:a16="http://schemas.microsoft.com/office/drawing/2014/main" id="{F7D5C52F-F407-6B7F-35CF-0A792DD92E3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8"/>
              <a:ext cx="152400" cy="609600"/>
              <a:chOff x="1371600" y="1981200"/>
              <a:chExt cx="250371" cy="1135133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id="{EB0EAF88-FC67-8965-800E-8D74C328EF72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2" name="Freeform 271">
                <a:extLst>
                  <a:ext uri="{FF2B5EF4-FFF2-40B4-BE49-F238E27FC236}">
                    <a16:creationId xmlns:a16="http://schemas.microsoft.com/office/drawing/2014/main" id="{FC5FDAD0-2F1F-9ABF-E05B-FE976016E457}"/>
                  </a:ext>
                </a:extLst>
              </p:cNvPr>
              <p:cNvSpPr/>
              <p:nvPr/>
            </p:nvSpPr>
            <p:spPr>
              <a:xfrm>
                <a:off x="1504610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3" name="Freeform 272">
                <a:extLst>
                  <a:ext uri="{FF2B5EF4-FFF2-40B4-BE49-F238E27FC236}">
                    <a16:creationId xmlns:a16="http://schemas.microsoft.com/office/drawing/2014/main" id="{CE12F42C-4B35-BA36-517A-EC3DEBF01153}"/>
                  </a:ext>
                </a:extLst>
              </p:cNvPr>
              <p:cNvSpPr/>
              <p:nvPr/>
            </p:nvSpPr>
            <p:spPr>
              <a:xfrm>
                <a:off x="1340304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38" name="Group 93">
              <a:extLst>
                <a:ext uri="{FF2B5EF4-FFF2-40B4-BE49-F238E27FC236}">
                  <a16:creationId xmlns:a16="http://schemas.microsoft.com/office/drawing/2014/main" id="{8C0C37CF-449F-FFE7-1B8C-D81FA1743BB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8"/>
              <a:ext cx="152400" cy="609600"/>
              <a:chOff x="1371600" y="1981200"/>
              <a:chExt cx="250371" cy="1135133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id="{698C2D12-F758-4F19-53C9-29B2F841DC1F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9" name="Freeform 268">
                <a:extLst>
                  <a:ext uri="{FF2B5EF4-FFF2-40B4-BE49-F238E27FC236}">
                    <a16:creationId xmlns:a16="http://schemas.microsoft.com/office/drawing/2014/main" id="{7353BB38-1583-2C88-806E-E88C47FBF7D6}"/>
                  </a:ext>
                </a:extLst>
              </p:cNvPr>
              <p:cNvSpPr/>
              <p:nvPr/>
            </p:nvSpPr>
            <p:spPr>
              <a:xfrm>
                <a:off x="1504610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0" name="Freeform 269">
                <a:extLst>
                  <a:ext uri="{FF2B5EF4-FFF2-40B4-BE49-F238E27FC236}">
                    <a16:creationId xmlns:a16="http://schemas.microsoft.com/office/drawing/2014/main" id="{09E75D02-8B51-0991-9937-F6FCAFD0510C}"/>
                  </a:ext>
                </a:extLst>
              </p:cNvPr>
              <p:cNvSpPr/>
              <p:nvPr/>
            </p:nvSpPr>
            <p:spPr>
              <a:xfrm>
                <a:off x="1340304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07" name="Group 288">
            <a:extLst>
              <a:ext uri="{FF2B5EF4-FFF2-40B4-BE49-F238E27FC236}">
                <a16:creationId xmlns:a16="http://schemas.microsoft.com/office/drawing/2014/main" id="{EABB02D3-B07D-470E-78DA-E46BBF35DE9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086600" y="5943600"/>
            <a:ext cx="1524000" cy="609600"/>
            <a:chOff x="1981200" y="5257800"/>
            <a:chExt cx="1524000" cy="609600"/>
          </a:xfrm>
        </p:grpSpPr>
        <p:grpSp>
          <p:nvGrpSpPr>
            <p:cNvPr id="3490" name="Group 69">
              <a:extLst>
                <a:ext uri="{FF2B5EF4-FFF2-40B4-BE49-F238E27FC236}">
                  <a16:creationId xmlns:a16="http://schemas.microsoft.com/office/drawing/2014/main" id="{B13C3E8E-66FB-2018-42D3-8FC0EFA981F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8"/>
              <a:ext cx="152400" cy="609600"/>
              <a:chOff x="1371600" y="1981200"/>
              <a:chExt cx="250371" cy="1135133"/>
            </a:xfrm>
          </p:grpSpPr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id="{D007A72C-8B71-FE81-ADAE-3DFA50F688B6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6" name="Freeform 315">
                <a:extLst>
                  <a:ext uri="{FF2B5EF4-FFF2-40B4-BE49-F238E27FC236}">
                    <a16:creationId xmlns:a16="http://schemas.microsoft.com/office/drawing/2014/main" id="{FCA5F9A2-4996-97EC-E21A-CDC0C3F90759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7" name="Freeform 316">
                <a:extLst>
                  <a:ext uri="{FF2B5EF4-FFF2-40B4-BE49-F238E27FC236}">
                    <a16:creationId xmlns:a16="http://schemas.microsoft.com/office/drawing/2014/main" id="{921EDF1E-BA9C-FFF8-5803-D31854E4149C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91" name="Group 73">
              <a:extLst>
                <a:ext uri="{FF2B5EF4-FFF2-40B4-BE49-F238E27FC236}">
                  <a16:creationId xmlns:a16="http://schemas.microsoft.com/office/drawing/2014/main" id="{CE44CD9F-EB3D-7BBE-CAB9-6ADAED0D7EF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8"/>
              <a:ext cx="152400" cy="609600"/>
              <a:chOff x="1371600" y="1981200"/>
              <a:chExt cx="250371" cy="1135133"/>
            </a:xfrm>
          </p:grpSpPr>
          <p:sp>
            <p:nvSpPr>
              <p:cNvPr id="312" name="Oval 311">
                <a:extLst>
                  <a:ext uri="{FF2B5EF4-FFF2-40B4-BE49-F238E27FC236}">
                    <a16:creationId xmlns:a16="http://schemas.microsoft.com/office/drawing/2014/main" id="{24C6E336-A615-2337-8519-E0A65A77D037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3" name="Freeform 312">
                <a:extLst>
                  <a:ext uri="{FF2B5EF4-FFF2-40B4-BE49-F238E27FC236}">
                    <a16:creationId xmlns:a16="http://schemas.microsoft.com/office/drawing/2014/main" id="{29F8E096-E840-6FF4-F20C-C85DA8820FE9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4" name="Freeform 313">
                <a:extLst>
                  <a:ext uri="{FF2B5EF4-FFF2-40B4-BE49-F238E27FC236}">
                    <a16:creationId xmlns:a16="http://schemas.microsoft.com/office/drawing/2014/main" id="{30EB9F13-6D16-2AF4-637B-4539C01CA684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92" name="Group 77">
              <a:extLst>
                <a:ext uri="{FF2B5EF4-FFF2-40B4-BE49-F238E27FC236}">
                  <a16:creationId xmlns:a16="http://schemas.microsoft.com/office/drawing/2014/main" id="{CC58FA48-D602-38F0-8AB9-A4396857E01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8"/>
              <a:ext cx="152400" cy="609600"/>
              <a:chOff x="1371600" y="1981200"/>
              <a:chExt cx="250371" cy="1135133"/>
            </a:xfrm>
          </p:grpSpPr>
          <p:sp>
            <p:nvSpPr>
              <p:cNvPr id="309" name="Oval 308">
                <a:extLst>
                  <a:ext uri="{FF2B5EF4-FFF2-40B4-BE49-F238E27FC236}">
                    <a16:creationId xmlns:a16="http://schemas.microsoft.com/office/drawing/2014/main" id="{AAF37ECA-E970-40C1-6177-34713B9F9FC6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0" name="Freeform 309">
                <a:extLst>
                  <a:ext uri="{FF2B5EF4-FFF2-40B4-BE49-F238E27FC236}">
                    <a16:creationId xmlns:a16="http://schemas.microsoft.com/office/drawing/2014/main" id="{32633B66-D57A-239E-9125-9D4B8FF4FB3D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1" name="Freeform 310">
                <a:extLst>
                  <a:ext uri="{FF2B5EF4-FFF2-40B4-BE49-F238E27FC236}">
                    <a16:creationId xmlns:a16="http://schemas.microsoft.com/office/drawing/2014/main" id="{86D8B55C-2087-D0FA-C8EF-CD01F899A119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93" name="Group 81">
              <a:extLst>
                <a:ext uri="{FF2B5EF4-FFF2-40B4-BE49-F238E27FC236}">
                  <a16:creationId xmlns:a16="http://schemas.microsoft.com/office/drawing/2014/main" id="{09DBBE0A-C763-FE36-93A1-9A0411FA98E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8"/>
              <a:ext cx="152400" cy="609600"/>
              <a:chOff x="1371600" y="1981200"/>
              <a:chExt cx="250371" cy="1135133"/>
            </a:xfrm>
          </p:grpSpPr>
          <p:sp>
            <p:nvSpPr>
              <p:cNvPr id="306" name="Oval 305">
                <a:extLst>
                  <a:ext uri="{FF2B5EF4-FFF2-40B4-BE49-F238E27FC236}">
                    <a16:creationId xmlns:a16="http://schemas.microsoft.com/office/drawing/2014/main" id="{437815FB-9866-1B48-EB40-345EDB35C283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7" name="Freeform 306">
                <a:extLst>
                  <a:ext uri="{FF2B5EF4-FFF2-40B4-BE49-F238E27FC236}">
                    <a16:creationId xmlns:a16="http://schemas.microsoft.com/office/drawing/2014/main" id="{F6096243-7C17-CDCC-21E2-B46A42B19A88}"/>
                  </a:ext>
                </a:extLst>
              </p:cNvPr>
              <p:cNvSpPr/>
              <p:nvPr/>
            </p:nvSpPr>
            <p:spPr>
              <a:xfrm>
                <a:off x="150982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8" name="Freeform 307">
                <a:extLst>
                  <a:ext uri="{FF2B5EF4-FFF2-40B4-BE49-F238E27FC236}">
                    <a16:creationId xmlns:a16="http://schemas.microsoft.com/office/drawing/2014/main" id="{963F42F6-2767-078C-DB9C-778BADCD6616}"/>
                  </a:ext>
                </a:extLst>
              </p:cNvPr>
              <p:cNvSpPr/>
              <p:nvPr/>
            </p:nvSpPr>
            <p:spPr>
              <a:xfrm>
                <a:off x="1345520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94" name="Group 85">
              <a:extLst>
                <a:ext uri="{FF2B5EF4-FFF2-40B4-BE49-F238E27FC236}">
                  <a16:creationId xmlns:a16="http://schemas.microsoft.com/office/drawing/2014/main" id="{F35CC716-BCEC-6423-9591-88F2D840E5D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8"/>
              <a:ext cx="152400" cy="609600"/>
              <a:chOff x="1371600" y="1981200"/>
              <a:chExt cx="250371" cy="1135133"/>
            </a:xfrm>
          </p:grpSpPr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496D974B-E48B-856A-0E1A-9A3ADC11ED64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4" name="Freeform 303">
                <a:extLst>
                  <a:ext uri="{FF2B5EF4-FFF2-40B4-BE49-F238E27FC236}">
                    <a16:creationId xmlns:a16="http://schemas.microsoft.com/office/drawing/2014/main" id="{F68BB8CB-6B05-394F-3E0E-A45834CD899D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5" name="Freeform 304">
                <a:extLst>
                  <a:ext uri="{FF2B5EF4-FFF2-40B4-BE49-F238E27FC236}">
                    <a16:creationId xmlns:a16="http://schemas.microsoft.com/office/drawing/2014/main" id="{2B263D1E-210F-E098-D481-29DF6B3933DB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95" name="Group 89">
              <a:extLst>
                <a:ext uri="{FF2B5EF4-FFF2-40B4-BE49-F238E27FC236}">
                  <a16:creationId xmlns:a16="http://schemas.microsoft.com/office/drawing/2014/main" id="{044B3380-2A69-D9BD-F04C-69C25366AD4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8"/>
              <a:ext cx="152400" cy="609600"/>
              <a:chOff x="1371600" y="1981200"/>
              <a:chExt cx="250371" cy="1135133"/>
            </a:xfrm>
          </p:grpSpPr>
          <p:sp>
            <p:nvSpPr>
              <p:cNvPr id="300" name="Oval 299">
                <a:extLst>
                  <a:ext uri="{FF2B5EF4-FFF2-40B4-BE49-F238E27FC236}">
                    <a16:creationId xmlns:a16="http://schemas.microsoft.com/office/drawing/2014/main" id="{4B22241D-C5D3-E1D2-BC54-2489819DD0B6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1" name="Freeform 300">
                <a:extLst>
                  <a:ext uri="{FF2B5EF4-FFF2-40B4-BE49-F238E27FC236}">
                    <a16:creationId xmlns:a16="http://schemas.microsoft.com/office/drawing/2014/main" id="{56B9EA6E-119A-C3CA-F4D0-A7BF532DD964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2" name="Freeform 301">
                <a:extLst>
                  <a:ext uri="{FF2B5EF4-FFF2-40B4-BE49-F238E27FC236}">
                    <a16:creationId xmlns:a16="http://schemas.microsoft.com/office/drawing/2014/main" id="{9CF2D7B2-1625-B7A3-9EB4-4BB2A2D8CFDB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96" name="Group 93">
              <a:extLst>
                <a:ext uri="{FF2B5EF4-FFF2-40B4-BE49-F238E27FC236}">
                  <a16:creationId xmlns:a16="http://schemas.microsoft.com/office/drawing/2014/main" id="{EA5D4769-47C5-FDFE-3074-EA3DE8E8CB1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8"/>
              <a:ext cx="152400" cy="609600"/>
              <a:chOff x="1371600" y="1981200"/>
              <a:chExt cx="250371" cy="1135133"/>
            </a:xfrm>
          </p:grpSpPr>
          <p:sp>
            <p:nvSpPr>
              <p:cNvPr id="297" name="Oval 296">
                <a:extLst>
                  <a:ext uri="{FF2B5EF4-FFF2-40B4-BE49-F238E27FC236}">
                    <a16:creationId xmlns:a16="http://schemas.microsoft.com/office/drawing/2014/main" id="{03BAF58C-31E3-3221-CAE2-7F801B8F609A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8" name="Freeform 297">
                <a:extLst>
                  <a:ext uri="{FF2B5EF4-FFF2-40B4-BE49-F238E27FC236}">
                    <a16:creationId xmlns:a16="http://schemas.microsoft.com/office/drawing/2014/main" id="{E6EA0C39-40B3-F09B-358A-41A5D652D811}"/>
                  </a:ext>
                </a:extLst>
              </p:cNvPr>
              <p:cNvSpPr/>
              <p:nvPr/>
            </p:nvSpPr>
            <p:spPr>
              <a:xfrm>
                <a:off x="149678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9" name="Freeform 298">
                <a:extLst>
                  <a:ext uri="{FF2B5EF4-FFF2-40B4-BE49-F238E27FC236}">
                    <a16:creationId xmlns:a16="http://schemas.microsoft.com/office/drawing/2014/main" id="{86E970DB-82FC-F7F8-0943-E4CC65ADF676}"/>
                  </a:ext>
                </a:extLst>
              </p:cNvPr>
              <p:cNvSpPr/>
              <p:nvPr/>
            </p:nvSpPr>
            <p:spPr>
              <a:xfrm>
                <a:off x="1332480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08" name="Group 317">
            <a:extLst>
              <a:ext uri="{FF2B5EF4-FFF2-40B4-BE49-F238E27FC236}">
                <a16:creationId xmlns:a16="http://schemas.microsoft.com/office/drawing/2014/main" id="{AA3A6DA1-3484-ABAF-8BFC-EFF14AA8CAF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371600" y="914400"/>
            <a:ext cx="1524000" cy="609600"/>
            <a:chOff x="1981200" y="5257800"/>
            <a:chExt cx="1524000" cy="609600"/>
          </a:xfrm>
        </p:grpSpPr>
        <p:grpSp>
          <p:nvGrpSpPr>
            <p:cNvPr id="3448" name="Group 69">
              <a:extLst>
                <a:ext uri="{FF2B5EF4-FFF2-40B4-BE49-F238E27FC236}">
                  <a16:creationId xmlns:a16="http://schemas.microsoft.com/office/drawing/2014/main" id="{21B0E52A-C21F-DC8F-444F-60C3288E7B5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8"/>
              <a:ext cx="152400" cy="609600"/>
              <a:chOff x="1371600" y="1981200"/>
              <a:chExt cx="250371" cy="1135133"/>
            </a:xfrm>
          </p:grpSpPr>
          <p:sp>
            <p:nvSpPr>
              <p:cNvPr id="344" name="Oval 343">
                <a:extLst>
                  <a:ext uri="{FF2B5EF4-FFF2-40B4-BE49-F238E27FC236}">
                    <a16:creationId xmlns:a16="http://schemas.microsoft.com/office/drawing/2014/main" id="{EE8844FC-A75B-DAC4-DA0C-7DE71CFC16F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5" name="Freeform 344">
                <a:extLst>
                  <a:ext uri="{FF2B5EF4-FFF2-40B4-BE49-F238E27FC236}">
                    <a16:creationId xmlns:a16="http://schemas.microsoft.com/office/drawing/2014/main" id="{72D7DF92-5AC4-BCB1-1BEB-2E6CA4D00736}"/>
                  </a:ext>
                </a:extLst>
              </p:cNvPr>
              <p:cNvSpPr/>
              <p:nvPr/>
            </p:nvSpPr>
            <p:spPr>
              <a:xfrm>
                <a:off x="1504610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6" name="Freeform 345">
                <a:extLst>
                  <a:ext uri="{FF2B5EF4-FFF2-40B4-BE49-F238E27FC236}">
                    <a16:creationId xmlns:a16="http://schemas.microsoft.com/office/drawing/2014/main" id="{AA7965B0-C220-E699-844C-1B99086E8D56}"/>
                  </a:ext>
                </a:extLst>
              </p:cNvPr>
              <p:cNvSpPr/>
              <p:nvPr/>
            </p:nvSpPr>
            <p:spPr>
              <a:xfrm>
                <a:off x="1340304" y="2223602"/>
                <a:ext cx="65202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49" name="Group 73">
              <a:extLst>
                <a:ext uri="{FF2B5EF4-FFF2-40B4-BE49-F238E27FC236}">
                  <a16:creationId xmlns:a16="http://schemas.microsoft.com/office/drawing/2014/main" id="{ABDE44F5-0CB7-C3AC-640C-15B37CB8599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8"/>
              <a:ext cx="152400" cy="609600"/>
              <a:chOff x="1371600" y="1981200"/>
              <a:chExt cx="250371" cy="1135133"/>
            </a:xfrm>
          </p:grpSpPr>
          <p:sp>
            <p:nvSpPr>
              <p:cNvPr id="341" name="Oval 340">
                <a:extLst>
                  <a:ext uri="{FF2B5EF4-FFF2-40B4-BE49-F238E27FC236}">
                    <a16:creationId xmlns:a16="http://schemas.microsoft.com/office/drawing/2014/main" id="{7F67A98B-DC4B-504D-1B81-21E4A2532C61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2" name="Freeform 341">
                <a:extLst>
                  <a:ext uri="{FF2B5EF4-FFF2-40B4-BE49-F238E27FC236}">
                    <a16:creationId xmlns:a16="http://schemas.microsoft.com/office/drawing/2014/main" id="{B49AF240-FBF2-4EE0-78F5-AE2C08D67750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3" name="Freeform 342">
                <a:extLst>
                  <a:ext uri="{FF2B5EF4-FFF2-40B4-BE49-F238E27FC236}">
                    <a16:creationId xmlns:a16="http://schemas.microsoft.com/office/drawing/2014/main" id="{8A9ED041-8D7C-BEE7-4074-DC9AAB602311}"/>
                  </a:ext>
                </a:extLst>
              </p:cNvPr>
              <p:cNvSpPr/>
              <p:nvPr/>
            </p:nvSpPr>
            <p:spPr>
              <a:xfrm>
                <a:off x="1353345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50" name="Group 77">
              <a:extLst>
                <a:ext uri="{FF2B5EF4-FFF2-40B4-BE49-F238E27FC236}">
                  <a16:creationId xmlns:a16="http://schemas.microsoft.com/office/drawing/2014/main" id="{47222345-1DE8-4831-1B9C-9F5FD4C5B93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8"/>
              <a:ext cx="152400" cy="609600"/>
              <a:chOff x="1371600" y="1981200"/>
              <a:chExt cx="250371" cy="1135133"/>
            </a:xfrm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FAFA1B6F-CF7C-52BE-22C1-B4E04271E5D0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Freeform 338">
                <a:extLst>
                  <a:ext uri="{FF2B5EF4-FFF2-40B4-BE49-F238E27FC236}">
                    <a16:creationId xmlns:a16="http://schemas.microsoft.com/office/drawing/2014/main" id="{7B8B1686-4F65-2CF6-AE78-F16B8D1F5665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0" name="Freeform 339">
                <a:extLst>
                  <a:ext uri="{FF2B5EF4-FFF2-40B4-BE49-F238E27FC236}">
                    <a16:creationId xmlns:a16="http://schemas.microsoft.com/office/drawing/2014/main" id="{18825640-C2CC-BFB4-C250-35C2CF1911ED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51" name="Group 81">
              <a:extLst>
                <a:ext uri="{FF2B5EF4-FFF2-40B4-BE49-F238E27FC236}">
                  <a16:creationId xmlns:a16="http://schemas.microsoft.com/office/drawing/2014/main" id="{0B4EC445-CFA0-0B9C-8539-83ED0D0FA05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8"/>
              <a:ext cx="152400" cy="609600"/>
              <a:chOff x="1371600" y="1981200"/>
              <a:chExt cx="250371" cy="1135133"/>
            </a:xfrm>
          </p:grpSpPr>
          <p:sp>
            <p:nvSpPr>
              <p:cNvPr id="335" name="Oval 334">
                <a:extLst>
                  <a:ext uri="{FF2B5EF4-FFF2-40B4-BE49-F238E27FC236}">
                    <a16:creationId xmlns:a16="http://schemas.microsoft.com/office/drawing/2014/main" id="{3279BD9E-01CB-6176-2CA5-D0521AED3599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6" name="Freeform 335">
                <a:extLst>
                  <a:ext uri="{FF2B5EF4-FFF2-40B4-BE49-F238E27FC236}">
                    <a16:creationId xmlns:a16="http://schemas.microsoft.com/office/drawing/2014/main" id="{ECA2A20E-702C-9883-DECD-385D6F4BEFC0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7" name="Freeform 336">
                <a:extLst>
                  <a:ext uri="{FF2B5EF4-FFF2-40B4-BE49-F238E27FC236}">
                    <a16:creationId xmlns:a16="http://schemas.microsoft.com/office/drawing/2014/main" id="{7CF22790-C81C-9334-05FA-C7DDDC301CEC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52" name="Group 85">
              <a:extLst>
                <a:ext uri="{FF2B5EF4-FFF2-40B4-BE49-F238E27FC236}">
                  <a16:creationId xmlns:a16="http://schemas.microsoft.com/office/drawing/2014/main" id="{159B2455-AA77-7BF6-CCBA-1B8DDCAF54A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8"/>
              <a:ext cx="152400" cy="609600"/>
              <a:chOff x="1371600" y="1981200"/>
              <a:chExt cx="250371" cy="1135133"/>
            </a:xfrm>
          </p:grpSpPr>
          <p:sp>
            <p:nvSpPr>
              <p:cNvPr id="332" name="Oval 331">
                <a:extLst>
                  <a:ext uri="{FF2B5EF4-FFF2-40B4-BE49-F238E27FC236}">
                    <a16:creationId xmlns:a16="http://schemas.microsoft.com/office/drawing/2014/main" id="{4AB6FC3D-0DF8-0BF0-8F19-8F80F33F917B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3" name="Freeform 332">
                <a:extLst>
                  <a:ext uri="{FF2B5EF4-FFF2-40B4-BE49-F238E27FC236}">
                    <a16:creationId xmlns:a16="http://schemas.microsoft.com/office/drawing/2014/main" id="{96D92041-DD58-7AFF-8429-48897E547CB4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4" name="Freeform 333">
                <a:extLst>
                  <a:ext uri="{FF2B5EF4-FFF2-40B4-BE49-F238E27FC236}">
                    <a16:creationId xmlns:a16="http://schemas.microsoft.com/office/drawing/2014/main" id="{2E855BC8-2747-BECB-E021-5759AB00C88B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53" name="Group 89">
              <a:extLst>
                <a:ext uri="{FF2B5EF4-FFF2-40B4-BE49-F238E27FC236}">
                  <a16:creationId xmlns:a16="http://schemas.microsoft.com/office/drawing/2014/main" id="{69FFAF99-5FBB-EFD9-C88F-92D8A859906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8"/>
              <a:ext cx="152400" cy="609600"/>
              <a:chOff x="1371600" y="1981200"/>
              <a:chExt cx="250371" cy="1135133"/>
            </a:xfrm>
          </p:grpSpPr>
          <p:sp>
            <p:nvSpPr>
              <p:cNvPr id="329" name="Oval 328">
                <a:extLst>
                  <a:ext uri="{FF2B5EF4-FFF2-40B4-BE49-F238E27FC236}">
                    <a16:creationId xmlns:a16="http://schemas.microsoft.com/office/drawing/2014/main" id="{32C2958C-7D3B-9E8B-EA2A-6C1D2AE325B3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0" name="Freeform 329">
                <a:extLst>
                  <a:ext uri="{FF2B5EF4-FFF2-40B4-BE49-F238E27FC236}">
                    <a16:creationId xmlns:a16="http://schemas.microsoft.com/office/drawing/2014/main" id="{3DB83DD0-F4D1-7E16-3902-E59AAA2F9EDC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1" name="Freeform 330">
                <a:extLst>
                  <a:ext uri="{FF2B5EF4-FFF2-40B4-BE49-F238E27FC236}">
                    <a16:creationId xmlns:a16="http://schemas.microsoft.com/office/drawing/2014/main" id="{A3DBE28E-4920-A615-7BF2-733534E00808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54" name="Group 93">
              <a:extLst>
                <a:ext uri="{FF2B5EF4-FFF2-40B4-BE49-F238E27FC236}">
                  <a16:creationId xmlns:a16="http://schemas.microsoft.com/office/drawing/2014/main" id="{1F928AEC-DA6F-C68E-DBBB-2AA36BF7A1A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8"/>
              <a:ext cx="152400" cy="609600"/>
              <a:chOff x="1371600" y="1981200"/>
              <a:chExt cx="250371" cy="1135133"/>
            </a:xfrm>
          </p:grpSpPr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4463BE7E-06B2-E6E1-33DD-5370F5FB3ABB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7" name="Freeform 326">
                <a:extLst>
                  <a:ext uri="{FF2B5EF4-FFF2-40B4-BE49-F238E27FC236}">
                    <a16:creationId xmlns:a16="http://schemas.microsoft.com/office/drawing/2014/main" id="{ADA69445-C4DA-87A2-442B-39A5529491E2}"/>
                  </a:ext>
                </a:extLst>
              </p:cNvPr>
              <p:cNvSpPr/>
              <p:nvPr/>
            </p:nvSpPr>
            <p:spPr>
              <a:xfrm>
                <a:off x="1522866" y="2208821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8" name="Freeform 327">
                <a:extLst>
                  <a:ext uri="{FF2B5EF4-FFF2-40B4-BE49-F238E27FC236}">
                    <a16:creationId xmlns:a16="http://schemas.microsoft.com/office/drawing/2014/main" id="{83D30402-14F1-E712-9416-08DAEE07C6A3}"/>
                  </a:ext>
                </a:extLst>
              </p:cNvPr>
              <p:cNvSpPr/>
              <p:nvPr/>
            </p:nvSpPr>
            <p:spPr>
              <a:xfrm>
                <a:off x="1358561" y="2223602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09" name="Group 346">
            <a:extLst>
              <a:ext uri="{FF2B5EF4-FFF2-40B4-BE49-F238E27FC236}">
                <a16:creationId xmlns:a16="http://schemas.microsoft.com/office/drawing/2014/main" id="{5B02DA5C-68C2-A94E-BB5F-DE4B273F0C9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971800" y="914400"/>
            <a:ext cx="1524000" cy="609600"/>
            <a:chOff x="1981200" y="5257800"/>
            <a:chExt cx="1524000" cy="609600"/>
          </a:xfrm>
        </p:grpSpPr>
        <p:grpSp>
          <p:nvGrpSpPr>
            <p:cNvPr id="3406" name="Group 69">
              <a:extLst>
                <a:ext uri="{FF2B5EF4-FFF2-40B4-BE49-F238E27FC236}">
                  <a16:creationId xmlns:a16="http://schemas.microsoft.com/office/drawing/2014/main" id="{17BB553D-1D24-5351-C073-0EABF7BDE56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6"/>
              <a:ext cx="152400" cy="609600"/>
              <a:chOff x="1371600" y="1981200"/>
              <a:chExt cx="250371" cy="1135133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id="{6CAF3D74-F42B-230A-81D1-337E9E9028EE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4" name="Freeform 373">
                <a:extLst>
                  <a:ext uri="{FF2B5EF4-FFF2-40B4-BE49-F238E27FC236}">
                    <a16:creationId xmlns:a16="http://schemas.microsoft.com/office/drawing/2014/main" id="{28418F0B-5439-CDD6-3643-7B28C864E554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5" name="Freeform 374">
                <a:extLst>
                  <a:ext uri="{FF2B5EF4-FFF2-40B4-BE49-F238E27FC236}">
                    <a16:creationId xmlns:a16="http://schemas.microsoft.com/office/drawing/2014/main" id="{77574504-8870-7B2B-0A32-79A5D02BC139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07" name="Group 73">
              <a:extLst>
                <a:ext uri="{FF2B5EF4-FFF2-40B4-BE49-F238E27FC236}">
                  <a16:creationId xmlns:a16="http://schemas.microsoft.com/office/drawing/2014/main" id="{0B3651C0-082E-2D12-0D55-604C49D9E52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6"/>
              <a:ext cx="152400" cy="609600"/>
              <a:chOff x="1371600" y="1981200"/>
              <a:chExt cx="250371" cy="1135133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93640828-2BC1-D342-71D4-40F54BCDEA4C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1" name="Freeform 370">
                <a:extLst>
                  <a:ext uri="{FF2B5EF4-FFF2-40B4-BE49-F238E27FC236}">
                    <a16:creationId xmlns:a16="http://schemas.microsoft.com/office/drawing/2014/main" id="{B7A14154-86E7-DEB6-CA35-0A00430B6356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2" name="Freeform 371">
                <a:extLst>
                  <a:ext uri="{FF2B5EF4-FFF2-40B4-BE49-F238E27FC236}">
                    <a16:creationId xmlns:a16="http://schemas.microsoft.com/office/drawing/2014/main" id="{4E88C65D-AD76-3C05-2F36-B502C8D9A6EF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08" name="Group 77">
              <a:extLst>
                <a:ext uri="{FF2B5EF4-FFF2-40B4-BE49-F238E27FC236}">
                  <a16:creationId xmlns:a16="http://schemas.microsoft.com/office/drawing/2014/main" id="{CD2CD08B-3800-FDC1-D627-882CD386701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6"/>
              <a:ext cx="152400" cy="609600"/>
              <a:chOff x="1371600" y="1981200"/>
              <a:chExt cx="250371" cy="1135133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id="{993681C3-0769-5BF9-A1F0-0612F2EB3B82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8" name="Freeform 367">
                <a:extLst>
                  <a:ext uri="{FF2B5EF4-FFF2-40B4-BE49-F238E27FC236}">
                    <a16:creationId xmlns:a16="http://schemas.microsoft.com/office/drawing/2014/main" id="{2058CEE2-3614-6EA3-AE38-4D10DA2A5ED9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9" name="Freeform 368">
                <a:extLst>
                  <a:ext uri="{FF2B5EF4-FFF2-40B4-BE49-F238E27FC236}">
                    <a16:creationId xmlns:a16="http://schemas.microsoft.com/office/drawing/2014/main" id="{EDD00E9C-BC5D-81F4-9E24-B71F819EAA3E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09" name="Group 81">
              <a:extLst>
                <a:ext uri="{FF2B5EF4-FFF2-40B4-BE49-F238E27FC236}">
                  <a16:creationId xmlns:a16="http://schemas.microsoft.com/office/drawing/2014/main" id="{EB4702B1-8E97-588B-EBA3-49A153DD021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6"/>
              <a:ext cx="152400" cy="609600"/>
              <a:chOff x="1371600" y="1981200"/>
              <a:chExt cx="250371" cy="1135133"/>
            </a:xfrm>
          </p:grpSpPr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F63F6142-0CAE-4A32-7650-62062AB9F261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5" name="Freeform 364">
                <a:extLst>
                  <a:ext uri="{FF2B5EF4-FFF2-40B4-BE49-F238E27FC236}">
                    <a16:creationId xmlns:a16="http://schemas.microsoft.com/office/drawing/2014/main" id="{FF22066C-FD71-80D4-4129-AA61450E9401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6" name="Freeform 365">
                <a:extLst>
                  <a:ext uri="{FF2B5EF4-FFF2-40B4-BE49-F238E27FC236}">
                    <a16:creationId xmlns:a16="http://schemas.microsoft.com/office/drawing/2014/main" id="{75F8C7B1-52B2-D771-CF37-BF6DD736C269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10" name="Group 85">
              <a:extLst>
                <a:ext uri="{FF2B5EF4-FFF2-40B4-BE49-F238E27FC236}">
                  <a16:creationId xmlns:a16="http://schemas.microsoft.com/office/drawing/2014/main" id="{42AD07A9-99E7-4F71-2D4B-732AA350E1C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6"/>
              <a:ext cx="152400" cy="609600"/>
              <a:chOff x="1371600" y="1981200"/>
              <a:chExt cx="250371" cy="1135133"/>
            </a:xfrm>
          </p:grpSpPr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id="{4EED5F07-4EDC-5CE4-1B5D-38F00E7A861D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2" name="Freeform 361">
                <a:extLst>
                  <a:ext uri="{FF2B5EF4-FFF2-40B4-BE49-F238E27FC236}">
                    <a16:creationId xmlns:a16="http://schemas.microsoft.com/office/drawing/2014/main" id="{732F887B-5E0E-FBDC-C0E9-E5A0B2F4C517}"/>
                  </a:ext>
                </a:extLst>
              </p:cNvPr>
              <p:cNvSpPr/>
              <p:nvPr/>
            </p:nvSpPr>
            <p:spPr>
              <a:xfrm>
                <a:off x="1522866" y="2238385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3" name="Freeform 362">
                <a:extLst>
                  <a:ext uri="{FF2B5EF4-FFF2-40B4-BE49-F238E27FC236}">
                    <a16:creationId xmlns:a16="http://schemas.microsoft.com/office/drawing/2014/main" id="{3409A381-8F36-CA99-72D9-148E003E3399}"/>
                  </a:ext>
                </a:extLst>
              </p:cNvPr>
              <p:cNvSpPr/>
              <p:nvPr/>
            </p:nvSpPr>
            <p:spPr>
              <a:xfrm>
                <a:off x="1358561" y="2253166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11" name="Group 89">
              <a:extLst>
                <a:ext uri="{FF2B5EF4-FFF2-40B4-BE49-F238E27FC236}">
                  <a16:creationId xmlns:a16="http://schemas.microsoft.com/office/drawing/2014/main" id="{821AB798-EBAD-BFF3-798E-582C8B05919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6"/>
              <a:ext cx="152400" cy="609600"/>
              <a:chOff x="1371600" y="1981200"/>
              <a:chExt cx="250371" cy="1135133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id="{246BDC9B-ACF3-26A5-9432-4C4CB9BDD845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9" name="Freeform 358">
                <a:extLst>
                  <a:ext uri="{FF2B5EF4-FFF2-40B4-BE49-F238E27FC236}">
                    <a16:creationId xmlns:a16="http://schemas.microsoft.com/office/drawing/2014/main" id="{46CBB935-328A-B6F5-D620-CA12708806D5}"/>
                  </a:ext>
                </a:extLst>
              </p:cNvPr>
              <p:cNvSpPr/>
              <p:nvPr/>
            </p:nvSpPr>
            <p:spPr>
              <a:xfrm>
                <a:off x="1522866" y="2238385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0" name="Freeform 359">
                <a:extLst>
                  <a:ext uri="{FF2B5EF4-FFF2-40B4-BE49-F238E27FC236}">
                    <a16:creationId xmlns:a16="http://schemas.microsoft.com/office/drawing/2014/main" id="{0FB7623D-3620-7EC1-DA06-B5077C5A9FEA}"/>
                  </a:ext>
                </a:extLst>
              </p:cNvPr>
              <p:cNvSpPr/>
              <p:nvPr/>
            </p:nvSpPr>
            <p:spPr>
              <a:xfrm>
                <a:off x="1358561" y="2253166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12" name="Group 93">
              <a:extLst>
                <a:ext uri="{FF2B5EF4-FFF2-40B4-BE49-F238E27FC236}">
                  <a16:creationId xmlns:a16="http://schemas.microsoft.com/office/drawing/2014/main" id="{E70AB977-9260-4763-428B-A637A87452D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6"/>
              <a:ext cx="152400" cy="609600"/>
              <a:chOff x="1371600" y="1981200"/>
              <a:chExt cx="250371" cy="1135133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id="{2C0E4C1B-A08A-C01C-F7D6-77747E1D4247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6" name="Freeform 355">
                <a:extLst>
                  <a:ext uri="{FF2B5EF4-FFF2-40B4-BE49-F238E27FC236}">
                    <a16:creationId xmlns:a16="http://schemas.microsoft.com/office/drawing/2014/main" id="{77079B98-446B-FD07-4940-7E120E3509CE}"/>
                  </a:ext>
                </a:extLst>
              </p:cNvPr>
              <p:cNvSpPr/>
              <p:nvPr/>
            </p:nvSpPr>
            <p:spPr>
              <a:xfrm>
                <a:off x="1522866" y="2238385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7" name="Freeform 356">
                <a:extLst>
                  <a:ext uri="{FF2B5EF4-FFF2-40B4-BE49-F238E27FC236}">
                    <a16:creationId xmlns:a16="http://schemas.microsoft.com/office/drawing/2014/main" id="{D748A956-6B8D-0AB4-11B4-82C9C10D248A}"/>
                  </a:ext>
                </a:extLst>
              </p:cNvPr>
              <p:cNvSpPr/>
              <p:nvPr/>
            </p:nvSpPr>
            <p:spPr>
              <a:xfrm>
                <a:off x="1358561" y="2253166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10" name="Group 375">
            <a:extLst>
              <a:ext uri="{FF2B5EF4-FFF2-40B4-BE49-F238E27FC236}">
                <a16:creationId xmlns:a16="http://schemas.microsoft.com/office/drawing/2014/main" id="{83D0E58B-E180-40F9-766D-1B1F3E77CE5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572000" y="914400"/>
            <a:ext cx="1524000" cy="609600"/>
            <a:chOff x="1981200" y="5257800"/>
            <a:chExt cx="1524000" cy="609600"/>
          </a:xfrm>
        </p:grpSpPr>
        <p:grpSp>
          <p:nvGrpSpPr>
            <p:cNvPr id="3364" name="Group 69">
              <a:extLst>
                <a:ext uri="{FF2B5EF4-FFF2-40B4-BE49-F238E27FC236}">
                  <a16:creationId xmlns:a16="http://schemas.microsoft.com/office/drawing/2014/main" id="{58454A3A-5982-4275-8515-B8C35EFB9F4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6"/>
              <a:ext cx="152400" cy="609600"/>
              <a:chOff x="1371600" y="1981200"/>
              <a:chExt cx="250371" cy="1135133"/>
            </a:xfrm>
          </p:grpSpPr>
          <p:sp>
            <p:nvSpPr>
              <p:cNvPr id="402" name="Oval 401">
                <a:extLst>
                  <a:ext uri="{FF2B5EF4-FFF2-40B4-BE49-F238E27FC236}">
                    <a16:creationId xmlns:a16="http://schemas.microsoft.com/office/drawing/2014/main" id="{253168ED-63FB-2126-2925-1D4546A804DA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3" name="Freeform 402">
                <a:extLst>
                  <a:ext uri="{FF2B5EF4-FFF2-40B4-BE49-F238E27FC236}">
                    <a16:creationId xmlns:a16="http://schemas.microsoft.com/office/drawing/2014/main" id="{5B9FB9CF-C85F-134F-74D1-1C80ADE224A8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4" name="Freeform 403">
                <a:extLst>
                  <a:ext uri="{FF2B5EF4-FFF2-40B4-BE49-F238E27FC236}">
                    <a16:creationId xmlns:a16="http://schemas.microsoft.com/office/drawing/2014/main" id="{D73C8E83-D391-5FFE-DC11-ECA0AC5A2962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365" name="Group 73">
              <a:extLst>
                <a:ext uri="{FF2B5EF4-FFF2-40B4-BE49-F238E27FC236}">
                  <a16:creationId xmlns:a16="http://schemas.microsoft.com/office/drawing/2014/main" id="{EF903C73-9975-DB10-8845-A5DDE1CC8C4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6"/>
              <a:ext cx="152400" cy="609600"/>
              <a:chOff x="1371600" y="1981200"/>
              <a:chExt cx="250371" cy="1135133"/>
            </a:xfrm>
          </p:grpSpPr>
          <p:sp>
            <p:nvSpPr>
              <p:cNvPr id="399" name="Oval 398">
                <a:extLst>
                  <a:ext uri="{FF2B5EF4-FFF2-40B4-BE49-F238E27FC236}">
                    <a16:creationId xmlns:a16="http://schemas.microsoft.com/office/drawing/2014/main" id="{54B9728B-10B4-2432-DDDB-66C2A4292992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0" name="Freeform 399">
                <a:extLst>
                  <a:ext uri="{FF2B5EF4-FFF2-40B4-BE49-F238E27FC236}">
                    <a16:creationId xmlns:a16="http://schemas.microsoft.com/office/drawing/2014/main" id="{7ECB8503-C042-19F4-03AE-BD062ADE7AC9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1" name="Freeform 400">
                <a:extLst>
                  <a:ext uri="{FF2B5EF4-FFF2-40B4-BE49-F238E27FC236}">
                    <a16:creationId xmlns:a16="http://schemas.microsoft.com/office/drawing/2014/main" id="{4A1C205E-D5FC-9982-7AA0-84272A9BAE11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366" name="Group 77">
              <a:extLst>
                <a:ext uri="{FF2B5EF4-FFF2-40B4-BE49-F238E27FC236}">
                  <a16:creationId xmlns:a16="http://schemas.microsoft.com/office/drawing/2014/main" id="{32EC7AC6-9D22-D12F-7194-D5889DB0BDC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6"/>
              <a:ext cx="152400" cy="609600"/>
              <a:chOff x="1371600" y="1981200"/>
              <a:chExt cx="250371" cy="1135133"/>
            </a:xfrm>
          </p:grpSpPr>
          <p:sp>
            <p:nvSpPr>
              <p:cNvPr id="396" name="Oval 395">
                <a:extLst>
                  <a:ext uri="{FF2B5EF4-FFF2-40B4-BE49-F238E27FC236}">
                    <a16:creationId xmlns:a16="http://schemas.microsoft.com/office/drawing/2014/main" id="{75F18669-B5E9-B8EB-4008-9D7EE149188D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7" name="Freeform 396">
                <a:extLst>
                  <a:ext uri="{FF2B5EF4-FFF2-40B4-BE49-F238E27FC236}">
                    <a16:creationId xmlns:a16="http://schemas.microsoft.com/office/drawing/2014/main" id="{2E4DEB31-235C-8BE8-76FE-93EE65E9F998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8" name="Freeform 397">
                <a:extLst>
                  <a:ext uri="{FF2B5EF4-FFF2-40B4-BE49-F238E27FC236}">
                    <a16:creationId xmlns:a16="http://schemas.microsoft.com/office/drawing/2014/main" id="{795CDF35-E8D6-FCED-5A93-AB32CAB95402}"/>
                  </a:ext>
                </a:extLst>
              </p:cNvPr>
              <p:cNvSpPr/>
              <p:nvPr/>
            </p:nvSpPr>
            <p:spPr>
              <a:xfrm>
                <a:off x="1358561" y="2223606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367" name="Group 81">
              <a:extLst>
                <a:ext uri="{FF2B5EF4-FFF2-40B4-BE49-F238E27FC236}">
                  <a16:creationId xmlns:a16="http://schemas.microsoft.com/office/drawing/2014/main" id="{0827EC5F-07AA-B9B3-7EA5-786F3026645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6"/>
              <a:ext cx="152400" cy="609600"/>
              <a:chOff x="1371600" y="1981200"/>
              <a:chExt cx="250371" cy="1135133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A22CDD0F-A393-4CE6-BACF-442B92C6E9E2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4" name="Freeform 393">
                <a:extLst>
                  <a:ext uri="{FF2B5EF4-FFF2-40B4-BE49-F238E27FC236}">
                    <a16:creationId xmlns:a16="http://schemas.microsoft.com/office/drawing/2014/main" id="{E222DDCF-95E3-396B-2011-DCFE4936C8D8}"/>
                  </a:ext>
                </a:extLst>
              </p:cNvPr>
              <p:cNvSpPr/>
              <p:nvPr/>
            </p:nvSpPr>
            <p:spPr>
              <a:xfrm>
                <a:off x="1522866" y="2208824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5" name="Freeform 394">
                <a:extLst>
                  <a:ext uri="{FF2B5EF4-FFF2-40B4-BE49-F238E27FC236}">
                    <a16:creationId xmlns:a16="http://schemas.microsoft.com/office/drawing/2014/main" id="{7C4541AA-AE52-4CA9-B6D8-456C924E4ABB}"/>
                  </a:ext>
                </a:extLst>
              </p:cNvPr>
              <p:cNvSpPr/>
              <p:nvPr/>
            </p:nvSpPr>
            <p:spPr>
              <a:xfrm>
                <a:off x="1358561" y="2223606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368" name="Group 85">
              <a:extLst>
                <a:ext uri="{FF2B5EF4-FFF2-40B4-BE49-F238E27FC236}">
                  <a16:creationId xmlns:a16="http://schemas.microsoft.com/office/drawing/2014/main" id="{0FE98F9E-85EE-D26C-3C11-B17332657B5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6"/>
              <a:ext cx="152400" cy="609600"/>
              <a:chOff x="1371600" y="1981200"/>
              <a:chExt cx="250371" cy="1135133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B365F7C9-E45E-BCFF-27D5-B57FEFF578BC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1" name="Freeform 390">
                <a:extLst>
                  <a:ext uri="{FF2B5EF4-FFF2-40B4-BE49-F238E27FC236}">
                    <a16:creationId xmlns:a16="http://schemas.microsoft.com/office/drawing/2014/main" id="{ED394FBA-7530-B5E2-CEFE-ED4F3F22F941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2" name="Freeform 391">
                <a:extLst>
                  <a:ext uri="{FF2B5EF4-FFF2-40B4-BE49-F238E27FC236}">
                    <a16:creationId xmlns:a16="http://schemas.microsoft.com/office/drawing/2014/main" id="{855F10CA-9729-760E-C8D5-A4A8A005C076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369" name="Group 89">
              <a:extLst>
                <a:ext uri="{FF2B5EF4-FFF2-40B4-BE49-F238E27FC236}">
                  <a16:creationId xmlns:a16="http://schemas.microsoft.com/office/drawing/2014/main" id="{5F2F55CB-5102-159E-2F83-7127B129B50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6"/>
              <a:ext cx="152400" cy="609600"/>
              <a:chOff x="1371600" y="1981200"/>
              <a:chExt cx="250371" cy="1135133"/>
            </a:xfrm>
          </p:grpSpPr>
          <p:sp>
            <p:nvSpPr>
              <p:cNvPr id="387" name="Oval 386">
                <a:extLst>
                  <a:ext uri="{FF2B5EF4-FFF2-40B4-BE49-F238E27FC236}">
                    <a16:creationId xmlns:a16="http://schemas.microsoft.com/office/drawing/2014/main" id="{FFE05F59-07B3-DD0C-1AF7-8A33FD7B3287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8" name="Freeform 387">
                <a:extLst>
                  <a:ext uri="{FF2B5EF4-FFF2-40B4-BE49-F238E27FC236}">
                    <a16:creationId xmlns:a16="http://schemas.microsoft.com/office/drawing/2014/main" id="{D29B6C71-F900-4589-107C-7BE7DF21229C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9" name="Freeform 388">
                <a:extLst>
                  <a:ext uri="{FF2B5EF4-FFF2-40B4-BE49-F238E27FC236}">
                    <a16:creationId xmlns:a16="http://schemas.microsoft.com/office/drawing/2014/main" id="{E55DADE7-22FC-0E66-E365-72CBA9B9769A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370" name="Group 93">
              <a:extLst>
                <a:ext uri="{FF2B5EF4-FFF2-40B4-BE49-F238E27FC236}">
                  <a16:creationId xmlns:a16="http://schemas.microsoft.com/office/drawing/2014/main" id="{BD14EB79-A69D-0672-7090-BAB83798C65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6"/>
              <a:ext cx="152400" cy="609600"/>
              <a:chOff x="1371600" y="1981200"/>
              <a:chExt cx="250371" cy="1135133"/>
            </a:xfrm>
          </p:grpSpPr>
          <p:sp>
            <p:nvSpPr>
              <p:cNvPr id="384" name="Oval 383">
                <a:extLst>
                  <a:ext uri="{FF2B5EF4-FFF2-40B4-BE49-F238E27FC236}">
                    <a16:creationId xmlns:a16="http://schemas.microsoft.com/office/drawing/2014/main" id="{60C63280-4BD1-75D1-85EA-8B59CF3638B6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5" name="Freeform 384">
                <a:extLst>
                  <a:ext uri="{FF2B5EF4-FFF2-40B4-BE49-F238E27FC236}">
                    <a16:creationId xmlns:a16="http://schemas.microsoft.com/office/drawing/2014/main" id="{B2792EE3-B8E2-AEB8-9FF2-9F0127A4C804}"/>
                  </a:ext>
                </a:extLst>
              </p:cNvPr>
              <p:cNvSpPr/>
              <p:nvPr/>
            </p:nvSpPr>
            <p:spPr>
              <a:xfrm>
                <a:off x="1522866" y="2223606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6" name="Freeform 385">
                <a:extLst>
                  <a:ext uri="{FF2B5EF4-FFF2-40B4-BE49-F238E27FC236}">
                    <a16:creationId xmlns:a16="http://schemas.microsoft.com/office/drawing/2014/main" id="{9739C63F-2339-5B37-E081-CA272A41F1AE}"/>
                  </a:ext>
                </a:extLst>
              </p:cNvPr>
              <p:cNvSpPr/>
              <p:nvPr/>
            </p:nvSpPr>
            <p:spPr>
              <a:xfrm>
                <a:off x="1358561" y="2238385"/>
                <a:ext cx="65200" cy="907516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11" name="Group 69">
            <a:extLst>
              <a:ext uri="{FF2B5EF4-FFF2-40B4-BE49-F238E27FC236}">
                <a16:creationId xmlns:a16="http://schemas.microsoft.com/office/drawing/2014/main" id="{2C032E97-0786-9CCA-79BC-FFD0FC4656E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057400" y="5334000"/>
            <a:ext cx="152400" cy="609600"/>
            <a:chOff x="1371600" y="1981200"/>
            <a:chExt cx="250371" cy="1135133"/>
          </a:xfrm>
        </p:grpSpPr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18F28343-2B23-4E35-2AB9-ECF7413CDDE2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59D4F488-7BEE-5C28-FB59-26434207479E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3F1A6709-9ACD-24EA-ECE9-A31EBAAB6B6B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2" name="Group 73">
            <a:extLst>
              <a:ext uri="{FF2B5EF4-FFF2-40B4-BE49-F238E27FC236}">
                <a16:creationId xmlns:a16="http://schemas.microsoft.com/office/drawing/2014/main" id="{23E87E74-C4EE-4647-7D9A-2D5D2E32C6C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828800" y="5334000"/>
            <a:ext cx="152400" cy="609600"/>
            <a:chOff x="1371600" y="1981200"/>
            <a:chExt cx="250371" cy="1135133"/>
          </a:xfrm>
        </p:grpSpPr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F0BB4D86-254E-BB71-4906-DD39DBF5D9F6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6EFD8F53-DD8C-DDD2-E9D5-224F20EF308D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A255F40C-53E0-F3F4-763F-08B3E6F308F2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3" name="Group 77">
            <a:extLst>
              <a:ext uri="{FF2B5EF4-FFF2-40B4-BE49-F238E27FC236}">
                <a16:creationId xmlns:a16="http://schemas.microsoft.com/office/drawing/2014/main" id="{7D89F0D1-16E3-FCFA-7D29-B7365C37FC2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600200" y="5334000"/>
            <a:ext cx="152400" cy="609600"/>
            <a:chOff x="1371600" y="1981200"/>
            <a:chExt cx="250371" cy="1135133"/>
          </a:xfrm>
        </p:grpSpPr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BC99C18E-3C16-A921-55F3-CFF9BB13EDB6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C7AFA34D-823C-D6D9-3899-BA303C22F46B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36754911-1B23-4A83-D539-BA8407C72D5C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4" name="Group 81">
            <a:extLst>
              <a:ext uri="{FF2B5EF4-FFF2-40B4-BE49-F238E27FC236}">
                <a16:creationId xmlns:a16="http://schemas.microsoft.com/office/drawing/2014/main" id="{33A5D097-C11D-667D-B2EC-682F08A8E70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371600" y="5334000"/>
            <a:ext cx="152400" cy="609600"/>
            <a:chOff x="1371600" y="1981200"/>
            <a:chExt cx="250371" cy="1135133"/>
          </a:xfrm>
        </p:grpSpPr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5D5BC678-E53A-FD65-213A-6AAC74ACB576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D7E4C222-BE99-7053-7E4F-FD41FC26F14E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D2456E76-79DD-2C5F-4FE1-CD84CBC856DF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5" name="Group 85">
            <a:extLst>
              <a:ext uri="{FF2B5EF4-FFF2-40B4-BE49-F238E27FC236}">
                <a16:creationId xmlns:a16="http://schemas.microsoft.com/office/drawing/2014/main" id="{ED76ED71-1267-52C2-7084-EFAACA3DEF7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43000" y="5334000"/>
            <a:ext cx="152400" cy="609600"/>
            <a:chOff x="1371600" y="1981200"/>
            <a:chExt cx="250371" cy="1135133"/>
          </a:xfrm>
        </p:grpSpPr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A595BD05-0559-8A36-CACC-830FD09B1301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3" name="Freeform 422">
              <a:extLst>
                <a:ext uri="{FF2B5EF4-FFF2-40B4-BE49-F238E27FC236}">
                  <a16:creationId xmlns:a16="http://schemas.microsoft.com/office/drawing/2014/main" id="{53B732C4-2F22-01A0-4504-317CF6AFACA3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4" name="Freeform 423">
              <a:extLst>
                <a:ext uri="{FF2B5EF4-FFF2-40B4-BE49-F238E27FC236}">
                  <a16:creationId xmlns:a16="http://schemas.microsoft.com/office/drawing/2014/main" id="{632A7820-A112-BF4C-8C19-6ABC2BC77DD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6" name="Group 89">
            <a:extLst>
              <a:ext uri="{FF2B5EF4-FFF2-40B4-BE49-F238E27FC236}">
                <a16:creationId xmlns:a16="http://schemas.microsoft.com/office/drawing/2014/main" id="{AB2ABD11-0144-20F7-F80B-17DB7591696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14400" y="5334000"/>
            <a:ext cx="152400" cy="609600"/>
            <a:chOff x="1371600" y="1981200"/>
            <a:chExt cx="250371" cy="1135133"/>
          </a:xfrm>
        </p:grpSpPr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55A35AB9-17F5-CF1F-C7A2-D3E151AE0C8C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7" name="Freeform 426">
              <a:extLst>
                <a:ext uri="{FF2B5EF4-FFF2-40B4-BE49-F238E27FC236}">
                  <a16:creationId xmlns:a16="http://schemas.microsoft.com/office/drawing/2014/main" id="{E9898773-8A87-91C4-09EC-28239F77701D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8" name="Freeform 427">
              <a:extLst>
                <a:ext uri="{FF2B5EF4-FFF2-40B4-BE49-F238E27FC236}">
                  <a16:creationId xmlns:a16="http://schemas.microsoft.com/office/drawing/2014/main" id="{B4DDD0A1-D79E-5F68-716B-68C46AF98572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7" name="Group 93">
            <a:extLst>
              <a:ext uri="{FF2B5EF4-FFF2-40B4-BE49-F238E27FC236}">
                <a16:creationId xmlns:a16="http://schemas.microsoft.com/office/drawing/2014/main" id="{2210098B-BE7F-83C3-2EC2-54C203E67E5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85800" y="5334000"/>
            <a:ext cx="152400" cy="609600"/>
            <a:chOff x="1371600" y="1981200"/>
            <a:chExt cx="250371" cy="1135133"/>
          </a:xfrm>
        </p:grpSpPr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69F81304-4044-C767-4093-07E867B27C3D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1" name="Freeform 430">
              <a:extLst>
                <a:ext uri="{FF2B5EF4-FFF2-40B4-BE49-F238E27FC236}">
                  <a16:creationId xmlns:a16="http://schemas.microsoft.com/office/drawing/2014/main" id="{41EF1AA3-7BEE-161F-BE22-A22FCF2D319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2" name="Freeform 431">
              <a:extLst>
                <a:ext uri="{FF2B5EF4-FFF2-40B4-BE49-F238E27FC236}">
                  <a16:creationId xmlns:a16="http://schemas.microsoft.com/office/drawing/2014/main" id="{CDB86B7E-071D-67DC-C60E-66EB655B589D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8" name="Group 69">
            <a:extLst>
              <a:ext uri="{FF2B5EF4-FFF2-40B4-BE49-F238E27FC236}">
                <a16:creationId xmlns:a16="http://schemas.microsoft.com/office/drawing/2014/main" id="{08726B5C-AE16-D275-617D-73E32521B01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657600" y="5334000"/>
            <a:ext cx="152400" cy="609600"/>
            <a:chOff x="1371600" y="1981200"/>
            <a:chExt cx="250371" cy="1135133"/>
          </a:xfrm>
        </p:grpSpPr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1B4C8893-237F-09BB-7037-F2E3C03DB41E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14B6E357-F040-4CBD-964D-E55CE9AD0E26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6" name="Freeform 435">
              <a:extLst>
                <a:ext uri="{FF2B5EF4-FFF2-40B4-BE49-F238E27FC236}">
                  <a16:creationId xmlns:a16="http://schemas.microsoft.com/office/drawing/2014/main" id="{F634C9B0-729A-5886-0257-C2DFD39E980D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19" name="Group 73">
            <a:extLst>
              <a:ext uri="{FF2B5EF4-FFF2-40B4-BE49-F238E27FC236}">
                <a16:creationId xmlns:a16="http://schemas.microsoft.com/office/drawing/2014/main" id="{DD4535D7-F3EC-35E3-D131-687FA87D89A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429000" y="5334000"/>
            <a:ext cx="152400" cy="609600"/>
            <a:chOff x="1371600" y="1981200"/>
            <a:chExt cx="250371" cy="1135133"/>
          </a:xfrm>
        </p:grpSpPr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566DC555-68C3-E7FB-DE92-7E0465F7C4CB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9" name="Freeform 438">
              <a:extLst>
                <a:ext uri="{FF2B5EF4-FFF2-40B4-BE49-F238E27FC236}">
                  <a16:creationId xmlns:a16="http://schemas.microsoft.com/office/drawing/2014/main" id="{ADF6524C-85F6-C28E-0EF8-A1BC5422A5C3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0" name="Freeform 439">
              <a:extLst>
                <a:ext uri="{FF2B5EF4-FFF2-40B4-BE49-F238E27FC236}">
                  <a16:creationId xmlns:a16="http://schemas.microsoft.com/office/drawing/2014/main" id="{B6986751-578A-C4A1-E942-62DDE84BE1C3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0" name="Group 77">
            <a:extLst>
              <a:ext uri="{FF2B5EF4-FFF2-40B4-BE49-F238E27FC236}">
                <a16:creationId xmlns:a16="http://schemas.microsoft.com/office/drawing/2014/main" id="{67F78624-B95E-2C16-7BEC-73A23DA2A64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200400" y="5334000"/>
            <a:ext cx="152400" cy="609600"/>
            <a:chOff x="1371600" y="1981200"/>
            <a:chExt cx="250371" cy="1135133"/>
          </a:xfrm>
        </p:grpSpPr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135F25AA-B52B-2DAC-B587-F1D97F69D9FF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3" name="Freeform 442">
              <a:extLst>
                <a:ext uri="{FF2B5EF4-FFF2-40B4-BE49-F238E27FC236}">
                  <a16:creationId xmlns:a16="http://schemas.microsoft.com/office/drawing/2014/main" id="{F592C0B4-ADFC-499D-F5E3-92D351AA1D0C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4" name="Freeform 443">
              <a:extLst>
                <a:ext uri="{FF2B5EF4-FFF2-40B4-BE49-F238E27FC236}">
                  <a16:creationId xmlns:a16="http://schemas.microsoft.com/office/drawing/2014/main" id="{9D825788-9F2B-6B60-6485-26B18F8342EA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1" name="Group 81">
            <a:extLst>
              <a:ext uri="{FF2B5EF4-FFF2-40B4-BE49-F238E27FC236}">
                <a16:creationId xmlns:a16="http://schemas.microsoft.com/office/drawing/2014/main" id="{51037BB4-0134-EFFD-3BD8-2CA3E99DBD2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971800" y="5334000"/>
            <a:ext cx="152400" cy="609600"/>
            <a:chOff x="1371600" y="1981200"/>
            <a:chExt cx="250371" cy="1135133"/>
          </a:xfrm>
        </p:grpSpPr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82AF437E-C3DF-FDA8-7B55-8A3040510237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7" name="Freeform 446">
              <a:extLst>
                <a:ext uri="{FF2B5EF4-FFF2-40B4-BE49-F238E27FC236}">
                  <a16:creationId xmlns:a16="http://schemas.microsoft.com/office/drawing/2014/main" id="{AE9B8F0C-58C9-559C-1875-2358854C29FB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8" name="Freeform 447">
              <a:extLst>
                <a:ext uri="{FF2B5EF4-FFF2-40B4-BE49-F238E27FC236}">
                  <a16:creationId xmlns:a16="http://schemas.microsoft.com/office/drawing/2014/main" id="{67D49BE7-19E7-B9F7-B0F5-308BA9E7BA43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2" name="Group 85">
            <a:extLst>
              <a:ext uri="{FF2B5EF4-FFF2-40B4-BE49-F238E27FC236}">
                <a16:creationId xmlns:a16="http://schemas.microsoft.com/office/drawing/2014/main" id="{B6FA7A95-72D9-42DC-9617-D201EADE084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743200" y="5334000"/>
            <a:ext cx="152400" cy="609600"/>
            <a:chOff x="1371600" y="1981200"/>
            <a:chExt cx="250371" cy="1135133"/>
          </a:xfrm>
        </p:grpSpPr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DA17BA8E-856A-2F69-A374-EFC9B0960D40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1" name="Freeform 450">
              <a:extLst>
                <a:ext uri="{FF2B5EF4-FFF2-40B4-BE49-F238E27FC236}">
                  <a16:creationId xmlns:a16="http://schemas.microsoft.com/office/drawing/2014/main" id="{49EC8134-E431-7980-DB13-8F4436EEE55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2" name="Freeform 451">
              <a:extLst>
                <a:ext uri="{FF2B5EF4-FFF2-40B4-BE49-F238E27FC236}">
                  <a16:creationId xmlns:a16="http://schemas.microsoft.com/office/drawing/2014/main" id="{25642A9D-1AAE-3274-73E9-D1EFDB38F590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3" name="Group 89">
            <a:extLst>
              <a:ext uri="{FF2B5EF4-FFF2-40B4-BE49-F238E27FC236}">
                <a16:creationId xmlns:a16="http://schemas.microsoft.com/office/drawing/2014/main" id="{62FEA368-8960-89DA-0BB2-084905AF3F8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514600" y="5334000"/>
            <a:ext cx="152400" cy="609600"/>
            <a:chOff x="1371600" y="1981200"/>
            <a:chExt cx="250371" cy="1135133"/>
          </a:xfrm>
        </p:grpSpPr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C5D5733E-85FC-8E6A-0F5A-B5C8E42D081A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B2194FCB-2CF1-3DF2-BCFD-F4D17C073F8C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73D25BD8-AACD-8B02-F28E-D51F351974D7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4" name="Group 93">
            <a:extLst>
              <a:ext uri="{FF2B5EF4-FFF2-40B4-BE49-F238E27FC236}">
                <a16:creationId xmlns:a16="http://schemas.microsoft.com/office/drawing/2014/main" id="{25ABA56B-B057-F5F6-4C2F-225713D7491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86000" y="5334000"/>
            <a:ext cx="152400" cy="609600"/>
            <a:chOff x="1371600" y="1981200"/>
            <a:chExt cx="250371" cy="1135133"/>
          </a:xfrm>
        </p:grpSpPr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B1ECA798-6078-F4C0-1613-79729B9BD75B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33A40680-3815-AC9F-DC09-F93F86917613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0B1460BA-6031-A9BF-F81D-BC2F97E0D1E4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5" name="Group 69">
            <a:extLst>
              <a:ext uri="{FF2B5EF4-FFF2-40B4-BE49-F238E27FC236}">
                <a16:creationId xmlns:a16="http://schemas.microsoft.com/office/drawing/2014/main" id="{A59F0620-4111-8239-50DB-5455602EA77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257800" y="5334000"/>
            <a:ext cx="152400" cy="609600"/>
            <a:chOff x="1371600" y="1981200"/>
            <a:chExt cx="250371" cy="1135133"/>
          </a:xfrm>
        </p:grpSpPr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598F2BB6-54E0-0DE6-8FAC-5D633C383F3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F7DBBE7A-EB0D-D4CC-1D12-7886F35DC32D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C139C667-0619-86A7-4EFC-B5048522A8DC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6" name="Group 73">
            <a:extLst>
              <a:ext uri="{FF2B5EF4-FFF2-40B4-BE49-F238E27FC236}">
                <a16:creationId xmlns:a16="http://schemas.microsoft.com/office/drawing/2014/main" id="{BDA667EC-6C4C-5838-4AED-CBE45DCA6EB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029200" y="5334000"/>
            <a:ext cx="152400" cy="609600"/>
            <a:chOff x="1371600" y="1981200"/>
            <a:chExt cx="250371" cy="1135133"/>
          </a:xfrm>
        </p:grpSpPr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4D72F7F0-C586-B917-865F-A1C6259EE4B1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8BC0EFD6-8223-D9F7-7CC3-DD7459C57ACE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C4037E03-002F-5410-FA98-8A5EFB473EA7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7" name="Group 77">
            <a:extLst>
              <a:ext uri="{FF2B5EF4-FFF2-40B4-BE49-F238E27FC236}">
                <a16:creationId xmlns:a16="http://schemas.microsoft.com/office/drawing/2014/main" id="{D9E9C866-FAB2-F048-C837-DD2839EAE15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800600" y="5334000"/>
            <a:ext cx="152400" cy="609600"/>
            <a:chOff x="1371600" y="1981200"/>
            <a:chExt cx="250371" cy="1135133"/>
          </a:xfrm>
        </p:grpSpPr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AAD3E9CE-53D5-993F-A7FC-9EDD9337366E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C6E4B421-DFA1-8694-6575-9FE1CE12377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2018343D-564B-5525-E6DE-6B993F32075D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8" name="Group 81">
            <a:extLst>
              <a:ext uri="{FF2B5EF4-FFF2-40B4-BE49-F238E27FC236}">
                <a16:creationId xmlns:a16="http://schemas.microsoft.com/office/drawing/2014/main" id="{BDA94CC7-B86B-40FE-26E5-AF5BCFEAE43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572000" y="5334000"/>
            <a:ext cx="152400" cy="609600"/>
            <a:chOff x="1371600" y="1981200"/>
            <a:chExt cx="250371" cy="1135133"/>
          </a:xfrm>
        </p:grpSpPr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9E22CE90-9CEB-9A8A-869F-69C5969C274F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24044D26-CB4D-0F6F-94EE-183E7AA21AC0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DC804D27-9A95-A065-AAAC-69267C9AD2D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29" name="Group 85">
            <a:extLst>
              <a:ext uri="{FF2B5EF4-FFF2-40B4-BE49-F238E27FC236}">
                <a16:creationId xmlns:a16="http://schemas.microsoft.com/office/drawing/2014/main" id="{F6D8F88F-F228-50BA-3117-DC856113B4B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343400" y="5334000"/>
            <a:ext cx="152400" cy="609600"/>
            <a:chOff x="1371600" y="1981200"/>
            <a:chExt cx="250371" cy="1135133"/>
          </a:xfrm>
        </p:grpSpPr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2CDA48BD-97DA-5C37-BAF1-83FDC9BD658B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A2B52851-1852-AA65-5F75-DC8512682824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9C1E6EB3-9A24-8549-761F-16F0258A89DF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0" name="Group 89">
            <a:extLst>
              <a:ext uri="{FF2B5EF4-FFF2-40B4-BE49-F238E27FC236}">
                <a16:creationId xmlns:a16="http://schemas.microsoft.com/office/drawing/2014/main" id="{8304D8A9-747A-952C-F268-BB2B7873C3D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114800" y="5334000"/>
            <a:ext cx="152400" cy="609600"/>
            <a:chOff x="1371600" y="1981200"/>
            <a:chExt cx="250371" cy="1135133"/>
          </a:xfrm>
        </p:grpSpPr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2B69C606-33B4-3A83-4066-57417AC5FB7F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3" name="Freeform 482">
              <a:extLst>
                <a:ext uri="{FF2B5EF4-FFF2-40B4-BE49-F238E27FC236}">
                  <a16:creationId xmlns:a16="http://schemas.microsoft.com/office/drawing/2014/main" id="{5EA1F50C-BF8F-7CBC-A9B1-2528E517C106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4" name="Freeform 483">
              <a:extLst>
                <a:ext uri="{FF2B5EF4-FFF2-40B4-BE49-F238E27FC236}">
                  <a16:creationId xmlns:a16="http://schemas.microsoft.com/office/drawing/2014/main" id="{288E5B76-1BA8-AE30-163E-C2C0EC61AFB9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1" name="Group 93">
            <a:extLst>
              <a:ext uri="{FF2B5EF4-FFF2-40B4-BE49-F238E27FC236}">
                <a16:creationId xmlns:a16="http://schemas.microsoft.com/office/drawing/2014/main" id="{104DAC65-C73E-2B25-5D98-7A9817CFE19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886200" y="5334000"/>
            <a:ext cx="152400" cy="609600"/>
            <a:chOff x="1371600" y="1981200"/>
            <a:chExt cx="250371" cy="1135133"/>
          </a:xfrm>
        </p:grpSpPr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632016D9-13BE-E0DB-3127-BCA8F5C68142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7" name="Freeform 486">
              <a:extLst>
                <a:ext uri="{FF2B5EF4-FFF2-40B4-BE49-F238E27FC236}">
                  <a16:creationId xmlns:a16="http://schemas.microsoft.com/office/drawing/2014/main" id="{EA54C48C-E4C2-096D-FE2D-270FA48332F0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8" name="Freeform 487">
              <a:extLst>
                <a:ext uri="{FF2B5EF4-FFF2-40B4-BE49-F238E27FC236}">
                  <a16:creationId xmlns:a16="http://schemas.microsoft.com/office/drawing/2014/main" id="{6587CE3F-D1B3-9BED-809E-C1A61B40B51D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2" name="Group 69">
            <a:extLst>
              <a:ext uri="{FF2B5EF4-FFF2-40B4-BE49-F238E27FC236}">
                <a16:creationId xmlns:a16="http://schemas.microsoft.com/office/drawing/2014/main" id="{BC8ABBC6-AAF5-6BDA-B597-BE1169947CB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858000" y="5334000"/>
            <a:ext cx="152400" cy="609600"/>
            <a:chOff x="1371600" y="1981200"/>
            <a:chExt cx="250371" cy="1135133"/>
          </a:xfrm>
        </p:grpSpPr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7FD34A6B-D100-5AB7-2552-1E12DD747567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1" name="Freeform 490">
              <a:extLst>
                <a:ext uri="{FF2B5EF4-FFF2-40B4-BE49-F238E27FC236}">
                  <a16:creationId xmlns:a16="http://schemas.microsoft.com/office/drawing/2014/main" id="{734E3385-5E90-FD25-23ED-A095C9CA5DE2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2" name="Freeform 491">
              <a:extLst>
                <a:ext uri="{FF2B5EF4-FFF2-40B4-BE49-F238E27FC236}">
                  <a16:creationId xmlns:a16="http://schemas.microsoft.com/office/drawing/2014/main" id="{40A155B1-0EFC-EAF5-2E8D-9F241C3C3BF4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3" name="Group 73">
            <a:extLst>
              <a:ext uri="{FF2B5EF4-FFF2-40B4-BE49-F238E27FC236}">
                <a16:creationId xmlns:a16="http://schemas.microsoft.com/office/drawing/2014/main" id="{7F8A5AC2-AC25-4471-EC61-97A94201B21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629400" y="5334000"/>
            <a:ext cx="152400" cy="609600"/>
            <a:chOff x="1371600" y="1981200"/>
            <a:chExt cx="250371" cy="1135133"/>
          </a:xfrm>
        </p:grpSpPr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110F8A23-314E-966D-8E5D-05FC1FCBFAAC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5" name="Freeform 494">
              <a:extLst>
                <a:ext uri="{FF2B5EF4-FFF2-40B4-BE49-F238E27FC236}">
                  <a16:creationId xmlns:a16="http://schemas.microsoft.com/office/drawing/2014/main" id="{FACBAD7E-057C-6866-6CFE-E688B827DA1B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6" name="Freeform 495">
              <a:extLst>
                <a:ext uri="{FF2B5EF4-FFF2-40B4-BE49-F238E27FC236}">
                  <a16:creationId xmlns:a16="http://schemas.microsoft.com/office/drawing/2014/main" id="{74FBD4A1-A6EF-AE22-05B6-3EB9E57D4A8F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4" name="Group 77">
            <a:extLst>
              <a:ext uri="{FF2B5EF4-FFF2-40B4-BE49-F238E27FC236}">
                <a16:creationId xmlns:a16="http://schemas.microsoft.com/office/drawing/2014/main" id="{B5598C6C-4E05-1311-6358-C7C425A4A0B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400800" y="5334000"/>
            <a:ext cx="152400" cy="609600"/>
            <a:chOff x="1371600" y="1981200"/>
            <a:chExt cx="250371" cy="1135133"/>
          </a:xfrm>
        </p:grpSpPr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2F22F8A5-86BE-BC34-1C09-C300A95FBA7A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E750B797-F084-82E8-4C86-2FC8596EA90F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0" name="Freeform 499">
              <a:extLst>
                <a:ext uri="{FF2B5EF4-FFF2-40B4-BE49-F238E27FC236}">
                  <a16:creationId xmlns:a16="http://schemas.microsoft.com/office/drawing/2014/main" id="{EC8B7CFD-A742-C9E4-B798-D5C198654D9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5" name="Group 81">
            <a:extLst>
              <a:ext uri="{FF2B5EF4-FFF2-40B4-BE49-F238E27FC236}">
                <a16:creationId xmlns:a16="http://schemas.microsoft.com/office/drawing/2014/main" id="{8DC6F0E7-B744-2AD4-947B-9732C08F76F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172200" y="5334000"/>
            <a:ext cx="152400" cy="609600"/>
            <a:chOff x="1371600" y="1981200"/>
            <a:chExt cx="250371" cy="1135133"/>
          </a:xfrm>
        </p:grpSpPr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77D28A05-8A94-3159-7BD6-8BFBA50FA3EF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3" name="Freeform 502">
              <a:extLst>
                <a:ext uri="{FF2B5EF4-FFF2-40B4-BE49-F238E27FC236}">
                  <a16:creationId xmlns:a16="http://schemas.microsoft.com/office/drawing/2014/main" id="{7F62FCE4-EC65-D57F-2D89-C16461499A44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4" name="Freeform 503">
              <a:extLst>
                <a:ext uri="{FF2B5EF4-FFF2-40B4-BE49-F238E27FC236}">
                  <a16:creationId xmlns:a16="http://schemas.microsoft.com/office/drawing/2014/main" id="{000B5BC9-4957-8EAB-8B95-BB7AD0F94C2F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6" name="Group 85">
            <a:extLst>
              <a:ext uri="{FF2B5EF4-FFF2-40B4-BE49-F238E27FC236}">
                <a16:creationId xmlns:a16="http://schemas.microsoft.com/office/drawing/2014/main" id="{2FBDBCC3-B2AD-4F29-FF1C-DFA5C9C84BB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943600" y="5334000"/>
            <a:ext cx="152400" cy="609600"/>
            <a:chOff x="1371600" y="1981200"/>
            <a:chExt cx="250371" cy="1135133"/>
          </a:xfrm>
        </p:grpSpPr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08064F0D-9986-AE72-3F16-1AEE1CEB7C4E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7" name="Freeform 506">
              <a:extLst>
                <a:ext uri="{FF2B5EF4-FFF2-40B4-BE49-F238E27FC236}">
                  <a16:creationId xmlns:a16="http://schemas.microsoft.com/office/drawing/2014/main" id="{86042C74-E011-F63C-B5DF-7042EE104BF8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8" name="Freeform 507">
              <a:extLst>
                <a:ext uri="{FF2B5EF4-FFF2-40B4-BE49-F238E27FC236}">
                  <a16:creationId xmlns:a16="http://schemas.microsoft.com/office/drawing/2014/main" id="{41A7829C-9869-07A2-773D-5FE11E27314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7" name="Group 89">
            <a:extLst>
              <a:ext uri="{FF2B5EF4-FFF2-40B4-BE49-F238E27FC236}">
                <a16:creationId xmlns:a16="http://schemas.microsoft.com/office/drawing/2014/main" id="{18708A72-87A5-550E-636A-7B2861A3BF6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715000" y="5334000"/>
            <a:ext cx="152400" cy="609600"/>
            <a:chOff x="1371600" y="1981200"/>
            <a:chExt cx="250371" cy="1135133"/>
          </a:xfrm>
        </p:grpSpPr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493EFDF4-75EE-E2CF-8CED-E55A56C521B7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841A2D93-8AFF-01B8-8E19-F8C47EC697A4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2" name="Freeform 511">
              <a:extLst>
                <a:ext uri="{FF2B5EF4-FFF2-40B4-BE49-F238E27FC236}">
                  <a16:creationId xmlns:a16="http://schemas.microsoft.com/office/drawing/2014/main" id="{66522515-0373-020A-61B6-CB7799E05865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8" name="Group 93">
            <a:extLst>
              <a:ext uri="{FF2B5EF4-FFF2-40B4-BE49-F238E27FC236}">
                <a16:creationId xmlns:a16="http://schemas.microsoft.com/office/drawing/2014/main" id="{C4EE3D2D-6284-1489-9E25-F1B2129C80A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486400" y="5334000"/>
            <a:ext cx="152400" cy="609600"/>
            <a:chOff x="1371600" y="1981200"/>
            <a:chExt cx="250371" cy="1135133"/>
          </a:xfrm>
        </p:grpSpPr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13EA7AFD-A81E-E71A-CEBA-B1EEDDF31A4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5" name="Freeform 514">
              <a:extLst>
                <a:ext uri="{FF2B5EF4-FFF2-40B4-BE49-F238E27FC236}">
                  <a16:creationId xmlns:a16="http://schemas.microsoft.com/office/drawing/2014/main" id="{4EE3CA89-266B-2DAF-E134-F4CBA8A7369D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6" name="Freeform 515">
              <a:extLst>
                <a:ext uri="{FF2B5EF4-FFF2-40B4-BE49-F238E27FC236}">
                  <a16:creationId xmlns:a16="http://schemas.microsoft.com/office/drawing/2014/main" id="{F3E1745A-0E00-D1BD-49C2-AF7EC77150C6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39" name="Group 69">
            <a:extLst>
              <a:ext uri="{FF2B5EF4-FFF2-40B4-BE49-F238E27FC236}">
                <a16:creationId xmlns:a16="http://schemas.microsoft.com/office/drawing/2014/main" id="{B924CA57-8B5B-C64C-BC88-D7B993FE48F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001000" y="5334000"/>
            <a:ext cx="152400" cy="609600"/>
            <a:chOff x="1371600" y="1981200"/>
            <a:chExt cx="250371" cy="1135133"/>
          </a:xfrm>
        </p:grpSpPr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EAE2C5A2-50E6-82FF-4394-2BF2A437958D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9" name="Freeform 518">
              <a:extLst>
                <a:ext uri="{FF2B5EF4-FFF2-40B4-BE49-F238E27FC236}">
                  <a16:creationId xmlns:a16="http://schemas.microsoft.com/office/drawing/2014/main" id="{DDBA6E8F-43F5-BCC5-CA79-36D0DCCD5E72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0" name="Freeform 519">
              <a:extLst>
                <a:ext uri="{FF2B5EF4-FFF2-40B4-BE49-F238E27FC236}">
                  <a16:creationId xmlns:a16="http://schemas.microsoft.com/office/drawing/2014/main" id="{CD284F59-6DF7-99A1-47D6-55948FE76F95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40" name="Group 73">
            <a:extLst>
              <a:ext uri="{FF2B5EF4-FFF2-40B4-BE49-F238E27FC236}">
                <a16:creationId xmlns:a16="http://schemas.microsoft.com/office/drawing/2014/main" id="{7A60F6AD-8230-66A4-7149-5CF0120BD66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5334000"/>
            <a:ext cx="152400" cy="609600"/>
            <a:chOff x="1371600" y="1981200"/>
            <a:chExt cx="250371" cy="1135133"/>
          </a:xfrm>
        </p:grpSpPr>
        <p:sp>
          <p:nvSpPr>
            <p:cNvPr id="522" name="Oval 521">
              <a:extLst>
                <a:ext uri="{FF2B5EF4-FFF2-40B4-BE49-F238E27FC236}">
                  <a16:creationId xmlns:a16="http://schemas.microsoft.com/office/drawing/2014/main" id="{E675C56D-51B6-FE97-FCE6-23335BB5523C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3" name="Freeform 522">
              <a:extLst>
                <a:ext uri="{FF2B5EF4-FFF2-40B4-BE49-F238E27FC236}">
                  <a16:creationId xmlns:a16="http://schemas.microsoft.com/office/drawing/2014/main" id="{666E04BA-0308-ADF4-B3ED-15FCBA9E7F6E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4" name="Freeform 523">
              <a:extLst>
                <a:ext uri="{FF2B5EF4-FFF2-40B4-BE49-F238E27FC236}">
                  <a16:creationId xmlns:a16="http://schemas.microsoft.com/office/drawing/2014/main" id="{71237F38-344C-351B-2DBC-FF6DBD5D87AF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41" name="Group 77">
            <a:extLst>
              <a:ext uri="{FF2B5EF4-FFF2-40B4-BE49-F238E27FC236}">
                <a16:creationId xmlns:a16="http://schemas.microsoft.com/office/drawing/2014/main" id="{BBC028CB-C2AA-BA00-5AE7-EF9462489A7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543800" y="5334000"/>
            <a:ext cx="152400" cy="609600"/>
            <a:chOff x="1371600" y="1981200"/>
            <a:chExt cx="250371" cy="1135133"/>
          </a:xfrm>
        </p:grpSpPr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903D055F-DEDF-506B-41CB-4A2197C50035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7" name="Freeform 526">
              <a:extLst>
                <a:ext uri="{FF2B5EF4-FFF2-40B4-BE49-F238E27FC236}">
                  <a16:creationId xmlns:a16="http://schemas.microsoft.com/office/drawing/2014/main" id="{C9FB5F6D-7A17-2DE2-06B7-10785CA35E1E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8" name="Freeform 527">
              <a:extLst>
                <a:ext uri="{FF2B5EF4-FFF2-40B4-BE49-F238E27FC236}">
                  <a16:creationId xmlns:a16="http://schemas.microsoft.com/office/drawing/2014/main" id="{BF4BD02F-0D7A-6898-50A5-79C7EC7A3CB5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42" name="Group 81">
            <a:extLst>
              <a:ext uri="{FF2B5EF4-FFF2-40B4-BE49-F238E27FC236}">
                <a16:creationId xmlns:a16="http://schemas.microsoft.com/office/drawing/2014/main" id="{AC1477D0-BA0F-ACEF-AC4F-FA10DFAD2C7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315200" y="5334000"/>
            <a:ext cx="152400" cy="609600"/>
            <a:chOff x="1371600" y="1981200"/>
            <a:chExt cx="250371" cy="1135133"/>
          </a:xfrm>
        </p:grpSpPr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FAE00A02-7DE1-1B22-153E-FFB97A53B43B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1" name="Freeform 530">
              <a:extLst>
                <a:ext uri="{FF2B5EF4-FFF2-40B4-BE49-F238E27FC236}">
                  <a16:creationId xmlns:a16="http://schemas.microsoft.com/office/drawing/2014/main" id="{203000ED-5605-C542-2178-5CB383281499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2" name="Freeform 531">
              <a:extLst>
                <a:ext uri="{FF2B5EF4-FFF2-40B4-BE49-F238E27FC236}">
                  <a16:creationId xmlns:a16="http://schemas.microsoft.com/office/drawing/2014/main" id="{9E4008D1-C2D6-1E34-E470-180C269CF94A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43" name="Group 85">
            <a:extLst>
              <a:ext uri="{FF2B5EF4-FFF2-40B4-BE49-F238E27FC236}">
                <a16:creationId xmlns:a16="http://schemas.microsoft.com/office/drawing/2014/main" id="{B467B73A-D37A-F713-F0BA-01C5C092DC9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086600" y="5334000"/>
            <a:ext cx="152400" cy="609600"/>
            <a:chOff x="1371600" y="1981200"/>
            <a:chExt cx="250371" cy="1135133"/>
          </a:xfrm>
        </p:grpSpPr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58F88D85-D8D6-D185-2F6C-A356F18DF8B9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5" name="Freeform 534">
              <a:extLst>
                <a:ext uri="{FF2B5EF4-FFF2-40B4-BE49-F238E27FC236}">
                  <a16:creationId xmlns:a16="http://schemas.microsoft.com/office/drawing/2014/main" id="{BB897CA1-FCA5-DA0B-BD0F-5DDFAEE868C9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6" name="Freeform 535">
              <a:extLst>
                <a:ext uri="{FF2B5EF4-FFF2-40B4-BE49-F238E27FC236}">
                  <a16:creationId xmlns:a16="http://schemas.microsoft.com/office/drawing/2014/main" id="{4844949F-92BA-95C2-C603-6AF7195D2F0E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44" name="Group 536">
            <a:extLst>
              <a:ext uri="{FF2B5EF4-FFF2-40B4-BE49-F238E27FC236}">
                <a16:creationId xmlns:a16="http://schemas.microsoft.com/office/drawing/2014/main" id="{53FBB5A5-C6AF-6B16-08E4-0706BF62E7C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172200" y="914400"/>
            <a:ext cx="1524000" cy="609600"/>
            <a:chOff x="1981200" y="5257800"/>
            <a:chExt cx="1524000" cy="609600"/>
          </a:xfrm>
        </p:grpSpPr>
        <p:grpSp>
          <p:nvGrpSpPr>
            <p:cNvPr id="3157" name="Group 69">
              <a:extLst>
                <a:ext uri="{FF2B5EF4-FFF2-40B4-BE49-F238E27FC236}">
                  <a16:creationId xmlns:a16="http://schemas.microsoft.com/office/drawing/2014/main" id="{EFB3D212-F621-2DAD-2D3F-218D82B4132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52800" y="5257794"/>
              <a:ext cx="152400" cy="609600"/>
              <a:chOff x="1371600" y="1981200"/>
              <a:chExt cx="250371" cy="1135133"/>
            </a:xfrm>
          </p:grpSpPr>
          <p:sp>
            <p:nvSpPr>
              <p:cNvPr id="563" name="Oval 562">
                <a:extLst>
                  <a:ext uri="{FF2B5EF4-FFF2-40B4-BE49-F238E27FC236}">
                    <a16:creationId xmlns:a16="http://schemas.microsoft.com/office/drawing/2014/main" id="{3AED77DC-EFFA-55D9-D9E0-3750DDB4E0A2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4" name="Freeform 563">
                <a:extLst>
                  <a:ext uri="{FF2B5EF4-FFF2-40B4-BE49-F238E27FC236}">
                    <a16:creationId xmlns:a16="http://schemas.microsoft.com/office/drawing/2014/main" id="{DC8F4AF2-D661-CE5C-FC7F-500FB2E88EDF}"/>
                  </a:ext>
                </a:extLst>
              </p:cNvPr>
              <p:cNvSpPr/>
              <p:nvPr/>
            </p:nvSpPr>
            <p:spPr>
              <a:xfrm>
                <a:off x="1522866" y="2208828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5" name="Freeform 564">
                <a:extLst>
                  <a:ext uri="{FF2B5EF4-FFF2-40B4-BE49-F238E27FC236}">
                    <a16:creationId xmlns:a16="http://schemas.microsoft.com/office/drawing/2014/main" id="{1D3F8C7A-9A70-27F5-FA01-15CAB46CC311}"/>
                  </a:ext>
                </a:extLst>
              </p:cNvPr>
              <p:cNvSpPr/>
              <p:nvPr/>
            </p:nvSpPr>
            <p:spPr>
              <a:xfrm>
                <a:off x="1358561" y="2223609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58" name="Group 73">
              <a:extLst>
                <a:ext uri="{FF2B5EF4-FFF2-40B4-BE49-F238E27FC236}">
                  <a16:creationId xmlns:a16="http://schemas.microsoft.com/office/drawing/2014/main" id="{E1D4F8D6-11C8-12CC-CA15-1ABF9C68FA4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124200" y="5257794"/>
              <a:ext cx="152400" cy="609600"/>
              <a:chOff x="1371600" y="1981200"/>
              <a:chExt cx="250371" cy="1135133"/>
            </a:xfrm>
          </p:grpSpPr>
          <p:sp>
            <p:nvSpPr>
              <p:cNvPr id="560" name="Oval 559">
                <a:extLst>
                  <a:ext uri="{FF2B5EF4-FFF2-40B4-BE49-F238E27FC236}">
                    <a16:creationId xmlns:a16="http://schemas.microsoft.com/office/drawing/2014/main" id="{A740DF6E-A92C-B2E5-3243-06D237B3CA0C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1" name="Freeform 560">
                <a:extLst>
                  <a:ext uri="{FF2B5EF4-FFF2-40B4-BE49-F238E27FC236}">
                    <a16:creationId xmlns:a16="http://schemas.microsoft.com/office/drawing/2014/main" id="{C6C86295-42CC-B149-2271-3278C1C89A13}"/>
                  </a:ext>
                </a:extLst>
              </p:cNvPr>
              <p:cNvSpPr/>
              <p:nvPr/>
            </p:nvSpPr>
            <p:spPr>
              <a:xfrm>
                <a:off x="1522866" y="2208828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2" name="Freeform 561">
                <a:extLst>
                  <a:ext uri="{FF2B5EF4-FFF2-40B4-BE49-F238E27FC236}">
                    <a16:creationId xmlns:a16="http://schemas.microsoft.com/office/drawing/2014/main" id="{264DD1CF-61C5-79C0-1FE0-F1B8F5967785}"/>
                  </a:ext>
                </a:extLst>
              </p:cNvPr>
              <p:cNvSpPr/>
              <p:nvPr/>
            </p:nvSpPr>
            <p:spPr>
              <a:xfrm>
                <a:off x="1358561" y="2223609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59" name="Group 77">
              <a:extLst>
                <a:ext uri="{FF2B5EF4-FFF2-40B4-BE49-F238E27FC236}">
                  <a16:creationId xmlns:a16="http://schemas.microsoft.com/office/drawing/2014/main" id="{CA0DF2DB-A6A4-8B95-5B8B-51B6CA7178B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95600" y="5257794"/>
              <a:ext cx="152400" cy="609600"/>
              <a:chOff x="1371600" y="1981200"/>
              <a:chExt cx="250371" cy="1135133"/>
            </a:xfrm>
          </p:grpSpPr>
          <p:sp>
            <p:nvSpPr>
              <p:cNvPr id="557" name="Oval 556">
                <a:extLst>
                  <a:ext uri="{FF2B5EF4-FFF2-40B4-BE49-F238E27FC236}">
                    <a16:creationId xmlns:a16="http://schemas.microsoft.com/office/drawing/2014/main" id="{D07ED351-547D-694B-BDD0-9DC8D0600626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8" name="Freeform 557">
                <a:extLst>
                  <a:ext uri="{FF2B5EF4-FFF2-40B4-BE49-F238E27FC236}">
                    <a16:creationId xmlns:a16="http://schemas.microsoft.com/office/drawing/2014/main" id="{BE032EA0-85B2-2719-2C6C-F498FC9034B5}"/>
                  </a:ext>
                </a:extLst>
              </p:cNvPr>
              <p:cNvSpPr/>
              <p:nvPr/>
            </p:nvSpPr>
            <p:spPr>
              <a:xfrm>
                <a:off x="1522866" y="2208828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9" name="Freeform 558">
                <a:extLst>
                  <a:ext uri="{FF2B5EF4-FFF2-40B4-BE49-F238E27FC236}">
                    <a16:creationId xmlns:a16="http://schemas.microsoft.com/office/drawing/2014/main" id="{2612F010-8B16-8C23-75A2-FE7B82FDC804}"/>
                  </a:ext>
                </a:extLst>
              </p:cNvPr>
              <p:cNvSpPr/>
              <p:nvPr/>
            </p:nvSpPr>
            <p:spPr>
              <a:xfrm>
                <a:off x="1358561" y="2223609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60" name="Group 81">
              <a:extLst>
                <a:ext uri="{FF2B5EF4-FFF2-40B4-BE49-F238E27FC236}">
                  <a16:creationId xmlns:a16="http://schemas.microsoft.com/office/drawing/2014/main" id="{E902EE04-3BCE-F35D-F165-102529F392C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667000" y="5257794"/>
              <a:ext cx="152400" cy="609600"/>
              <a:chOff x="1371600" y="1981200"/>
              <a:chExt cx="250371" cy="1135133"/>
            </a:xfrm>
          </p:grpSpPr>
          <p:sp>
            <p:nvSpPr>
              <p:cNvPr id="554" name="Oval 553">
                <a:extLst>
                  <a:ext uri="{FF2B5EF4-FFF2-40B4-BE49-F238E27FC236}">
                    <a16:creationId xmlns:a16="http://schemas.microsoft.com/office/drawing/2014/main" id="{6FC836F1-6FCD-67E5-B048-9D5C87EE2ACC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5" name="Freeform 554">
                <a:extLst>
                  <a:ext uri="{FF2B5EF4-FFF2-40B4-BE49-F238E27FC236}">
                    <a16:creationId xmlns:a16="http://schemas.microsoft.com/office/drawing/2014/main" id="{73A52DDF-D5A1-383C-B000-034EC6F3752F}"/>
                  </a:ext>
                </a:extLst>
              </p:cNvPr>
              <p:cNvSpPr/>
              <p:nvPr/>
            </p:nvSpPr>
            <p:spPr>
              <a:xfrm>
                <a:off x="1522866" y="2208828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6" name="Freeform 555">
                <a:extLst>
                  <a:ext uri="{FF2B5EF4-FFF2-40B4-BE49-F238E27FC236}">
                    <a16:creationId xmlns:a16="http://schemas.microsoft.com/office/drawing/2014/main" id="{E35140CC-7F1F-88CA-396C-5B4E7A1F8027}"/>
                  </a:ext>
                </a:extLst>
              </p:cNvPr>
              <p:cNvSpPr/>
              <p:nvPr/>
            </p:nvSpPr>
            <p:spPr>
              <a:xfrm>
                <a:off x="1358561" y="2223609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61" name="Group 85">
              <a:extLst>
                <a:ext uri="{FF2B5EF4-FFF2-40B4-BE49-F238E27FC236}">
                  <a16:creationId xmlns:a16="http://schemas.microsoft.com/office/drawing/2014/main" id="{204B9083-74B4-EE5F-1CC7-B1D2CDC0ED4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8400" y="5257794"/>
              <a:ext cx="152400" cy="609600"/>
              <a:chOff x="1371600" y="1981200"/>
              <a:chExt cx="250371" cy="1135133"/>
            </a:xfrm>
          </p:grpSpPr>
          <p:sp>
            <p:nvSpPr>
              <p:cNvPr id="551" name="Oval 550">
                <a:extLst>
                  <a:ext uri="{FF2B5EF4-FFF2-40B4-BE49-F238E27FC236}">
                    <a16:creationId xmlns:a16="http://schemas.microsoft.com/office/drawing/2014/main" id="{F21E08C2-9C89-1ED4-F14C-B7B1E735CF35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2" name="Freeform 551">
                <a:extLst>
                  <a:ext uri="{FF2B5EF4-FFF2-40B4-BE49-F238E27FC236}">
                    <a16:creationId xmlns:a16="http://schemas.microsoft.com/office/drawing/2014/main" id="{77E36E3C-D7EE-5A54-064F-D7A573B77BE6}"/>
                  </a:ext>
                </a:extLst>
              </p:cNvPr>
              <p:cNvSpPr/>
              <p:nvPr/>
            </p:nvSpPr>
            <p:spPr>
              <a:xfrm>
                <a:off x="1522866" y="2208828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3" name="Freeform 552">
                <a:extLst>
                  <a:ext uri="{FF2B5EF4-FFF2-40B4-BE49-F238E27FC236}">
                    <a16:creationId xmlns:a16="http://schemas.microsoft.com/office/drawing/2014/main" id="{757363F7-9D64-0A20-11BC-BBBA7CA01F17}"/>
                  </a:ext>
                </a:extLst>
              </p:cNvPr>
              <p:cNvSpPr/>
              <p:nvPr/>
            </p:nvSpPr>
            <p:spPr>
              <a:xfrm>
                <a:off x="1358561" y="2223609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62" name="Group 89">
              <a:extLst>
                <a:ext uri="{FF2B5EF4-FFF2-40B4-BE49-F238E27FC236}">
                  <a16:creationId xmlns:a16="http://schemas.microsoft.com/office/drawing/2014/main" id="{2FF2C70F-7A8A-F768-30FA-2374F1A8BC6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209800" y="5257794"/>
              <a:ext cx="152400" cy="609600"/>
              <a:chOff x="1371600" y="1981200"/>
              <a:chExt cx="250371" cy="1135133"/>
            </a:xfrm>
          </p:grpSpPr>
          <p:sp>
            <p:nvSpPr>
              <p:cNvPr id="548" name="Oval 547">
                <a:extLst>
                  <a:ext uri="{FF2B5EF4-FFF2-40B4-BE49-F238E27FC236}">
                    <a16:creationId xmlns:a16="http://schemas.microsoft.com/office/drawing/2014/main" id="{977659BF-7926-2CE8-E515-E4180CA24424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9" name="Freeform 548">
                <a:extLst>
                  <a:ext uri="{FF2B5EF4-FFF2-40B4-BE49-F238E27FC236}">
                    <a16:creationId xmlns:a16="http://schemas.microsoft.com/office/drawing/2014/main" id="{1E2D4E38-027E-7D1C-CD8C-E26E247258D2}"/>
                  </a:ext>
                </a:extLst>
              </p:cNvPr>
              <p:cNvSpPr/>
              <p:nvPr/>
            </p:nvSpPr>
            <p:spPr>
              <a:xfrm>
                <a:off x="1522866" y="2208828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0" name="Freeform 549">
                <a:extLst>
                  <a:ext uri="{FF2B5EF4-FFF2-40B4-BE49-F238E27FC236}">
                    <a16:creationId xmlns:a16="http://schemas.microsoft.com/office/drawing/2014/main" id="{9E8C641A-E849-106C-CAD4-A872F924CA09}"/>
                  </a:ext>
                </a:extLst>
              </p:cNvPr>
              <p:cNvSpPr/>
              <p:nvPr/>
            </p:nvSpPr>
            <p:spPr>
              <a:xfrm>
                <a:off x="1358561" y="2223609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63" name="Group 93">
              <a:extLst>
                <a:ext uri="{FF2B5EF4-FFF2-40B4-BE49-F238E27FC236}">
                  <a16:creationId xmlns:a16="http://schemas.microsoft.com/office/drawing/2014/main" id="{31887853-885C-7695-81D0-ADEF261EF85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81200" y="5257794"/>
              <a:ext cx="152400" cy="609600"/>
              <a:chOff x="1371600" y="1981200"/>
              <a:chExt cx="250371" cy="1135133"/>
            </a:xfrm>
          </p:grpSpPr>
          <p:sp>
            <p:nvSpPr>
              <p:cNvPr id="545" name="Oval 544">
                <a:extLst>
                  <a:ext uri="{FF2B5EF4-FFF2-40B4-BE49-F238E27FC236}">
                    <a16:creationId xmlns:a16="http://schemas.microsoft.com/office/drawing/2014/main" id="{AEB6A991-7289-0760-1083-370C5DB6C656}"/>
                  </a:ext>
                </a:extLst>
              </p:cNvPr>
              <p:cNvSpPr/>
              <p:nvPr/>
            </p:nvSpPr>
            <p:spPr>
              <a:xfrm>
                <a:off x="1371600" y="19812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20000">
                    <a:schemeClr val="accent6">
                      <a:lumMod val="40000"/>
                      <a:lumOff val="60000"/>
                    </a:schemeClr>
                  </a:gs>
                  <a:gs pos="20000">
                    <a:schemeClr val="accent6">
                      <a:lumMod val="60000"/>
                      <a:lumOff val="40000"/>
                    </a:schemeClr>
                  </a:gs>
                  <a:gs pos="4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6" name="Freeform 545">
                <a:extLst>
                  <a:ext uri="{FF2B5EF4-FFF2-40B4-BE49-F238E27FC236}">
                    <a16:creationId xmlns:a16="http://schemas.microsoft.com/office/drawing/2014/main" id="{8E98DA63-F2DE-74D8-9C58-3374EA114408}"/>
                  </a:ext>
                </a:extLst>
              </p:cNvPr>
              <p:cNvSpPr/>
              <p:nvPr/>
            </p:nvSpPr>
            <p:spPr>
              <a:xfrm>
                <a:off x="1522866" y="2208828"/>
                <a:ext cx="99105" cy="774492"/>
              </a:xfrm>
              <a:custGeom>
                <a:avLst/>
                <a:gdLst>
                  <a:gd name="connsiteX0" fmla="*/ 0 w 97971"/>
                  <a:gd name="connsiteY0" fmla="*/ 0 h 772886"/>
                  <a:gd name="connsiteX1" fmla="*/ 32657 w 97971"/>
                  <a:gd name="connsiteY1" fmla="*/ 10886 h 772886"/>
                  <a:gd name="connsiteX2" fmla="*/ 76200 w 97971"/>
                  <a:gd name="connsiteY2" fmla="*/ 76200 h 772886"/>
                  <a:gd name="connsiteX3" fmla="*/ 65314 w 97971"/>
                  <a:gd name="connsiteY3" fmla="*/ 108857 h 772886"/>
                  <a:gd name="connsiteX4" fmla="*/ 21771 w 97971"/>
                  <a:gd name="connsiteY4" fmla="*/ 163286 h 772886"/>
                  <a:gd name="connsiteX5" fmla="*/ 21771 w 97971"/>
                  <a:gd name="connsiteY5" fmla="*/ 283028 h 772886"/>
                  <a:gd name="connsiteX6" fmla="*/ 32657 w 97971"/>
                  <a:gd name="connsiteY6" fmla="*/ 315686 h 772886"/>
                  <a:gd name="connsiteX7" fmla="*/ 65314 w 97971"/>
                  <a:gd name="connsiteY7" fmla="*/ 326571 h 772886"/>
                  <a:gd name="connsiteX8" fmla="*/ 87085 w 97971"/>
                  <a:gd name="connsiteY8" fmla="*/ 348343 h 772886"/>
                  <a:gd name="connsiteX9" fmla="*/ 97971 w 97971"/>
                  <a:gd name="connsiteY9" fmla="*/ 381000 h 772886"/>
                  <a:gd name="connsiteX10" fmla="*/ 76200 w 97971"/>
                  <a:gd name="connsiteY10" fmla="*/ 468086 h 772886"/>
                  <a:gd name="connsiteX11" fmla="*/ 65314 w 97971"/>
                  <a:gd name="connsiteY11" fmla="*/ 511628 h 772886"/>
                  <a:gd name="connsiteX12" fmla="*/ 76200 w 97971"/>
                  <a:gd name="connsiteY12" fmla="*/ 653143 h 772886"/>
                  <a:gd name="connsiteX13" fmla="*/ 87085 w 97971"/>
                  <a:gd name="connsiteY13" fmla="*/ 685800 h 772886"/>
                  <a:gd name="connsiteX14" fmla="*/ 87085 w 97971"/>
                  <a:gd name="connsiteY14" fmla="*/ 772886 h 77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971" h="772886">
                    <a:moveTo>
                      <a:pt x="0" y="0"/>
                    </a:moveTo>
                    <a:cubicBezTo>
                      <a:pt x="10886" y="3629"/>
                      <a:pt x="23110" y="4521"/>
                      <a:pt x="32657" y="10886"/>
                    </a:cubicBezTo>
                    <a:cubicBezTo>
                      <a:pt x="67603" y="34184"/>
                      <a:pt x="64787" y="41962"/>
                      <a:pt x="76200" y="76200"/>
                    </a:cubicBezTo>
                    <a:cubicBezTo>
                      <a:pt x="72571" y="87086"/>
                      <a:pt x="70446" y="98594"/>
                      <a:pt x="65314" y="108857"/>
                    </a:cubicBezTo>
                    <a:cubicBezTo>
                      <a:pt x="51581" y="136322"/>
                      <a:pt x="42022" y="143035"/>
                      <a:pt x="21771" y="163286"/>
                    </a:cubicBezTo>
                    <a:cubicBezTo>
                      <a:pt x="6346" y="224981"/>
                      <a:pt x="5880" y="203574"/>
                      <a:pt x="21771" y="283028"/>
                    </a:cubicBezTo>
                    <a:cubicBezTo>
                      <a:pt x="24021" y="294280"/>
                      <a:pt x="24543" y="307572"/>
                      <a:pt x="32657" y="315686"/>
                    </a:cubicBezTo>
                    <a:cubicBezTo>
                      <a:pt x="40771" y="323800"/>
                      <a:pt x="54428" y="322943"/>
                      <a:pt x="65314" y="326571"/>
                    </a:cubicBezTo>
                    <a:cubicBezTo>
                      <a:pt x="72571" y="333828"/>
                      <a:pt x="81805" y="339542"/>
                      <a:pt x="87085" y="348343"/>
                    </a:cubicBezTo>
                    <a:cubicBezTo>
                      <a:pt x="92989" y="358182"/>
                      <a:pt x="97971" y="369525"/>
                      <a:pt x="97971" y="381000"/>
                    </a:cubicBezTo>
                    <a:cubicBezTo>
                      <a:pt x="97971" y="414188"/>
                      <a:pt x="84788" y="438027"/>
                      <a:pt x="76200" y="468086"/>
                    </a:cubicBezTo>
                    <a:cubicBezTo>
                      <a:pt x="72090" y="482471"/>
                      <a:pt x="68943" y="497114"/>
                      <a:pt x="65314" y="511628"/>
                    </a:cubicBezTo>
                    <a:cubicBezTo>
                      <a:pt x="68943" y="558800"/>
                      <a:pt x="70332" y="606197"/>
                      <a:pt x="76200" y="653143"/>
                    </a:cubicBezTo>
                    <a:cubicBezTo>
                      <a:pt x="77623" y="664529"/>
                      <a:pt x="86046" y="674373"/>
                      <a:pt x="87085" y="685800"/>
                    </a:cubicBezTo>
                    <a:cubicBezTo>
                      <a:pt x="89713" y="714709"/>
                      <a:pt x="87085" y="743857"/>
                      <a:pt x="87085" y="772886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7" name="Freeform 546">
                <a:extLst>
                  <a:ext uri="{FF2B5EF4-FFF2-40B4-BE49-F238E27FC236}">
                    <a16:creationId xmlns:a16="http://schemas.microsoft.com/office/drawing/2014/main" id="{46B8F9AB-76D1-F888-F52A-5C8861C50779}"/>
                  </a:ext>
                </a:extLst>
              </p:cNvPr>
              <p:cNvSpPr/>
              <p:nvPr/>
            </p:nvSpPr>
            <p:spPr>
              <a:xfrm>
                <a:off x="1358561" y="2223609"/>
                <a:ext cx="65200" cy="907514"/>
              </a:xfrm>
              <a:custGeom>
                <a:avLst/>
                <a:gdLst>
                  <a:gd name="connsiteX0" fmla="*/ 32658 w 65315"/>
                  <a:gd name="connsiteY0" fmla="*/ 0 h 906533"/>
                  <a:gd name="connsiteX1" fmla="*/ 10886 w 65315"/>
                  <a:gd name="connsiteY1" fmla="*/ 65314 h 906533"/>
                  <a:gd name="connsiteX2" fmla="*/ 0 w 65315"/>
                  <a:gd name="connsiteY2" fmla="*/ 97972 h 906533"/>
                  <a:gd name="connsiteX3" fmla="*/ 32658 w 65315"/>
                  <a:gd name="connsiteY3" fmla="*/ 293914 h 906533"/>
                  <a:gd name="connsiteX4" fmla="*/ 54429 w 65315"/>
                  <a:gd name="connsiteY4" fmla="*/ 315686 h 906533"/>
                  <a:gd name="connsiteX5" fmla="*/ 65315 w 65315"/>
                  <a:gd name="connsiteY5" fmla="*/ 348343 h 906533"/>
                  <a:gd name="connsiteX6" fmla="*/ 43543 w 65315"/>
                  <a:gd name="connsiteY6" fmla="*/ 489857 h 906533"/>
                  <a:gd name="connsiteX7" fmla="*/ 32658 w 65315"/>
                  <a:gd name="connsiteY7" fmla="*/ 544286 h 906533"/>
                  <a:gd name="connsiteX8" fmla="*/ 10886 w 65315"/>
                  <a:gd name="connsiteY8" fmla="*/ 609600 h 906533"/>
                  <a:gd name="connsiteX9" fmla="*/ 21772 w 65315"/>
                  <a:gd name="connsiteY9" fmla="*/ 870857 h 906533"/>
                  <a:gd name="connsiteX10" fmla="*/ 54429 w 65315"/>
                  <a:gd name="connsiteY10" fmla="*/ 903514 h 90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15" h="906533">
                    <a:moveTo>
                      <a:pt x="32658" y="0"/>
                    </a:moveTo>
                    <a:lnTo>
                      <a:pt x="10886" y="65314"/>
                    </a:lnTo>
                    <a:lnTo>
                      <a:pt x="0" y="97972"/>
                    </a:lnTo>
                    <a:cubicBezTo>
                      <a:pt x="472" y="103638"/>
                      <a:pt x="3539" y="264794"/>
                      <a:pt x="32658" y="293914"/>
                    </a:cubicBezTo>
                    <a:lnTo>
                      <a:pt x="54429" y="315686"/>
                    </a:lnTo>
                    <a:cubicBezTo>
                      <a:pt x="58058" y="326572"/>
                      <a:pt x="65315" y="336868"/>
                      <a:pt x="65315" y="348343"/>
                    </a:cubicBezTo>
                    <a:cubicBezTo>
                      <a:pt x="65315" y="360576"/>
                      <a:pt x="46598" y="473056"/>
                      <a:pt x="43543" y="489857"/>
                    </a:cubicBezTo>
                    <a:cubicBezTo>
                      <a:pt x="40233" y="508061"/>
                      <a:pt x="37526" y="526436"/>
                      <a:pt x="32658" y="544286"/>
                    </a:cubicBezTo>
                    <a:cubicBezTo>
                      <a:pt x="26620" y="566426"/>
                      <a:pt x="10886" y="609600"/>
                      <a:pt x="10886" y="609600"/>
                    </a:cubicBezTo>
                    <a:cubicBezTo>
                      <a:pt x="14515" y="696686"/>
                      <a:pt x="12147" y="784229"/>
                      <a:pt x="21772" y="870857"/>
                    </a:cubicBezTo>
                    <a:cubicBezTo>
                      <a:pt x="25736" y="906533"/>
                      <a:pt x="35957" y="903514"/>
                      <a:pt x="54429" y="903514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145" name="Group 69">
            <a:extLst>
              <a:ext uri="{FF2B5EF4-FFF2-40B4-BE49-F238E27FC236}">
                <a16:creationId xmlns:a16="http://schemas.microsoft.com/office/drawing/2014/main" id="{4076F98A-F866-D748-4178-CD0E56C0E75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458200" y="5334000"/>
            <a:ext cx="152400" cy="609600"/>
            <a:chOff x="1371600" y="1981200"/>
            <a:chExt cx="250371" cy="1135133"/>
          </a:xfrm>
        </p:grpSpPr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0D3A732F-0C4D-3E18-0968-BA2ABE50B644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8" name="Freeform 567">
              <a:extLst>
                <a:ext uri="{FF2B5EF4-FFF2-40B4-BE49-F238E27FC236}">
                  <a16:creationId xmlns:a16="http://schemas.microsoft.com/office/drawing/2014/main" id="{ECE6C341-C657-F315-83A6-55B92E23D2A8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9" name="Freeform 568">
              <a:extLst>
                <a:ext uri="{FF2B5EF4-FFF2-40B4-BE49-F238E27FC236}">
                  <a16:creationId xmlns:a16="http://schemas.microsoft.com/office/drawing/2014/main" id="{1D833CAC-5291-70BB-07CF-24F969F441D1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46" name="Group 73">
            <a:extLst>
              <a:ext uri="{FF2B5EF4-FFF2-40B4-BE49-F238E27FC236}">
                <a16:creationId xmlns:a16="http://schemas.microsoft.com/office/drawing/2014/main" id="{5EB6F980-458E-F897-6792-E9EB9309E0D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229600" y="5334000"/>
            <a:ext cx="152400" cy="609600"/>
            <a:chOff x="1371600" y="1981200"/>
            <a:chExt cx="250371" cy="1135133"/>
          </a:xfrm>
        </p:grpSpPr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A386929A-3A10-6926-1EBC-F9D6DA4C0993}"/>
                </a:ext>
              </a:extLst>
            </p:cNvPr>
            <p:cNvSpPr/>
            <p:nvPr/>
          </p:nvSpPr>
          <p:spPr>
            <a:xfrm>
              <a:off x="1371600" y="1981200"/>
              <a:ext cx="228600" cy="228600"/>
            </a:xfrm>
            <a:prstGeom prst="ellipse">
              <a:avLst/>
            </a:prstGeom>
            <a:gradFill flip="none" rotWithShape="1">
              <a:gsLst>
                <a:gs pos="20000">
                  <a:schemeClr val="accent6">
                    <a:lumMod val="40000"/>
                    <a:lumOff val="60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9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1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2" name="Freeform 571">
              <a:extLst>
                <a:ext uri="{FF2B5EF4-FFF2-40B4-BE49-F238E27FC236}">
                  <a16:creationId xmlns:a16="http://schemas.microsoft.com/office/drawing/2014/main" id="{513B8489-1DA3-C7A4-8994-9EAF57F878EC}"/>
                </a:ext>
              </a:extLst>
            </p:cNvPr>
            <p:cNvSpPr/>
            <p:nvPr/>
          </p:nvSpPr>
          <p:spPr>
            <a:xfrm>
              <a:off x="1522866" y="2208819"/>
              <a:ext cx="99105" cy="774492"/>
            </a:xfrm>
            <a:custGeom>
              <a:avLst/>
              <a:gdLst>
                <a:gd name="connsiteX0" fmla="*/ 0 w 97971"/>
                <a:gd name="connsiteY0" fmla="*/ 0 h 772886"/>
                <a:gd name="connsiteX1" fmla="*/ 32657 w 97971"/>
                <a:gd name="connsiteY1" fmla="*/ 10886 h 772886"/>
                <a:gd name="connsiteX2" fmla="*/ 76200 w 97971"/>
                <a:gd name="connsiteY2" fmla="*/ 76200 h 772886"/>
                <a:gd name="connsiteX3" fmla="*/ 65314 w 97971"/>
                <a:gd name="connsiteY3" fmla="*/ 108857 h 772886"/>
                <a:gd name="connsiteX4" fmla="*/ 21771 w 97971"/>
                <a:gd name="connsiteY4" fmla="*/ 163286 h 772886"/>
                <a:gd name="connsiteX5" fmla="*/ 21771 w 97971"/>
                <a:gd name="connsiteY5" fmla="*/ 283028 h 772886"/>
                <a:gd name="connsiteX6" fmla="*/ 32657 w 97971"/>
                <a:gd name="connsiteY6" fmla="*/ 315686 h 772886"/>
                <a:gd name="connsiteX7" fmla="*/ 65314 w 97971"/>
                <a:gd name="connsiteY7" fmla="*/ 326571 h 772886"/>
                <a:gd name="connsiteX8" fmla="*/ 87085 w 97971"/>
                <a:gd name="connsiteY8" fmla="*/ 348343 h 772886"/>
                <a:gd name="connsiteX9" fmla="*/ 97971 w 97971"/>
                <a:gd name="connsiteY9" fmla="*/ 381000 h 772886"/>
                <a:gd name="connsiteX10" fmla="*/ 76200 w 97971"/>
                <a:gd name="connsiteY10" fmla="*/ 468086 h 772886"/>
                <a:gd name="connsiteX11" fmla="*/ 65314 w 97971"/>
                <a:gd name="connsiteY11" fmla="*/ 511628 h 772886"/>
                <a:gd name="connsiteX12" fmla="*/ 76200 w 97971"/>
                <a:gd name="connsiteY12" fmla="*/ 653143 h 772886"/>
                <a:gd name="connsiteX13" fmla="*/ 87085 w 97971"/>
                <a:gd name="connsiteY13" fmla="*/ 685800 h 772886"/>
                <a:gd name="connsiteX14" fmla="*/ 87085 w 97971"/>
                <a:gd name="connsiteY14" fmla="*/ 772886 h 77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971" h="772886">
                  <a:moveTo>
                    <a:pt x="0" y="0"/>
                  </a:moveTo>
                  <a:cubicBezTo>
                    <a:pt x="10886" y="3629"/>
                    <a:pt x="23110" y="4521"/>
                    <a:pt x="32657" y="10886"/>
                  </a:cubicBezTo>
                  <a:cubicBezTo>
                    <a:pt x="67603" y="34184"/>
                    <a:pt x="64787" y="41962"/>
                    <a:pt x="76200" y="76200"/>
                  </a:cubicBezTo>
                  <a:cubicBezTo>
                    <a:pt x="72571" y="87086"/>
                    <a:pt x="70446" y="98594"/>
                    <a:pt x="65314" y="108857"/>
                  </a:cubicBezTo>
                  <a:cubicBezTo>
                    <a:pt x="51581" y="136322"/>
                    <a:pt x="42022" y="143035"/>
                    <a:pt x="21771" y="163286"/>
                  </a:cubicBezTo>
                  <a:cubicBezTo>
                    <a:pt x="6346" y="224981"/>
                    <a:pt x="5880" y="203574"/>
                    <a:pt x="21771" y="283028"/>
                  </a:cubicBezTo>
                  <a:cubicBezTo>
                    <a:pt x="24021" y="294280"/>
                    <a:pt x="24543" y="307572"/>
                    <a:pt x="32657" y="315686"/>
                  </a:cubicBezTo>
                  <a:cubicBezTo>
                    <a:pt x="40771" y="323800"/>
                    <a:pt x="54428" y="322943"/>
                    <a:pt x="65314" y="326571"/>
                  </a:cubicBezTo>
                  <a:cubicBezTo>
                    <a:pt x="72571" y="333828"/>
                    <a:pt x="81805" y="339542"/>
                    <a:pt x="87085" y="348343"/>
                  </a:cubicBezTo>
                  <a:cubicBezTo>
                    <a:pt x="92989" y="358182"/>
                    <a:pt x="97971" y="369525"/>
                    <a:pt x="97971" y="381000"/>
                  </a:cubicBezTo>
                  <a:cubicBezTo>
                    <a:pt x="97971" y="414188"/>
                    <a:pt x="84788" y="438027"/>
                    <a:pt x="76200" y="468086"/>
                  </a:cubicBezTo>
                  <a:cubicBezTo>
                    <a:pt x="72090" y="482471"/>
                    <a:pt x="68943" y="497114"/>
                    <a:pt x="65314" y="511628"/>
                  </a:cubicBezTo>
                  <a:cubicBezTo>
                    <a:pt x="68943" y="558800"/>
                    <a:pt x="70332" y="606197"/>
                    <a:pt x="76200" y="653143"/>
                  </a:cubicBezTo>
                  <a:cubicBezTo>
                    <a:pt x="77623" y="664529"/>
                    <a:pt x="86046" y="674373"/>
                    <a:pt x="87085" y="685800"/>
                  </a:cubicBezTo>
                  <a:cubicBezTo>
                    <a:pt x="89713" y="714709"/>
                    <a:pt x="87085" y="743857"/>
                    <a:pt x="87085" y="772886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3" name="Freeform 572">
              <a:extLst>
                <a:ext uri="{FF2B5EF4-FFF2-40B4-BE49-F238E27FC236}">
                  <a16:creationId xmlns:a16="http://schemas.microsoft.com/office/drawing/2014/main" id="{FE2322FE-9C69-1929-5446-C2EC19A06835}"/>
                </a:ext>
              </a:extLst>
            </p:cNvPr>
            <p:cNvSpPr/>
            <p:nvPr/>
          </p:nvSpPr>
          <p:spPr>
            <a:xfrm>
              <a:off x="1371600" y="2208819"/>
              <a:ext cx="65200" cy="907514"/>
            </a:xfrm>
            <a:custGeom>
              <a:avLst/>
              <a:gdLst>
                <a:gd name="connsiteX0" fmla="*/ 32658 w 65315"/>
                <a:gd name="connsiteY0" fmla="*/ 0 h 906533"/>
                <a:gd name="connsiteX1" fmla="*/ 10886 w 65315"/>
                <a:gd name="connsiteY1" fmla="*/ 65314 h 906533"/>
                <a:gd name="connsiteX2" fmla="*/ 0 w 65315"/>
                <a:gd name="connsiteY2" fmla="*/ 97972 h 906533"/>
                <a:gd name="connsiteX3" fmla="*/ 32658 w 65315"/>
                <a:gd name="connsiteY3" fmla="*/ 293914 h 906533"/>
                <a:gd name="connsiteX4" fmla="*/ 54429 w 65315"/>
                <a:gd name="connsiteY4" fmla="*/ 315686 h 906533"/>
                <a:gd name="connsiteX5" fmla="*/ 65315 w 65315"/>
                <a:gd name="connsiteY5" fmla="*/ 348343 h 906533"/>
                <a:gd name="connsiteX6" fmla="*/ 43543 w 65315"/>
                <a:gd name="connsiteY6" fmla="*/ 489857 h 906533"/>
                <a:gd name="connsiteX7" fmla="*/ 32658 w 65315"/>
                <a:gd name="connsiteY7" fmla="*/ 544286 h 906533"/>
                <a:gd name="connsiteX8" fmla="*/ 10886 w 65315"/>
                <a:gd name="connsiteY8" fmla="*/ 609600 h 906533"/>
                <a:gd name="connsiteX9" fmla="*/ 21772 w 65315"/>
                <a:gd name="connsiteY9" fmla="*/ 870857 h 906533"/>
                <a:gd name="connsiteX10" fmla="*/ 54429 w 65315"/>
                <a:gd name="connsiteY10" fmla="*/ 903514 h 90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15" h="906533">
                  <a:moveTo>
                    <a:pt x="32658" y="0"/>
                  </a:moveTo>
                  <a:lnTo>
                    <a:pt x="10886" y="65314"/>
                  </a:lnTo>
                  <a:lnTo>
                    <a:pt x="0" y="97972"/>
                  </a:lnTo>
                  <a:cubicBezTo>
                    <a:pt x="472" y="103638"/>
                    <a:pt x="3539" y="264794"/>
                    <a:pt x="32658" y="293914"/>
                  </a:cubicBezTo>
                  <a:lnTo>
                    <a:pt x="54429" y="315686"/>
                  </a:lnTo>
                  <a:cubicBezTo>
                    <a:pt x="58058" y="326572"/>
                    <a:pt x="65315" y="336868"/>
                    <a:pt x="65315" y="348343"/>
                  </a:cubicBezTo>
                  <a:cubicBezTo>
                    <a:pt x="65315" y="360576"/>
                    <a:pt x="46598" y="473056"/>
                    <a:pt x="43543" y="489857"/>
                  </a:cubicBezTo>
                  <a:cubicBezTo>
                    <a:pt x="40233" y="508061"/>
                    <a:pt x="37526" y="526436"/>
                    <a:pt x="32658" y="544286"/>
                  </a:cubicBezTo>
                  <a:cubicBezTo>
                    <a:pt x="26620" y="566426"/>
                    <a:pt x="10886" y="609600"/>
                    <a:pt x="10886" y="609600"/>
                  </a:cubicBezTo>
                  <a:cubicBezTo>
                    <a:pt x="14515" y="696686"/>
                    <a:pt x="12147" y="784229"/>
                    <a:pt x="21772" y="870857"/>
                  </a:cubicBezTo>
                  <a:cubicBezTo>
                    <a:pt x="25736" y="906533"/>
                    <a:pt x="35957" y="903514"/>
                    <a:pt x="54429" y="903514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24D9-7FC9-3EAC-0631-82CB7C2801F1}"/>
              </a:ext>
            </a:extLst>
          </p:cNvPr>
          <p:cNvSpPr txBox="1">
            <a:spLocks/>
          </p:cNvSpPr>
          <p:nvPr/>
        </p:nvSpPr>
        <p:spPr>
          <a:xfrm>
            <a:off x="0" y="152400"/>
            <a:ext cx="1524000" cy="5334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Lipidi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99D64C7-525C-065C-E959-42D9F87EBCA9}"/>
              </a:ext>
            </a:extLst>
          </p:cNvPr>
          <p:cNvSpPr txBox="1">
            <a:spLocks/>
          </p:cNvSpPr>
          <p:nvPr/>
        </p:nvSpPr>
        <p:spPr>
          <a:xfrm>
            <a:off x="1371600" y="2286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organski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biomolekuli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nerastvorljivi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u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vodi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AB4977E-3F27-5CA2-E8CE-7358A2A9166F}"/>
              </a:ext>
            </a:extLst>
          </p:cNvPr>
          <p:cNvSpPr txBox="1">
            <a:spLocks/>
          </p:cNvSpPr>
          <p:nvPr/>
        </p:nvSpPr>
        <p:spPr>
          <a:xfrm>
            <a:off x="1828800" y="685800"/>
            <a:ext cx="6705600" cy="1600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rastvorljivi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u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nepolarnim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organskim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  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rastvara</a:t>
            </a: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č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ima</a:t>
            </a: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(hloroform, etar, aceton, alkohol..)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7732EE-B834-256B-8710-8C6FA7657765}"/>
              </a:ext>
            </a:extLst>
          </p:cNvPr>
          <p:cNvSpPr txBox="1">
            <a:spLocks/>
          </p:cNvSpPr>
          <p:nvPr/>
        </p:nvSpPr>
        <p:spPr>
          <a:xfrm>
            <a:off x="3200400" y="2362200"/>
            <a:ext cx="2743200" cy="5334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Podela:</a:t>
            </a: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trigliceridi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fosfogliceridi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sfingolipidi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glikolipidi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voskovi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terpeni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steroidi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lipoproteini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D54ACA4B-CEF7-9D9A-C15F-58DBD9C0F3BE}"/>
              </a:ext>
            </a:extLst>
          </p:cNvPr>
          <p:cNvSpPr/>
          <p:nvPr/>
        </p:nvSpPr>
        <p:spPr>
          <a:xfrm rot="8815970">
            <a:off x="1124661" y="1153565"/>
            <a:ext cx="1336735" cy="608905"/>
          </a:xfrm>
          <a:prstGeom prst="triangle">
            <a:avLst>
              <a:gd name="adj" fmla="val 47337"/>
            </a:avLst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4" name="Oval 323">
            <a:extLst>
              <a:ext uri="{FF2B5EF4-FFF2-40B4-BE49-F238E27FC236}">
                <a16:creationId xmlns:a16="http://schemas.microsoft.com/office/drawing/2014/main" id="{E83E559D-7949-2A20-A68D-1F741E298FDA}"/>
              </a:ext>
            </a:extLst>
          </p:cNvPr>
          <p:cNvSpPr/>
          <p:nvPr/>
        </p:nvSpPr>
        <p:spPr>
          <a:xfrm>
            <a:off x="811213" y="4267200"/>
            <a:ext cx="1066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5" name="Oval 324">
            <a:extLst>
              <a:ext uri="{FF2B5EF4-FFF2-40B4-BE49-F238E27FC236}">
                <a16:creationId xmlns:a16="http://schemas.microsoft.com/office/drawing/2014/main" id="{D7A4CF28-78F9-C994-7BDB-C64D04ED8F19}"/>
              </a:ext>
            </a:extLst>
          </p:cNvPr>
          <p:cNvSpPr/>
          <p:nvPr/>
        </p:nvSpPr>
        <p:spPr>
          <a:xfrm>
            <a:off x="735013" y="4724400"/>
            <a:ext cx="1143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2" name="Group 91">
            <a:extLst>
              <a:ext uri="{FF2B5EF4-FFF2-40B4-BE49-F238E27FC236}">
                <a16:creationId xmlns:a16="http://schemas.microsoft.com/office/drawing/2014/main" id="{7B9629BB-AFFE-86D4-9D19-75D8E7A5691A}"/>
              </a:ext>
            </a:extLst>
          </p:cNvPr>
          <p:cNvGrpSpPr>
            <a:grpSpLocks/>
          </p:cNvGrpSpPr>
          <p:nvPr/>
        </p:nvGrpSpPr>
        <p:grpSpPr bwMode="auto">
          <a:xfrm>
            <a:off x="125413" y="4343400"/>
            <a:ext cx="954087" cy="1252538"/>
            <a:chOff x="6553200" y="3352800"/>
            <a:chExt cx="954107" cy="125295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D9255F6-2A3C-8B11-2E94-95B1061CA1FB}"/>
                </a:ext>
              </a:extLst>
            </p:cNvPr>
            <p:cNvCxnSpPr/>
            <p:nvPr/>
          </p:nvCxnSpPr>
          <p:spPr>
            <a:xfrm rot="5400000">
              <a:off x="6630172" y="3733133"/>
              <a:ext cx="152451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666156-8C85-6FD7-E81D-BE12289524FA}"/>
                </a:ext>
              </a:extLst>
            </p:cNvPr>
            <p:cNvSpPr txBox="1"/>
            <p:nvPr/>
          </p:nvSpPr>
          <p:spPr>
            <a:xfrm>
              <a:off x="6553200" y="3810000"/>
              <a:ext cx="870751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CH-OH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8BCFD5-09DA-90F1-3124-7C965BEB03C0}"/>
                </a:ext>
              </a:extLst>
            </p:cNvPr>
            <p:cNvSpPr txBox="1"/>
            <p:nvPr/>
          </p:nvSpPr>
          <p:spPr bwMode="auto">
            <a:xfrm>
              <a:off x="6553200" y="4267200"/>
              <a:ext cx="95410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-OH</a:t>
              </a:r>
              <a:endPara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3719801-373E-6A50-6BC0-CCAFDC267F1C}"/>
                </a:ext>
              </a:extLst>
            </p:cNvPr>
            <p:cNvCxnSpPr/>
            <p:nvPr/>
          </p:nvCxnSpPr>
          <p:spPr>
            <a:xfrm rot="5400000">
              <a:off x="6630172" y="4190484"/>
              <a:ext cx="152451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0C61C86-FCCE-30FC-09BF-FF66B055C77E}"/>
                </a:ext>
              </a:extLst>
            </p:cNvPr>
            <p:cNvSpPr txBox="1"/>
            <p:nvPr/>
          </p:nvSpPr>
          <p:spPr>
            <a:xfrm>
              <a:off x="6553200" y="3352800"/>
              <a:ext cx="95410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-OH</a:t>
              </a: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F285A7-EDC6-4524-8038-5746015BE4A5}"/>
              </a:ext>
            </a:extLst>
          </p:cNvPr>
          <p:cNvCxnSpPr/>
          <p:nvPr/>
        </p:nvCxnSpPr>
        <p:spPr bwMode="auto">
          <a:xfrm rot="5400000">
            <a:off x="762794" y="1751806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2134FA-9B53-1ED1-80DC-EA5F188ACBA9}"/>
              </a:ext>
            </a:extLst>
          </p:cNvPr>
          <p:cNvSpPr txBox="1"/>
          <p:nvPr/>
        </p:nvSpPr>
        <p:spPr bwMode="auto">
          <a:xfrm>
            <a:off x="685800" y="1905000"/>
            <a:ext cx="1156086" cy="36933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CH-O -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9C7D3B-97A9-E6D4-4FCB-8AC69A234FA2}"/>
              </a:ext>
            </a:extLst>
          </p:cNvPr>
          <p:cNvSpPr txBox="1"/>
          <p:nvPr/>
        </p:nvSpPr>
        <p:spPr bwMode="auto">
          <a:xfrm>
            <a:off x="685800" y="2514600"/>
            <a:ext cx="1250663" cy="36933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CH</a:t>
            </a:r>
            <a:r>
              <a:rPr 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-O - C</a:t>
            </a:r>
            <a:endParaRPr lang="en-US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B7FC11-57F7-1D30-D507-80C91F1FA680}"/>
              </a:ext>
            </a:extLst>
          </p:cNvPr>
          <p:cNvCxnSpPr/>
          <p:nvPr/>
        </p:nvCxnSpPr>
        <p:spPr bwMode="auto">
          <a:xfrm rot="5400000">
            <a:off x="762794" y="2361406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65535F7-F211-50AB-A7AD-E73C7242E905}"/>
              </a:ext>
            </a:extLst>
          </p:cNvPr>
          <p:cNvSpPr txBox="1"/>
          <p:nvPr/>
        </p:nvSpPr>
        <p:spPr bwMode="auto">
          <a:xfrm>
            <a:off x="685800" y="1295400"/>
            <a:ext cx="1250663" cy="36933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CH</a:t>
            </a:r>
            <a:r>
              <a:rPr 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-O - C</a:t>
            </a:r>
          </a:p>
        </p:txBody>
      </p:sp>
      <p:grpSp>
        <p:nvGrpSpPr>
          <p:cNvPr id="3" name="Group 174">
            <a:extLst>
              <a:ext uri="{FF2B5EF4-FFF2-40B4-BE49-F238E27FC236}">
                <a16:creationId xmlns:a16="http://schemas.microsoft.com/office/drawing/2014/main" id="{2383CC54-AD02-0C25-735B-AC5C35E16BD5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914400"/>
            <a:ext cx="5992813" cy="795338"/>
            <a:chOff x="2870782" y="0"/>
            <a:chExt cx="5992325" cy="795754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B6A7F-09DF-5CE7-D831-FD7ECE80DF5D}"/>
                </a:ext>
              </a:extLst>
            </p:cNvPr>
            <p:cNvSpPr txBox="1"/>
            <p:nvPr/>
          </p:nvSpPr>
          <p:spPr bwMode="auto">
            <a:xfrm rot="18066927">
              <a:off x="2904605" y="192304"/>
              <a:ext cx="301686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=</a:t>
              </a:r>
            </a:p>
          </p:txBody>
        </p:sp>
        <p:grpSp>
          <p:nvGrpSpPr>
            <p:cNvPr id="5534" name="Group 173">
              <a:extLst>
                <a:ext uri="{FF2B5EF4-FFF2-40B4-BE49-F238E27FC236}">
                  <a16:creationId xmlns:a16="http://schemas.microsoft.com/office/drawing/2014/main" id="{B42EC846-2340-EFD3-9496-0600B0D089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1800" y="0"/>
              <a:ext cx="5891307" cy="795754"/>
              <a:chOff x="2057400" y="533400"/>
              <a:chExt cx="5891307" cy="795754"/>
            </a:xfrm>
          </p:grpSpPr>
          <p:grpSp>
            <p:nvGrpSpPr>
              <p:cNvPr id="5535" name="Group 32">
                <a:extLst>
                  <a:ext uri="{FF2B5EF4-FFF2-40B4-BE49-F238E27FC236}">
                    <a16:creationId xmlns:a16="http://schemas.microsoft.com/office/drawing/2014/main" id="{AC5855F9-543F-C82F-F1B6-FB41389B89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574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B426E6AE-9895-2569-2AC6-25CF5F1B4658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F48D0CE-3527-FFDB-48A9-0C0D90E84027}"/>
                    </a:ext>
                  </a:extLst>
                </p:cNvPr>
                <p:cNvSpPr txBox="1"/>
                <p:nvPr/>
              </p:nvSpPr>
              <p:spPr>
                <a:xfrm>
                  <a:off x="2362774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36" name="Group 33">
                <a:extLst>
                  <a:ext uri="{FF2B5EF4-FFF2-40B4-BE49-F238E27FC236}">
                    <a16:creationId xmlns:a16="http://schemas.microsoft.com/office/drawing/2014/main" id="{F775C066-7DB9-AAAB-7CA3-2C87D2EB5B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38400" y="9144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F0A9B24B-45A3-F8D4-6D8E-47C040C89719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D18FC5B9-77D6-08EE-E036-86141E77B9C1}"/>
                    </a:ext>
                  </a:extLst>
                </p:cNvPr>
                <p:cNvSpPr txBox="1"/>
                <p:nvPr/>
              </p:nvSpPr>
              <p:spPr>
                <a:xfrm>
                  <a:off x="2362743" y="137179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37" name="Group 36">
                <a:extLst>
                  <a:ext uri="{FF2B5EF4-FFF2-40B4-BE49-F238E27FC236}">
                    <a16:creationId xmlns:a16="http://schemas.microsoft.com/office/drawing/2014/main" id="{2B61F743-B31B-5C7A-8789-9AF05FADBA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194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B7A434EE-5A66-D622-761C-92EF1B102E8D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B90D6073-2B58-11CF-5770-1F06E4FC22E7}"/>
                    </a:ext>
                  </a:extLst>
                </p:cNvPr>
                <p:cNvSpPr txBox="1"/>
                <p:nvPr/>
              </p:nvSpPr>
              <p:spPr>
                <a:xfrm>
                  <a:off x="2362712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38" name="Group 39">
                <a:extLst>
                  <a:ext uri="{FF2B5EF4-FFF2-40B4-BE49-F238E27FC236}">
                    <a16:creationId xmlns:a16="http://schemas.microsoft.com/office/drawing/2014/main" id="{57F94D0A-5F2B-7A30-0E31-F90A5CE42A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00400" y="914400"/>
                <a:ext cx="633507" cy="338554"/>
                <a:chOff x="2362200" y="1371600"/>
                <a:chExt cx="633507" cy="338554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9548E107-1544-3283-62C7-E518DE8E76B9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39B9AED-E233-8295-2730-B993ACD6DC7E}"/>
                    </a:ext>
                  </a:extLst>
                </p:cNvPr>
                <p:cNvSpPr txBox="1"/>
                <p:nvPr/>
              </p:nvSpPr>
              <p:spPr>
                <a:xfrm>
                  <a:off x="2362681" y="137179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39" name="Group 42">
                <a:extLst>
                  <a:ext uri="{FF2B5EF4-FFF2-40B4-BE49-F238E27FC236}">
                    <a16:creationId xmlns:a16="http://schemas.microsoft.com/office/drawing/2014/main" id="{DD7B5C60-7A80-31B2-035F-906C714449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14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4EE1E79A-BEC4-C529-7D81-A4A8FFFF3C8A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445ACCA1-7832-7CC0-05E7-52D7F2689D87}"/>
                    </a:ext>
                  </a:extLst>
                </p:cNvPr>
                <p:cNvSpPr txBox="1"/>
                <p:nvPr/>
              </p:nvSpPr>
              <p:spPr>
                <a:xfrm>
                  <a:off x="2362650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0" name="Group 48">
                <a:extLst>
                  <a:ext uri="{FF2B5EF4-FFF2-40B4-BE49-F238E27FC236}">
                    <a16:creationId xmlns:a16="http://schemas.microsoft.com/office/drawing/2014/main" id="{A6B1E0E4-4222-B0B9-0FF7-2223FCB1BD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72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006D04A8-FF69-4CFE-834B-E106D93A88A2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D0B4BE89-B5BD-43A6-1910-6E2C9A44E835}"/>
                    </a:ext>
                  </a:extLst>
                </p:cNvPr>
                <p:cNvSpPr txBox="1"/>
                <p:nvPr/>
              </p:nvSpPr>
              <p:spPr>
                <a:xfrm>
                  <a:off x="2362594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1" name="Group 51">
                <a:extLst>
                  <a:ext uri="{FF2B5EF4-FFF2-40B4-BE49-F238E27FC236}">
                    <a16:creationId xmlns:a16="http://schemas.microsoft.com/office/drawing/2014/main" id="{1A07FA2D-D9C5-5964-7ACF-3768C946CF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48200" y="914400"/>
                <a:ext cx="633507" cy="338554"/>
                <a:chOff x="2362200" y="1371600"/>
                <a:chExt cx="633507" cy="338554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0AB7CB9A-356E-D63A-42F4-A21D7266E906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F882925-C197-B96E-7CBD-9439A5A83A61}"/>
                    </a:ext>
                  </a:extLst>
                </p:cNvPr>
                <p:cNvSpPr txBox="1"/>
                <p:nvPr/>
              </p:nvSpPr>
              <p:spPr>
                <a:xfrm>
                  <a:off x="2362563" y="137179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2" name="Group 54">
                <a:extLst>
                  <a:ext uri="{FF2B5EF4-FFF2-40B4-BE49-F238E27FC236}">
                    <a16:creationId xmlns:a16="http://schemas.microsoft.com/office/drawing/2014/main" id="{3F5B66CE-3554-5247-5EC5-6CAF11C85E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292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319E09B9-2A68-7D99-E55C-F0B95A8C2343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DCAC54E8-3488-B60C-E437-89286F10FD1E}"/>
                    </a:ext>
                  </a:extLst>
                </p:cNvPr>
                <p:cNvSpPr txBox="1"/>
                <p:nvPr/>
              </p:nvSpPr>
              <p:spPr>
                <a:xfrm>
                  <a:off x="2362532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3" name="Group 57">
                <a:extLst>
                  <a:ext uri="{FF2B5EF4-FFF2-40B4-BE49-F238E27FC236}">
                    <a16:creationId xmlns:a16="http://schemas.microsoft.com/office/drawing/2014/main" id="{92C13828-65E3-FC90-B9FF-AA53AFA2BA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200" y="914400"/>
                <a:ext cx="633507" cy="338554"/>
                <a:chOff x="2362200" y="1371600"/>
                <a:chExt cx="633507" cy="338554"/>
              </a:xfrm>
            </p:grpSpPr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757405D1-2A1A-2881-0BE0-39BB5A523689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4EF4EC3B-6FFC-A69A-96A8-A49A713023AF}"/>
                    </a:ext>
                  </a:extLst>
                </p:cNvPr>
                <p:cNvSpPr txBox="1"/>
                <p:nvPr/>
              </p:nvSpPr>
              <p:spPr>
                <a:xfrm>
                  <a:off x="2362501" y="137179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4" name="Group 60">
                <a:extLst>
                  <a:ext uri="{FF2B5EF4-FFF2-40B4-BE49-F238E27FC236}">
                    <a16:creationId xmlns:a16="http://schemas.microsoft.com/office/drawing/2014/main" id="{D84B5809-FCA9-2F5B-D84D-CE0ACB2689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912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9224E73F-4400-AA79-FDA6-A093913A7F91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804786FA-95C9-0EF6-DA7A-B41D81F59592}"/>
                    </a:ext>
                  </a:extLst>
                </p:cNvPr>
                <p:cNvSpPr txBox="1"/>
                <p:nvPr/>
              </p:nvSpPr>
              <p:spPr>
                <a:xfrm>
                  <a:off x="2362470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5" name="Group 63">
                <a:extLst>
                  <a:ext uri="{FF2B5EF4-FFF2-40B4-BE49-F238E27FC236}">
                    <a16:creationId xmlns:a16="http://schemas.microsoft.com/office/drawing/2014/main" id="{7BF0B6A7-C110-BFA7-1DD8-244A6A865C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72200" y="914400"/>
                <a:ext cx="633507" cy="338554"/>
                <a:chOff x="2362200" y="1371600"/>
                <a:chExt cx="633507" cy="338554"/>
              </a:xfrm>
            </p:grpSpPr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F127E918-689F-7B05-C92A-EE3AF69A805D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0BC22E1F-3802-242D-612F-D81C15BA9BC3}"/>
                    </a:ext>
                  </a:extLst>
                </p:cNvPr>
                <p:cNvSpPr txBox="1"/>
                <p:nvPr/>
              </p:nvSpPr>
              <p:spPr>
                <a:xfrm>
                  <a:off x="2362439" y="137179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6" name="Group 45">
                <a:extLst>
                  <a:ext uri="{FF2B5EF4-FFF2-40B4-BE49-F238E27FC236}">
                    <a16:creationId xmlns:a16="http://schemas.microsoft.com/office/drawing/2014/main" id="{B7F99918-4F26-603A-1F7D-AD5EEFBCEB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62400" y="914400"/>
                <a:ext cx="633507" cy="338554"/>
                <a:chOff x="2362200" y="1371600"/>
                <a:chExt cx="633507" cy="338554"/>
              </a:xfrm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9974C6BE-BFF4-1B77-CAD1-D40067405165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350F8027-8DB3-82A4-FB16-AADFB87495AA}"/>
                    </a:ext>
                  </a:extLst>
                </p:cNvPr>
                <p:cNvSpPr txBox="1"/>
                <p:nvPr/>
              </p:nvSpPr>
              <p:spPr>
                <a:xfrm>
                  <a:off x="2362619" y="137179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7" name="Group 66">
                <a:extLst>
                  <a:ext uri="{FF2B5EF4-FFF2-40B4-BE49-F238E27FC236}">
                    <a16:creationId xmlns:a16="http://schemas.microsoft.com/office/drawing/2014/main" id="{EB15C6CF-C655-A6C0-BD23-02DDC09EB9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532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01A89B41-3AB2-852D-5C91-15704C74DE1B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4966D41E-9B72-337E-DA03-BB9B390E2158}"/>
                    </a:ext>
                  </a:extLst>
                </p:cNvPr>
                <p:cNvSpPr txBox="1"/>
                <p:nvPr/>
              </p:nvSpPr>
              <p:spPr>
                <a:xfrm>
                  <a:off x="2362408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8" name="Group 69">
                <a:extLst>
                  <a:ext uri="{FF2B5EF4-FFF2-40B4-BE49-F238E27FC236}">
                    <a16:creationId xmlns:a16="http://schemas.microsoft.com/office/drawing/2014/main" id="{47C8B620-3564-065D-62B3-12225EF8B3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34200" y="914400"/>
                <a:ext cx="633507" cy="338554"/>
                <a:chOff x="2362200" y="1371600"/>
                <a:chExt cx="633507" cy="338554"/>
              </a:xfrm>
            </p:grpSpPr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7EA79C8B-E3B5-997D-18EE-2AB44831E789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0B028CED-DCD7-74E5-242E-C6F370B78CAB}"/>
                    </a:ext>
                  </a:extLst>
                </p:cNvPr>
                <p:cNvSpPr txBox="1"/>
                <p:nvPr/>
              </p:nvSpPr>
              <p:spPr>
                <a:xfrm>
                  <a:off x="2362377" y="137179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549" name="Group 72">
                <a:extLst>
                  <a:ext uri="{FF2B5EF4-FFF2-40B4-BE49-F238E27FC236}">
                    <a16:creationId xmlns:a16="http://schemas.microsoft.com/office/drawing/2014/main" id="{FCC50778-E6B3-7CE4-8EF3-F044AE77BB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15200" y="990600"/>
                <a:ext cx="633507" cy="338554"/>
                <a:chOff x="2362200" y="1371600"/>
                <a:chExt cx="633507" cy="338554"/>
              </a:xfrm>
            </p:grpSpPr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F918E963-DCA9-E91C-5A28-144A3BDDD42D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5C71A1F6-55EF-E897-915D-E5AEAD5877D3}"/>
                    </a:ext>
                  </a:extLst>
                </p:cNvPr>
                <p:cNvSpPr txBox="1"/>
                <p:nvPr/>
              </p:nvSpPr>
              <p:spPr>
                <a:xfrm>
                  <a:off x="2362346" y="1371839"/>
                  <a:ext cx="633361" cy="338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sr-Latn-C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3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CC2390F-EEB8-0D0B-DC4A-8FF9BA44E81D}"/>
                  </a:ext>
                </a:extLst>
              </p:cNvPr>
              <p:cNvSpPr txBox="1"/>
              <p:nvPr/>
            </p:nvSpPr>
            <p:spPr bwMode="auto">
              <a:xfrm>
                <a:off x="2057400" y="533400"/>
                <a:ext cx="369012" cy="369332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O</a:t>
                </a:r>
              </a:p>
            </p:txBody>
          </p:sp>
        </p:grpSp>
      </p:grpSp>
      <p:grpSp>
        <p:nvGrpSpPr>
          <p:cNvPr id="31" name="Group 124">
            <a:extLst>
              <a:ext uri="{FF2B5EF4-FFF2-40B4-BE49-F238E27FC236}">
                <a16:creationId xmlns:a16="http://schemas.microsoft.com/office/drawing/2014/main" id="{50EA2B8B-4AEE-BD9B-5863-8A56535665E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524000"/>
            <a:ext cx="5992813" cy="795338"/>
            <a:chOff x="2413582" y="1905000"/>
            <a:chExt cx="5992325" cy="795754"/>
          </a:xfrm>
        </p:grpSpPr>
        <p:grpSp>
          <p:nvGrpSpPr>
            <p:cNvPr id="5456" name="Group 77">
              <a:extLst>
                <a:ext uri="{FF2B5EF4-FFF2-40B4-BE49-F238E27FC236}">
                  <a16:creationId xmlns:a16="http://schemas.microsoft.com/office/drawing/2014/main" id="{897E6A92-130B-0181-9159-DA727F12E0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4600" y="2362200"/>
              <a:ext cx="633507" cy="338554"/>
              <a:chOff x="2362200" y="1371600"/>
              <a:chExt cx="633507" cy="338554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26262DB2-5A23-AC9F-5880-3BFB5C6E0285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A56D15F-36B8-7EC6-7221-75D77348D4FA}"/>
                  </a:ext>
                </a:extLst>
              </p:cNvPr>
              <p:cNvSpPr txBox="1"/>
              <p:nvPr/>
            </p:nvSpPr>
            <p:spPr>
              <a:xfrm>
                <a:off x="2362774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57" name="Group 80">
              <a:extLst>
                <a:ext uri="{FF2B5EF4-FFF2-40B4-BE49-F238E27FC236}">
                  <a16:creationId xmlns:a16="http://schemas.microsoft.com/office/drawing/2014/main" id="{C4585B9A-D3A5-497C-B262-0B6096D601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600" y="2286000"/>
              <a:ext cx="633507" cy="338554"/>
              <a:chOff x="2362200" y="1371600"/>
              <a:chExt cx="633507" cy="338554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C619A6CE-BFFC-B7AA-F72D-F677C1B95F2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5678685-F1F1-D2DC-E3C6-4C553E59FE07}"/>
                  </a:ext>
                </a:extLst>
              </p:cNvPr>
              <p:cNvSpPr txBox="1"/>
              <p:nvPr/>
            </p:nvSpPr>
            <p:spPr>
              <a:xfrm>
                <a:off x="2362743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58" name="Group 83">
              <a:extLst>
                <a:ext uri="{FF2B5EF4-FFF2-40B4-BE49-F238E27FC236}">
                  <a16:creationId xmlns:a16="http://schemas.microsoft.com/office/drawing/2014/main" id="{78924A83-A12B-D259-4302-24883E07E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2362200"/>
              <a:ext cx="633507" cy="338554"/>
              <a:chOff x="2362200" y="1371600"/>
              <a:chExt cx="633507" cy="338554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E5244389-9E12-5078-A6A7-D346A821190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E9B01E9B-963F-BD26-B9D9-70BF5F972474}"/>
                  </a:ext>
                </a:extLst>
              </p:cNvPr>
              <p:cNvSpPr txBox="1"/>
              <p:nvPr/>
            </p:nvSpPr>
            <p:spPr>
              <a:xfrm>
                <a:off x="2362712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59" name="Group 86">
              <a:extLst>
                <a:ext uri="{FF2B5EF4-FFF2-40B4-BE49-F238E27FC236}">
                  <a16:creationId xmlns:a16="http://schemas.microsoft.com/office/drawing/2014/main" id="{3B4287D4-2F1F-5B98-2D7D-21D94FF869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7600" y="2286000"/>
              <a:ext cx="633507" cy="338554"/>
              <a:chOff x="2362200" y="1371600"/>
              <a:chExt cx="633507" cy="338554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1BCA2E0-3029-7396-F3D3-AA39288325D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C655F61-D5D4-8F07-5158-6C5627659CC2}"/>
                  </a:ext>
                </a:extLst>
              </p:cNvPr>
              <p:cNvSpPr txBox="1"/>
              <p:nvPr/>
            </p:nvSpPr>
            <p:spPr>
              <a:xfrm>
                <a:off x="2362681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0" name="Group 89">
              <a:extLst>
                <a:ext uri="{FF2B5EF4-FFF2-40B4-BE49-F238E27FC236}">
                  <a16:creationId xmlns:a16="http://schemas.microsoft.com/office/drawing/2014/main" id="{12E76448-A625-BED3-E5FC-FE08715619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8600" y="2362200"/>
              <a:ext cx="633507" cy="338554"/>
              <a:chOff x="2362200" y="1371600"/>
              <a:chExt cx="633507" cy="338554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BA7FBD68-FEE4-7A78-95C5-4F43153C721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E774D85-88AC-C8D7-93B8-61F2400C5CCB}"/>
                  </a:ext>
                </a:extLst>
              </p:cNvPr>
              <p:cNvSpPr txBox="1"/>
              <p:nvPr/>
            </p:nvSpPr>
            <p:spPr>
              <a:xfrm>
                <a:off x="2362650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1" name="Group 92">
              <a:extLst>
                <a:ext uri="{FF2B5EF4-FFF2-40B4-BE49-F238E27FC236}">
                  <a16:creationId xmlns:a16="http://schemas.microsoft.com/office/drawing/2014/main" id="{66FF8D00-21F2-0794-BAEF-9CD1A14585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4400" y="2362200"/>
              <a:ext cx="633507" cy="338554"/>
              <a:chOff x="2362200" y="1371600"/>
              <a:chExt cx="633507" cy="338554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7D66C13A-B5BD-2520-4FBD-2062BB556D5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90423EE-2FFB-DB4B-FE8A-F618D48EECC4}"/>
                  </a:ext>
                </a:extLst>
              </p:cNvPr>
              <p:cNvSpPr txBox="1"/>
              <p:nvPr/>
            </p:nvSpPr>
            <p:spPr>
              <a:xfrm>
                <a:off x="2362594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2" name="Group 95">
              <a:extLst>
                <a:ext uri="{FF2B5EF4-FFF2-40B4-BE49-F238E27FC236}">
                  <a16:creationId xmlns:a16="http://schemas.microsoft.com/office/drawing/2014/main" id="{77FF334F-4599-B83F-E6AF-EAD655630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5400" y="2286000"/>
              <a:ext cx="633507" cy="338554"/>
              <a:chOff x="2362200" y="1371600"/>
              <a:chExt cx="633507" cy="338554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769C3FD-669A-F11E-B719-5E52724E060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869CE036-C6D1-1920-0873-20226F59B3CA}"/>
                  </a:ext>
                </a:extLst>
              </p:cNvPr>
              <p:cNvSpPr txBox="1"/>
              <p:nvPr/>
            </p:nvSpPr>
            <p:spPr>
              <a:xfrm>
                <a:off x="2362563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3" name="Group 98">
              <a:extLst>
                <a:ext uri="{FF2B5EF4-FFF2-40B4-BE49-F238E27FC236}">
                  <a16:creationId xmlns:a16="http://schemas.microsoft.com/office/drawing/2014/main" id="{00C94E76-7CDB-AE71-5F79-BAE625EB60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362200"/>
              <a:ext cx="633507" cy="338554"/>
              <a:chOff x="2362200" y="1371600"/>
              <a:chExt cx="633507" cy="338554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B3D8191A-B2E4-EDC8-FC23-F09ABCCE24F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D101FC8-7C16-7EC9-8D2A-A88B01311CF5}"/>
                  </a:ext>
                </a:extLst>
              </p:cNvPr>
              <p:cNvSpPr txBox="1"/>
              <p:nvPr/>
            </p:nvSpPr>
            <p:spPr>
              <a:xfrm>
                <a:off x="2362532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4" name="Group 101">
              <a:extLst>
                <a:ext uri="{FF2B5EF4-FFF2-40B4-BE49-F238E27FC236}">
                  <a16:creationId xmlns:a16="http://schemas.microsoft.com/office/drawing/2014/main" id="{496A14AB-2B65-0A02-A69A-917CF4284A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7400" y="2286000"/>
              <a:ext cx="633507" cy="338554"/>
              <a:chOff x="2362200" y="1371600"/>
              <a:chExt cx="633507" cy="338554"/>
            </a:xfrm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AB8DABB0-EC0E-CE2D-9F7B-5537FAEF091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CDF484D-2B58-A388-80FB-E02F7112B564}"/>
                  </a:ext>
                </a:extLst>
              </p:cNvPr>
              <p:cNvSpPr txBox="1"/>
              <p:nvPr/>
            </p:nvSpPr>
            <p:spPr>
              <a:xfrm>
                <a:off x="2362501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5" name="Group 104">
              <a:extLst>
                <a:ext uri="{FF2B5EF4-FFF2-40B4-BE49-F238E27FC236}">
                  <a16:creationId xmlns:a16="http://schemas.microsoft.com/office/drawing/2014/main" id="{159F8FD6-A9E4-AAFB-65BE-24DB54AA3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362200"/>
              <a:ext cx="633507" cy="338554"/>
              <a:chOff x="2362200" y="1371600"/>
              <a:chExt cx="633507" cy="338554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2C0023D-3F0A-30B5-6FEF-2C439282A91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5B297E1-15F4-8C8E-5F5E-32CFBA5E6FE8}"/>
                  </a:ext>
                </a:extLst>
              </p:cNvPr>
              <p:cNvSpPr txBox="1"/>
              <p:nvPr/>
            </p:nvSpPr>
            <p:spPr>
              <a:xfrm>
                <a:off x="2362470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6" name="Group 107">
              <a:extLst>
                <a:ext uri="{FF2B5EF4-FFF2-40B4-BE49-F238E27FC236}">
                  <a16:creationId xmlns:a16="http://schemas.microsoft.com/office/drawing/2014/main" id="{955AF86E-214A-777E-C2AD-E381C81067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9400" y="2286000"/>
              <a:ext cx="633507" cy="338554"/>
              <a:chOff x="2362200" y="1371600"/>
              <a:chExt cx="633507" cy="338554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06D26EA2-8CF1-E834-F31E-654196B4828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422A04C5-89E3-6851-47CF-214C34DF9C05}"/>
                  </a:ext>
                </a:extLst>
              </p:cNvPr>
              <p:cNvSpPr txBox="1"/>
              <p:nvPr/>
            </p:nvSpPr>
            <p:spPr>
              <a:xfrm>
                <a:off x="2362439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7" name="Group 110">
              <a:extLst>
                <a:ext uri="{FF2B5EF4-FFF2-40B4-BE49-F238E27FC236}">
                  <a16:creationId xmlns:a16="http://schemas.microsoft.com/office/drawing/2014/main" id="{FB95777D-F657-0272-A48E-E1B3E8DE1A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600" y="2286000"/>
              <a:ext cx="633507" cy="338554"/>
              <a:chOff x="2362200" y="1371600"/>
              <a:chExt cx="633507" cy="338554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4FD82DD3-2D79-29AA-11C2-9D3839EA378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853A65C8-9F4B-DB01-4211-DF7F07139AA7}"/>
                  </a:ext>
                </a:extLst>
              </p:cNvPr>
              <p:cNvSpPr txBox="1"/>
              <p:nvPr/>
            </p:nvSpPr>
            <p:spPr>
              <a:xfrm>
                <a:off x="2362619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8" name="Group 113">
              <a:extLst>
                <a:ext uri="{FF2B5EF4-FFF2-40B4-BE49-F238E27FC236}">
                  <a16:creationId xmlns:a16="http://schemas.microsoft.com/office/drawing/2014/main" id="{6678D37C-BAFA-B2BE-2F82-68C5FEA17E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10400" y="2362200"/>
              <a:ext cx="633507" cy="338554"/>
              <a:chOff x="2362200" y="1371600"/>
              <a:chExt cx="633507" cy="338554"/>
            </a:xfrm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44AEAA5-A05E-1511-D6EF-A305585D20D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A6959D60-3976-5E20-8EC9-AB7BEF729965}"/>
                  </a:ext>
                </a:extLst>
              </p:cNvPr>
              <p:cNvSpPr txBox="1"/>
              <p:nvPr/>
            </p:nvSpPr>
            <p:spPr>
              <a:xfrm>
                <a:off x="2362408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69" name="Group 116">
              <a:extLst>
                <a:ext uri="{FF2B5EF4-FFF2-40B4-BE49-F238E27FC236}">
                  <a16:creationId xmlns:a16="http://schemas.microsoft.com/office/drawing/2014/main" id="{57FFF573-44B3-1804-75A8-D9AA590ECE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2286000"/>
              <a:ext cx="633507" cy="338554"/>
              <a:chOff x="2362200" y="1371600"/>
              <a:chExt cx="633507" cy="338554"/>
            </a:xfrm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686DE646-B6B6-43B8-DEA1-03851390ACB7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63436CFA-310A-BDA3-19F5-B523ED1DA7AF}"/>
                  </a:ext>
                </a:extLst>
              </p:cNvPr>
              <p:cNvSpPr txBox="1"/>
              <p:nvPr/>
            </p:nvSpPr>
            <p:spPr>
              <a:xfrm>
                <a:off x="2362377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470" name="Group 119">
              <a:extLst>
                <a:ext uri="{FF2B5EF4-FFF2-40B4-BE49-F238E27FC236}">
                  <a16:creationId xmlns:a16="http://schemas.microsoft.com/office/drawing/2014/main" id="{C46338C8-7782-611D-3BAD-309446AE2F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2400" y="2362200"/>
              <a:ext cx="633507" cy="338554"/>
              <a:chOff x="2362200" y="1371600"/>
              <a:chExt cx="633507" cy="338554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7E670D1E-1D50-86B4-1858-E8E6C3AF72C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CC127DA-EB1A-2ADF-714F-36FDF4F246D5}"/>
                  </a:ext>
                </a:extLst>
              </p:cNvPr>
              <p:cNvSpPr txBox="1"/>
              <p:nvPr/>
            </p:nvSpPr>
            <p:spPr>
              <a:xfrm>
                <a:off x="2362346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385B640-81B3-0A75-7BC1-588B598BD5EE}"/>
                </a:ext>
              </a:extLst>
            </p:cNvPr>
            <p:cNvSpPr txBox="1"/>
            <p:nvPr/>
          </p:nvSpPr>
          <p:spPr bwMode="auto">
            <a:xfrm rot="18066927">
              <a:off x="2447405" y="2097303"/>
              <a:ext cx="301686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=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EC4C6EE-5CD2-DD6C-7F8A-3A5B95C15F04}"/>
                </a:ext>
              </a:extLst>
            </p:cNvPr>
            <p:cNvSpPr txBox="1"/>
            <p:nvPr/>
          </p:nvSpPr>
          <p:spPr bwMode="auto">
            <a:xfrm>
              <a:off x="2514600" y="1905000"/>
              <a:ext cx="369012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78" name="Group 125">
            <a:extLst>
              <a:ext uri="{FF2B5EF4-FFF2-40B4-BE49-F238E27FC236}">
                <a16:creationId xmlns:a16="http://schemas.microsoft.com/office/drawing/2014/main" id="{A6D0F067-EDEA-9571-4C7D-699E09556390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133600"/>
            <a:ext cx="5992813" cy="795338"/>
            <a:chOff x="2413582" y="1905000"/>
            <a:chExt cx="5992325" cy="795754"/>
          </a:xfrm>
        </p:grpSpPr>
        <p:grpSp>
          <p:nvGrpSpPr>
            <p:cNvPr id="5379" name="Group 77">
              <a:extLst>
                <a:ext uri="{FF2B5EF4-FFF2-40B4-BE49-F238E27FC236}">
                  <a16:creationId xmlns:a16="http://schemas.microsoft.com/office/drawing/2014/main" id="{CC9A8903-CB85-6BC1-51F4-4EC0EF86ED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4600" y="2362200"/>
              <a:ext cx="633507" cy="338554"/>
              <a:chOff x="2362200" y="1371600"/>
              <a:chExt cx="633507" cy="338554"/>
            </a:xfrm>
          </p:grpSpPr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1957161E-F3DD-2D7F-D2CE-85D892042E1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BFCB63B7-B17B-5095-B574-94F9153A0D8A}"/>
                  </a:ext>
                </a:extLst>
              </p:cNvPr>
              <p:cNvSpPr txBox="1"/>
              <p:nvPr/>
            </p:nvSpPr>
            <p:spPr>
              <a:xfrm>
                <a:off x="2362774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0" name="Group 80">
              <a:extLst>
                <a:ext uri="{FF2B5EF4-FFF2-40B4-BE49-F238E27FC236}">
                  <a16:creationId xmlns:a16="http://schemas.microsoft.com/office/drawing/2014/main" id="{AAB6EDAE-51EC-C35E-F966-19D21F7A7D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5600" y="2286000"/>
              <a:ext cx="633507" cy="338554"/>
              <a:chOff x="2362200" y="1371600"/>
              <a:chExt cx="633507" cy="338554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0766969F-A963-2490-47E3-16447B5AA12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D230AE91-F2F0-12C8-8538-09126CA72185}"/>
                  </a:ext>
                </a:extLst>
              </p:cNvPr>
              <p:cNvSpPr txBox="1"/>
              <p:nvPr/>
            </p:nvSpPr>
            <p:spPr>
              <a:xfrm>
                <a:off x="2362743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1" name="Group 83">
              <a:extLst>
                <a:ext uri="{FF2B5EF4-FFF2-40B4-BE49-F238E27FC236}">
                  <a16:creationId xmlns:a16="http://schemas.microsoft.com/office/drawing/2014/main" id="{2D1ADB88-96BD-5092-EA10-82A02B32E8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2362200"/>
              <a:ext cx="633507" cy="338554"/>
              <a:chOff x="2362200" y="1371600"/>
              <a:chExt cx="633507" cy="338554"/>
            </a:xfrm>
          </p:grpSpPr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92BBA070-9D60-0003-50D3-42F4D0B0060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09056795-30E2-ACCB-9809-AB53574E7B1F}"/>
                  </a:ext>
                </a:extLst>
              </p:cNvPr>
              <p:cNvSpPr txBox="1"/>
              <p:nvPr/>
            </p:nvSpPr>
            <p:spPr>
              <a:xfrm>
                <a:off x="2362712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2" name="Group 86">
              <a:extLst>
                <a:ext uri="{FF2B5EF4-FFF2-40B4-BE49-F238E27FC236}">
                  <a16:creationId xmlns:a16="http://schemas.microsoft.com/office/drawing/2014/main" id="{13A3A12E-4863-C8AC-93C1-3F528565E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7600" y="2286000"/>
              <a:ext cx="633507" cy="338554"/>
              <a:chOff x="2362200" y="1371600"/>
              <a:chExt cx="633507" cy="338554"/>
            </a:xfrm>
          </p:grpSpPr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5F71EA1C-9B69-83A0-4937-289BCE08A95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6B674707-49C8-0FC6-86F2-5480C8A7BA38}"/>
                  </a:ext>
                </a:extLst>
              </p:cNvPr>
              <p:cNvSpPr txBox="1"/>
              <p:nvPr/>
            </p:nvSpPr>
            <p:spPr>
              <a:xfrm>
                <a:off x="2362681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3" name="Group 89">
              <a:extLst>
                <a:ext uri="{FF2B5EF4-FFF2-40B4-BE49-F238E27FC236}">
                  <a16:creationId xmlns:a16="http://schemas.microsoft.com/office/drawing/2014/main" id="{8BE87548-212B-118F-314A-BB72F46AAA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8600" y="2362200"/>
              <a:ext cx="633507" cy="338554"/>
              <a:chOff x="2362200" y="1371600"/>
              <a:chExt cx="633507" cy="338554"/>
            </a:xfrm>
          </p:grpSpPr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FC20EBE7-5AB8-05E4-1DBA-9DD1F8FEB44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F627D45C-4131-58F1-A6AF-4B5F72115E64}"/>
                  </a:ext>
                </a:extLst>
              </p:cNvPr>
              <p:cNvSpPr txBox="1"/>
              <p:nvPr/>
            </p:nvSpPr>
            <p:spPr>
              <a:xfrm>
                <a:off x="2362650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4" name="Group 92">
              <a:extLst>
                <a:ext uri="{FF2B5EF4-FFF2-40B4-BE49-F238E27FC236}">
                  <a16:creationId xmlns:a16="http://schemas.microsoft.com/office/drawing/2014/main" id="{5BC0FC92-8355-35E0-F3BA-12F1A38E6C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4400" y="2362200"/>
              <a:ext cx="633507" cy="338554"/>
              <a:chOff x="2362200" y="1371600"/>
              <a:chExt cx="633507" cy="338554"/>
            </a:xfrm>
          </p:grpSpPr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E3030D06-B3F9-1693-40F0-299352F4768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405AAE-99F7-9590-77F2-F6B1D009154E}"/>
                  </a:ext>
                </a:extLst>
              </p:cNvPr>
              <p:cNvSpPr txBox="1"/>
              <p:nvPr/>
            </p:nvSpPr>
            <p:spPr>
              <a:xfrm>
                <a:off x="2362594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5" name="Group 95">
              <a:extLst>
                <a:ext uri="{FF2B5EF4-FFF2-40B4-BE49-F238E27FC236}">
                  <a16:creationId xmlns:a16="http://schemas.microsoft.com/office/drawing/2014/main" id="{8CD10302-758B-1BBC-8E68-8D5FC9A49B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5400" y="2286000"/>
              <a:ext cx="633507" cy="338554"/>
              <a:chOff x="2362200" y="1371600"/>
              <a:chExt cx="633507" cy="338554"/>
            </a:xfrm>
          </p:grpSpPr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E2BF2FCC-CECD-C070-4040-AE2970CE016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F75CBA08-931D-990D-2D10-A6E8A587EA0E}"/>
                  </a:ext>
                </a:extLst>
              </p:cNvPr>
              <p:cNvSpPr txBox="1"/>
              <p:nvPr/>
            </p:nvSpPr>
            <p:spPr>
              <a:xfrm>
                <a:off x="2362563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6" name="Group 98">
              <a:extLst>
                <a:ext uri="{FF2B5EF4-FFF2-40B4-BE49-F238E27FC236}">
                  <a16:creationId xmlns:a16="http://schemas.microsoft.com/office/drawing/2014/main" id="{13E2F41D-C575-1AB7-CDC5-A16EB22910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362200"/>
              <a:ext cx="633507" cy="338554"/>
              <a:chOff x="2362200" y="1371600"/>
              <a:chExt cx="633507" cy="338554"/>
            </a:xfrm>
          </p:grpSpPr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5098F443-F714-8AE3-1BA8-5E488798329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2F91A2CF-D4AB-842B-78F0-57ECBD6B31AE}"/>
                  </a:ext>
                </a:extLst>
              </p:cNvPr>
              <p:cNvSpPr txBox="1"/>
              <p:nvPr/>
            </p:nvSpPr>
            <p:spPr>
              <a:xfrm>
                <a:off x="2362532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7" name="Group 101">
              <a:extLst>
                <a:ext uri="{FF2B5EF4-FFF2-40B4-BE49-F238E27FC236}">
                  <a16:creationId xmlns:a16="http://schemas.microsoft.com/office/drawing/2014/main" id="{71127469-AC77-5B43-F9E0-8F8FDD8CB2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7400" y="2286000"/>
              <a:ext cx="633507" cy="338554"/>
              <a:chOff x="2362200" y="1371600"/>
              <a:chExt cx="633507" cy="338554"/>
            </a:xfrm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D814A238-FF44-71D2-6B1A-F24B7283DCF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EC5BD59B-466F-84F3-6EA3-471B7516C509}"/>
                  </a:ext>
                </a:extLst>
              </p:cNvPr>
              <p:cNvSpPr txBox="1"/>
              <p:nvPr/>
            </p:nvSpPr>
            <p:spPr>
              <a:xfrm>
                <a:off x="2362501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8" name="Group 104">
              <a:extLst>
                <a:ext uri="{FF2B5EF4-FFF2-40B4-BE49-F238E27FC236}">
                  <a16:creationId xmlns:a16="http://schemas.microsoft.com/office/drawing/2014/main" id="{935F99F8-BE99-327F-7961-F6CC7D3219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362200"/>
              <a:ext cx="633507" cy="338554"/>
              <a:chOff x="2362200" y="1371600"/>
              <a:chExt cx="633507" cy="338554"/>
            </a:xfrm>
          </p:grpSpPr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2DBA5EA9-F89C-9C61-C10B-55392F1C8B7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2C2297D5-5E4F-A6A7-2FA3-81BE0264EF0D}"/>
                  </a:ext>
                </a:extLst>
              </p:cNvPr>
              <p:cNvSpPr txBox="1"/>
              <p:nvPr/>
            </p:nvSpPr>
            <p:spPr>
              <a:xfrm>
                <a:off x="2362470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89" name="Group 107">
              <a:extLst>
                <a:ext uri="{FF2B5EF4-FFF2-40B4-BE49-F238E27FC236}">
                  <a16:creationId xmlns:a16="http://schemas.microsoft.com/office/drawing/2014/main" id="{2E4CE6B2-67FD-BE30-B147-5C637A3EB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9400" y="2286000"/>
              <a:ext cx="633507" cy="338554"/>
              <a:chOff x="2362200" y="1371600"/>
              <a:chExt cx="633507" cy="338554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3258BE3E-216E-BB99-4772-ED628ADA884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269F0BB2-FF46-28D9-579E-84960797BBF0}"/>
                  </a:ext>
                </a:extLst>
              </p:cNvPr>
              <p:cNvSpPr txBox="1"/>
              <p:nvPr/>
            </p:nvSpPr>
            <p:spPr>
              <a:xfrm>
                <a:off x="2362439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90" name="Group 110">
              <a:extLst>
                <a:ext uri="{FF2B5EF4-FFF2-40B4-BE49-F238E27FC236}">
                  <a16:creationId xmlns:a16="http://schemas.microsoft.com/office/drawing/2014/main" id="{F58D9F28-2C85-3E13-FD68-15AD58074B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600" y="2286000"/>
              <a:ext cx="633507" cy="338554"/>
              <a:chOff x="2362200" y="1371600"/>
              <a:chExt cx="633507" cy="338554"/>
            </a:xfrm>
          </p:grpSpPr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B4F0ECD3-1CCD-9CB5-8BC4-01BC7B9B394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909939A5-10F8-2902-4A29-05D8ED3EA975}"/>
                  </a:ext>
                </a:extLst>
              </p:cNvPr>
              <p:cNvSpPr txBox="1"/>
              <p:nvPr/>
            </p:nvSpPr>
            <p:spPr>
              <a:xfrm>
                <a:off x="2362619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91" name="Group 113">
              <a:extLst>
                <a:ext uri="{FF2B5EF4-FFF2-40B4-BE49-F238E27FC236}">
                  <a16:creationId xmlns:a16="http://schemas.microsoft.com/office/drawing/2014/main" id="{6D5C5F78-0C2D-1DA5-E60D-46A27F043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10400" y="2362200"/>
              <a:ext cx="633507" cy="338554"/>
              <a:chOff x="2362200" y="1371600"/>
              <a:chExt cx="633507" cy="338554"/>
            </a:xfrm>
          </p:grpSpPr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C1495370-3E8B-F1FF-EA95-7F28BC4B24C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51B6EDBD-61DB-2C99-98DF-E3DD9F4303CD}"/>
                  </a:ext>
                </a:extLst>
              </p:cNvPr>
              <p:cNvSpPr txBox="1"/>
              <p:nvPr/>
            </p:nvSpPr>
            <p:spPr>
              <a:xfrm>
                <a:off x="2362408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92" name="Group 116">
              <a:extLst>
                <a:ext uri="{FF2B5EF4-FFF2-40B4-BE49-F238E27FC236}">
                  <a16:creationId xmlns:a16="http://schemas.microsoft.com/office/drawing/2014/main" id="{F77AA0F1-52F4-BCC2-9DAB-3FA565FFA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2286000"/>
              <a:ext cx="633507" cy="338554"/>
              <a:chOff x="2362200" y="1371600"/>
              <a:chExt cx="633507" cy="338554"/>
            </a:xfrm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D488A4DC-7BE0-C0BB-D5F0-2B7DD06D1FA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1A6E9C9F-6B60-5F56-48F0-2A541296CF99}"/>
                  </a:ext>
                </a:extLst>
              </p:cNvPr>
              <p:cNvSpPr txBox="1"/>
              <p:nvPr/>
            </p:nvSpPr>
            <p:spPr>
              <a:xfrm>
                <a:off x="2362377" y="137179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393" name="Group 119">
              <a:extLst>
                <a:ext uri="{FF2B5EF4-FFF2-40B4-BE49-F238E27FC236}">
                  <a16:creationId xmlns:a16="http://schemas.microsoft.com/office/drawing/2014/main" id="{72953EBF-B6D2-49D9-26B8-F7666422A5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2400" y="2362200"/>
              <a:ext cx="633507" cy="338554"/>
              <a:chOff x="2362200" y="1371600"/>
              <a:chExt cx="633507" cy="338554"/>
            </a:xfrm>
          </p:grpSpPr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AE1006EE-7F16-C182-2757-CAD575BA7EC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DF272DBA-C3A5-DA50-B6FC-DC343AAF89EE}"/>
                  </a:ext>
                </a:extLst>
              </p:cNvPr>
              <p:cNvSpPr txBox="1"/>
              <p:nvPr/>
            </p:nvSpPr>
            <p:spPr>
              <a:xfrm>
                <a:off x="2362346" y="1371839"/>
                <a:ext cx="633361" cy="33831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6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02609525-F771-CB73-4272-EF9048A7CCB6}"/>
                </a:ext>
              </a:extLst>
            </p:cNvPr>
            <p:cNvSpPr txBox="1"/>
            <p:nvPr/>
          </p:nvSpPr>
          <p:spPr bwMode="auto">
            <a:xfrm rot="18066927">
              <a:off x="2447405" y="2097303"/>
              <a:ext cx="301686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=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15D71AB5-0BA1-6335-5307-29F3A61FE24B}"/>
                </a:ext>
              </a:extLst>
            </p:cNvPr>
            <p:cNvSpPr txBox="1"/>
            <p:nvPr/>
          </p:nvSpPr>
          <p:spPr bwMode="auto">
            <a:xfrm>
              <a:off x="2514600" y="1905000"/>
              <a:ext cx="369012" cy="369332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126" name="Group 224">
            <a:extLst>
              <a:ext uri="{FF2B5EF4-FFF2-40B4-BE49-F238E27FC236}">
                <a16:creationId xmlns:a16="http://schemas.microsoft.com/office/drawing/2014/main" id="{43FDDB3C-673D-4419-2E5E-08013E3BBD4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267200"/>
            <a:ext cx="7475538" cy="414338"/>
            <a:chOff x="914400" y="3657600"/>
            <a:chExt cx="7475141" cy="414754"/>
          </a:xfrm>
        </p:grpSpPr>
        <p:grpSp>
          <p:nvGrpSpPr>
            <p:cNvPr id="5302" name="Group 175">
              <a:extLst>
                <a:ext uri="{FF2B5EF4-FFF2-40B4-BE49-F238E27FC236}">
                  <a16:creationId xmlns:a16="http://schemas.microsoft.com/office/drawing/2014/main" id="{DF20CA31-097B-B0F9-C673-2911654C44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0" y="3657600"/>
              <a:ext cx="6865541" cy="414754"/>
              <a:chOff x="2514600" y="2286000"/>
              <a:chExt cx="5792273" cy="414754"/>
            </a:xfrm>
          </p:grpSpPr>
          <p:grpSp>
            <p:nvGrpSpPr>
              <p:cNvPr id="5304" name="Group 77">
                <a:extLst>
                  <a:ext uri="{FF2B5EF4-FFF2-40B4-BE49-F238E27FC236}">
                    <a16:creationId xmlns:a16="http://schemas.microsoft.com/office/drawing/2014/main" id="{9AAB432A-EE0C-A7CC-0D05-3AE733670D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4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85DAFDAD-CAC0-9894-3692-3864B6117441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9124F643-DE33-8A3B-D801-C58816504319}"/>
                    </a:ext>
                  </a:extLst>
                </p:cNvPr>
                <p:cNvSpPr txBox="1"/>
                <p:nvPr/>
              </p:nvSpPr>
              <p:spPr>
                <a:xfrm>
                  <a:off x="2362173" y="1371676"/>
                  <a:ext cx="633471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05" name="Group 80">
                <a:extLst>
                  <a:ext uri="{FF2B5EF4-FFF2-40B4-BE49-F238E27FC236}">
                    <a16:creationId xmlns:a16="http://schemas.microsoft.com/office/drawing/2014/main" id="{40475B8F-EBF6-4C92-EEEC-CC0299D29D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95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20" name="Oval 219">
                  <a:extLst>
                    <a:ext uri="{FF2B5EF4-FFF2-40B4-BE49-F238E27FC236}">
                      <a16:creationId xmlns:a16="http://schemas.microsoft.com/office/drawing/2014/main" id="{1B88528C-FFB7-1FAA-2CAE-03C96BC2810F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5C880121-97F9-417A-350F-536706955CFC}"/>
                    </a:ext>
                  </a:extLst>
                </p:cNvPr>
                <p:cNvSpPr txBox="1"/>
                <p:nvPr/>
              </p:nvSpPr>
              <p:spPr>
                <a:xfrm>
                  <a:off x="2357505" y="1371600"/>
                  <a:ext cx="638827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06" name="Group 83">
                <a:extLst>
                  <a:ext uri="{FF2B5EF4-FFF2-40B4-BE49-F238E27FC236}">
                    <a16:creationId xmlns:a16="http://schemas.microsoft.com/office/drawing/2014/main" id="{FD1452E2-D4CF-F36F-A9FC-BDA68BBAB8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76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CB050AA9-B8B6-29EE-BE4D-62CF2771A0F2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2FAF2552-76BD-F34C-4255-2B49B44FFF71}"/>
                    </a:ext>
                  </a:extLst>
                </p:cNvPr>
                <p:cNvSpPr txBox="1"/>
                <p:nvPr/>
              </p:nvSpPr>
              <p:spPr>
                <a:xfrm>
                  <a:off x="2362213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07" name="Group 86">
                <a:extLst>
                  <a:ext uri="{FF2B5EF4-FFF2-40B4-BE49-F238E27FC236}">
                    <a16:creationId xmlns:a16="http://schemas.microsoft.com/office/drawing/2014/main" id="{7D1B8ED9-F957-3D08-8F95-EED61FF59C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57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16" name="Oval 215">
                  <a:extLst>
                    <a:ext uri="{FF2B5EF4-FFF2-40B4-BE49-F238E27FC236}">
                      <a16:creationId xmlns:a16="http://schemas.microsoft.com/office/drawing/2014/main" id="{09F0B80D-1CB4-C2EF-A694-36AD2822982E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04D8D5F4-0CD8-4812-4CA1-E7DF5454E2B0}"/>
                    </a:ext>
                  </a:extLst>
                </p:cNvPr>
                <p:cNvSpPr txBox="1"/>
                <p:nvPr/>
              </p:nvSpPr>
              <p:spPr>
                <a:xfrm>
                  <a:off x="2361562" y="1371600"/>
                  <a:ext cx="629453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08" name="Group 89">
                <a:extLst>
                  <a:ext uri="{FF2B5EF4-FFF2-40B4-BE49-F238E27FC236}">
                    <a16:creationId xmlns:a16="http://schemas.microsoft.com/office/drawing/2014/main" id="{BA519486-36DC-37FA-78EC-2F297574A1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8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14" name="Oval 213">
                  <a:extLst>
                    <a:ext uri="{FF2B5EF4-FFF2-40B4-BE49-F238E27FC236}">
                      <a16:creationId xmlns:a16="http://schemas.microsoft.com/office/drawing/2014/main" id="{3028F389-2A02-8ECE-2F13-C9C8B68505C1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85856346-9A5E-2668-7623-FB26ED7049D6}"/>
                    </a:ext>
                  </a:extLst>
                </p:cNvPr>
                <p:cNvSpPr txBox="1"/>
                <p:nvPr/>
              </p:nvSpPr>
              <p:spPr>
                <a:xfrm>
                  <a:off x="2362251" y="1371676"/>
                  <a:ext cx="633471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09" name="Group 92">
                <a:extLst>
                  <a:ext uri="{FF2B5EF4-FFF2-40B4-BE49-F238E27FC236}">
                    <a16:creationId xmlns:a16="http://schemas.microsoft.com/office/drawing/2014/main" id="{2C08D0AD-1F8D-DD87-ECD6-BFD2E0FC48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24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12" name="Oval 211">
                  <a:extLst>
                    <a:ext uri="{FF2B5EF4-FFF2-40B4-BE49-F238E27FC236}">
                      <a16:creationId xmlns:a16="http://schemas.microsoft.com/office/drawing/2014/main" id="{A0B49DB8-9C2F-F89D-E502-1CC08BB549AE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24C5BE90-D446-E0E5-4CA8-C966D3C75798}"/>
                    </a:ext>
                  </a:extLst>
                </p:cNvPr>
                <p:cNvSpPr txBox="1"/>
                <p:nvPr/>
              </p:nvSpPr>
              <p:spPr>
                <a:xfrm>
                  <a:off x="2362152" y="1371676"/>
                  <a:ext cx="633471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0" name="Group 95">
                <a:extLst>
                  <a:ext uri="{FF2B5EF4-FFF2-40B4-BE49-F238E27FC236}">
                    <a16:creationId xmlns:a16="http://schemas.microsoft.com/office/drawing/2014/main" id="{E7C53A30-EAAE-F229-B8FA-09EDF43830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5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10" name="Oval 209">
                  <a:extLst>
                    <a:ext uri="{FF2B5EF4-FFF2-40B4-BE49-F238E27FC236}">
                      <a16:creationId xmlns:a16="http://schemas.microsoft.com/office/drawing/2014/main" id="{7747BB11-E52B-4330-2431-D1EA31F05491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849B35DE-6C56-763A-37E8-41C0E8F0E060}"/>
                    </a:ext>
                  </a:extLst>
                </p:cNvPr>
                <p:cNvSpPr txBox="1"/>
                <p:nvPr/>
              </p:nvSpPr>
              <p:spPr>
                <a:xfrm>
                  <a:off x="2362841" y="1371600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1" name="Group 98">
                <a:extLst>
                  <a:ext uri="{FF2B5EF4-FFF2-40B4-BE49-F238E27FC236}">
                    <a16:creationId xmlns:a16="http://schemas.microsoft.com/office/drawing/2014/main" id="{5FACBF52-5064-4AB4-2A5F-4D087B96F6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6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7CAA3724-FF0B-9716-2740-9385E98E35F9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B9BCA810-2B40-4BF9-7342-535CAF88BB0D}"/>
                    </a:ext>
                  </a:extLst>
                </p:cNvPr>
                <p:cNvSpPr txBox="1"/>
                <p:nvPr/>
              </p:nvSpPr>
              <p:spPr>
                <a:xfrm>
                  <a:off x="2362192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2" name="Group 101">
                <a:extLst>
                  <a:ext uri="{FF2B5EF4-FFF2-40B4-BE49-F238E27FC236}">
                    <a16:creationId xmlns:a16="http://schemas.microsoft.com/office/drawing/2014/main" id="{898B1AB3-4138-DAA9-F9E6-8765A6A73B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67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FBA911EB-E86A-D34C-B2D5-26DDD037BD82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3B60F0B4-9D82-2749-8FD4-415216281054}"/>
                    </a:ext>
                  </a:extLst>
                </p:cNvPr>
                <p:cNvSpPr txBox="1"/>
                <p:nvPr/>
              </p:nvSpPr>
              <p:spPr>
                <a:xfrm>
                  <a:off x="2361541" y="1371600"/>
                  <a:ext cx="63481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3" name="Group 104">
                <a:extLst>
                  <a:ext uri="{FF2B5EF4-FFF2-40B4-BE49-F238E27FC236}">
                    <a16:creationId xmlns:a16="http://schemas.microsoft.com/office/drawing/2014/main" id="{5E897B50-F6AA-7F6B-4C70-CCDD6301CE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8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04" name="Oval 203">
                  <a:extLst>
                    <a:ext uri="{FF2B5EF4-FFF2-40B4-BE49-F238E27FC236}">
                      <a16:creationId xmlns:a16="http://schemas.microsoft.com/office/drawing/2014/main" id="{0931A721-81A9-B1F1-3D76-DFBA96B64ED3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B7860313-8E0E-E0B3-3B81-7D698EEDF126}"/>
                    </a:ext>
                  </a:extLst>
                </p:cNvPr>
                <p:cNvSpPr txBox="1"/>
                <p:nvPr/>
              </p:nvSpPr>
              <p:spPr>
                <a:xfrm>
                  <a:off x="2362230" y="1371676"/>
                  <a:ext cx="633471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4" name="Group 107">
                <a:extLst>
                  <a:ext uri="{FF2B5EF4-FFF2-40B4-BE49-F238E27FC236}">
                    <a16:creationId xmlns:a16="http://schemas.microsoft.com/office/drawing/2014/main" id="{2EEECD8C-9F92-1087-854F-5F2F0428DE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29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02" name="Oval 201">
                  <a:extLst>
                    <a:ext uri="{FF2B5EF4-FFF2-40B4-BE49-F238E27FC236}">
                      <a16:creationId xmlns:a16="http://schemas.microsoft.com/office/drawing/2014/main" id="{F64EEC5C-D058-5F71-C334-4F4BCC071249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0469F432-8612-0F87-7BBD-26F930CC1860}"/>
                    </a:ext>
                  </a:extLst>
                </p:cNvPr>
                <p:cNvSpPr txBox="1"/>
                <p:nvPr/>
              </p:nvSpPr>
              <p:spPr>
                <a:xfrm>
                  <a:off x="2361580" y="1371600"/>
                  <a:ext cx="633471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5" name="Group 110">
                <a:extLst>
                  <a:ext uri="{FF2B5EF4-FFF2-40B4-BE49-F238E27FC236}">
                    <a16:creationId xmlns:a16="http://schemas.microsoft.com/office/drawing/2014/main" id="{BFCC45AB-FA5A-600A-9571-D958722A60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9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00" name="Oval 199">
                  <a:extLst>
                    <a:ext uri="{FF2B5EF4-FFF2-40B4-BE49-F238E27FC236}">
                      <a16:creationId xmlns:a16="http://schemas.microsoft.com/office/drawing/2014/main" id="{EC79DC04-B896-8B2A-E765-E99D9CFF3A87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A5A0CF8A-03C5-4551-D018-0D9B725B1D1B}"/>
                    </a:ext>
                  </a:extLst>
                </p:cNvPr>
                <p:cNvSpPr txBox="1"/>
                <p:nvPr/>
              </p:nvSpPr>
              <p:spPr>
                <a:xfrm>
                  <a:off x="2361601" y="1371600"/>
                  <a:ext cx="633471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6" name="Group 113">
                <a:extLst>
                  <a:ext uri="{FF2B5EF4-FFF2-40B4-BE49-F238E27FC236}">
                    <a16:creationId xmlns:a16="http://schemas.microsoft.com/office/drawing/2014/main" id="{08D398FF-9787-1303-D1B0-9A03D41C8C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10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CF1C8116-EC53-53FB-D0D6-1B17802DF693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9" name="TextBox 198">
                  <a:extLst>
                    <a:ext uri="{FF2B5EF4-FFF2-40B4-BE49-F238E27FC236}">
                      <a16:creationId xmlns:a16="http://schemas.microsoft.com/office/drawing/2014/main" id="{D36BE7FC-4E4C-118C-F842-363B1146FD4F}"/>
                    </a:ext>
                  </a:extLst>
                </p:cNvPr>
                <p:cNvSpPr txBox="1"/>
                <p:nvPr/>
              </p:nvSpPr>
              <p:spPr>
                <a:xfrm>
                  <a:off x="2362269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7" name="Group 116">
                <a:extLst>
                  <a:ext uri="{FF2B5EF4-FFF2-40B4-BE49-F238E27FC236}">
                    <a16:creationId xmlns:a16="http://schemas.microsoft.com/office/drawing/2014/main" id="{9CBF73E1-7DD8-E906-FA14-4F23586212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1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353033CD-7C9C-3FAB-E6F4-A423E9FA25ED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7" name="TextBox 196">
                  <a:extLst>
                    <a:ext uri="{FF2B5EF4-FFF2-40B4-BE49-F238E27FC236}">
                      <a16:creationId xmlns:a16="http://schemas.microsoft.com/office/drawing/2014/main" id="{67C2A15E-C3B9-8B6A-8912-98378D034B0A}"/>
                    </a:ext>
                  </a:extLst>
                </p:cNvPr>
                <p:cNvSpPr txBox="1"/>
                <p:nvPr/>
              </p:nvSpPr>
              <p:spPr>
                <a:xfrm>
                  <a:off x="2361619" y="1371600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318" name="Group 119">
                <a:extLst>
                  <a:ext uri="{FF2B5EF4-FFF2-40B4-BE49-F238E27FC236}">
                    <a16:creationId xmlns:a16="http://schemas.microsoft.com/office/drawing/2014/main" id="{E0BB9F54-968E-21F4-8CAE-EE14F3180C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72400" y="2362200"/>
                <a:ext cx="534473" cy="338554"/>
                <a:chOff x="2362200" y="1371600"/>
                <a:chExt cx="534473" cy="338554"/>
              </a:xfrm>
            </p:grpSpPr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13A9D7A3-C939-814C-C141-05D008D78007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5" name="TextBox 194">
                  <a:extLst>
                    <a:ext uri="{FF2B5EF4-FFF2-40B4-BE49-F238E27FC236}">
                      <a16:creationId xmlns:a16="http://schemas.microsoft.com/office/drawing/2014/main" id="{4F8485C5-07FB-67C3-6D1F-33B89E3FF2F9}"/>
                    </a:ext>
                  </a:extLst>
                </p:cNvPr>
                <p:cNvSpPr txBox="1"/>
                <p:nvPr/>
              </p:nvSpPr>
              <p:spPr>
                <a:xfrm>
                  <a:off x="2362308" y="1371676"/>
                  <a:ext cx="534365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sr-Latn-C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3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</p:grp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5D0D23EA-48CA-8D60-38D6-48BD39B10189}"/>
                </a:ext>
              </a:extLst>
            </p:cNvPr>
            <p:cNvSpPr txBox="1"/>
            <p:nvPr/>
          </p:nvSpPr>
          <p:spPr>
            <a:xfrm>
              <a:off x="914400" y="3733877"/>
              <a:ext cx="792121" cy="3384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HOOC</a:t>
              </a:r>
              <a:endParaRPr lang="en-US" sz="16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26" name="TextBox 225">
            <a:extLst>
              <a:ext uri="{FF2B5EF4-FFF2-40B4-BE49-F238E27FC236}">
                <a16:creationId xmlns:a16="http://schemas.microsoft.com/office/drawing/2014/main" id="{74777F8E-CA71-77DC-F46E-A5027BF0B77C}"/>
              </a:ext>
            </a:extLst>
          </p:cNvPr>
          <p:cNvSpPr txBox="1"/>
          <p:nvPr/>
        </p:nvSpPr>
        <p:spPr>
          <a:xfrm>
            <a:off x="125413" y="5715000"/>
            <a:ext cx="9175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Glicerol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8D4F935-2E13-2092-0DD4-4CD1678F7DE6}"/>
              </a:ext>
            </a:extLst>
          </p:cNvPr>
          <p:cNvSpPr txBox="1"/>
          <p:nvPr/>
        </p:nvSpPr>
        <p:spPr>
          <a:xfrm>
            <a:off x="4697413" y="5715000"/>
            <a:ext cx="1550987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Masna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kiselina</a:t>
            </a:r>
            <a:endParaRPr lang="en-US" sz="1600" dirty="0">
              <a:latin typeface="Arial" charset="0"/>
              <a:cs typeface="Arial" charset="0"/>
            </a:endParaRPr>
          </a:p>
        </p:txBody>
      </p:sp>
      <p:grpSp>
        <p:nvGrpSpPr>
          <p:cNvPr id="175" name="Group 227">
            <a:extLst>
              <a:ext uri="{FF2B5EF4-FFF2-40B4-BE49-F238E27FC236}">
                <a16:creationId xmlns:a16="http://schemas.microsoft.com/office/drawing/2014/main" id="{40243423-B64E-9255-B1FC-720A362F580D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724400"/>
            <a:ext cx="7475538" cy="414338"/>
            <a:chOff x="914400" y="3657600"/>
            <a:chExt cx="7475128" cy="414754"/>
          </a:xfrm>
        </p:grpSpPr>
        <p:grpSp>
          <p:nvGrpSpPr>
            <p:cNvPr id="5225" name="Group 175">
              <a:extLst>
                <a:ext uri="{FF2B5EF4-FFF2-40B4-BE49-F238E27FC236}">
                  <a16:creationId xmlns:a16="http://schemas.microsoft.com/office/drawing/2014/main" id="{D71938A3-D56D-D575-E205-8CAC1D0D3B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3996" y="3657600"/>
              <a:ext cx="6865532" cy="414754"/>
              <a:chOff x="2514600" y="2286000"/>
              <a:chExt cx="5792274" cy="414754"/>
            </a:xfrm>
          </p:grpSpPr>
          <p:grpSp>
            <p:nvGrpSpPr>
              <p:cNvPr id="5227" name="Group 77">
                <a:extLst>
                  <a:ext uri="{FF2B5EF4-FFF2-40B4-BE49-F238E27FC236}">
                    <a16:creationId xmlns:a16="http://schemas.microsoft.com/office/drawing/2014/main" id="{11EA33B4-201A-131D-D34A-4876DDD1BB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4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74" name="Oval 273">
                  <a:extLst>
                    <a:ext uri="{FF2B5EF4-FFF2-40B4-BE49-F238E27FC236}">
                      <a16:creationId xmlns:a16="http://schemas.microsoft.com/office/drawing/2014/main" id="{98C4F7E6-98F9-5B02-90B9-57D17515E950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75" name="TextBox 274">
                  <a:extLst>
                    <a:ext uri="{FF2B5EF4-FFF2-40B4-BE49-F238E27FC236}">
                      <a16:creationId xmlns:a16="http://schemas.microsoft.com/office/drawing/2014/main" id="{0A533AD3-CCC2-2C3B-707B-A67259A76421}"/>
                    </a:ext>
                  </a:extLst>
                </p:cNvPr>
                <p:cNvSpPr txBox="1"/>
                <p:nvPr/>
              </p:nvSpPr>
              <p:spPr>
                <a:xfrm>
                  <a:off x="2362176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28" name="Group 80">
                <a:extLst>
                  <a:ext uri="{FF2B5EF4-FFF2-40B4-BE49-F238E27FC236}">
                    <a16:creationId xmlns:a16="http://schemas.microsoft.com/office/drawing/2014/main" id="{51CBDACC-204B-2174-0933-4ED2CD0B36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95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72" name="Oval 271">
                  <a:extLst>
                    <a:ext uri="{FF2B5EF4-FFF2-40B4-BE49-F238E27FC236}">
                      <a16:creationId xmlns:a16="http://schemas.microsoft.com/office/drawing/2014/main" id="{C9B41EE5-860C-71D1-1796-005D12482DB3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73" name="TextBox 272">
                  <a:extLst>
                    <a:ext uri="{FF2B5EF4-FFF2-40B4-BE49-F238E27FC236}">
                      <a16:creationId xmlns:a16="http://schemas.microsoft.com/office/drawing/2014/main" id="{08DAE650-038F-0F6A-CCDB-4CF78A0DFD9D}"/>
                    </a:ext>
                  </a:extLst>
                </p:cNvPr>
                <p:cNvSpPr txBox="1"/>
                <p:nvPr/>
              </p:nvSpPr>
              <p:spPr>
                <a:xfrm>
                  <a:off x="2357508" y="1371600"/>
                  <a:ext cx="638826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29" name="Group 83">
                <a:extLst>
                  <a:ext uri="{FF2B5EF4-FFF2-40B4-BE49-F238E27FC236}">
                    <a16:creationId xmlns:a16="http://schemas.microsoft.com/office/drawing/2014/main" id="{E17269DD-4078-C61C-CFBF-0EC2D4B3A3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76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70" name="Oval 269">
                  <a:extLst>
                    <a:ext uri="{FF2B5EF4-FFF2-40B4-BE49-F238E27FC236}">
                      <a16:creationId xmlns:a16="http://schemas.microsoft.com/office/drawing/2014/main" id="{11CEAB51-47EE-331E-A372-72002FC85EA2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71" name="TextBox 270">
                  <a:extLst>
                    <a:ext uri="{FF2B5EF4-FFF2-40B4-BE49-F238E27FC236}">
                      <a16:creationId xmlns:a16="http://schemas.microsoft.com/office/drawing/2014/main" id="{8CB8AD45-0CEA-8B99-E685-C759BBAA54A6}"/>
                    </a:ext>
                  </a:extLst>
                </p:cNvPr>
                <p:cNvSpPr txBox="1"/>
                <p:nvPr/>
              </p:nvSpPr>
              <p:spPr>
                <a:xfrm>
                  <a:off x="2362214" y="1371676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0" name="Group 86">
                <a:extLst>
                  <a:ext uri="{FF2B5EF4-FFF2-40B4-BE49-F238E27FC236}">
                    <a16:creationId xmlns:a16="http://schemas.microsoft.com/office/drawing/2014/main" id="{9A7D8E17-5FA0-F6A4-BF69-B47453788C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57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68" name="Oval 267">
                  <a:extLst>
                    <a:ext uri="{FF2B5EF4-FFF2-40B4-BE49-F238E27FC236}">
                      <a16:creationId xmlns:a16="http://schemas.microsoft.com/office/drawing/2014/main" id="{E7472777-C719-0015-D751-41A4EFDCD844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9" name="TextBox 268">
                  <a:extLst>
                    <a:ext uri="{FF2B5EF4-FFF2-40B4-BE49-F238E27FC236}">
                      <a16:creationId xmlns:a16="http://schemas.microsoft.com/office/drawing/2014/main" id="{93C83015-1D92-1157-B4EF-845288205EB0}"/>
                    </a:ext>
                  </a:extLst>
                </p:cNvPr>
                <p:cNvSpPr txBox="1"/>
                <p:nvPr/>
              </p:nvSpPr>
              <p:spPr>
                <a:xfrm>
                  <a:off x="2361565" y="1371600"/>
                  <a:ext cx="629452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1" name="Group 89">
                <a:extLst>
                  <a:ext uri="{FF2B5EF4-FFF2-40B4-BE49-F238E27FC236}">
                    <a16:creationId xmlns:a16="http://schemas.microsoft.com/office/drawing/2014/main" id="{C09E35A7-1C1B-D9DC-7A5E-DE02BA213E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8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66" name="Oval 265">
                  <a:extLst>
                    <a:ext uri="{FF2B5EF4-FFF2-40B4-BE49-F238E27FC236}">
                      <a16:creationId xmlns:a16="http://schemas.microsoft.com/office/drawing/2014/main" id="{A923A120-2E52-08E1-9EF6-A209D63DCBAC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7" name="TextBox 266">
                  <a:extLst>
                    <a:ext uri="{FF2B5EF4-FFF2-40B4-BE49-F238E27FC236}">
                      <a16:creationId xmlns:a16="http://schemas.microsoft.com/office/drawing/2014/main" id="{436399D9-2800-5261-69B3-2D42D06C5F9A}"/>
                    </a:ext>
                  </a:extLst>
                </p:cNvPr>
                <p:cNvSpPr txBox="1"/>
                <p:nvPr/>
              </p:nvSpPr>
              <p:spPr>
                <a:xfrm>
                  <a:off x="2362253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2" name="Group 92">
                <a:extLst>
                  <a:ext uri="{FF2B5EF4-FFF2-40B4-BE49-F238E27FC236}">
                    <a16:creationId xmlns:a16="http://schemas.microsoft.com/office/drawing/2014/main" id="{E75CB767-124E-5391-703A-879030B47D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24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64" name="Oval 263">
                  <a:extLst>
                    <a:ext uri="{FF2B5EF4-FFF2-40B4-BE49-F238E27FC236}">
                      <a16:creationId xmlns:a16="http://schemas.microsoft.com/office/drawing/2014/main" id="{2941A645-839A-799C-91C4-AE57422289EF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5" name="TextBox 264">
                  <a:extLst>
                    <a:ext uri="{FF2B5EF4-FFF2-40B4-BE49-F238E27FC236}">
                      <a16:creationId xmlns:a16="http://schemas.microsoft.com/office/drawing/2014/main" id="{74F164A3-C58D-C3F1-B4E5-97B828E11A95}"/>
                    </a:ext>
                  </a:extLst>
                </p:cNvPr>
                <p:cNvSpPr txBox="1"/>
                <p:nvPr/>
              </p:nvSpPr>
              <p:spPr>
                <a:xfrm>
                  <a:off x="2362154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3" name="Group 95">
                <a:extLst>
                  <a:ext uri="{FF2B5EF4-FFF2-40B4-BE49-F238E27FC236}">
                    <a16:creationId xmlns:a16="http://schemas.microsoft.com/office/drawing/2014/main" id="{A62368FA-D8A2-C445-4DFB-6DCB23A021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5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62" name="Oval 261">
                  <a:extLst>
                    <a:ext uri="{FF2B5EF4-FFF2-40B4-BE49-F238E27FC236}">
                      <a16:creationId xmlns:a16="http://schemas.microsoft.com/office/drawing/2014/main" id="{78890C27-5D10-E07E-0272-6891D02C19A0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3" name="TextBox 262">
                  <a:extLst>
                    <a:ext uri="{FF2B5EF4-FFF2-40B4-BE49-F238E27FC236}">
                      <a16:creationId xmlns:a16="http://schemas.microsoft.com/office/drawing/2014/main" id="{CB01EED8-CFDC-3B40-C992-04B1A1573241}"/>
                    </a:ext>
                  </a:extLst>
                </p:cNvPr>
                <p:cNvSpPr txBox="1"/>
                <p:nvPr/>
              </p:nvSpPr>
              <p:spPr>
                <a:xfrm>
                  <a:off x="2362844" y="1371600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4" name="Group 98">
                <a:extLst>
                  <a:ext uri="{FF2B5EF4-FFF2-40B4-BE49-F238E27FC236}">
                    <a16:creationId xmlns:a16="http://schemas.microsoft.com/office/drawing/2014/main" id="{76F2A65E-4E16-03D0-CD98-E326B845F7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6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60" name="Oval 259">
                  <a:extLst>
                    <a:ext uri="{FF2B5EF4-FFF2-40B4-BE49-F238E27FC236}">
                      <a16:creationId xmlns:a16="http://schemas.microsoft.com/office/drawing/2014/main" id="{40C4D8CF-EE10-9562-2A81-D1480DE8CDE9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1" name="TextBox 260">
                  <a:extLst>
                    <a:ext uri="{FF2B5EF4-FFF2-40B4-BE49-F238E27FC236}">
                      <a16:creationId xmlns:a16="http://schemas.microsoft.com/office/drawing/2014/main" id="{B7AD11FD-EE49-9977-4FAD-ED5CFD2E79A5}"/>
                    </a:ext>
                  </a:extLst>
                </p:cNvPr>
                <p:cNvSpPr txBox="1"/>
                <p:nvPr/>
              </p:nvSpPr>
              <p:spPr>
                <a:xfrm>
                  <a:off x="2362193" y="1371676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5" name="Group 101">
                <a:extLst>
                  <a:ext uri="{FF2B5EF4-FFF2-40B4-BE49-F238E27FC236}">
                    <a16:creationId xmlns:a16="http://schemas.microsoft.com/office/drawing/2014/main" id="{3DD835CF-CC25-3778-1AFF-70AF6ACBD2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67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58" name="Oval 257">
                  <a:extLst>
                    <a:ext uri="{FF2B5EF4-FFF2-40B4-BE49-F238E27FC236}">
                      <a16:creationId xmlns:a16="http://schemas.microsoft.com/office/drawing/2014/main" id="{4FEF6684-A104-F56B-E733-BB7B91A86CD1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9" name="TextBox 258">
                  <a:extLst>
                    <a:ext uri="{FF2B5EF4-FFF2-40B4-BE49-F238E27FC236}">
                      <a16:creationId xmlns:a16="http://schemas.microsoft.com/office/drawing/2014/main" id="{CDB71B55-6E24-D95A-9D28-7AD4D9168968}"/>
                    </a:ext>
                  </a:extLst>
                </p:cNvPr>
                <p:cNvSpPr txBox="1"/>
                <p:nvPr/>
              </p:nvSpPr>
              <p:spPr>
                <a:xfrm>
                  <a:off x="2361543" y="1371600"/>
                  <a:ext cx="63480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6" name="Group 104">
                <a:extLst>
                  <a:ext uri="{FF2B5EF4-FFF2-40B4-BE49-F238E27FC236}">
                    <a16:creationId xmlns:a16="http://schemas.microsoft.com/office/drawing/2014/main" id="{B3B24B46-4E0E-25B0-15CA-02060D5841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8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56" name="Oval 255">
                  <a:extLst>
                    <a:ext uri="{FF2B5EF4-FFF2-40B4-BE49-F238E27FC236}">
                      <a16:creationId xmlns:a16="http://schemas.microsoft.com/office/drawing/2014/main" id="{4FF10FC5-ECF6-4847-432D-E1DE676D61DC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7" name="TextBox 256">
                  <a:extLst>
                    <a:ext uri="{FF2B5EF4-FFF2-40B4-BE49-F238E27FC236}">
                      <a16:creationId xmlns:a16="http://schemas.microsoft.com/office/drawing/2014/main" id="{49F244E8-19E2-7914-E1E3-CEEDA14274B3}"/>
                    </a:ext>
                  </a:extLst>
                </p:cNvPr>
                <p:cNvSpPr txBox="1"/>
                <p:nvPr/>
              </p:nvSpPr>
              <p:spPr>
                <a:xfrm>
                  <a:off x="2362231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7" name="Group 107">
                <a:extLst>
                  <a:ext uri="{FF2B5EF4-FFF2-40B4-BE49-F238E27FC236}">
                    <a16:creationId xmlns:a16="http://schemas.microsoft.com/office/drawing/2014/main" id="{4E2DD860-8C9B-845B-0E54-8C894A1DAC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29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54" name="Oval 253">
                  <a:extLst>
                    <a:ext uri="{FF2B5EF4-FFF2-40B4-BE49-F238E27FC236}">
                      <a16:creationId xmlns:a16="http://schemas.microsoft.com/office/drawing/2014/main" id="{D020E8AE-BB2B-8006-AF2F-7FBFAF216C3F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5" name="TextBox 254">
                  <a:extLst>
                    <a:ext uri="{FF2B5EF4-FFF2-40B4-BE49-F238E27FC236}">
                      <a16:creationId xmlns:a16="http://schemas.microsoft.com/office/drawing/2014/main" id="{24E40671-3624-7D6B-E86B-C21CB543CBD6}"/>
                    </a:ext>
                  </a:extLst>
                </p:cNvPr>
                <p:cNvSpPr txBox="1"/>
                <p:nvPr/>
              </p:nvSpPr>
              <p:spPr>
                <a:xfrm>
                  <a:off x="2361582" y="1371600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8" name="Group 110">
                <a:extLst>
                  <a:ext uri="{FF2B5EF4-FFF2-40B4-BE49-F238E27FC236}">
                    <a16:creationId xmlns:a16="http://schemas.microsoft.com/office/drawing/2014/main" id="{03E82B76-C44C-D768-5DEF-31B0BE11E8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9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52" name="Oval 251">
                  <a:extLst>
                    <a:ext uri="{FF2B5EF4-FFF2-40B4-BE49-F238E27FC236}">
                      <a16:creationId xmlns:a16="http://schemas.microsoft.com/office/drawing/2014/main" id="{6A433914-16F8-79CA-EB31-DBEABFA05DC2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3" name="TextBox 252">
                  <a:extLst>
                    <a:ext uri="{FF2B5EF4-FFF2-40B4-BE49-F238E27FC236}">
                      <a16:creationId xmlns:a16="http://schemas.microsoft.com/office/drawing/2014/main" id="{A4418BF0-D83D-9719-B19C-B1FF2FCFB5D5}"/>
                    </a:ext>
                  </a:extLst>
                </p:cNvPr>
                <p:cNvSpPr txBox="1"/>
                <p:nvPr/>
              </p:nvSpPr>
              <p:spPr>
                <a:xfrm>
                  <a:off x="2361603" y="1371600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39" name="Group 113">
                <a:extLst>
                  <a:ext uri="{FF2B5EF4-FFF2-40B4-BE49-F238E27FC236}">
                    <a16:creationId xmlns:a16="http://schemas.microsoft.com/office/drawing/2014/main" id="{CE47F090-4873-C9A9-3220-B72395D56A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10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50" name="Oval 249">
                  <a:extLst>
                    <a:ext uri="{FF2B5EF4-FFF2-40B4-BE49-F238E27FC236}">
                      <a16:creationId xmlns:a16="http://schemas.microsoft.com/office/drawing/2014/main" id="{3F56187B-654B-8291-BA6A-DE1EF169B294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1" name="TextBox 250">
                  <a:extLst>
                    <a:ext uri="{FF2B5EF4-FFF2-40B4-BE49-F238E27FC236}">
                      <a16:creationId xmlns:a16="http://schemas.microsoft.com/office/drawing/2014/main" id="{64F9C6EF-694B-018C-0EE1-866D8DB86433}"/>
                    </a:ext>
                  </a:extLst>
                </p:cNvPr>
                <p:cNvSpPr txBox="1"/>
                <p:nvPr/>
              </p:nvSpPr>
              <p:spPr>
                <a:xfrm>
                  <a:off x="2362271" y="1371676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40" name="Group 116">
                <a:extLst>
                  <a:ext uri="{FF2B5EF4-FFF2-40B4-BE49-F238E27FC236}">
                    <a16:creationId xmlns:a16="http://schemas.microsoft.com/office/drawing/2014/main" id="{9469EFCB-B7E0-99C6-82C5-93882D2121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1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48" name="Oval 247">
                  <a:extLst>
                    <a:ext uri="{FF2B5EF4-FFF2-40B4-BE49-F238E27FC236}">
                      <a16:creationId xmlns:a16="http://schemas.microsoft.com/office/drawing/2014/main" id="{DAFC9A49-A5EB-3A54-0161-08368C86AAE2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AED2604E-128F-2961-028A-106CB5B99FC1}"/>
                    </a:ext>
                  </a:extLst>
                </p:cNvPr>
                <p:cNvSpPr txBox="1"/>
                <p:nvPr/>
              </p:nvSpPr>
              <p:spPr>
                <a:xfrm>
                  <a:off x="2361620" y="1371600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41" name="Group 119">
                <a:extLst>
                  <a:ext uri="{FF2B5EF4-FFF2-40B4-BE49-F238E27FC236}">
                    <a16:creationId xmlns:a16="http://schemas.microsoft.com/office/drawing/2014/main" id="{C2E0BAF8-239D-F5AA-C49B-50A6FCA61A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72400" y="2362200"/>
                <a:ext cx="534474" cy="338554"/>
                <a:chOff x="2362200" y="1371600"/>
                <a:chExt cx="534474" cy="338554"/>
              </a:xfrm>
            </p:grpSpPr>
            <p:sp>
              <p:nvSpPr>
                <p:cNvPr id="246" name="Oval 245">
                  <a:extLst>
                    <a:ext uri="{FF2B5EF4-FFF2-40B4-BE49-F238E27FC236}">
                      <a16:creationId xmlns:a16="http://schemas.microsoft.com/office/drawing/2014/main" id="{1665DE5E-4C45-F773-6E79-EF3EA911CCCF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67A3F43A-E314-D12C-8648-B06FC5D7AF6B}"/>
                    </a:ext>
                  </a:extLst>
                </p:cNvPr>
                <p:cNvSpPr txBox="1"/>
                <p:nvPr/>
              </p:nvSpPr>
              <p:spPr>
                <a:xfrm>
                  <a:off x="2362309" y="1371676"/>
                  <a:ext cx="534365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sr-Latn-C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3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</p:grp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19883240-F844-0A6D-FA0E-E12578913BE5}"/>
                </a:ext>
              </a:extLst>
            </p:cNvPr>
            <p:cNvSpPr txBox="1"/>
            <p:nvPr/>
          </p:nvSpPr>
          <p:spPr>
            <a:xfrm>
              <a:off x="914400" y="3733877"/>
              <a:ext cx="792120" cy="3384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HOOC</a:t>
              </a:r>
              <a:endParaRPr lang="en-US" sz="16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192" name="Group 275">
            <a:extLst>
              <a:ext uri="{FF2B5EF4-FFF2-40B4-BE49-F238E27FC236}">
                <a16:creationId xmlns:a16="http://schemas.microsoft.com/office/drawing/2014/main" id="{2FF26E17-7D53-BE6E-D553-D8FC90E5FF8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181600"/>
            <a:ext cx="7475538" cy="414338"/>
            <a:chOff x="914400" y="3657600"/>
            <a:chExt cx="7475128" cy="414754"/>
          </a:xfrm>
        </p:grpSpPr>
        <p:grpSp>
          <p:nvGrpSpPr>
            <p:cNvPr id="5148" name="Group 175">
              <a:extLst>
                <a:ext uri="{FF2B5EF4-FFF2-40B4-BE49-F238E27FC236}">
                  <a16:creationId xmlns:a16="http://schemas.microsoft.com/office/drawing/2014/main" id="{841F3369-F6BF-C67F-4E2B-D6EE7195A8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3996" y="3657600"/>
              <a:ext cx="6865532" cy="414754"/>
              <a:chOff x="2514600" y="2286000"/>
              <a:chExt cx="5792274" cy="414754"/>
            </a:xfrm>
          </p:grpSpPr>
          <p:grpSp>
            <p:nvGrpSpPr>
              <p:cNvPr id="5150" name="Group 77">
                <a:extLst>
                  <a:ext uri="{FF2B5EF4-FFF2-40B4-BE49-F238E27FC236}">
                    <a16:creationId xmlns:a16="http://schemas.microsoft.com/office/drawing/2014/main" id="{A70DC24E-AFEF-AABE-A734-07EF98D589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4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22" name="Oval 321">
                  <a:extLst>
                    <a:ext uri="{FF2B5EF4-FFF2-40B4-BE49-F238E27FC236}">
                      <a16:creationId xmlns:a16="http://schemas.microsoft.com/office/drawing/2014/main" id="{6B062495-E657-36DA-F608-516D85784F0C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23" name="TextBox 322">
                  <a:extLst>
                    <a:ext uri="{FF2B5EF4-FFF2-40B4-BE49-F238E27FC236}">
                      <a16:creationId xmlns:a16="http://schemas.microsoft.com/office/drawing/2014/main" id="{DF29A563-8334-8CC2-04E4-E6F6EB8525A1}"/>
                    </a:ext>
                  </a:extLst>
                </p:cNvPr>
                <p:cNvSpPr txBox="1"/>
                <p:nvPr/>
              </p:nvSpPr>
              <p:spPr>
                <a:xfrm>
                  <a:off x="2362176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1" name="Group 80">
                <a:extLst>
                  <a:ext uri="{FF2B5EF4-FFF2-40B4-BE49-F238E27FC236}">
                    <a16:creationId xmlns:a16="http://schemas.microsoft.com/office/drawing/2014/main" id="{D04DCEDC-796B-612B-3137-3EAE2CB1C5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95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20" name="Oval 319">
                  <a:extLst>
                    <a:ext uri="{FF2B5EF4-FFF2-40B4-BE49-F238E27FC236}">
                      <a16:creationId xmlns:a16="http://schemas.microsoft.com/office/drawing/2014/main" id="{E1DC7259-2749-F6BB-5A3B-F109AE7E982A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21" name="TextBox 320">
                  <a:extLst>
                    <a:ext uri="{FF2B5EF4-FFF2-40B4-BE49-F238E27FC236}">
                      <a16:creationId xmlns:a16="http://schemas.microsoft.com/office/drawing/2014/main" id="{DAC1220C-7A55-FF46-2DBA-5BD5A60292C1}"/>
                    </a:ext>
                  </a:extLst>
                </p:cNvPr>
                <p:cNvSpPr txBox="1"/>
                <p:nvPr/>
              </p:nvSpPr>
              <p:spPr>
                <a:xfrm>
                  <a:off x="2357508" y="1371600"/>
                  <a:ext cx="638826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2" name="Group 83">
                <a:extLst>
                  <a:ext uri="{FF2B5EF4-FFF2-40B4-BE49-F238E27FC236}">
                    <a16:creationId xmlns:a16="http://schemas.microsoft.com/office/drawing/2014/main" id="{40CB05E9-2A6D-5E6F-0C24-FED6C2E38E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76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18" name="Oval 317">
                  <a:extLst>
                    <a:ext uri="{FF2B5EF4-FFF2-40B4-BE49-F238E27FC236}">
                      <a16:creationId xmlns:a16="http://schemas.microsoft.com/office/drawing/2014/main" id="{E4257213-5106-2D91-09D4-4E96572EB5F3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19" name="TextBox 318">
                  <a:extLst>
                    <a:ext uri="{FF2B5EF4-FFF2-40B4-BE49-F238E27FC236}">
                      <a16:creationId xmlns:a16="http://schemas.microsoft.com/office/drawing/2014/main" id="{24AFE913-29B6-57E3-C436-5451E6BE0786}"/>
                    </a:ext>
                  </a:extLst>
                </p:cNvPr>
                <p:cNvSpPr txBox="1"/>
                <p:nvPr/>
              </p:nvSpPr>
              <p:spPr>
                <a:xfrm>
                  <a:off x="2362214" y="1371676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3" name="Group 86">
                <a:extLst>
                  <a:ext uri="{FF2B5EF4-FFF2-40B4-BE49-F238E27FC236}">
                    <a16:creationId xmlns:a16="http://schemas.microsoft.com/office/drawing/2014/main" id="{F3A4FF19-8A16-3D8F-522F-F15A24BDC9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57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16" name="Oval 315">
                  <a:extLst>
                    <a:ext uri="{FF2B5EF4-FFF2-40B4-BE49-F238E27FC236}">
                      <a16:creationId xmlns:a16="http://schemas.microsoft.com/office/drawing/2014/main" id="{76C3AC20-F23C-9B5E-A4B1-9EFEAC11C43B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17" name="TextBox 316">
                  <a:extLst>
                    <a:ext uri="{FF2B5EF4-FFF2-40B4-BE49-F238E27FC236}">
                      <a16:creationId xmlns:a16="http://schemas.microsoft.com/office/drawing/2014/main" id="{82D67BAF-4E33-89AC-0EC9-647621E53624}"/>
                    </a:ext>
                  </a:extLst>
                </p:cNvPr>
                <p:cNvSpPr txBox="1"/>
                <p:nvPr/>
              </p:nvSpPr>
              <p:spPr>
                <a:xfrm>
                  <a:off x="2361565" y="1371600"/>
                  <a:ext cx="629452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4" name="Group 89">
                <a:extLst>
                  <a:ext uri="{FF2B5EF4-FFF2-40B4-BE49-F238E27FC236}">
                    <a16:creationId xmlns:a16="http://schemas.microsoft.com/office/drawing/2014/main" id="{C4031CB3-6E9D-08E0-EE74-D477EA0D38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86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14" name="Oval 313">
                  <a:extLst>
                    <a:ext uri="{FF2B5EF4-FFF2-40B4-BE49-F238E27FC236}">
                      <a16:creationId xmlns:a16="http://schemas.microsoft.com/office/drawing/2014/main" id="{B7B35ED9-295C-D5F7-312B-8141ACCFCBEE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15" name="TextBox 314">
                  <a:extLst>
                    <a:ext uri="{FF2B5EF4-FFF2-40B4-BE49-F238E27FC236}">
                      <a16:creationId xmlns:a16="http://schemas.microsoft.com/office/drawing/2014/main" id="{03A8722A-7C7B-A60C-C57F-40A0EBC20EA0}"/>
                    </a:ext>
                  </a:extLst>
                </p:cNvPr>
                <p:cNvSpPr txBox="1"/>
                <p:nvPr/>
              </p:nvSpPr>
              <p:spPr>
                <a:xfrm>
                  <a:off x="2362253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5" name="Group 92">
                <a:extLst>
                  <a:ext uri="{FF2B5EF4-FFF2-40B4-BE49-F238E27FC236}">
                    <a16:creationId xmlns:a16="http://schemas.microsoft.com/office/drawing/2014/main" id="{67E2BAD5-FE4A-8B38-7741-C2E65EEAEE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24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12" name="Oval 311">
                  <a:extLst>
                    <a:ext uri="{FF2B5EF4-FFF2-40B4-BE49-F238E27FC236}">
                      <a16:creationId xmlns:a16="http://schemas.microsoft.com/office/drawing/2014/main" id="{F9112FA9-ED99-369A-79C7-92D23B69F2F7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13" name="TextBox 312">
                  <a:extLst>
                    <a:ext uri="{FF2B5EF4-FFF2-40B4-BE49-F238E27FC236}">
                      <a16:creationId xmlns:a16="http://schemas.microsoft.com/office/drawing/2014/main" id="{FEA4DBDE-5C7D-2681-7DFD-DC690D8B3310}"/>
                    </a:ext>
                  </a:extLst>
                </p:cNvPr>
                <p:cNvSpPr txBox="1"/>
                <p:nvPr/>
              </p:nvSpPr>
              <p:spPr>
                <a:xfrm>
                  <a:off x="2362154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6" name="Group 95">
                <a:extLst>
                  <a:ext uri="{FF2B5EF4-FFF2-40B4-BE49-F238E27FC236}">
                    <a16:creationId xmlns:a16="http://schemas.microsoft.com/office/drawing/2014/main" id="{868418DC-7E80-5E93-48B1-CC2ECE710C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5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10" name="Oval 309">
                  <a:extLst>
                    <a:ext uri="{FF2B5EF4-FFF2-40B4-BE49-F238E27FC236}">
                      <a16:creationId xmlns:a16="http://schemas.microsoft.com/office/drawing/2014/main" id="{A8266F92-D1DD-E1B5-9C9F-16FD71C71CFA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11" name="TextBox 310">
                  <a:extLst>
                    <a:ext uri="{FF2B5EF4-FFF2-40B4-BE49-F238E27FC236}">
                      <a16:creationId xmlns:a16="http://schemas.microsoft.com/office/drawing/2014/main" id="{849C5F8E-1A35-5248-6159-F5E370CB30F8}"/>
                    </a:ext>
                  </a:extLst>
                </p:cNvPr>
                <p:cNvSpPr txBox="1"/>
                <p:nvPr/>
              </p:nvSpPr>
              <p:spPr>
                <a:xfrm>
                  <a:off x="2362844" y="1371600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7" name="Group 98">
                <a:extLst>
                  <a:ext uri="{FF2B5EF4-FFF2-40B4-BE49-F238E27FC236}">
                    <a16:creationId xmlns:a16="http://schemas.microsoft.com/office/drawing/2014/main" id="{7BB0AA43-1B7C-E77A-52B4-561B193CB8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6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08" name="Oval 307">
                  <a:extLst>
                    <a:ext uri="{FF2B5EF4-FFF2-40B4-BE49-F238E27FC236}">
                      <a16:creationId xmlns:a16="http://schemas.microsoft.com/office/drawing/2014/main" id="{490D6DA5-465F-F207-DE54-FAC7DBB50495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09" name="TextBox 308">
                  <a:extLst>
                    <a:ext uri="{FF2B5EF4-FFF2-40B4-BE49-F238E27FC236}">
                      <a16:creationId xmlns:a16="http://schemas.microsoft.com/office/drawing/2014/main" id="{B5560D4B-9572-5784-F310-19F58BAA1DCF}"/>
                    </a:ext>
                  </a:extLst>
                </p:cNvPr>
                <p:cNvSpPr txBox="1"/>
                <p:nvPr/>
              </p:nvSpPr>
              <p:spPr>
                <a:xfrm>
                  <a:off x="2362193" y="1371676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8" name="Group 101">
                <a:extLst>
                  <a:ext uri="{FF2B5EF4-FFF2-40B4-BE49-F238E27FC236}">
                    <a16:creationId xmlns:a16="http://schemas.microsoft.com/office/drawing/2014/main" id="{899BA86B-01DF-77E5-32C0-99DFDC8A67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67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06" name="Oval 305">
                  <a:extLst>
                    <a:ext uri="{FF2B5EF4-FFF2-40B4-BE49-F238E27FC236}">
                      <a16:creationId xmlns:a16="http://schemas.microsoft.com/office/drawing/2014/main" id="{544CB0E0-2F55-DCDA-D2E5-569485E8649B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07" name="TextBox 306">
                  <a:extLst>
                    <a:ext uri="{FF2B5EF4-FFF2-40B4-BE49-F238E27FC236}">
                      <a16:creationId xmlns:a16="http://schemas.microsoft.com/office/drawing/2014/main" id="{06F4BFAA-13DF-5260-3A39-E9407FEDBB35}"/>
                    </a:ext>
                  </a:extLst>
                </p:cNvPr>
                <p:cNvSpPr txBox="1"/>
                <p:nvPr/>
              </p:nvSpPr>
              <p:spPr>
                <a:xfrm>
                  <a:off x="2361543" y="1371600"/>
                  <a:ext cx="63480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59" name="Group 104">
                <a:extLst>
                  <a:ext uri="{FF2B5EF4-FFF2-40B4-BE49-F238E27FC236}">
                    <a16:creationId xmlns:a16="http://schemas.microsoft.com/office/drawing/2014/main" id="{74C2525C-4E3D-22B6-ED0B-C98EB285B3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8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04" name="Oval 303">
                  <a:extLst>
                    <a:ext uri="{FF2B5EF4-FFF2-40B4-BE49-F238E27FC236}">
                      <a16:creationId xmlns:a16="http://schemas.microsoft.com/office/drawing/2014/main" id="{73991477-872D-ECF3-821E-B843C996B125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05" name="TextBox 304">
                  <a:extLst>
                    <a:ext uri="{FF2B5EF4-FFF2-40B4-BE49-F238E27FC236}">
                      <a16:creationId xmlns:a16="http://schemas.microsoft.com/office/drawing/2014/main" id="{C4BD990C-2A63-5AA5-F8C5-36FF19958E0A}"/>
                    </a:ext>
                  </a:extLst>
                </p:cNvPr>
                <p:cNvSpPr txBox="1"/>
                <p:nvPr/>
              </p:nvSpPr>
              <p:spPr>
                <a:xfrm>
                  <a:off x="2362231" y="1371676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60" name="Group 107">
                <a:extLst>
                  <a:ext uri="{FF2B5EF4-FFF2-40B4-BE49-F238E27FC236}">
                    <a16:creationId xmlns:a16="http://schemas.microsoft.com/office/drawing/2014/main" id="{492EA444-6A56-BA21-F6D5-4AE5161763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29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02" name="Oval 301">
                  <a:extLst>
                    <a:ext uri="{FF2B5EF4-FFF2-40B4-BE49-F238E27FC236}">
                      <a16:creationId xmlns:a16="http://schemas.microsoft.com/office/drawing/2014/main" id="{3A9E56B3-282E-8720-0E2C-B9F9D2BB9933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03" name="TextBox 302">
                  <a:extLst>
                    <a:ext uri="{FF2B5EF4-FFF2-40B4-BE49-F238E27FC236}">
                      <a16:creationId xmlns:a16="http://schemas.microsoft.com/office/drawing/2014/main" id="{065A4C38-BD55-B142-6295-48D61B6155F6}"/>
                    </a:ext>
                  </a:extLst>
                </p:cNvPr>
                <p:cNvSpPr txBox="1"/>
                <p:nvPr/>
              </p:nvSpPr>
              <p:spPr>
                <a:xfrm>
                  <a:off x="2361582" y="1371600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61" name="Group 110">
                <a:extLst>
                  <a:ext uri="{FF2B5EF4-FFF2-40B4-BE49-F238E27FC236}">
                    <a16:creationId xmlns:a16="http://schemas.microsoft.com/office/drawing/2014/main" id="{313A8D2C-7EAF-9C56-BF67-F492030331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96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id="{63BA7E34-248B-6652-8963-82EF75842C60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01" name="TextBox 300">
                  <a:extLst>
                    <a:ext uri="{FF2B5EF4-FFF2-40B4-BE49-F238E27FC236}">
                      <a16:creationId xmlns:a16="http://schemas.microsoft.com/office/drawing/2014/main" id="{99CC746B-B17F-7C14-612E-484E3DE7A5A6}"/>
                    </a:ext>
                  </a:extLst>
                </p:cNvPr>
                <p:cNvSpPr txBox="1"/>
                <p:nvPr/>
              </p:nvSpPr>
              <p:spPr>
                <a:xfrm>
                  <a:off x="2361603" y="1371600"/>
                  <a:ext cx="633470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62" name="Group 113">
                <a:extLst>
                  <a:ext uri="{FF2B5EF4-FFF2-40B4-BE49-F238E27FC236}">
                    <a16:creationId xmlns:a16="http://schemas.microsoft.com/office/drawing/2014/main" id="{2305BFAC-3A5A-DAB9-F8E0-5EF62FEEA9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10400" y="23622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98" name="Oval 297">
                  <a:extLst>
                    <a:ext uri="{FF2B5EF4-FFF2-40B4-BE49-F238E27FC236}">
                      <a16:creationId xmlns:a16="http://schemas.microsoft.com/office/drawing/2014/main" id="{53D12DED-6E0F-0A34-ED1C-A0BB3DB11C47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99" name="TextBox 298">
                  <a:extLst>
                    <a:ext uri="{FF2B5EF4-FFF2-40B4-BE49-F238E27FC236}">
                      <a16:creationId xmlns:a16="http://schemas.microsoft.com/office/drawing/2014/main" id="{C4667819-9A26-A87E-23D6-7C2208A46543}"/>
                    </a:ext>
                  </a:extLst>
                </p:cNvPr>
                <p:cNvSpPr txBox="1"/>
                <p:nvPr/>
              </p:nvSpPr>
              <p:spPr>
                <a:xfrm>
                  <a:off x="2362271" y="1371676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63" name="Group 116">
                <a:extLst>
                  <a:ext uri="{FF2B5EF4-FFF2-40B4-BE49-F238E27FC236}">
                    <a16:creationId xmlns:a16="http://schemas.microsoft.com/office/drawing/2014/main" id="{B5F6A6E2-1ED4-39E3-AD1C-C87EDE3E06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1400" y="2286000"/>
                <a:ext cx="633507" cy="338554"/>
                <a:chOff x="2362200" y="1371600"/>
                <a:chExt cx="633507" cy="338554"/>
              </a:xfrm>
            </p:grpSpPr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6ECDBF55-EB3A-1763-3656-089F6D2020D8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97" name="TextBox 296">
                  <a:extLst>
                    <a:ext uri="{FF2B5EF4-FFF2-40B4-BE49-F238E27FC236}">
                      <a16:creationId xmlns:a16="http://schemas.microsoft.com/office/drawing/2014/main" id="{D4D0EE28-7E12-EF7C-94B8-E9ECEDC15CEB}"/>
                    </a:ext>
                  </a:extLst>
                </p:cNvPr>
                <p:cNvSpPr txBox="1"/>
                <p:nvPr/>
              </p:nvSpPr>
              <p:spPr>
                <a:xfrm>
                  <a:off x="2361620" y="1371600"/>
                  <a:ext cx="633469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en-U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2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164" name="Group 119">
                <a:extLst>
                  <a:ext uri="{FF2B5EF4-FFF2-40B4-BE49-F238E27FC236}">
                    <a16:creationId xmlns:a16="http://schemas.microsoft.com/office/drawing/2014/main" id="{E31A3D49-F6EC-7D26-2FE2-D794DA9746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72400" y="2362200"/>
                <a:ext cx="534474" cy="338554"/>
                <a:chOff x="2362200" y="1371600"/>
                <a:chExt cx="534474" cy="338554"/>
              </a:xfrm>
            </p:grpSpPr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1C2A1DD9-25C2-5045-A958-9385B8C7311F}"/>
                    </a:ext>
                  </a:extLst>
                </p:cNvPr>
                <p:cNvSpPr/>
                <p:nvPr/>
              </p:nvSpPr>
              <p:spPr>
                <a:xfrm>
                  <a:off x="2514600" y="1371600"/>
                  <a:ext cx="381000" cy="304800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95" name="TextBox 294">
                  <a:extLst>
                    <a:ext uri="{FF2B5EF4-FFF2-40B4-BE49-F238E27FC236}">
                      <a16:creationId xmlns:a16="http://schemas.microsoft.com/office/drawing/2014/main" id="{F7933AA0-B286-C1CE-1F78-48FA06236C85}"/>
                    </a:ext>
                  </a:extLst>
                </p:cNvPr>
                <p:cNvSpPr txBox="1"/>
                <p:nvPr/>
              </p:nvSpPr>
              <p:spPr>
                <a:xfrm>
                  <a:off x="2362309" y="1371676"/>
                  <a:ext cx="534365" cy="33847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-CH</a:t>
                  </a:r>
                  <a:r>
                    <a:rPr lang="sr-Latn-CS" sz="16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itchFamily="66" charset="0"/>
                      <a:cs typeface="Arial" charset="0"/>
                    </a:rPr>
                    <a:t>3</a:t>
                  </a:r>
                  <a:endParaRPr lang="en-US" sz="1600" dirty="0">
                    <a:latin typeface="Arial" charset="0"/>
                    <a:cs typeface="Arial" charset="0"/>
                  </a:endParaRPr>
                </a:p>
              </p:txBody>
            </p:sp>
          </p:grpSp>
        </p:grp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4590B131-B7C2-84D5-29AF-CEA6DCF74760}"/>
                </a:ext>
              </a:extLst>
            </p:cNvPr>
            <p:cNvSpPr txBox="1"/>
            <p:nvPr/>
          </p:nvSpPr>
          <p:spPr>
            <a:xfrm>
              <a:off x="914400" y="3733877"/>
              <a:ext cx="792120" cy="3384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HOOC</a:t>
              </a:r>
              <a:endParaRPr lang="en-US" sz="16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26" name="Oval 325">
            <a:extLst>
              <a:ext uri="{FF2B5EF4-FFF2-40B4-BE49-F238E27FC236}">
                <a16:creationId xmlns:a16="http://schemas.microsoft.com/office/drawing/2014/main" id="{8F1A59AF-AD79-53DC-6B09-56B82697B507}"/>
              </a:ext>
            </a:extLst>
          </p:cNvPr>
          <p:cNvSpPr/>
          <p:nvPr/>
        </p:nvSpPr>
        <p:spPr>
          <a:xfrm>
            <a:off x="811213" y="5181600"/>
            <a:ext cx="1066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8" name="Curved Connector 327">
            <a:extLst>
              <a:ext uri="{FF2B5EF4-FFF2-40B4-BE49-F238E27FC236}">
                <a16:creationId xmlns:a16="http://schemas.microsoft.com/office/drawing/2014/main" id="{9BAD41AA-25C9-0E9B-62AF-88EB0E68157D}"/>
              </a:ext>
            </a:extLst>
          </p:cNvPr>
          <p:cNvCxnSpPr/>
          <p:nvPr/>
        </p:nvCxnSpPr>
        <p:spPr>
          <a:xfrm>
            <a:off x="1192213" y="5486400"/>
            <a:ext cx="914400" cy="914400"/>
          </a:xfrm>
          <a:prstGeom prst="curvedConnector3">
            <a:avLst>
              <a:gd name="adj1" fmla="val 42000"/>
            </a:avLst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>
            <a:extLst>
              <a:ext uri="{FF2B5EF4-FFF2-40B4-BE49-F238E27FC236}">
                <a16:creationId xmlns:a16="http://schemas.microsoft.com/office/drawing/2014/main" id="{057DC334-D7CF-7DC0-5EEF-AE61D86567CB}"/>
              </a:ext>
            </a:extLst>
          </p:cNvPr>
          <p:cNvSpPr txBox="1"/>
          <p:nvPr/>
        </p:nvSpPr>
        <p:spPr bwMode="auto">
          <a:xfrm>
            <a:off x="2106125" y="6248400"/>
            <a:ext cx="782587" cy="369332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3H</a:t>
            </a:r>
            <a:r>
              <a:rPr 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</a:t>
            </a:r>
            <a:endParaRPr lang="en-US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32" name="Title 1">
            <a:extLst>
              <a:ext uri="{FF2B5EF4-FFF2-40B4-BE49-F238E27FC236}">
                <a16:creationId xmlns:a16="http://schemas.microsoft.com/office/drawing/2014/main" id="{E45DDF04-2B15-A137-0E6F-8B3FA1582C3C}"/>
              </a:ext>
            </a:extLst>
          </p:cNvPr>
          <p:cNvSpPr txBox="1">
            <a:spLocks/>
          </p:cNvSpPr>
          <p:nvPr/>
        </p:nvSpPr>
        <p:spPr>
          <a:xfrm>
            <a:off x="0" y="152400"/>
            <a:ext cx="3124200" cy="5334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Trigliceridi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cxnSp>
        <p:nvCxnSpPr>
          <p:cNvPr id="334" name="Curved Connector 333">
            <a:extLst>
              <a:ext uri="{FF2B5EF4-FFF2-40B4-BE49-F238E27FC236}">
                <a16:creationId xmlns:a16="http://schemas.microsoft.com/office/drawing/2014/main" id="{7D7DD8D4-5C43-1635-3013-D6562BD05302}"/>
              </a:ext>
            </a:extLst>
          </p:cNvPr>
          <p:cNvCxnSpPr/>
          <p:nvPr/>
        </p:nvCxnSpPr>
        <p:spPr>
          <a:xfrm flipV="1">
            <a:off x="1981200" y="1066800"/>
            <a:ext cx="762000" cy="228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Box 336">
            <a:extLst>
              <a:ext uri="{FF2B5EF4-FFF2-40B4-BE49-F238E27FC236}">
                <a16:creationId xmlns:a16="http://schemas.microsoft.com/office/drawing/2014/main" id="{EAC0D270-C882-5A89-133F-39C97C260C61}"/>
              </a:ext>
            </a:extLst>
          </p:cNvPr>
          <p:cNvSpPr txBox="1"/>
          <p:nvPr/>
        </p:nvSpPr>
        <p:spPr>
          <a:xfrm>
            <a:off x="2667000" y="914400"/>
            <a:ext cx="15176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Estarska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veza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AF419F1D-FB0F-DCF4-CEAE-40114552AA85}"/>
              </a:ext>
            </a:extLst>
          </p:cNvPr>
          <p:cNvSpPr txBox="1"/>
          <p:nvPr/>
        </p:nvSpPr>
        <p:spPr>
          <a:xfrm>
            <a:off x="2819400" y="228600"/>
            <a:ext cx="64087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- e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stri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glicerola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vi</a:t>
            </a:r>
            <a:r>
              <a:rPr lang="sr-Latn-C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ših masnih kiselina</a:t>
            </a:r>
            <a:endParaRPr lang="en-US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0" animBg="1"/>
      <p:bldP spid="325" grpId="0" animBg="1"/>
      <p:bldP spid="226" grpId="0"/>
      <p:bldP spid="227" grpId="0"/>
      <p:bldP spid="326" grpId="0" animBg="1"/>
      <p:bldP spid="337" grpId="0"/>
      <p:bldP spid="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64251C-1752-2A72-8180-B6618A08EB5B}"/>
              </a:ext>
            </a:extLst>
          </p:cNvPr>
          <p:cNvSpPr/>
          <p:nvPr/>
        </p:nvSpPr>
        <p:spPr>
          <a:xfrm>
            <a:off x="0" y="0"/>
            <a:ext cx="70866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Reakcije triglicerida </a:t>
            </a:r>
            <a:endParaRPr lang="en-US" sz="4400" dirty="0">
              <a:latin typeface="+mn-lt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262D8B-2C41-3423-6420-D27E3BE39755}"/>
              </a:ext>
            </a:extLst>
          </p:cNvPr>
          <p:cNvSpPr/>
          <p:nvPr/>
        </p:nvSpPr>
        <p:spPr>
          <a:xfrm>
            <a:off x="0" y="990600"/>
            <a:ext cx="9144000" cy="10302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Rastvorljivost: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u </a:t>
            </a:r>
            <a:r>
              <a:rPr lang="sr-Latn-C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nepolarnim</a:t>
            </a: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 organskim rastvaračima</a:t>
            </a: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(hloroform, etar, aceton...)</a:t>
            </a:r>
            <a:endParaRPr lang="en-US" sz="2200" dirty="0">
              <a:latin typeface="Comic Sans MS" pitchFamily="66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87EFEE-866A-F459-34BC-6918098C4017}"/>
              </a:ext>
            </a:extLst>
          </p:cNvPr>
          <p:cNvSpPr/>
          <p:nvPr/>
        </p:nvSpPr>
        <p:spPr>
          <a:xfrm>
            <a:off x="0" y="2133600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Saponifikacija masti (alkalna hidroliza): </a:t>
            </a:r>
          </a:p>
        </p:txBody>
      </p:sp>
      <p:grpSp>
        <p:nvGrpSpPr>
          <p:cNvPr id="5" name="Group 227">
            <a:extLst>
              <a:ext uri="{FF2B5EF4-FFF2-40B4-BE49-F238E27FC236}">
                <a16:creationId xmlns:a16="http://schemas.microsoft.com/office/drawing/2014/main" id="{9648F524-79A8-5D41-57EA-4440390EDFB4}"/>
              </a:ext>
            </a:extLst>
          </p:cNvPr>
          <p:cNvGrpSpPr>
            <a:grpSpLocks/>
          </p:cNvGrpSpPr>
          <p:nvPr/>
        </p:nvGrpSpPr>
        <p:grpSpPr bwMode="auto">
          <a:xfrm>
            <a:off x="0" y="2743200"/>
            <a:ext cx="6751638" cy="1831975"/>
            <a:chOff x="0" y="2743200"/>
            <a:chExt cx="6751205" cy="183177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E1A8C6-2741-87E0-B6E7-7B57EF33F191}"/>
                </a:ext>
              </a:extLst>
            </p:cNvPr>
            <p:cNvCxnSpPr/>
            <p:nvPr/>
          </p:nvCxnSpPr>
          <p:spPr bwMode="auto">
            <a:xfrm rot="5400000">
              <a:off x="76992" y="3428132"/>
              <a:ext cx="152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D3C692B-DCF3-7D39-657D-2F0F3517A8EB}"/>
                </a:ext>
              </a:extLst>
            </p:cNvPr>
            <p:cNvSpPr txBox="1"/>
            <p:nvPr/>
          </p:nvSpPr>
          <p:spPr bwMode="auto">
            <a:xfrm>
              <a:off x="0" y="3581400"/>
              <a:ext cx="1043876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CH-O - C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533A32-2722-2939-FFDA-9D33B5FB04CA}"/>
                </a:ext>
              </a:extLst>
            </p:cNvPr>
            <p:cNvSpPr txBox="1"/>
            <p:nvPr/>
          </p:nvSpPr>
          <p:spPr bwMode="auto">
            <a:xfrm>
              <a:off x="0" y="4191000"/>
              <a:ext cx="1127232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 - C</a:t>
              </a:r>
              <a:endPara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0A518FA-B1EF-55FC-6A93-7780E2D32398}"/>
                </a:ext>
              </a:extLst>
            </p:cNvPr>
            <p:cNvCxnSpPr/>
            <p:nvPr/>
          </p:nvCxnSpPr>
          <p:spPr bwMode="auto">
            <a:xfrm rot="5400000">
              <a:off x="76992" y="4037666"/>
              <a:ext cx="152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4DD8B78-3222-29EB-75A0-C8C6A663DF13}"/>
                </a:ext>
              </a:extLst>
            </p:cNvPr>
            <p:cNvSpPr txBox="1"/>
            <p:nvPr/>
          </p:nvSpPr>
          <p:spPr bwMode="auto">
            <a:xfrm>
              <a:off x="0" y="2971800"/>
              <a:ext cx="1127232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 - C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1E40CE0-0CCE-748C-4A16-C95FADB89C03}"/>
                </a:ext>
              </a:extLst>
            </p:cNvPr>
            <p:cNvSpPr txBox="1"/>
            <p:nvPr/>
          </p:nvSpPr>
          <p:spPr bwMode="auto">
            <a:xfrm rot="18066927">
              <a:off x="913620" y="2845930"/>
              <a:ext cx="236898" cy="309903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=</a:t>
              </a:r>
            </a:p>
          </p:txBody>
        </p:sp>
        <p:grpSp>
          <p:nvGrpSpPr>
            <p:cNvPr id="6246" name="Group 32">
              <a:extLst>
                <a:ext uri="{FF2B5EF4-FFF2-40B4-BE49-F238E27FC236}">
                  <a16:creationId xmlns:a16="http://schemas.microsoft.com/office/drawing/2014/main" id="{69BA3AC9-F31D-A566-4937-A0A37E46FC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3048000"/>
              <a:ext cx="579005" cy="307777"/>
              <a:chOff x="2362200" y="1371600"/>
              <a:chExt cx="579005" cy="307777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32A99631-05CD-4EDB-EAA9-ACCCA1A7FC4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64" name="TextBox 23">
                <a:extLst>
                  <a:ext uri="{FF2B5EF4-FFF2-40B4-BE49-F238E27FC236}">
                    <a16:creationId xmlns:a16="http://schemas.microsoft.com/office/drawing/2014/main" id="{DE51A87E-D888-684A-4720-2ABA2F102C98}"/>
                  </a:ext>
                </a:extLst>
              </p:cNvPr>
              <p:cNvSpPr txBox="1"/>
              <p:nvPr/>
            </p:nvSpPr>
            <p:spPr>
              <a:xfrm>
                <a:off x="2362141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47" name="Group 33">
              <a:extLst>
                <a:ext uri="{FF2B5EF4-FFF2-40B4-BE49-F238E27FC236}">
                  <a16:creationId xmlns:a16="http://schemas.microsoft.com/office/drawing/2014/main" id="{685CA7C0-A353-BCC1-B801-7924D6D92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2971800"/>
              <a:ext cx="579005" cy="307777"/>
              <a:chOff x="2362200" y="1371600"/>
              <a:chExt cx="579005" cy="307777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A942B82C-B115-7938-46F6-68D03BA39A4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4493472-E7F7-1CDC-267C-DD4BB90319BA}"/>
                  </a:ext>
                </a:extLst>
              </p:cNvPr>
              <p:cNvSpPr txBox="1"/>
              <p:nvPr/>
            </p:nvSpPr>
            <p:spPr>
              <a:xfrm>
                <a:off x="2362117" y="137157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48" name="Group 36">
              <a:extLst>
                <a:ext uri="{FF2B5EF4-FFF2-40B4-BE49-F238E27FC236}">
                  <a16:creationId xmlns:a16="http://schemas.microsoft.com/office/drawing/2014/main" id="{9FAD7D3D-8B00-AF65-AA51-7ED2F31DF0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6400" y="3048000"/>
              <a:ext cx="579005" cy="307777"/>
              <a:chOff x="2362200" y="1371600"/>
              <a:chExt cx="579005" cy="307777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FD7984BD-12FF-DF09-7844-78B09F9EB8A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14C0D3F-93E9-D1E5-F96C-925C076597E0}"/>
                  </a:ext>
                </a:extLst>
              </p:cNvPr>
              <p:cNvSpPr txBox="1"/>
              <p:nvPr/>
            </p:nvSpPr>
            <p:spPr>
              <a:xfrm>
                <a:off x="2362092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49" name="Group 39">
              <a:extLst>
                <a:ext uri="{FF2B5EF4-FFF2-40B4-BE49-F238E27FC236}">
                  <a16:creationId xmlns:a16="http://schemas.microsoft.com/office/drawing/2014/main" id="{A7483572-2D7A-72E2-6A39-02F296CF0B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7400" y="2971800"/>
              <a:ext cx="579005" cy="307777"/>
              <a:chOff x="2362200" y="1371600"/>
              <a:chExt cx="579005" cy="307777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ACB81796-B3B6-D793-1792-89360732522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ECD782A-3286-6C2A-465C-C69D5250F3EB}"/>
                  </a:ext>
                </a:extLst>
              </p:cNvPr>
              <p:cNvSpPr txBox="1"/>
              <p:nvPr/>
            </p:nvSpPr>
            <p:spPr>
              <a:xfrm>
                <a:off x="2362068" y="137157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0" name="Group 42">
              <a:extLst>
                <a:ext uri="{FF2B5EF4-FFF2-40B4-BE49-F238E27FC236}">
                  <a16:creationId xmlns:a16="http://schemas.microsoft.com/office/drawing/2014/main" id="{78576557-157E-9D3B-2B1B-3F11ED743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8400" y="3048000"/>
              <a:ext cx="579005" cy="307777"/>
              <a:chOff x="2362200" y="1371600"/>
              <a:chExt cx="579005" cy="307777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E18E0EC5-3CD3-2938-8442-C6CA155CA83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C8C16E2-D56B-5BB6-F127-46EBAC52698A}"/>
                  </a:ext>
                </a:extLst>
              </p:cNvPr>
              <p:cNvSpPr txBox="1"/>
              <p:nvPr/>
            </p:nvSpPr>
            <p:spPr>
              <a:xfrm>
                <a:off x="2362044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1" name="Group 48">
              <a:extLst>
                <a:ext uri="{FF2B5EF4-FFF2-40B4-BE49-F238E27FC236}">
                  <a16:creationId xmlns:a16="http://schemas.microsoft.com/office/drawing/2014/main" id="{14DAF9EC-4ABB-1856-4301-82279180B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4200" y="3048000"/>
              <a:ext cx="579005" cy="307777"/>
              <a:chOff x="2362200" y="1371600"/>
              <a:chExt cx="579005" cy="307777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29634E4-35C7-DA8A-7E45-D00BA6995C1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097620-5D9D-BD32-A2B4-7277EBF3478D}"/>
                  </a:ext>
                </a:extLst>
              </p:cNvPr>
              <p:cNvSpPr txBox="1"/>
              <p:nvPr/>
            </p:nvSpPr>
            <p:spPr>
              <a:xfrm>
                <a:off x="2362000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2" name="Group 51">
              <a:extLst>
                <a:ext uri="{FF2B5EF4-FFF2-40B4-BE49-F238E27FC236}">
                  <a16:creationId xmlns:a16="http://schemas.microsoft.com/office/drawing/2014/main" id="{E9C6854A-A6DC-6AA2-F090-9F3AAAE2F6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2971800"/>
              <a:ext cx="579005" cy="307777"/>
              <a:chOff x="2362200" y="1371600"/>
              <a:chExt cx="579005" cy="307777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EA172D22-B9C7-1D07-D70E-E66C70C388F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490D201-F7BA-668B-8292-74107B809B6F}"/>
                  </a:ext>
                </a:extLst>
              </p:cNvPr>
              <p:cNvSpPr txBox="1"/>
              <p:nvPr/>
            </p:nvSpPr>
            <p:spPr>
              <a:xfrm>
                <a:off x="2361975" y="137157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3" name="Group 54">
              <a:extLst>
                <a:ext uri="{FF2B5EF4-FFF2-40B4-BE49-F238E27FC236}">
                  <a16:creationId xmlns:a16="http://schemas.microsoft.com/office/drawing/2014/main" id="{3BE082C2-0E73-E4C0-5838-F6C43F8E74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6200" y="3048000"/>
              <a:ext cx="579005" cy="307777"/>
              <a:chOff x="2362200" y="1371600"/>
              <a:chExt cx="579005" cy="307777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AEE73463-9B5A-1AB1-B9F5-A4DA42539C8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71CD535-8A7D-EB4E-5B34-34C31FBD262B}"/>
                  </a:ext>
                </a:extLst>
              </p:cNvPr>
              <p:cNvSpPr txBox="1"/>
              <p:nvPr/>
            </p:nvSpPr>
            <p:spPr>
              <a:xfrm>
                <a:off x="2361951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4" name="Group 57">
              <a:extLst>
                <a:ext uri="{FF2B5EF4-FFF2-40B4-BE49-F238E27FC236}">
                  <a16:creationId xmlns:a16="http://schemas.microsoft.com/office/drawing/2014/main" id="{1562ACC0-0677-CAFF-CC0E-2A9212AA2B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7200" y="2971800"/>
              <a:ext cx="579005" cy="307777"/>
              <a:chOff x="2362200" y="1371600"/>
              <a:chExt cx="579005" cy="307777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0B77461-8908-B8C4-7AFC-4B14071E487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C1D8BA2-C764-0253-0B82-0AF787280656}"/>
                  </a:ext>
                </a:extLst>
              </p:cNvPr>
              <p:cNvSpPr txBox="1"/>
              <p:nvPr/>
            </p:nvSpPr>
            <p:spPr>
              <a:xfrm>
                <a:off x="2361926" y="137157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5" name="Group 60">
              <a:extLst>
                <a:ext uri="{FF2B5EF4-FFF2-40B4-BE49-F238E27FC236}">
                  <a16:creationId xmlns:a16="http://schemas.microsoft.com/office/drawing/2014/main" id="{F9B5CEEE-E2C6-D796-3222-80B8988CC7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8200" y="3048000"/>
              <a:ext cx="579005" cy="307777"/>
              <a:chOff x="2362200" y="1371600"/>
              <a:chExt cx="579005" cy="307777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68AE130-C1F3-EF42-567F-003493519A7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01FC0BE-44D8-4442-D2DB-29A1EE095190}"/>
                  </a:ext>
                </a:extLst>
              </p:cNvPr>
              <p:cNvSpPr txBox="1"/>
              <p:nvPr/>
            </p:nvSpPr>
            <p:spPr>
              <a:xfrm>
                <a:off x="2361902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6" name="Group 63">
              <a:extLst>
                <a:ext uri="{FF2B5EF4-FFF2-40B4-BE49-F238E27FC236}">
                  <a16:creationId xmlns:a16="http://schemas.microsoft.com/office/drawing/2014/main" id="{8307F1A5-B4A6-7B46-977E-32960A09C0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2971800"/>
              <a:ext cx="579005" cy="307777"/>
              <a:chOff x="2362200" y="1371600"/>
              <a:chExt cx="579005" cy="307777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10DF19A3-42E9-F4F7-9826-8FDB52B197F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8C83CCB-E216-7ABA-43EB-80B460435102}"/>
                  </a:ext>
                </a:extLst>
              </p:cNvPr>
              <p:cNvSpPr txBox="1"/>
              <p:nvPr/>
            </p:nvSpPr>
            <p:spPr>
              <a:xfrm>
                <a:off x="2361877" y="137157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7" name="Group 45">
              <a:extLst>
                <a:ext uri="{FF2B5EF4-FFF2-40B4-BE49-F238E27FC236}">
                  <a16:creationId xmlns:a16="http://schemas.microsoft.com/office/drawing/2014/main" id="{A2EB2578-38C9-183B-52ED-915C7A4833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19400" y="2971800"/>
              <a:ext cx="579005" cy="307777"/>
              <a:chOff x="2362200" y="1371600"/>
              <a:chExt cx="579005" cy="307777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D457A4DB-E189-2F98-19BB-3532490F6D3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561FA71-BA19-F59D-E94D-2DCC4FAAF402}"/>
                  </a:ext>
                </a:extLst>
              </p:cNvPr>
              <p:cNvSpPr txBox="1"/>
              <p:nvPr/>
            </p:nvSpPr>
            <p:spPr>
              <a:xfrm>
                <a:off x="2362019" y="137157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8" name="Group 66">
              <a:extLst>
                <a:ext uri="{FF2B5EF4-FFF2-40B4-BE49-F238E27FC236}">
                  <a16:creationId xmlns:a16="http://schemas.microsoft.com/office/drawing/2014/main" id="{F063A1BD-08D4-F0CB-79CC-EDD4D52A2C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10200" y="3048000"/>
              <a:ext cx="579005" cy="307777"/>
              <a:chOff x="2362200" y="1371600"/>
              <a:chExt cx="579005" cy="307777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9ACC5AAC-D0C4-B865-86F1-270852224F2A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7D66B71-1D9B-68D9-BDC7-7BA75D8330AE}"/>
                  </a:ext>
                </a:extLst>
              </p:cNvPr>
              <p:cNvSpPr txBox="1"/>
              <p:nvPr/>
            </p:nvSpPr>
            <p:spPr>
              <a:xfrm>
                <a:off x="2361853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59" name="Group 69">
              <a:extLst>
                <a:ext uri="{FF2B5EF4-FFF2-40B4-BE49-F238E27FC236}">
                  <a16:creationId xmlns:a16="http://schemas.microsoft.com/office/drawing/2014/main" id="{D2077B15-AA79-C160-E6DE-470E49AD3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2971800"/>
              <a:ext cx="579005" cy="307777"/>
              <a:chOff x="2362200" y="1371600"/>
              <a:chExt cx="579005" cy="307777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03C6B969-5F04-B638-AD13-F59EC247D9E5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5789E74-77BB-4EE2-8B44-6C9EECF3C251}"/>
                  </a:ext>
                </a:extLst>
              </p:cNvPr>
              <p:cNvSpPr txBox="1"/>
              <p:nvPr/>
            </p:nvSpPr>
            <p:spPr>
              <a:xfrm>
                <a:off x="2361829" y="137157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0" name="Group 72">
              <a:extLst>
                <a:ext uri="{FF2B5EF4-FFF2-40B4-BE49-F238E27FC236}">
                  <a16:creationId xmlns:a16="http://schemas.microsoft.com/office/drawing/2014/main" id="{D07E6676-AD75-FAF0-0473-466CC731D5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2200" y="3048000"/>
              <a:ext cx="579005" cy="307777"/>
              <a:chOff x="2362200" y="1371600"/>
              <a:chExt cx="579005" cy="307777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0E11E80-7D7D-CA74-5819-EA760EBC2F1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9D2909-376F-ECA5-CFF9-A9D5DD5D857B}"/>
                  </a:ext>
                </a:extLst>
              </p:cNvPr>
              <p:cNvSpPr txBox="1"/>
              <p:nvPr/>
            </p:nvSpPr>
            <p:spPr>
              <a:xfrm>
                <a:off x="2361804" y="1371567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A3F2DA3-2258-751D-2EF2-9B83F1176414}"/>
                </a:ext>
              </a:extLst>
            </p:cNvPr>
            <p:cNvSpPr txBox="1"/>
            <p:nvPr/>
          </p:nvSpPr>
          <p:spPr bwMode="auto">
            <a:xfrm>
              <a:off x="990600" y="2743200"/>
              <a:ext cx="32733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</a:t>
              </a:r>
            </a:p>
          </p:txBody>
        </p:sp>
        <p:grpSp>
          <p:nvGrpSpPr>
            <p:cNvPr id="6262" name="Group 77">
              <a:extLst>
                <a:ext uri="{FF2B5EF4-FFF2-40B4-BE49-F238E27FC236}">
                  <a16:creationId xmlns:a16="http://schemas.microsoft.com/office/drawing/2014/main" id="{E81AE6A1-0399-7776-2CEF-37B43332D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3657600"/>
              <a:ext cx="579005" cy="307777"/>
              <a:chOff x="2362200" y="1371600"/>
              <a:chExt cx="579005" cy="307777"/>
            </a:xfrm>
          </p:grpSpPr>
          <p:sp>
            <p:nvSpPr>
              <p:cNvPr id="111" name="Oval 78">
                <a:extLst>
                  <a:ext uri="{FF2B5EF4-FFF2-40B4-BE49-F238E27FC236}">
                    <a16:creationId xmlns:a16="http://schemas.microsoft.com/office/drawing/2014/main" id="{A34E84D6-6CA5-867E-ABDB-6412810AFC8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12" name="TextBox 79">
                <a:extLst>
                  <a:ext uri="{FF2B5EF4-FFF2-40B4-BE49-F238E27FC236}">
                    <a16:creationId xmlns:a16="http://schemas.microsoft.com/office/drawing/2014/main" id="{230061D4-6199-D956-A32C-14A51A6C5DA2}"/>
                  </a:ext>
                </a:extLst>
              </p:cNvPr>
              <p:cNvSpPr txBox="1"/>
              <p:nvPr/>
            </p:nvSpPr>
            <p:spPr>
              <a:xfrm>
                <a:off x="2362146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3" name="Group 80">
              <a:extLst>
                <a:ext uri="{FF2B5EF4-FFF2-40B4-BE49-F238E27FC236}">
                  <a16:creationId xmlns:a16="http://schemas.microsoft.com/office/drawing/2014/main" id="{16A2E8E4-5670-887A-FDAF-84ED7E6E52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3581400"/>
              <a:ext cx="579005" cy="307777"/>
              <a:chOff x="2362200" y="1371600"/>
              <a:chExt cx="579005" cy="307777"/>
            </a:xfrm>
          </p:grpSpPr>
          <p:sp>
            <p:nvSpPr>
              <p:cNvPr id="109" name="Oval 81">
                <a:extLst>
                  <a:ext uri="{FF2B5EF4-FFF2-40B4-BE49-F238E27FC236}">
                    <a16:creationId xmlns:a16="http://schemas.microsoft.com/office/drawing/2014/main" id="{0E60F016-E9E4-E6B1-4E8A-1FC94C7B2F2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10" name="TextBox 82">
                <a:extLst>
                  <a:ext uri="{FF2B5EF4-FFF2-40B4-BE49-F238E27FC236}">
                    <a16:creationId xmlns:a16="http://schemas.microsoft.com/office/drawing/2014/main" id="{D3FD1FC1-2A83-4C70-C1B3-094F75D1AA29}"/>
                  </a:ext>
                </a:extLst>
              </p:cNvPr>
              <p:cNvSpPr txBox="1"/>
              <p:nvPr/>
            </p:nvSpPr>
            <p:spPr>
              <a:xfrm>
                <a:off x="2362122" y="1371509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4" name="Group 83">
              <a:extLst>
                <a:ext uri="{FF2B5EF4-FFF2-40B4-BE49-F238E27FC236}">
                  <a16:creationId xmlns:a16="http://schemas.microsoft.com/office/drawing/2014/main" id="{C46DC67C-9C07-D442-7F6C-179CA039CA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0200" y="3657600"/>
              <a:ext cx="579005" cy="307777"/>
              <a:chOff x="2362200" y="1371600"/>
              <a:chExt cx="579005" cy="307777"/>
            </a:xfrm>
          </p:grpSpPr>
          <p:sp>
            <p:nvSpPr>
              <p:cNvPr id="107" name="Oval 84">
                <a:extLst>
                  <a:ext uri="{FF2B5EF4-FFF2-40B4-BE49-F238E27FC236}">
                    <a16:creationId xmlns:a16="http://schemas.microsoft.com/office/drawing/2014/main" id="{F3289E94-2B82-9DF6-92E6-BC50DE146E74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08" name="TextBox 85">
                <a:extLst>
                  <a:ext uri="{FF2B5EF4-FFF2-40B4-BE49-F238E27FC236}">
                    <a16:creationId xmlns:a16="http://schemas.microsoft.com/office/drawing/2014/main" id="{42DC1261-5244-35EC-B7D7-0B3F72239A18}"/>
                  </a:ext>
                </a:extLst>
              </p:cNvPr>
              <p:cNvSpPr txBox="1"/>
              <p:nvPr/>
            </p:nvSpPr>
            <p:spPr>
              <a:xfrm>
                <a:off x="2362097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5" name="Group 86">
              <a:extLst>
                <a:ext uri="{FF2B5EF4-FFF2-40B4-BE49-F238E27FC236}">
                  <a16:creationId xmlns:a16="http://schemas.microsoft.com/office/drawing/2014/main" id="{5FD7561D-D0AF-CC7A-49A0-AC321B875A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1200" y="3581400"/>
              <a:ext cx="579005" cy="307777"/>
              <a:chOff x="2362200" y="1371600"/>
              <a:chExt cx="579005" cy="307777"/>
            </a:xfrm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A6327D5-BB71-0DDB-5606-9BCDE3C66F0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52BCC2A-49DF-FC03-66FE-009C321B5A32}"/>
                  </a:ext>
                </a:extLst>
              </p:cNvPr>
              <p:cNvSpPr txBox="1"/>
              <p:nvPr/>
            </p:nvSpPr>
            <p:spPr>
              <a:xfrm>
                <a:off x="2362073" y="1371509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6" name="Group 89">
              <a:extLst>
                <a:ext uri="{FF2B5EF4-FFF2-40B4-BE49-F238E27FC236}">
                  <a16:creationId xmlns:a16="http://schemas.microsoft.com/office/drawing/2014/main" id="{D87180DF-50F3-AB97-E399-A31122EDA5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657600"/>
              <a:ext cx="579005" cy="307777"/>
              <a:chOff x="2362200" y="1371600"/>
              <a:chExt cx="579005" cy="307777"/>
            </a:xfrm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3AF980EB-B666-B1BC-F15F-B579F4E28CA5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1F31969-8E4A-2C3B-334A-CDC9B021674B}"/>
                  </a:ext>
                </a:extLst>
              </p:cNvPr>
              <p:cNvSpPr txBox="1"/>
              <p:nvPr/>
            </p:nvSpPr>
            <p:spPr>
              <a:xfrm>
                <a:off x="2362048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7" name="Group 92">
              <a:extLst>
                <a:ext uri="{FF2B5EF4-FFF2-40B4-BE49-F238E27FC236}">
                  <a16:creationId xmlns:a16="http://schemas.microsoft.com/office/drawing/2014/main" id="{0B5CCD5C-B664-F63D-4DB4-D2C52AD63A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000" y="3657600"/>
              <a:ext cx="579005" cy="307777"/>
              <a:chOff x="2362200" y="1371600"/>
              <a:chExt cx="579005" cy="307777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871EA50E-BD18-1957-A6F1-101AE7668DD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17B15FD0-265C-8745-8DA1-FDF5AFAA195F}"/>
                  </a:ext>
                </a:extLst>
              </p:cNvPr>
              <p:cNvSpPr txBox="1"/>
              <p:nvPr/>
            </p:nvSpPr>
            <p:spPr>
              <a:xfrm>
                <a:off x="2362005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8" name="Group 95">
              <a:extLst>
                <a:ext uri="{FF2B5EF4-FFF2-40B4-BE49-F238E27FC236}">
                  <a16:creationId xmlns:a16="http://schemas.microsoft.com/office/drawing/2014/main" id="{25B7EFC1-E022-9529-0406-FA0E0AC36E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9000" y="3581400"/>
              <a:ext cx="579005" cy="307777"/>
              <a:chOff x="2362200" y="1371600"/>
              <a:chExt cx="579005" cy="307777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06B13B74-E748-1402-90AE-DC88946D7A3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6B762C3-A9A3-6A66-0999-3A3124633640}"/>
                  </a:ext>
                </a:extLst>
              </p:cNvPr>
              <p:cNvSpPr txBox="1"/>
              <p:nvPr/>
            </p:nvSpPr>
            <p:spPr>
              <a:xfrm>
                <a:off x="2361980" y="1371509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69" name="Group 98">
              <a:extLst>
                <a:ext uri="{FF2B5EF4-FFF2-40B4-BE49-F238E27FC236}">
                  <a16:creationId xmlns:a16="http://schemas.microsoft.com/office/drawing/2014/main" id="{077F650D-8AE8-9292-0516-F51E845885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00" y="3657600"/>
              <a:ext cx="579005" cy="307777"/>
              <a:chOff x="2362200" y="1371600"/>
              <a:chExt cx="579005" cy="307777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1A331736-4A3E-DD72-65D7-4FF5FF70422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BEB3463-5CE7-07E9-7312-E7479C074878}"/>
                  </a:ext>
                </a:extLst>
              </p:cNvPr>
              <p:cNvSpPr txBox="1"/>
              <p:nvPr/>
            </p:nvSpPr>
            <p:spPr>
              <a:xfrm>
                <a:off x="2361956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70" name="Group 101">
              <a:extLst>
                <a:ext uri="{FF2B5EF4-FFF2-40B4-BE49-F238E27FC236}">
                  <a16:creationId xmlns:a16="http://schemas.microsoft.com/office/drawing/2014/main" id="{13774E89-56E3-2D4A-2E75-A73EFDAC5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581400"/>
              <a:ext cx="579005" cy="307777"/>
              <a:chOff x="2362200" y="1371600"/>
              <a:chExt cx="579005" cy="307777"/>
            </a:xfrm>
          </p:grpSpPr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9192A641-D0CB-8A41-8710-32D5A417A84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AB0CD5F8-A664-B99B-E1B5-282414181731}"/>
                  </a:ext>
                </a:extLst>
              </p:cNvPr>
              <p:cNvSpPr txBox="1"/>
              <p:nvPr/>
            </p:nvSpPr>
            <p:spPr>
              <a:xfrm>
                <a:off x="2361931" y="1371509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71" name="Group 104">
              <a:extLst>
                <a:ext uri="{FF2B5EF4-FFF2-40B4-BE49-F238E27FC236}">
                  <a16:creationId xmlns:a16="http://schemas.microsoft.com/office/drawing/2014/main" id="{41498972-36C1-B245-FCD2-E60B554D1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3657600"/>
              <a:ext cx="579005" cy="307777"/>
              <a:chOff x="2362200" y="1371600"/>
              <a:chExt cx="579005" cy="307777"/>
            </a:xfrm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5ACDE65F-1021-1EB9-2E71-E1B0EDA9C32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41484D79-F2D4-35E6-C30B-FF2176F6F6EC}"/>
                  </a:ext>
                </a:extLst>
              </p:cNvPr>
              <p:cNvSpPr txBox="1"/>
              <p:nvPr/>
            </p:nvSpPr>
            <p:spPr>
              <a:xfrm>
                <a:off x="2361907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72" name="Group 107">
              <a:extLst>
                <a:ext uri="{FF2B5EF4-FFF2-40B4-BE49-F238E27FC236}">
                  <a16:creationId xmlns:a16="http://schemas.microsoft.com/office/drawing/2014/main" id="{A2D8F2AB-D8DD-CB6D-D8B3-1DC631D003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3581400"/>
              <a:ext cx="579005" cy="307777"/>
              <a:chOff x="2362200" y="1371600"/>
              <a:chExt cx="579005" cy="307777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6A3FF67C-2149-EA59-617F-AD34B73FFB4A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07E7018-4108-836F-01E5-766CB0985CC1}"/>
                  </a:ext>
                </a:extLst>
              </p:cNvPr>
              <p:cNvSpPr txBox="1"/>
              <p:nvPr/>
            </p:nvSpPr>
            <p:spPr>
              <a:xfrm>
                <a:off x="2361882" y="1371509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73" name="Group 110">
              <a:extLst>
                <a:ext uri="{FF2B5EF4-FFF2-40B4-BE49-F238E27FC236}">
                  <a16:creationId xmlns:a16="http://schemas.microsoft.com/office/drawing/2014/main" id="{6880C981-CE38-971F-29AA-93B0B6D33A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3581400"/>
              <a:ext cx="579005" cy="307777"/>
              <a:chOff x="2362200" y="1371600"/>
              <a:chExt cx="579005" cy="307777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3945995-BEAE-9E39-7588-6659B7BBEED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52A8C31-F069-A19B-75F8-35F7CEB7EEA5}"/>
                  </a:ext>
                </a:extLst>
              </p:cNvPr>
              <p:cNvSpPr txBox="1"/>
              <p:nvPr/>
            </p:nvSpPr>
            <p:spPr>
              <a:xfrm>
                <a:off x="2362024" y="1371509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74" name="Group 113">
              <a:extLst>
                <a:ext uri="{FF2B5EF4-FFF2-40B4-BE49-F238E27FC236}">
                  <a16:creationId xmlns:a16="http://schemas.microsoft.com/office/drawing/2014/main" id="{4723AE0D-F9C9-38CB-92BF-F227065275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0" y="3657600"/>
              <a:ext cx="579005" cy="307777"/>
              <a:chOff x="2362200" y="1371600"/>
              <a:chExt cx="579005" cy="307777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A4F1A75-D77A-DD26-35D2-E7AAC12B085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B2B3735-F16B-8F11-3EFF-668567E5C612}"/>
                  </a:ext>
                </a:extLst>
              </p:cNvPr>
              <p:cNvSpPr txBox="1"/>
              <p:nvPr/>
            </p:nvSpPr>
            <p:spPr>
              <a:xfrm>
                <a:off x="2361858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75" name="Group 116">
              <a:extLst>
                <a:ext uri="{FF2B5EF4-FFF2-40B4-BE49-F238E27FC236}">
                  <a16:creationId xmlns:a16="http://schemas.microsoft.com/office/drawing/2014/main" id="{C794BC08-41DB-6480-2CA8-6F7FE75AA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5000" y="3581400"/>
              <a:ext cx="579005" cy="307777"/>
              <a:chOff x="2362200" y="1371600"/>
              <a:chExt cx="579005" cy="307777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594E8DC5-4F96-FA98-F23F-4C83DF986C8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193D869-962F-DA73-306D-A154F58066AB}"/>
                  </a:ext>
                </a:extLst>
              </p:cNvPr>
              <p:cNvSpPr txBox="1"/>
              <p:nvPr/>
            </p:nvSpPr>
            <p:spPr>
              <a:xfrm>
                <a:off x="2361833" y="1371509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76" name="Group 119">
              <a:extLst>
                <a:ext uri="{FF2B5EF4-FFF2-40B4-BE49-F238E27FC236}">
                  <a16:creationId xmlns:a16="http://schemas.microsoft.com/office/drawing/2014/main" id="{F47ADB33-9D52-E3AE-3F18-A81A8E5705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3657600"/>
              <a:ext cx="579005" cy="307777"/>
              <a:chOff x="2362200" y="1371600"/>
              <a:chExt cx="579005" cy="307777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3E1FEE23-0E95-860A-53F9-4B28292F1FC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032017F-8B26-8F41-E47B-60790F42E002}"/>
                  </a:ext>
                </a:extLst>
              </p:cNvPr>
              <p:cNvSpPr txBox="1"/>
              <p:nvPr/>
            </p:nvSpPr>
            <p:spPr>
              <a:xfrm>
                <a:off x="2361809" y="1371501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7580EC2-78D4-0545-77F6-3910B2FD235D}"/>
                </a:ext>
              </a:extLst>
            </p:cNvPr>
            <p:cNvSpPr txBox="1"/>
            <p:nvPr/>
          </p:nvSpPr>
          <p:spPr bwMode="auto">
            <a:xfrm rot="18066927">
              <a:off x="827054" y="3472796"/>
              <a:ext cx="27603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=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4830F3-575F-16E0-3732-50DF701089DD}"/>
                </a:ext>
              </a:extLst>
            </p:cNvPr>
            <p:cNvSpPr txBox="1"/>
            <p:nvPr/>
          </p:nvSpPr>
          <p:spPr bwMode="auto">
            <a:xfrm>
              <a:off x="914400" y="3352800"/>
              <a:ext cx="32733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</a:t>
              </a:r>
            </a:p>
          </p:txBody>
        </p:sp>
        <p:grpSp>
          <p:nvGrpSpPr>
            <p:cNvPr id="6279" name="Group 77">
              <a:extLst>
                <a:ext uri="{FF2B5EF4-FFF2-40B4-BE49-F238E27FC236}">
                  <a16:creationId xmlns:a16="http://schemas.microsoft.com/office/drawing/2014/main" id="{FC8B8805-BA2B-3C66-2A88-BFA68506AA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4267200"/>
              <a:ext cx="579005" cy="307777"/>
              <a:chOff x="2362200" y="1371600"/>
              <a:chExt cx="579005" cy="307777"/>
            </a:xfrm>
          </p:grpSpPr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B0662CD4-2D3E-B2C3-A492-93CB279D983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49D3C046-EE99-79B4-FC70-F9B8C12E4265}"/>
                  </a:ext>
                </a:extLst>
              </p:cNvPr>
              <p:cNvSpPr txBox="1"/>
              <p:nvPr/>
            </p:nvSpPr>
            <p:spPr>
              <a:xfrm>
                <a:off x="2362141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0" name="Group 80">
              <a:extLst>
                <a:ext uri="{FF2B5EF4-FFF2-40B4-BE49-F238E27FC236}">
                  <a16:creationId xmlns:a16="http://schemas.microsoft.com/office/drawing/2014/main" id="{542880FF-C6DC-39F3-9F01-8D2EA37BF2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4191000"/>
              <a:ext cx="579005" cy="307777"/>
              <a:chOff x="2362200" y="1371600"/>
              <a:chExt cx="579005" cy="307777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A4F2F5D9-9B76-94F8-9829-1A747CDC861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03CA42E4-AD2E-AC90-8EFC-7BF70B14FC7C}"/>
                  </a:ext>
                </a:extLst>
              </p:cNvPr>
              <p:cNvSpPr txBox="1"/>
              <p:nvPr/>
            </p:nvSpPr>
            <p:spPr>
              <a:xfrm>
                <a:off x="2362117" y="1371444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1" name="Group 83">
              <a:extLst>
                <a:ext uri="{FF2B5EF4-FFF2-40B4-BE49-F238E27FC236}">
                  <a16:creationId xmlns:a16="http://schemas.microsoft.com/office/drawing/2014/main" id="{78F77107-5962-FB4C-BC06-5D2AEAD4AD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6400" y="4267200"/>
              <a:ext cx="579005" cy="307777"/>
              <a:chOff x="2362200" y="1371600"/>
              <a:chExt cx="579005" cy="307777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D5011A84-3292-64CF-44B7-3F62997FC23A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A610A30-9D83-52E4-9D41-C5395C121A55}"/>
                  </a:ext>
                </a:extLst>
              </p:cNvPr>
              <p:cNvSpPr txBox="1"/>
              <p:nvPr/>
            </p:nvSpPr>
            <p:spPr>
              <a:xfrm>
                <a:off x="2362092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2" name="Group 86">
              <a:extLst>
                <a:ext uri="{FF2B5EF4-FFF2-40B4-BE49-F238E27FC236}">
                  <a16:creationId xmlns:a16="http://schemas.microsoft.com/office/drawing/2014/main" id="{14E69368-8BED-2DAF-3545-6FA9AEC73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7400" y="4191000"/>
              <a:ext cx="579005" cy="307777"/>
              <a:chOff x="2362200" y="1371600"/>
              <a:chExt cx="579005" cy="307777"/>
            </a:xfrm>
          </p:grpSpPr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AAC75177-71C0-56FA-5188-8C59B3DEC2B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3B4BF9A5-C3EB-E6C6-56D6-D8F6445693BC}"/>
                  </a:ext>
                </a:extLst>
              </p:cNvPr>
              <p:cNvSpPr txBox="1"/>
              <p:nvPr/>
            </p:nvSpPr>
            <p:spPr>
              <a:xfrm>
                <a:off x="2362068" y="1371444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3" name="Group 89">
              <a:extLst>
                <a:ext uri="{FF2B5EF4-FFF2-40B4-BE49-F238E27FC236}">
                  <a16:creationId xmlns:a16="http://schemas.microsoft.com/office/drawing/2014/main" id="{DB18E1A9-4495-28F1-A565-60007E765E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8400" y="4267200"/>
              <a:ext cx="579005" cy="307777"/>
              <a:chOff x="2362200" y="1371600"/>
              <a:chExt cx="579005" cy="307777"/>
            </a:xfrm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6A9A2DB2-0149-85D1-E8A8-9EBB839A7EC4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14365801-B105-7625-467B-C8DF44ED6441}"/>
                  </a:ext>
                </a:extLst>
              </p:cNvPr>
              <p:cNvSpPr txBox="1"/>
              <p:nvPr/>
            </p:nvSpPr>
            <p:spPr>
              <a:xfrm>
                <a:off x="2362044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4" name="Group 92">
              <a:extLst>
                <a:ext uri="{FF2B5EF4-FFF2-40B4-BE49-F238E27FC236}">
                  <a16:creationId xmlns:a16="http://schemas.microsoft.com/office/drawing/2014/main" id="{D24363D2-DA7F-DEFC-F5A4-0B63DFA80D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4200" y="4267200"/>
              <a:ext cx="579005" cy="307777"/>
              <a:chOff x="2362200" y="1371600"/>
              <a:chExt cx="579005" cy="307777"/>
            </a:xfrm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4348618C-7105-F9D4-59AA-7618E467CC3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96C53DEE-E305-C0D2-50A2-F9DC4ECFBD1E}"/>
                  </a:ext>
                </a:extLst>
              </p:cNvPr>
              <p:cNvSpPr txBox="1"/>
              <p:nvPr/>
            </p:nvSpPr>
            <p:spPr>
              <a:xfrm>
                <a:off x="2362000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5" name="Group 95">
              <a:extLst>
                <a:ext uri="{FF2B5EF4-FFF2-40B4-BE49-F238E27FC236}">
                  <a16:creationId xmlns:a16="http://schemas.microsoft.com/office/drawing/2014/main" id="{C1260DD8-41C4-FAB0-F7AB-5A13A2D54E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4191000"/>
              <a:ext cx="579005" cy="307777"/>
              <a:chOff x="2362200" y="1371600"/>
              <a:chExt cx="579005" cy="307777"/>
            </a:xfrm>
          </p:grpSpPr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8C683614-ED21-6BE8-74C7-26D4FFFAEE2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280B60D8-8F4D-70D8-1561-582FBEFE9AE0}"/>
                  </a:ext>
                </a:extLst>
              </p:cNvPr>
              <p:cNvSpPr txBox="1"/>
              <p:nvPr/>
            </p:nvSpPr>
            <p:spPr>
              <a:xfrm>
                <a:off x="2361975" y="1371444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6" name="Group 98">
              <a:extLst>
                <a:ext uri="{FF2B5EF4-FFF2-40B4-BE49-F238E27FC236}">
                  <a16:creationId xmlns:a16="http://schemas.microsoft.com/office/drawing/2014/main" id="{39C93A6A-CC02-29D1-1904-877FBDE46F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6200" y="4267200"/>
              <a:ext cx="579005" cy="307777"/>
              <a:chOff x="2362200" y="1371600"/>
              <a:chExt cx="579005" cy="307777"/>
            </a:xfrm>
          </p:grpSpPr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AE4D7ED5-3524-AF4F-75DA-D8D7858FA1A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F031797E-A7C3-87C0-071B-3D1CAED3C14E}"/>
                  </a:ext>
                </a:extLst>
              </p:cNvPr>
              <p:cNvSpPr txBox="1"/>
              <p:nvPr/>
            </p:nvSpPr>
            <p:spPr>
              <a:xfrm>
                <a:off x="2361951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7" name="Group 101">
              <a:extLst>
                <a:ext uri="{FF2B5EF4-FFF2-40B4-BE49-F238E27FC236}">
                  <a16:creationId xmlns:a16="http://schemas.microsoft.com/office/drawing/2014/main" id="{AD749617-BFE1-A592-13B0-75D90BFC62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7200" y="4191000"/>
              <a:ext cx="579005" cy="307777"/>
              <a:chOff x="2362200" y="1371600"/>
              <a:chExt cx="579005" cy="307777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09FB98D9-1D4D-A632-7AFC-1E86D1F8EE34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92CEAC94-E8CC-9889-F58D-CF5E1427C63A}"/>
                  </a:ext>
                </a:extLst>
              </p:cNvPr>
              <p:cNvSpPr txBox="1"/>
              <p:nvPr/>
            </p:nvSpPr>
            <p:spPr>
              <a:xfrm>
                <a:off x="2361926" y="1371444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8" name="Group 104">
              <a:extLst>
                <a:ext uri="{FF2B5EF4-FFF2-40B4-BE49-F238E27FC236}">
                  <a16:creationId xmlns:a16="http://schemas.microsoft.com/office/drawing/2014/main" id="{3389F74E-09C7-3D28-E67A-B3B72F1755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8200" y="4267200"/>
              <a:ext cx="579005" cy="307777"/>
              <a:chOff x="2362200" y="1371600"/>
              <a:chExt cx="579005" cy="307777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CB98BC85-7216-9607-E486-F7021D67B3C7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DE44FB2-D490-129B-6853-7E5DD2CF6EC6}"/>
                  </a:ext>
                </a:extLst>
              </p:cNvPr>
              <p:cNvSpPr txBox="1"/>
              <p:nvPr/>
            </p:nvSpPr>
            <p:spPr>
              <a:xfrm>
                <a:off x="2361902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89" name="Group 107">
              <a:extLst>
                <a:ext uri="{FF2B5EF4-FFF2-40B4-BE49-F238E27FC236}">
                  <a16:creationId xmlns:a16="http://schemas.microsoft.com/office/drawing/2014/main" id="{2DC25FDA-16BE-6362-9F90-7E8B51A119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4191000"/>
              <a:ext cx="579005" cy="307777"/>
              <a:chOff x="2362200" y="1371600"/>
              <a:chExt cx="579005" cy="307777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2C0AB00-8BFF-AFD8-7662-2E2FDD657A8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7B2F070-3CA4-3FFA-E7CF-DEA0E3063181}"/>
                  </a:ext>
                </a:extLst>
              </p:cNvPr>
              <p:cNvSpPr txBox="1"/>
              <p:nvPr/>
            </p:nvSpPr>
            <p:spPr>
              <a:xfrm>
                <a:off x="2361877" y="1371444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90" name="Group 110">
              <a:extLst>
                <a:ext uri="{FF2B5EF4-FFF2-40B4-BE49-F238E27FC236}">
                  <a16:creationId xmlns:a16="http://schemas.microsoft.com/office/drawing/2014/main" id="{BA84981D-097F-2D4C-3E61-16BAD5BCDD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19400" y="4191000"/>
              <a:ext cx="579005" cy="307777"/>
              <a:chOff x="2362200" y="1371600"/>
              <a:chExt cx="579005" cy="307777"/>
            </a:xfrm>
          </p:grpSpPr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8C368D65-6F41-B522-4076-B15AEC60780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87C40277-09E6-700A-F329-44841A3D15A4}"/>
                  </a:ext>
                </a:extLst>
              </p:cNvPr>
              <p:cNvSpPr txBox="1"/>
              <p:nvPr/>
            </p:nvSpPr>
            <p:spPr>
              <a:xfrm>
                <a:off x="2362019" y="1371444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91" name="Group 113">
              <a:extLst>
                <a:ext uri="{FF2B5EF4-FFF2-40B4-BE49-F238E27FC236}">
                  <a16:creationId xmlns:a16="http://schemas.microsoft.com/office/drawing/2014/main" id="{004C6D9D-E79C-CAA6-E138-80C4AF4F09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10200" y="4267200"/>
              <a:ext cx="579005" cy="307777"/>
              <a:chOff x="2362200" y="1371600"/>
              <a:chExt cx="579005" cy="307777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57F5B30A-9544-3DB1-D4B6-985EBCF5F04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0ECEEA25-AD25-C8C1-A646-64584F437C75}"/>
                  </a:ext>
                </a:extLst>
              </p:cNvPr>
              <p:cNvSpPr txBox="1"/>
              <p:nvPr/>
            </p:nvSpPr>
            <p:spPr>
              <a:xfrm>
                <a:off x="2361853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92" name="Group 116">
              <a:extLst>
                <a:ext uri="{FF2B5EF4-FFF2-40B4-BE49-F238E27FC236}">
                  <a16:creationId xmlns:a16="http://schemas.microsoft.com/office/drawing/2014/main" id="{F8D624FE-26B9-4249-A2C4-4414180070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4191000"/>
              <a:ext cx="579005" cy="307777"/>
              <a:chOff x="2362200" y="1371600"/>
              <a:chExt cx="579005" cy="307777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6F6F16EC-F888-92A9-12AF-E636D30F9C0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9A5E62E4-840E-351D-BC03-B1C92FA723AF}"/>
                  </a:ext>
                </a:extLst>
              </p:cNvPr>
              <p:cNvSpPr txBox="1"/>
              <p:nvPr/>
            </p:nvSpPr>
            <p:spPr>
              <a:xfrm>
                <a:off x="2361829" y="1371444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293" name="Group 119">
              <a:extLst>
                <a:ext uri="{FF2B5EF4-FFF2-40B4-BE49-F238E27FC236}">
                  <a16:creationId xmlns:a16="http://schemas.microsoft.com/office/drawing/2014/main" id="{B2DFD945-B51E-A19D-AD19-884718646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2200" y="4267200"/>
              <a:ext cx="579005" cy="307777"/>
              <a:chOff x="2362200" y="1371600"/>
              <a:chExt cx="579005" cy="307777"/>
            </a:xfrm>
          </p:grpSpPr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B01CB3C5-D63B-54B5-8241-BC18AA572D7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3B673FD7-297F-9E15-793C-61EE3575390D}"/>
                  </a:ext>
                </a:extLst>
              </p:cNvPr>
              <p:cNvSpPr txBox="1"/>
              <p:nvPr/>
            </p:nvSpPr>
            <p:spPr>
              <a:xfrm>
                <a:off x="2361804" y="1371435"/>
                <a:ext cx="579401" cy="30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7E9BE4F-7CF5-2830-D026-A61ED709C442}"/>
                </a:ext>
              </a:extLst>
            </p:cNvPr>
            <p:cNvSpPr txBox="1"/>
            <p:nvPr/>
          </p:nvSpPr>
          <p:spPr bwMode="auto">
            <a:xfrm rot="18066927">
              <a:off x="903253" y="4082398"/>
              <a:ext cx="276038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=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04A8D66-57DE-B7F3-8D43-6B9E82A5083C}"/>
                </a:ext>
              </a:extLst>
            </p:cNvPr>
            <p:cNvSpPr txBox="1"/>
            <p:nvPr/>
          </p:nvSpPr>
          <p:spPr bwMode="auto">
            <a:xfrm>
              <a:off x="990600" y="3962400"/>
              <a:ext cx="327334" cy="30777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</a:t>
              </a:r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FEF8C519-F12C-00B2-BB16-2A1A61E0A89A}"/>
              </a:ext>
            </a:extLst>
          </p:cNvPr>
          <p:cNvSpPr txBox="1"/>
          <p:nvPr/>
        </p:nvSpPr>
        <p:spPr bwMode="auto">
          <a:xfrm>
            <a:off x="7543800" y="3581400"/>
            <a:ext cx="934871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NaOH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250" name="Group 91">
            <a:extLst>
              <a:ext uri="{FF2B5EF4-FFF2-40B4-BE49-F238E27FC236}">
                <a16:creationId xmlns:a16="http://schemas.microsoft.com/office/drawing/2014/main" id="{27F20345-3935-63B1-4400-01368DC6781C}"/>
              </a:ext>
            </a:extLst>
          </p:cNvPr>
          <p:cNvGrpSpPr>
            <a:grpSpLocks/>
          </p:cNvGrpSpPr>
          <p:nvPr/>
        </p:nvGrpSpPr>
        <p:grpSpPr bwMode="auto">
          <a:xfrm>
            <a:off x="0" y="5148263"/>
            <a:ext cx="954088" cy="1252537"/>
            <a:chOff x="6553200" y="3352800"/>
            <a:chExt cx="954107" cy="1252954"/>
          </a:xfrm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B3542B9E-F5E6-DAD9-9962-48D08F577C9D}"/>
                </a:ext>
              </a:extLst>
            </p:cNvPr>
            <p:cNvCxnSpPr/>
            <p:nvPr/>
          </p:nvCxnSpPr>
          <p:spPr>
            <a:xfrm rot="5400000">
              <a:off x="6630172" y="3733133"/>
              <a:ext cx="15245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E6002F7-AAEA-AB74-B28E-4FD090F32A55}"/>
                </a:ext>
              </a:extLst>
            </p:cNvPr>
            <p:cNvSpPr txBox="1"/>
            <p:nvPr/>
          </p:nvSpPr>
          <p:spPr>
            <a:xfrm>
              <a:off x="6553200" y="3810000"/>
              <a:ext cx="870751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CH-OH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670C874-F9CF-7B91-ACEC-1BDFB3CD747E}"/>
                </a:ext>
              </a:extLst>
            </p:cNvPr>
            <p:cNvSpPr txBox="1"/>
            <p:nvPr/>
          </p:nvSpPr>
          <p:spPr bwMode="auto">
            <a:xfrm>
              <a:off x="6553200" y="4267200"/>
              <a:ext cx="95410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-OH</a:t>
              </a:r>
              <a:endPara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2A161C9C-ADCD-8FCA-C6FF-1C2766485168}"/>
                </a:ext>
              </a:extLst>
            </p:cNvPr>
            <p:cNvCxnSpPr/>
            <p:nvPr/>
          </p:nvCxnSpPr>
          <p:spPr>
            <a:xfrm rot="5400000">
              <a:off x="6630172" y="4190485"/>
              <a:ext cx="15245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07FE0AE8-B117-6338-F9DB-DACF6FE863C6}"/>
                </a:ext>
              </a:extLst>
            </p:cNvPr>
            <p:cNvSpPr txBox="1"/>
            <p:nvPr/>
          </p:nvSpPr>
          <p:spPr>
            <a:xfrm>
              <a:off x="6553200" y="3352800"/>
              <a:ext cx="95410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-OH</a:t>
              </a:r>
            </a:p>
          </p:txBody>
        </p: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30A5AD6A-5D87-6AA5-934C-C3D6B4E7C5CA}"/>
              </a:ext>
            </a:extLst>
          </p:cNvPr>
          <p:cNvSpPr txBox="1"/>
          <p:nvPr/>
        </p:nvSpPr>
        <p:spPr>
          <a:xfrm>
            <a:off x="0" y="6519863"/>
            <a:ext cx="9191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Glicerol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9059F184-5D37-956B-3977-E78D694463B7}"/>
              </a:ext>
            </a:extLst>
          </p:cNvPr>
          <p:cNvSpPr txBox="1"/>
          <p:nvPr/>
        </p:nvSpPr>
        <p:spPr bwMode="auto">
          <a:xfrm>
            <a:off x="1066800" y="5605046"/>
            <a:ext cx="284052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251" name="Group 228">
            <a:extLst>
              <a:ext uri="{FF2B5EF4-FFF2-40B4-BE49-F238E27FC236}">
                <a16:creationId xmlns:a16="http://schemas.microsoft.com/office/drawing/2014/main" id="{38B01ED5-1961-797B-FCBF-A7D9F354168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562600"/>
            <a:ext cx="6751638" cy="414338"/>
            <a:chOff x="2057400" y="5562600"/>
            <a:chExt cx="6751605" cy="414754"/>
          </a:xfrm>
        </p:grpSpPr>
        <p:grpSp>
          <p:nvGrpSpPr>
            <p:cNvPr id="6159" name="Group 77">
              <a:extLst>
                <a:ext uri="{FF2B5EF4-FFF2-40B4-BE49-F238E27FC236}">
                  <a16:creationId xmlns:a16="http://schemas.microsoft.com/office/drawing/2014/main" id="{383DDD8E-8EDA-712D-CD33-48683E751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7400" y="5638800"/>
              <a:ext cx="503664" cy="307777"/>
              <a:chOff x="2438400" y="1371600"/>
              <a:chExt cx="503664" cy="307777"/>
            </a:xfrm>
          </p:grpSpPr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F35AAAD6-BA55-BE52-8332-A126BEAFB717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80BC2A26-038C-221E-7039-45DEE98F4AA8}"/>
                  </a:ext>
                </a:extLst>
              </p:cNvPr>
              <p:cNvSpPr txBox="1"/>
              <p:nvPr/>
            </p:nvSpPr>
            <p:spPr>
              <a:xfrm>
                <a:off x="2438400" y="1371676"/>
                <a:ext cx="503236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0" name="Group 80">
              <a:extLst>
                <a:ext uri="{FF2B5EF4-FFF2-40B4-BE49-F238E27FC236}">
                  <a16:creationId xmlns:a16="http://schemas.microsoft.com/office/drawing/2014/main" id="{E90F0103-3824-1C8B-52BA-CE60A602EA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562600"/>
              <a:ext cx="579005" cy="307777"/>
              <a:chOff x="2362200" y="1371600"/>
              <a:chExt cx="579005" cy="307777"/>
            </a:xfrm>
          </p:grpSpPr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B9798FBA-08F6-86FD-916F-B8D1C9F92FA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7043026A-11AE-B0CB-A68A-6C3EF8DB8E04}"/>
                  </a:ext>
                </a:extLst>
              </p:cNvPr>
              <p:cNvSpPr txBox="1"/>
              <p:nvPr/>
            </p:nvSpPr>
            <p:spPr>
              <a:xfrm>
                <a:off x="2362199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1" name="Group 83">
              <a:extLst>
                <a:ext uri="{FF2B5EF4-FFF2-40B4-BE49-F238E27FC236}">
                  <a16:creationId xmlns:a16="http://schemas.microsoft.com/office/drawing/2014/main" id="{970BC47E-E6B0-8920-79F4-721C75CBAC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5638800"/>
              <a:ext cx="579005" cy="307777"/>
              <a:chOff x="2362200" y="1371600"/>
              <a:chExt cx="579005" cy="307777"/>
            </a:xfrm>
          </p:grpSpPr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C28B7F91-F814-1053-5121-0CD76F50AFD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C5083E89-92AF-FCB5-9239-4367280CF280}"/>
                  </a:ext>
                </a:extLst>
              </p:cNvPr>
              <p:cNvSpPr txBox="1"/>
              <p:nvPr/>
            </p:nvSpPr>
            <p:spPr>
              <a:xfrm>
                <a:off x="2362197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2" name="Group 86">
              <a:extLst>
                <a:ext uri="{FF2B5EF4-FFF2-40B4-BE49-F238E27FC236}">
                  <a16:creationId xmlns:a16="http://schemas.microsoft.com/office/drawing/2014/main" id="{42D39404-84DE-7D2B-9E32-51DB561D48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4200" y="5562600"/>
              <a:ext cx="579005" cy="307777"/>
              <a:chOff x="2362200" y="1371600"/>
              <a:chExt cx="579005" cy="307777"/>
            </a:xfrm>
          </p:grpSpPr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35210B36-3FCB-BD47-65C4-E560EEB8355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5E883A05-0932-B1FE-56E8-A03C9596A573}"/>
                  </a:ext>
                </a:extLst>
              </p:cNvPr>
              <p:cNvSpPr txBox="1"/>
              <p:nvPr/>
            </p:nvSpPr>
            <p:spPr>
              <a:xfrm>
                <a:off x="2362195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3" name="Group 89">
              <a:extLst>
                <a:ext uri="{FF2B5EF4-FFF2-40B4-BE49-F238E27FC236}">
                  <a16:creationId xmlns:a16="http://schemas.microsoft.com/office/drawing/2014/main" id="{DDD62B53-75AF-B8A0-8827-953C052A6B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5638800"/>
              <a:ext cx="579005" cy="307777"/>
              <a:chOff x="2362200" y="1371600"/>
              <a:chExt cx="579005" cy="307777"/>
            </a:xfrm>
          </p:grpSpPr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EF00898D-6B7E-BF67-AE76-462C691AB57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4AA1D3BC-43A4-0632-AC21-FA65995D49D5}"/>
                  </a:ext>
                </a:extLst>
              </p:cNvPr>
              <p:cNvSpPr txBox="1"/>
              <p:nvPr/>
            </p:nvSpPr>
            <p:spPr>
              <a:xfrm>
                <a:off x="2362193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4" name="Group 92">
              <a:extLst>
                <a:ext uri="{FF2B5EF4-FFF2-40B4-BE49-F238E27FC236}">
                  <a16:creationId xmlns:a16="http://schemas.microsoft.com/office/drawing/2014/main" id="{E30557E6-F50F-AFFC-0850-E1D848010C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5638800"/>
              <a:ext cx="579005" cy="307777"/>
              <a:chOff x="2362200" y="1371600"/>
              <a:chExt cx="579005" cy="307777"/>
            </a:xfrm>
          </p:grpSpPr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6C862FF2-CFC2-4534-1293-D147B064546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EBF5EB9-C8B8-6207-8DED-074E1076E348}"/>
                  </a:ext>
                </a:extLst>
              </p:cNvPr>
              <p:cNvSpPr txBox="1"/>
              <p:nvPr/>
            </p:nvSpPr>
            <p:spPr>
              <a:xfrm>
                <a:off x="2362190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5" name="Group 95">
              <a:extLst>
                <a:ext uri="{FF2B5EF4-FFF2-40B4-BE49-F238E27FC236}">
                  <a16:creationId xmlns:a16="http://schemas.microsoft.com/office/drawing/2014/main" id="{DBA844C1-3879-30CF-A6C2-84BB2378A6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5562600"/>
              <a:ext cx="579005" cy="307777"/>
              <a:chOff x="2362200" y="1371600"/>
              <a:chExt cx="579005" cy="307777"/>
            </a:xfrm>
          </p:grpSpPr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F26CE445-C28E-6474-2798-08FB1C7F1D67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C3303AC5-8932-1ABA-49B3-7DBB5DB7ED71}"/>
                  </a:ext>
                </a:extLst>
              </p:cNvPr>
              <p:cNvSpPr txBox="1"/>
              <p:nvPr/>
            </p:nvSpPr>
            <p:spPr>
              <a:xfrm>
                <a:off x="2362188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6" name="Group 98">
              <a:extLst>
                <a:ext uri="{FF2B5EF4-FFF2-40B4-BE49-F238E27FC236}">
                  <a16:creationId xmlns:a16="http://schemas.microsoft.com/office/drawing/2014/main" id="{E037EC55-3B6C-6993-652C-E01B63E43E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5638800"/>
              <a:ext cx="579005" cy="307777"/>
              <a:chOff x="2362200" y="1371600"/>
              <a:chExt cx="579005" cy="307777"/>
            </a:xfrm>
          </p:grpSpPr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7E2F2719-0C61-3545-C19E-D14FFDFFDFC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9923F8AF-DB59-F10E-D322-FA91DEAE89CE}"/>
                  </a:ext>
                </a:extLst>
              </p:cNvPr>
              <p:cNvSpPr txBox="1"/>
              <p:nvPr/>
            </p:nvSpPr>
            <p:spPr>
              <a:xfrm>
                <a:off x="2362186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7" name="Group 101">
              <a:extLst>
                <a:ext uri="{FF2B5EF4-FFF2-40B4-BE49-F238E27FC236}">
                  <a16:creationId xmlns:a16="http://schemas.microsoft.com/office/drawing/2014/main" id="{258F6A81-4892-1460-A2E9-8C79C9C8E3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0" y="5562600"/>
              <a:ext cx="579005" cy="307777"/>
              <a:chOff x="2362200" y="1371600"/>
              <a:chExt cx="579005" cy="307777"/>
            </a:xfrm>
          </p:grpSpPr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231757F4-9306-B2C9-4A02-6E66251BD5C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DCE6C4AC-7A75-371F-B488-A5E951D965C5}"/>
                  </a:ext>
                </a:extLst>
              </p:cNvPr>
              <p:cNvSpPr txBox="1"/>
              <p:nvPr/>
            </p:nvSpPr>
            <p:spPr>
              <a:xfrm>
                <a:off x="2362184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8" name="Group 104">
              <a:extLst>
                <a:ext uri="{FF2B5EF4-FFF2-40B4-BE49-F238E27FC236}">
                  <a16:creationId xmlns:a16="http://schemas.microsoft.com/office/drawing/2014/main" id="{80B60899-827D-4BC4-1686-C7CC90E1FD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5000" y="5638800"/>
              <a:ext cx="579005" cy="307777"/>
              <a:chOff x="2362200" y="1371600"/>
              <a:chExt cx="579005" cy="307777"/>
            </a:xfrm>
          </p:grpSpPr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8758CB2B-C14D-7783-8B72-CC16135BA56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181377FA-10E7-D2EB-5432-68FE82DE0029}"/>
                  </a:ext>
                </a:extLst>
              </p:cNvPr>
              <p:cNvSpPr txBox="1"/>
              <p:nvPr/>
            </p:nvSpPr>
            <p:spPr>
              <a:xfrm>
                <a:off x="2362182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69" name="Group 107">
              <a:extLst>
                <a:ext uri="{FF2B5EF4-FFF2-40B4-BE49-F238E27FC236}">
                  <a16:creationId xmlns:a16="http://schemas.microsoft.com/office/drawing/2014/main" id="{E2CFCE8C-98C0-9D66-2CF7-63B63EDB6F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5562600"/>
              <a:ext cx="579005" cy="307777"/>
              <a:chOff x="2362200" y="1371600"/>
              <a:chExt cx="579005" cy="307777"/>
            </a:xfrm>
          </p:grpSpPr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F52FC8DF-D3AF-B382-FFBE-A8B6BA9BBE6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91FF9821-7847-97F4-FD1B-1AB84D5CCDE4}"/>
                  </a:ext>
                </a:extLst>
              </p:cNvPr>
              <p:cNvSpPr txBox="1"/>
              <p:nvPr/>
            </p:nvSpPr>
            <p:spPr>
              <a:xfrm>
                <a:off x="2362180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70" name="Group 110">
              <a:extLst>
                <a:ext uri="{FF2B5EF4-FFF2-40B4-BE49-F238E27FC236}">
                  <a16:creationId xmlns:a16="http://schemas.microsoft.com/office/drawing/2014/main" id="{2E6F916B-4FD8-4D2A-645F-3AD9235050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6200" y="5562600"/>
              <a:ext cx="579005" cy="307777"/>
              <a:chOff x="2362200" y="1371600"/>
              <a:chExt cx="579005" cy="307777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354B5D12-E772-BF4F-A081-5C849AFEB92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233BDBA-2953-4F3D-23BE-49EAF924761C}"/>
                  </a:ext>
                </a:extLst>
              </p:cNvPr>
              <p:cNvSpPr txBox="1"/>
              <p:nvPr/>
            </p:nvSpPr>
            <p:spPr>
              <a:xfrm>
                <a:off x="2362191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71" name="Group 113">
              <a:extLst>
                <a:ext uri="{FF2B5EF4-FFF2-40B4-BE49-F238E27FC236}">
                  <a16:creationId xmlns:a16="http://schemas.microsoft.com/office/drawing/2014/main" id="{1432439D-9DBD-C1B8-E148-C8298DDDA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7000" y="5638800"/>
              <a:ext cx="579005" cy="307777"/>
              <a:chOff x="2362200" y="1371600"/>
              <a:chExt cx="579005" cy="307777"/>
            </a:xfrm>
          </p:grpSpPr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48A61588-B3CC-81E7-D734-E8C346FB04C4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5176110B-B3EB-C28B-7AD9-D40F98B999F7}"/>
                  </a:ext>
                </a:extLst>
              </p:cNvPr>
              <p:cNvSpPr txBox="1"/>
              <p:nvPr/>
            </p:nvSpPr>
            <p:spPr>
              <a:xfrm>
                <a:off x="2362178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72" name="Group 116">
              <a:extLst>
                <a:ext uri="{FF2B5EF4-FFF2-40B4-BE49-F238E27FC236}">
                  <a16:creationId xmlns:a16="http://schemas.microsoft.com/office/drawing/2014/main" id="{0EC1D19B-0323-4BE8-9AF1-4403FF8470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58000" y="5562600"/>
              <a:ext cx="579005" cy="307777"/>
              <a:chOff x="2362200" y="1371600"/>
              <a:chExt cx="579005" cy="307777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EE4FB76B-36FA-9F30-9D1C-BDDE6AD46967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B3642972-A9B3-942D-A28C-B010A773150A}"/>
                  </a:ext>
                </a:extLst>
              </p:cNvPr>
              <p:cNvSpPr txBox="1"/>
              <p:nvPr/>
            </p:nvSpPr>
            <p:spPr>
              <a:xfrm>
                <a:off x="2362177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173" name="Group 119">
              <a:extLst>
                <a:ext uri="{FF2B5EF4-FFF2-40B4-BE49-F238E27FC236}">
                  <a16:creationId xmlns:a16="http://schemas.microsoft.com/office/drawing/2014/main" id="{B04C5D3C-0140-863E-C3BA-12585C1746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39000" y="5638800"/>
              <a:ext cx="579005" cy="307777"/>
              <a:chOff x="2362200" y="1371600"/>
              <a:chExt cx="579005" cy="307777"/>
            </a:xfrm>
          </p:grpSpPr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091BA531-50D6-C264-5C42-AD541A4DEC3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2167CFA2-0C86-58B1-B1A2-69C837B8A158}"/>
                  </a:ext>
                </a:extLst>
              </p:cNvPr>
              <p:cNvSpPr txBox="1"/>
              <p:nvPr/>
            </p:nvSpPr>
            <p:spPr>
              <a:xfrm>
                <a:off x="2362175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EC0CE990-9973-52E9-4A20-BDF2E8EF22BD}"/>
                </a:ext>
              </a:extLst>
            </p:cNvPr>
            <p:cNvSpPr txBox="1"/>
            <p:nvPr/>
          </p:nvSpPr>
          <p:spPr bwMode="auto">
            <a:xfrm>
              <a:off x="7696200" y="5638800"/>
              <a:ext cx="1112805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</a:t>
              </a:r>
              <a:r>
                <a:rPr lang="sr-Latn-CS" sz="16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Na</a:t>
              </a:r>
              <a:r>
                <a:rPr lang="sr-Latn-CS" sz="16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+</a:t>
              </a:r>
              <a:endPara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220" name="Right Brace 219">
            <a:extLst>
              <a:ext uri="{FF2B5EF4-FFF2-40B4-BE49-F238E27FC236}">
                <a16:creationId xmlns:a16="http://schemas.microsoft.com/office/drawing/2014/main" id="{D5ADC0DF-62FE-9D0A-2418-A58333CAD07B}"/>
              </a:ext>
            </a:extLst>
          </p:cNvPr>
          <p:cNvSpPr/>
          <p:nvPr/>
        </p:nvSpPr>
        <p:spPr>
          <a:xfrm rot="5400000">
            <a:off x="5200650" y="2724150"/>
            <a:ext cx="419100" cy="6705600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A5A4B5F-D38B-343B-F5D9-4F344C34CBD4}"/>
              </a:ext>
            </a:extLst>
          </p:cNvPr>
          <p:cNvSpPr txBox="1"/>
          <p:nvPr/>
        </p:nvSpPr>
        <p:spPr bwMode="auto">
          <a:xfrm>
            <a:off x="1600200" y="5638800"/>
            <a:ext cx="492443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 x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BF94CBBD-8F8C-9D36-98D6-BAB52ED205F6}"/>
              </a:ext>
            </a:extLst>
          </p:cNvPr>
          <p:cNvSpPr txBox="1"/>
          <p:nvPr/>
        </p:nvSpPr>
        <p:spPr bwMode="auto">
          <a:xfrm>
            <a:off x="4876800" y="6324600"/>
            <a:ext cx="1175322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Sapun (so)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04F0C9D6-2F84-1863-9345-6C0A4505B07B}"/>
              </a:ext>
            </a:extLst>
          </p:cNvPr>
          <p:cNvCxnSpPr/>
          <p:nvPr/>
        </p:nvCxnSpPr>
        <p:spPr>
          <a:xfrm rot="5400000">
            <a:off x="3735388" y="5105400"/>
            <a:ext cx="6080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70" grpId="0"/>
      <p:bldP spid="2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68469B68-6803-F033-7C11-F63E285A5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762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D4718FEA-83EE-773A-6DB9-1989240C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05267">
            <a:off x="4564857" y="4290219"/>
            <a:ext cx="762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0BA097-7461-0F59-DA44-EF26E2B11AD3}"/>
              </a:ext>
            </a:extLst>
          </p:cNvPr>
          <p:cNvSpPr txBox="1"/>
          <p:nvPr/>
        </p:nvSpPr>
        <p:spPr bwMode="auto">
          <a:xfrm>
            <a:off x="228600" y="381000"/>
            <a:ext cx="1143262" cy="461665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Sapuni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12" name="Group 139">
            <a:extLst>
              <a:ext uri="{FF2B5EF4-FFF2-40B4-BE49-F238E27FC236}">
                <a16:creationId xmlns:a16="http://schemas.microsoft.com/office/drawing/2014/main" id="{24C03062-9B03-FAF4-A66B-5833E9CD505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"/>
            <a:ext cx="5387975" cy="461963"/>
            <a:chOff x="1219200" y="381000"/>
            <a:chExt cx="5388590" cy="46166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A417ED-6E0B-859A-3383-D06853BDCBF5}"/>
                </a:ext>
              </a:extLst>
            </p:cNvPr>
            <p:cNvSpPr txBox="1"/>
            <p:nvPr/>
          </p:nvSpPr>
          <p:spPr bwMode="auto">
            <a:xfrm>
              <a:off x="1600200" y="381000"/>
              <a:ext cx="2063385" cy="43088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Alkalni (Na, K)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264496A-E530-9095-4BD3-C59623FC54C6}"/>
                </a:ext>
              </a:extLst>
            </p:cNvPr>
            <p:cNvSpPr txBox="1"/>
            <p:nvPr/>
          </p:nvSpPr>
          <p:spPr bwMode="auto">
            <a:xfrm>
              <a:off x="1219200" y="381000"/>
              <a:ext cx="492443" cy="461665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rPr>
                <a:t>→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DA8623-7DAB-E9A2-F95B-CA0CD176FCBC}"/>
                </a:ext>
              </a:extLst>
            </p:cNvPr>
            <p:cNvSpPr txBox="1"/>
            <p:nvPr/>
          </p:nvSpPr>
          <p:spPr bwMode="auto">
            <a:xfrm>
              <a:off x="3657600" y="381000"/>
              <a:ext cx="466794" cy="43088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rPr>
                <a:t>→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62D2D0B-770F-5C8C-C6D9-15EB974D1C6B}"/>
                </a:ext>
              </a:extLst>
            </p:cNvPr>
            <p:cNvSpPr txBox="1"/>
            <p:nvPr/>
          </p:nvSpPr>
          <p:spPr bwMode="auto">
            <a:xfrm>
              <a:off x="4114800" y="381000"/>
              <a:ext cx="2492990" cy="43088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rastvorljivi u vodi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grpSp>
        <p:nvGrpSpPr>
          <p:cNvPr id="15" name="Group 140">
            <a:extLst>
              <a:ext uri="{FF2B5EF4-FFF2-40B4-BE49-F238E27FC236}">
                <a16:creationId xmlns:a16="http://schemas.microsoft.com/office/drawing/2014/main" id="{6A970366-D6CB-B0F3-0E9C-AA0AEA3D4BB3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14400"/>
            <a:ext cx="6680200" cy="461963"/>
            <a:chOff x="1219200" y="914400"/>
            <a:chExt cx="6680555" cy="46166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6FB959-B65F-15D9-5A4D-6F7E238C0C7B}"/>
                </a:ext>
              </a:extLst>
            </p:cNvPr>
            <p:cNvSpPr txBox="1"/>
            <p:nvPr/>
          </p:nvSpPr>
          <p:spPr bwMode="auto">
            <a:xfrm>
              <a:off x="1600200" y="914400"/>
              <a:ext cx="3036409" cy="43088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Zemnoalkalni (Ca, Mg)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50D6B40-6B07-3179-31D5-6F387DCB7131}"/>
                </a:ext>
              </a:extLst>
            </p:cNvPr>
            <p:cNvSpPr txBox="1"/>
            <p:nvPr/>
          </p:nvSpPr>
          <p:spPr bwMode="auto">
            <a:xfrm>
              <a:off x="1219200" y="914400"/>
              <a:ext cx="492443" cy="461665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rPr>
                <a:t>→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2A631B-5756-9382-A261-8C774FF5DA80}"/>
                </a:ext>
              </a:extLst>
            </p:cNvPr>
            <p:cNvSpPr txBox="1"/>
            <p:nvPr/>
          </p:nvSpPr>
          <p:spPr bwMode="auto">
            <a:xfrm>
              <a:off x="5105400" y="914400"/>
              <a:ext cx="2794355" cy="43088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nerastvorljivi u vodi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6B6B5BD-8178-E444-A994-70ECB9EA3D40}"/>
                </a:ext>
              </a:extLst>
            </p:cNvPr>
            <p:cNvSpPr txBox="1"/>
            <p:nvPr/>
          </p:nvSpPr>
          <p:spPr bwMode="auto">
            <a:xfrm>
              <a:off x="4648200" y="914400"/>
              <a:ext cx="466794" cy="430887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rPr>
                <a:t>→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2D8B766-D270-EDDA-0638-C3A7E6C07A83}"/>
              </a:ext>
            </a:extLst>
          </p:cNvPr>
          <p:cNvSpPr txBox="1"/>
          <p:nvPr/>
        </p:nvSpPr>
        <p:spPr bwMode="auto">
          <a:xfrm>
            <a:off x="228600" y="1905000"/>
            <a:ext cx="3926075" cy="461665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Dejstvo kiseline na sapun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18" name="Group 141">
            <a:extLst>
              <a:ext uri="{FF2B5EF4-FFF2-40B4-BE49-F238E27FC236}">
                <a16:creationId xmlns:a16="http://schemas.microsoft.com/office/drawing/2014/main" id="{4DC7C855-BC82-3B50-1F37-0F52D334BE9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514600"/>
            <a:ext cx="6751638" cy="414338"/>
            <a:chOff x="228600" y="2514600"/>
            <a:chExt cx="6751605" cy="414754"/>
          </a:xfrm>
        </p:grpSpPr>
        <p:grpSp>
          <p:nvGrpSpPr>
            <p:cNvPr id="8308" name="Group 77">
              <a:extLst>
                <a:ext uri="{FF2B5EF4-FFF2-40B4-BE49-F238E27FC236}">
                  <a16:creationId xmlns:a16="http://schemas.microsoft.com/office/drawing/2014/main" id="{0A48757C-C435-6356-1B2B-6F66E7C8AE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600" y="2590800"/>
              <a:ext cx="503664" cy="307777"/>
              <a:chOff x="2438400" y="1371600"/>
              <a:chExt cx="503664" cy="307777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A16F5BA-59CE-A7C3-D894-B328092B2ED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9217517-A97B-FE62-D942-7842DB3AC9F1}"/>
                  </a:ext>
                </a:extLst>
              </p:cNvPr>
              <p:cNvSpPr txBox="1"/>
              <p:nvPr/>
            </p:nvSpPr>
            <p:spPr>
              <a:xfrm>
                <a:off x="2438400" y="1371676"/>
                <a:ext cx="503236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09" name="Group 80">
              <a:extLst>
                <a:ext uri="{FF2B5EF4-FFF2-40B4-BE49-F238E27FC236}">
                  <a16:creationId xmlns:a16="http://schemas.microsoft.com/office/drawing/2014/main" id="{7419F718-590E-91DE-F6E7-33C7A3E7DB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2514600"/>
              <a:ext cx="579005" cy="307777"/>
              <a:chOff x="2362200" y="1371600"/>
              <a:chExt cx="579005" cy="307777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D40A691-042B-74B9-38DB-86492F8CB23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CECA2F8-1E4B-3EAA-6629-CABBE59CC050}"/>
                  </a:ext>
                </a:extLst>
              </p:cNvPr>
              <p:cNvSpPr txBox="1"/>
              <p:nvPr/>
            </p:nvSpPr>
            <p:spPr>
              <a:xfrm>
                <a:off x="2362199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0" name="Group 83">
              <a:extLst>
                <a:ext uri="{FF2B5EF4-FFF2-40B4-BE49-F238E27FC236}">
                  <a16:creationId xmlns:a16="http://schemas.microsoft.com/office/drawing/2014/main" id="{1DA42404-9260-61B9-7515-F0B25B1608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2590800"/>
              <a:ext cx="579005" cy="307777"/>
              <a:chOff x="2362200" y="1371600"/>
              <a:chExt cx="579005" cy="30777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59FD2AD-A20A-E452-EBA9-4C7ECD9CDB6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854CFAC-E1B0-0E21-64CF-65DD31814C59}"/>
                  </a:ext>
                </a:extLst>
              </p:cNvPr>
              <p:cNvSpPr txBox="1"/>
              <p:nvPr/>
            </p:nvSpPr>
            <p:spPr>
              <a:xfrm>
                <a:off x="2362197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1" name="Group 86">
              <a:extLst>
                <a:ext uri="{FF2B5EF4-FFF2-40B4-BE49-F238E27FC236}">
                  <a16:creationId xmlns:a16="http://schemas.microsoft.com/office/drawing/2014/main" id="{83ADBDA9-98FB-99E9-7429-1E89F4394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2514600"/>
              <a:ext cx="579005" cy="307777"/>
              <a:chOff x="2362200" y="1371600"/>
              <a:chExt cx="579005" cy="307777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3E180164-A974-E62B-9FB6-1F7A907B11D4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F9460D4-7155-4442-7959-646C719E59AA}"/>
                  </a:ext>
                </a:extLst>
              </p:cNvPr>
              <p:cNvSpPr txBox="1"/>
              <p:nvPr/>
            </p:nvSpPr>
            <p:spPr>
              <a:xfrm>
                <a:off x="2362195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2" name="Group 89">
              <a:extLst>
                <a:ext uri="{FF2B5EF4-FFF2-40B4-BE49-F238E27FC236}">
                  <a16:creationId xmlns:a16="http://schemas.microsoft.com/office/drawing/2014/main" id="{78F0E9F7-4573-11A3-9BCE-B524FB7C1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6400" y="2590800"/>
              <a:ext cx="579005" cy="307777"/>
              <a:chOff x="2362200" y="1371600"/>
              <a:chExt cx="579005" cy="307777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892ADC4A-B46E-E515-D4AF-336F1D902FB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3403FE-9542-1D55-0581-CE03613E27FC}"/>
                  </a:ext>
                </a:extLst>
              </p:cNvPr>
              <p:cNvSpPr txBox="1"/>
              <p:nvPr/>
            </p:nvSpPr>
            <p:spPr>
              <a:xfrm>
                <a:off x="2362193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3" name="Group 92">
              <a:extLst>
                <a:ext uri="{FF2B5EF4-FFF2-40B4-BE49-F238E27FC236}">
                  <a16:creationId xmlns:a16="http://schemas.microsoft.com/office/drawing/2014/main" id="{CFE35716-19EB-7321-BC81-BBCCBAF225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2590800"/>
              <a:ext cx="579005" cy="307777"/>
              <a:chOff x="2362200" y="1371600"/>
              <a:chExt cx="579005" cy="307777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D1CB32B-1C56-C13E-0AB6-D9CEF36DEB0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8105D7D-5F8D-DF33-5841-7E074AE0864D}"/>
                  </a:ext>
                </a:extLst>
              </p:cNvPr>
              <p:cNvSpPr txBox="1"/>
              <p:nvPr/>
            </p:nvSpPr>
            <p:spPr>
              <a:xfrm>
                <a:off x="2362190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4" name="Group 95">
              <a:extLst>
                <a:ext uri="{FF2B5EF4-FFF2-40B4-BE49-F238E27FC236}">
                  <a16:creationId xmlns:a16="http://schemas.microsoft.com/office/drawing/2014/main" id="{BC649F8B-1B8F-101E-CB46-6EE094EBAD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2514600"/>
              <a:ext cx="579005" cy="307777"/>
              <a:chOff x="2362200" y="1371600"/>
              <a:chExt cx="579005" cy="307777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3ECD3AA-7AEB-7868-8327-AA726D9AEF5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09FE58A-91FD-18C9-4DEC-9DBB7CFD1F82}"/>
                  </a:ext>
                </a:extLst>
              </p:cNvPr>
              <p:cNvSpPr txBox="1"/>
              <p:nvPr/>
            </p:nvSpPr>
            <p:spPr>
              <a:xfrm>
                <a:off x="2362188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5" name="Group 98">
              <a:extLst>
                <a:ext uri="{FF2B5EF4-FFF2-40B4-BE49-F238E27FC236}">
                  <a16:creationId xmlns:a16="http://schemas.microsoft.com/office/drawing/2014/main" id="{2420D7AD-2F74-E7C1-4179-D50906A253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4200" y="2590800"/>
              <a:ext cx="579005" cy="307777"/>
              <a:chOff x="2362200" y="1371600"/>
              <a:chExt cx="579005" cy="307777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65CBE84-CF76-835F-869A-74BF14A68E3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8402187-0E23-4CE8-43AE-0176022C58F3}"/>
                  </a:ext>
                </a:extLst>
              </p:cNvPr>
              <p:cNvSpPr txBox="1"/>
              <p:nvPr/>
            </p:nvSpPr>
            <p:spPr>
              <a:xfrm>
                <a:off x="2362186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6" name="Group 101">
              <a:extLst>
                <a:ext uri="{FF2B5EF4-FFF2-40B4-BE49-F238E27FC236}">
                  <a16:creationId xmlns:a16="http://schemas.microsoft.com/office/drawing/2014/main" id="{EA001081-0D5E-8796-F265-22D8A5705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2514600"/>
              <a:ext cx="579005" cy="307777"/>
              <a:chOff x="2362200" y="1371600"/>
              <a:chExt cx="579005" cy="307777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BAE6CF28-4ABD-5CEE-90E6-0B4B295C69F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0592D1A-E7A9-CF06-5B49-D01F24CAB168}"/>
                  </a:ext>
                </a:extLst>
              </p:cNvPr>
              <p:cNvSpPr txBox="1"/>
              <p:nvPr/>
            </p:nvSpPr>
            <p:spPr>
              <a:xfrm>
                <a:off x="2362184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7" name="Group 104">
              <a:extLst>
                <a:ext uri="{FF2B5EF4-FFF2-40B4-BE49-F238E27FC236}">
                  <a16:creationId xmlns:a16="http://schemas.microsoft.com/office/drawing/2014/main" id="{9C771D3D-DB1A-CD14-0E1E-AB655A847D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6200" y="2590800"/>
              <a:ext cx="579005" cy="307777"/>
              <a:chOff x="2362200" y="1371600"/>
              <a:chExt cx="579005" cy="307777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9C381DD7-DC1F-E31E-92B8-E0C1D5545A9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7B6832B-FA2F-CE98-7A07-DF0E6A2BA6AB}"/>
                  </a:ext>
                </a:extLst>
              </p:cNvPr>
              <p:cNvSpPr txBox="1"/>
              <p:nvPr/>
            </p:nvSpPr>
            <p:spPr>
              <a:xfrm>
                <a:off x="2362182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8" name="Group 107">
              <a:extLst>
                <a:ext uri="{FF2B5EF4-FFF2-40B4-BE49-F238E27FC236}">
                  <a16:creationId xmlns:a16="http://schemas.microsoft.com/office/drawing/2014/main" id="{12AF3E62-4F0C-460F-D4A2-561E99D0D3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7200" y="2514600"/>
              <a:ext cx="579005" cy="307777"/>
              <a:chOff x="2362200" y="1371600"/>
              <a:chExt cx="579005" cy="307777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63770C8-2CC6-3A1F-3543-1884F0F71E3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C0A87AF-5F7B-F10F-FB18-7DE2BB5EEE9F}"/>
                  </a:ext>
                </a:extLst>
              </p:cNvPr>
              <p:cNvSpPr txBox="1"/>
              <p:nvPr/>
            </p:nvSpPr>
            <p:spPr>
              <a:xfrm>
                <a:off x="2362180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19" name="Group 110">
              <a:extLst>
                <a:ext uri="{FF2B5EF4-FFF2-40B4-BE49-F238E27FC236}">
                  <a16:creationId xmlns:a16="http://schemas.microsoft.com/office/drawing/2014/main" id="{A1CEF9BA-F2B1-7D9E-6B79-CC936F7B0B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7400" y="2514600"/>
              <a:ext cx="579005" cy="307777"/>
              <a:chOff x="2362200" y="1371600"/>
              <a:chExt cx="579005" cy="307777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BF4D299-9EDD-155E-B9D5-FF0F70EE929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BF6CAE6-35B1-DD23-8E61-827E1C7896BB}"/>
                  </a:ext>
                </a:extLst>
              </p:cNvPr>
              <p:cNvSpPr txBox="1"/>
              <p:nvPr/>
            </p:nvSpPr>
            <p:spPr>
              <a:xfrm>
                <a:off x="2362191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20" name="Group 113">
              <a:extLst>
                <a:ext uri="{FF2B5EF4-FFF2-40B4-BE49-F238E27FC236}">
                  <a16:creationId xmlns:a16="http://schemas.microsoft.com/office/drawing/2014/main" id="{4E34D188-6EA4-ECF3-46C6-A06028FFB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8200" y="2590800"/>
              <a:ext cx="579005" cy="307777"/>
              <a:chOff x="2362200" y="1371600"/>
              <a:chExt cx="579005" cy="307777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D13B4BC8-D02D-0709-34DF-46A06C4EF33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0172599-796A-2C9C-3378-7B9077B909ED}"/>
                  </a:ext>
                </a:extLst>
              </p:cNvPr>
              <p:cNvSpPr txBox="1"/>
              <p:nvPr/>
            </p:nvSpPr>
            <p:spPr>
              <a:xfrm>
                <a:off x="2362178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21" name="Group 116">
              <a:extLst>
                <a:ext uri="{FF2B5EF4-FFF2-40B4-BE49-F238E27FC236}">
                  <a16:creationId xmlns:a16="http://schemas.microsoft.com/office/drawing/2014/main" id="{6455B944-790C-60F7-A9F7-569872043B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2514600"/>
              <a:ext cx="579005" cy="307777"/>
              <a:chOff x="2362200" y="1371600"/>
              <a:chExt cx="579005" cy="307777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B342FCA8-4FEA-0652-8526-D673065B186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14CB0FC-7A28-60F2-DC93-C484B94DDEFA}"/>
                  </a:ext>
                </a:extLst>
              </p:cNvPr>
              <p:cNvSpPr txBox="1"/>
              <p:nvPr/>
            </p:nvSpPr>
            <p:spPr>
              <a:xfrm>
                <a:off x="2362177" y="1371600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322" name="Group 119">
              <a:extLst>
                <a:ext uri="{FF2B5EF4-FFF2-40B4-BE49-F238E27FC236}">
                  <a16:creationId xmlns:a16="http://schemas.microsoft.com/office/drawing/2014/main" id="{79BBD344-0E5D-F27D-BE27-B2DC40191F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10200" y="2590800"/>
              <a:ext cx="579005" cy="307777"/>
              <a:chOff x="2362200" y="1371600"/>
              <a:chExt cx="579005" cy="307777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9DB3036-AD8E-8713-C817-EF2A43146A0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ABF8F88-4B13-2B80-B5FD-CC82C09DC425}"/>
                  </a:ext>
                </a:extLst>
              </p:cNvPr>
              <p:cNvSpPr txBox="1"/>
              <p:nvPr/>
            </p:nvSpPr>
            <p:spPr>
              <a:xfrm>
                <a:off x="2362175" y="1371676"/>
                <a:ext cx="579435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651C77-2AE3-4642-19CF-C1805B27B338}"/>
                </a:ext>
              </a:extLst>
            </p:cNvPr>
            <p:cNvSpPr txBox="1"/>
            <p:nvPr/>
          </p:nvSpPr>
          <p:spPr bwMode="auto">
            <a:xfrm>
              <a:off x="5867400" y="2590800"/>
              <a:ext cx="1112805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</a:t>
              </a:r>
              <a:r>
                <a:rPr lang="sr-Latn-CS" sz="16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Na</a:t>
              </a:r>
              <a:r>
                <a:rPr lang="sr-Latn-CS" sz="16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+</a:t>
              </a:r>
              <a:endPara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16874BFD-2B88-946A-8A5A-D371C72FF662}"/>
              </a:ext>
            </a:extLst>
          </p:cNvPr>
          <p:cNvSpPr txBox="1"/>
          <p:nvPr/>
        </p:nvSpPr>
        <p:spPr bwMode="auto">
          <a:xfrm>
            <a:off x="7010400" y="2590800"/>
            <a:ext cx="803425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  HCl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68" name="Group 142">
            <a:extLst>
              <a:ext uri="{FF2B5EF4-FFF2-40B4-BE49-F238E27FC236}">
                <a16:creationId xmlns:a16="http://schemas.microsoft.com/office/drawing/2014/main" id="{E8311F36-12E1-4C5C-AF53-DFA709DC0A2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657600"/>
            <a:ext cx="6638925" cy="414338"/>
            <a:chOff x="152400" y="3657600"/>
            <a:chExt cx="6639395" cy="414754"/>
          </a:xfrm>
        </p:grpSpPr>
        <p:grpSp>
          <p:nvGrpSpPr>
            <p:cNvPr id="8232" name="Group 77">
              <a:extLst>
                <a:ext uri="{FF2B5EF4-FFF2-40B4-BE49-F238E27FC236}">
                  <a16:creationId xmlns:a16="http://schemas.microsoft.com/office/drawing/2014/main" id="{C9FF06CC-4C34-0FFE-269C-2C1A28DE5A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" y="3733800"/>
              <a:ext cx="503664" cy="307777"/>
              <a:chOff x="2438400" y="1371600"/>
              <a:chExt cx="503664" cy="307777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448454DC-27CF-5896-00D8-EBE22E3C887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CB3A2F8-D09C-1448-A409-867565695F4E}"/>
                  </a:ext>
                </a:extLst>
              </p:cNvPr>
              <p:cNvSpPr txBox="1"/>
              <p:nvPr/>
            </p:nvSpPr>
            <p:spPr>
              <a:xfrm>
                <a:off x="2438400" y="1371676"/>
                <a:ext cx="503274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33" name="Group 80">
              <a:extLst>
                <a:ext uri="{FF2B5EF4-FFF2-40B4-BE49-F238E27FC236}">
                  <a16:creationId xmlns:a16="http://schemas.microsoft.com/office/drawing/2014/main" id="{53E8F14F-D051-5201-DB97-15E338D49E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" y="3657600"/>
              <a:ext cx="579005" cy="307777"/>
              <a:chOff x="2362200" y="1371600"/>
              <a:chExt cx="579005" cy="307777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9F2AECD3-B07B-125C-2AEB-057794987785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53E2B9C-8E9D-5A8F-1724-22D778151DF5}"/>
                  </a:ext>
                </a:extLst>
              </p:cNvPr>
              <p:cNvSpPr txBox="1"/>
              <p:nvPr/>
            </p:nvSpPr>
            <p:spPr>
              <a:xfrm>
                <a:off x="2362222" y="1371600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34" name="Group 83">
              <a:extLst>
                <a:ext uri="{FF2B5EF4-FFF2-40B4-BE49-F238E27FC236}">
                  <a16:creationId xmlns:a16="http://schemas.microsoft.com/office/drawing/2014/main" id="{0EF2EFAA-6D80-1ED4-ACBC-7D46ED2B59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3733800"/>
              <a:ext cx="579005" cy="307777"/>
              <a:chOff x="2362200" y="1371600"/>
              <a:chExt cx="579005" cy="307777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354B0D8D-7C9C-DF8C-4AE5-08C51944084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B19DCFC-ECE0-FE72-738B-97D6DB7E1D3A}"/>
                  </a:ext>
                </a:extLst>
              </p:cNvPr>
              <p:cNvSpPr txBox="1"/>
              <p:nvPr/>
            </p:nvSpPr>
            <p:spPr>
              <a:xfrm>
                <a:off x="2362249" y="1371676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35" name="Group 86">
              <a:extLst>
                <a:ext uri="{FF2B5EF4-FFF2-40B4-BE49-F238E27FC236}">
                  <a16:creationId xmlns:a16="http://schemas.microsoft.com/office/drawing/2014/main" id="{B52F5635-4F02-B8CA-0BC7-A9A9436188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3657600"/>
              <a:ext cx="579005" cy="307777"/>
              <a:chOff x="2362200" y="1371600"/>
              <a:chExt cx="579005" cy="307777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0EE72086-CF45-E217-DCE8-22DC03ABA79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FC2D371-9EEF-4F73-D892-937BD4573CBF}"/>
                  </a:ext>
                </a:extLst>
              </p:cNvPr>
              <p:cNvSpPr txBox="1"/>
              <p:nvPr/>
            </p:nvSpPr>
            <p:spPr>
              <a:xfrm>
                <a:off x="2362276" y="1371600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36" name="Group 89">
              <a:extLst>
                <a:ext uri="{FF2B5EF4-FFF2-40B4-BE49-F238E27FC236}">
                  <a16:creationId xmlns:a16="http://schemas.microsoft.com/office/drawing/2014/main" id="{55B56FA9-32ED-DE09-0C22-CF2760D7CC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0200" y="3733800"/>
              <a:ext cx="579005" cy="307777"/>
              <a:chOff x="2362200" y="1371600"/>
              <a:chExt cx="579005" cy="307777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72F29A48-3C5E-1501-C810-E9AFDBB86FE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81EE707-F252-516B-A5B5-3C117F44802D}"/>
                  </a:ext>
                </a:extLst>
              </p:cNvPr>
              <p:cNvSpPr txBox="1"/>
              <p:nvPr/>
            </p:nvSpPr>
            <p:spPr>
              <a:xfrm>
                <a:off x="2362302" y="1371676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37" name="Group 92">
              <a:extLst>
                <a:ext uri="{FF2B5EF4-FFF2-40B4-BE49-F238E27FC236}">
                  <a16:creationId xmlns:a16="http://schemas.microsoft.com/office/drawing/2014/main" id="{778B8C83-F00D-231C-0D9C-A008B6A3D9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6000" y="3733800"/>
              <a:ext cx="579005" cy="307777"/>
              <a:chOff x="2362200" y="1371600"/>
              <a:chExt cx="579005" cy="307777"/>
            </a:xfrm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EA851F7C-6BB1-EFCE-0990-EF83BFFE00B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8B9F2FB-7CFA-4CC6-C574-DE6D457ACD24}"/>
                  </a:ext>
                </a:extLst>
              </p:cNvPr>
              <p:cNvSpPr txBox="1"/>
              <p:nvPr/>
            </p:nvSpPr>
            <p:spPr>
              <a:xfrm>
                <a:off x="2362351" y="1371676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38" name="Group 95">
              <a:extLst>
                <a:ext uri="{FF2B5EF4-FFF2-40B4-BE49-F238E27FC236}">
                  <a16:creationId xmlns:a16="http://schemas.microsoft.com/office/drawing/2014/main" id="{279E080F-6912-A9E9-CA19-3F10A42241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7000" y="3657600"/>
              <a:ext cx="579005" cy="307777"/>
              <a:chOff x="2362200" y="1371600"/>
              <a:chExt cx="579005" cy="307777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5C76F319-34DD-016A-8323-2A7B7583BD9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E719ADC1-DD9E-BFA4-4E8E-26B5BCB3045D}"/>
                  </a:ext>
                </a:extLst>
              </p:cNvPr>
              <p:cNvSpPr txBox="1"/>
              <p:nvPr/>
            </p:nvSpPr>
            <p:spPr>
              <a:xfrm>
                <a:off x="2362378" y="1371600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39" name="Group 98">
              <a:extLst>
                <a:ext uri="{FF2B5EF4-FFF2-40B4-BE49-F238E27FC236}">
                  <a16:creationId xmlns:a16="http://schemas.microsoft.com/office/drawing/2014/main" id="{7CE863B2-24A9-C6EF-7A17-D2801319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000" y="3733800"/>
              <a:ext cx="579005" cy="307777"/>
              <a:chOff x="2362200" y="1371600"/>
              <a:chExt cx="579005" cy="307777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364204E7-5BA6-D339-ADD2-B8817537A5C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EFF556F-ABB3-E8BC-5C60-8B74C933AF97}"/>
                  </a:ext>
                </a:extLst>
              </p:cNvPr>
              <p:cNvSpPr txBox="1"/>
              <p:nvPr/>
            </p:nvSpPr>
            <p:spPr>
              <a:xfrm>
                <a:off x="2362405" y="1371676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40" name="Group 101">
              <a:extLst>
                <a:ext uri="{FF2B5EF4-FFF2-40B4-BE49-F238E27FC236}">
                  <a16:creationId xmlns:a16="http://schemas.microsoft.com/office/drawing/2014/main" id="{E97E32E8-7777-F18E-6F59-96B36F39E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9000" y="3657600"/>
              <a:ext cx="579005" cy="307777"/>
              <a:chOff x="2362200" y="1371600"/>
              <a:chExt cx="579005" cy="307777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F477CE15-C0F5-7181-88A1-78881413C35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64BC281-CD13-BBAE-DD27-FBB4C05D980D}"/>
                  </a:ext>
                </a:extLst>
              </p:cNvPr>
              <p:cNvSpPr txBox="1"/>
              <p:nvPr/>
            </p:nvSpPr>
            <p:spPr>
              <a:xfrm>
                <a:off x="2362432" y="1371600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41" name="Group 104">
              <a:extLst>
                <a:ext uri="{FF2B5EF4-FFF2-40B4-BE49-F238E27FC236}">
                  <a16:creationId xmlns:a16="http://schemas.microsoft.com/office/drawing/2014/main" id="{284551EC-EE9A-25ED-3A22-84F6886C7C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00" y="3733800"/>
              <a:ext cx="579005" cy="307777"/>
              <a:chOff x="2362200" y="1371600"/>
              <a:chExt cx="579005" cy="307777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5B41EEF-F325-0899-B56B-C864724334E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A6DF1EB6-1DE5-D149-6F23-A023DB147D7E}"/>
                  </a:ext>
                </a:extLst>
              </p:cNvPr>
              <p:cNvSpPr txBox="1"/>
              <p:nvPr/>
            </p:nvSpPr>
            <p:spPr>
              <a:xfrm>
                <a:off x="2362459" y="1371676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42" name="Group 107">
              <a:extLst>
                <a:ext uri="{FF2B5EF4-FFF2-40B4-BE49-F238E27FC236}">
                  <a16:creationId xmlns:a16="http://schemas.microsoft.com/office/drawing/2014/main" id="{DAAF116D-6C82-9B2E-3027-CAF384444F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657600"/>
              <a:ext cx="579005" cy="307777"/>
              <a:chOff x="2362200" y="1371600"/>
              <a:chExt cx="579005" cy="307777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B4C3723F-35C9-4A74-944C-C6C02C44E79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6B59E017-C6B8-9CEC-0C42-54AE5373EBE3}"/>
                  </a:ext>
                </a:extLst>
              </p:cNvPr>
              <p:cNvSpPr txBox="1"/>
              <p:nvPr/>
            </p:nvSpPr>
            <p:spPr>
              <a:xfrm>
                <a:off x="2362486" y="1371600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43" name="Group 110">
              <a:extLst>
                <a:ext uri="{FF2B5EF4-FFF2-40B4-BE49-F238E27FC236}">
                  <a16:creationId xmlns:a16="http://schemas.microsoft.com/office/drawing/2014/main" id="{E81208F8-D67A-DB6C-8C70-516B0D2D03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1200" y="3657600"/>
              <a:ext cx="579005" cy="307777"/>
              <a:chOff x="2362200" y="1371600"/>
              <a:chExt cx="579005" cy="307777"/>
            </a:xfrm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243D7AD4-BD07-047E-D0C5-7258C105CC7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137B097-0169-7147-0A11-A7B5EA55665A}"/>
                  </a:ext>
                </a:extLst>
              </p:cNvPr>
              <p:cNvSpPr txBox="1"/>
              <p:nvPr/>
            </p:nvSpPr>
            <p:spPr>
              <a:xfrm>
                <a:off x="2362329" y="1371600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44" name="Group 113">
              <a:extLst>
                <a:ext uri="{FF2B5EF4-FFF2-40B4-BE49-F238E27FC236}">
                  <a16:creationId xmlns:a16="http://schemas.microsoft.com/office/drawing/2014/main" id="{24BA286D-8D85-17EC-ED05-7745478C66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3733800"/>
              <a:ext cx="579005" cy="307777"/>
              <a:chOff x="2362200" y="1371600"/>
              <a:chExt cx="579005" cy="30777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2C1666C5-D67E-9CED-0D4E-34C5FC2C4E7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8CE0AAC9-4F0F-7A83-6167-29553D99F493}"/>
                  </a:ext>
                </a:extLst>
              </p:cNvPr>
              <p:cNvSpPr txBox="1"/>
              <p:nvPr/>
            </p:nvSpPr>
            <p:spPr>
              <a:xfrm>
                <a:off x="2362513" y="1371676"/>
                <a:ext cx="579479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45" name="Group 116">
              <a:extLst>
                <a:ext uri="{FF2B5EF4-FFF2-40B4-BE49-F238E27FC236}">
                  <a16:creationId xmlns:a16="http://schemas.microsoft.com/office/drawing/2014/main" id="{D20F501C-0F3A-4C21-F65F-7488CAE67E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3657600"/>
              <a:ext cx="579005" cy="307777"/>
              <a:chOff x="2362200" y="1371600"/>
              <a:chExt cx="579005" cy="307777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F42FDF7E-F76B-98E0-771F-57AA4D904D9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05C3BB-B498-D371-CCA3-CD381042000E}"/>
                  </a:ext>
                </a:extLst>
              </p:cNvPr>
              <p:cNvSpPr txBox="1"/>
              <p:nvPr/>
            </p:nvSpPr>
            <p:spPr>
              <a:xfrm>
                <a:off x="2362540" y="1371600"/>
                <a:ext cx="577891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246" name="Group 119">
              <a:extLst>
                <a:ext uri="{FF2B5EF4-FFF2-40B4-BE49-F238E27FC236}">
                  <a16:creationId xmlns:a16="http://schemas.microsoft.com/office/drawing/2014/main" id="{A99D3C32-9356-23D5-4CAD-DEF4DAE6FC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0" y="3733800"/>
              <a:ext cx="579005" cy="307777"/>
              <a:chOff x="2362200" y="1371600"/>
              <a:chExt cx="579005" cy="307777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AC689488-2BDF-878F-95C7-CF5E66E48FF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CBE154CF-2FED-CFA3-F092-D784AC62E4BF}"/>
                  </a:ext>
                </a:extLst>
              </p:cNvPr>
              <p:cNvSpPr txBox="1"/>
              <p:nvPr/>
            </p:nvSpPr>
            <p:spPr>
              <a:xfrm>
                <a:off x="2362567" y="1371676"/>
                <a:ext cx="577891" cy="30828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1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99363AF-9D56-81A6-0472-132837A4D8E3}"/>
                </a:ext>
              </a:extLst>
            </p:cNvPr>
            <p:cNvSpPr txBox="1"/>
            <p:nvPr/>
          </p:nvSpPr>
          <p:spPr bwMode="auto">
            <a:xfrm>
              <a:off x="5791200" y="3733800"/>
              <a:ext cx="1000595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</a:t>
              </a:r>
              <a:r>
                <a:rPr lang="sr-Latn-CS" sz="16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H</a:t>
              </a:r>
              <a:r>
                <a:rPr lang="sr-Latn-CS" sz="16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+</a:t>
              </a:r>
              <a:endPara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9D4CAF24-FFE6-A267-A99C-E1644D744AFE}"/>
              </a:ext>
            </a:extLst>
          </p:cNvPr>
          <p:cNvSpPr txBox="1"/>
          <p:nvPr/>
        </p:nvSpPr>
        <p:spPr bwMode="auto">
          <a:xfrm>
            <a:off x="6781800" y="3733800"/>
            <a:ext cx="915635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  NaCl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30A9C80-89E6-81DB-6BC4-03C7FDA3E80B}"/>
              </a:ext>
            </a:extLst>
          </p:cNvPr>
          <p:cNvCxnSpPr/>
          <p:nvPr/>
        </p:nvCxnSpPr>
        <p:spPr>
          <a:xfrm rot="5400000">
            <a:off x="3696494" y="32377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3D35238D-86DA-EA76-6E2A-C74D8393D74E}"/>
              </a:ext>
            </a:extLst>
          </p:cNvPr>
          <p:cNvSpPr txBox="1"/>
          <p:nvPr/>
        </p:nvSpPr>
        <p:spPr bwMode="auto">
          <a:xfrm>
            <a:off x="228600" y="4343400"/>
            <a:ext cx="3207929" cy="461665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Akroleinska reakcija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27650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3E605791-60EF-9957-B11D-C1BBE2E60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29200"/>
            <a:ext cx="762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" name="Group 91">
            <a:extLst>
              <a:ext uri="{FF2B5EF4-FFF2-40B4-BE49-F238E27FC236}">
                <a16:creationId xmlns:a16="http://schemas.microsoft.com/office/drawing/2014/main" id="{54B7D3F5-2A7D-8196-76B1-3C88DDDFF014}"/>
              </a:ext>
            </a:extLst>
          </p:cNvPr>
          <p:cNvGrpSpPr>
            <a:grpSpLocks/>
          </p:cNvGrpSpPr>
          <p:nvPr/>
        </p:nvGrpSpPr>
        <p:grpSpPr bwMode="auto">
          <a:xfrm>
            <a:off x="0" y="5148263"/>
            <a:ext cx="954088" cy="1252537"/>
            <a:chOff x="6553200" y="3352800"/>
            <a:chExt cx="954107" cy="1252954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2D9DD9B-D72E-391D-0809-BF8B33679DB6}"/>
                </a:ext>
              </a:extLst>
            </p:cNvPr>
            <p:cNvCxnSpPr/>
            <p:nvPr/>
          </p:nvCxnSpPr>
          <p:spPr>
            <a:xfrm rot="5400000">
              <a:off x="6630172" y="3733133"/>
              <a:ext cx="15245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6DFB469-FC42-BA87-5F1D-8D63134DA459}"/>
                </a:ext>
              </a:extLst>
            </p:cNvPr>
            <p:cNvSpPr txBox="1"/>
            <p:nvPr/>
          </p:nvSpPr>
          <p:spPr>
            <a:xfrm>
              <a:off x="6553200" y="3810000"/>
              <a:ext cx="870751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CH-OH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507884-5477-EB71-58E1-AF01E1E18921}"/>
                </a:ext>
              </a:extLst>
            </p:cNvPr>
            <p:cNvSpPr txBox="1"/>
            <p:nvPr/>
          </p:nvSpPr>
          <p:spPr bwMode="auto">
            <a:xfrm>
              <a:off x="6553200" y="4267200"/>
              <a:ext cx="95410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-OH</a:t>
              </a:r>
              <a:endPara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F60BF75-CBF9-7A5D-54B7-C33393FD9DE2}"/>
                </a:ext>
              </a:extLst>
            </p:cNvPr>
            <p:cNvCxnSpPr/>
            <p:nvPr/>
          </p:nvCxnSpPr>
          <p:spPr>
            <a:xfrm rot="5400000">
              <a:off x="6630172" y="4190485"/>
              <a:ext cx="15245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7407610-84D6-AE58-AE11-BE214A9623A9}"/>
                </a:ext>
              </a:extLst>
            </p:cNvPr>
            <p:cNvSpPr txBox="1"/>
            <p:nvPr/>
          </p:nvSpPr>
          <p:spPr>
            <a:xfrm>
              <a:off x="6553200" y="3352800"/>
              <a:ext cx="954107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CH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2</a:t>
              </a:r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-OH</a:t>
              </a:r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E11BF132-888F-5CC5-B2CD-8BF772747F44}"/>
              </a:ext>
            </a:extLst>
          </p:cNvPr>
          <p:cNvSpPr txBox="1"/>
          <p:nvPr/>
        </p:nvSpPr>
        <p:spPr>
          <a:xfrm>
            <a:off x="0" y="6519863"/>
            <a:ext cx="9191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Glicerol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C20B5E3E-42C2-481C-B193-3E4FD078B6FD}"/>
              </a:ext>
            </a:extLst>
          </p:cNvPr>
          <p:cNvCxnSpPr/>
          <p:nvPr/>
        </p:nvCxnSpPr>
        <p:spPr>
          <a:xfrm>
            <a:off x="990600" y="57912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7F1604FD-D54B-C2D2-D438-4F25F62C1267}"/>
              </a:ext>
            </a:extLst>
          </p:cNvPr>
          <p:cNvSpPr txBox="1"/>
          <p:nvPr/>
        </p:nvSpPr>
        <p:spPr bwMode="auto">
          <a:xfrm>
            <a:off x="1066800" y="5791200"/>
            <a:ext cx="859531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- 2H</a:t>
            </a:r>
            <a:r>
              <a:rPr lang="sr-Latn-C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124" name="Group 126">
            <a:extLst>
              <a:ext uri="{FF2B5EF4-FFF2-40B4-BE49-F238E27FC236}">
                <a16:creationId xmlns:a16="http://schemas.microsoft.com/office/drawing/2014/main" id="{5787803A-7B20-3530-0EE2-F4E0A69AC01D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181600"/>
            <a:ext cx="600075" cy="1252538"/>
            <a:chOff x="2032554" y="5181600"/>
            <a:chExt cx="600645" cy="1252954"/>
          </a:xfrm>
        </p:grpSpPr>
        <p:grpSp>
          <p:nvGrpSpPr>
            <p:cNvPr id="8221" name="Group 91">
              <a:extLst>
                <a:ext uri="{FF2B5EF4-FFF2-40B4-BE49-F238E27FC236}">
                  <a16:creationId xmlns:a16="http://schemas.microsoft.com/office/drawing/2014/main" id="{F92D1431-BA84-5B7A-E383-C9B57CDB48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7400" y="5181600"/>
              <a:ext cx="575799" cy="1252954"/>
              <a:chOff x="6553200" y="3352800"/>
              <a:chExt cx="575799" cy="1252954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1AF8B739-E7D9-2980-0AAB-3532DADE01F8}"/>
                  </a:ext>
                </a:extLst>
              </p:cNvPr>
              <p:cNvCxnSpPr/>
              <p:nvPr/>
            </p:nvCxnSpPr>
            <p:spPr>
              <a:xfrm rot="5400000">
                <a:off x="6630893" y="3733132"/>
                <a:ext cx="152451" cy="15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E5D6A545-685E-FD8F-03B9-C5047A9C9263}"/>
                  </a:ext>
                </a:extLst>
              </p:cNvPr>
              <p:cNvSpPr txBox="1"/>
              <p:nvPr/>
            </p:nvSpPr>
            <p:spPr>
              <a:xfrm>
                <a:off x="6553200" y="3810000"/>
                <a:ext cx="465192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16D059D8-9EA5-7EDB-6708-92320ADA0508}"/>
                  </a:ext>
                </a:extLst>
              </p:cNvPr>
              <p:cNvSpPr txBox="1"/>
              <p:nvPr/>
            </p:nvSpPr>
            <p:spPr bwMode="auto">
              <a:xfrm>
                <a:off x="6553200" y="4267200"/>
                <a:ext cx="548548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en-US" sz="1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F3EA3AEA-E15B-41F8-08F2-07600FC2C41A}"/>
                  </a:ext>
                </a:extLst>
              </p:cNvPr>
              <p:cNvSpPr txBox="1"/>
              <p:nvPr/>
            </p:nvSpPr>
            <p:spPr>
              <a:xfrm>
                <a:off x="6553200" y="3352800"/>
                <a:ext cx="575799" cy="338554"/>
              </a:xfrm>
              <a:prstGeom prst="rect">
                <a:avLst/>
              </a:prstGeom>
              <a:noFill/>
              <a:scene3d>
                <a:camera prst="orthographicFront">
                  <a:rot lat="21000000" lon="0" rev="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</a:t>
                </a:r>
                <a:r>
                  <a:rPr lang="sr-Latn-C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=</a:t>
                </a: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O</a:t>
                </a:r>
              </a:p>
            </p:txBody>
          </p: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C56662B-7AC3-2B90-04E0-1915460120CD}"/>
                </a:ext>
              </a:extLst>
            </p:cNvPr>
            <p:cNvSpPr txBox="1"/>
            <p:nvPr/>
          </p:nvSpPr>
          <p:spPr bwMode="auto">
            <a:xfrm rot="16200000">
              <a:off x="2057400" y="5842554"/>
              <a:ext cx="288862" cy="33855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=</a:t>
              </a:r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F2990FA0-1716-5A23-116B-355A8D6D9629}"/>
              </a:ext>
            </a:extLst>
          </p:cNvPr>
          <p:cNvSpPr txBox="1"/>
          <p:nvPr/>
        </p:nvSpPr>
        <p:spPr>
          <a:xfrm>
            <a:off x="1981200" y="6519863"/>
            <a:ext cx="98583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Akrolein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F4AA7F2-FBC8-843E-2673-8C2A47039BA4}"/>
              </a:ext>
            </a:extLst>
          </p:cNvPr>
          <p:cNvSpPr txBox="1"/>
          <p:nvPr/>
        </p:nvSpPr>
        <p:spPr bwMode="auto">
          <a:xfrm>
            <a:off x="1371600" y="5486400"/>
            <a:ext cx="352982" cy="338554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t</a:t>
            </a:r>
            <a:r>
              <a:rPr lang="sr-Latn-C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</a:t>
            </a:r>
            <a:endParaRPr lang="en-US" sz="16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27652" name="Picture 4" descr="http://www.veryicon.com/icon/256/Food%20%26%20Drinks/Coffee%20Shop/Cigarette.png">
            <a:extLst>
              <a:ext uri="{FF2B5EF4-FFF2-40B4-BE49-F238E27FC236}">
                <a16:creationId xmlns:a16="http://schemas.microsoft.com/office/drawing/2014/main" id="{987E95D4-AEDA-BD93-931C-6993962EC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09DC7D92-C569-9DF3-D589-7703B3098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6146">
            <a:off x="6616701" y="4313237"/>
            <a:ext cx="762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CF1BB7F2-06AB-2031-1004-74CBEB931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7283">
            <a:off x="5899150" y="5661025"/>
            <a:ext cx="762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70F5077C-8AB1-D8E8-49CB-577341058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01230">
            <a:off x="6412707" y="5210969"/>
            <a:ext cx="762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http://www.blitva.net/wp-content/uploads/2012/04/mcdonalds_pomfrit.png">
            <a:extLst>
              <a:ext uri="{FF2B5EF4-FFF2-40B4-BE49-F238E27FC236}">
                <a16:creationId xmlns:a16="http://schemas.microsoft.com/office/drawing/2014/main" id="{314321F3-E757-ADAF-6683-05FAAD610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19087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90BE6482-F3F7-66A0-0A6C-7E1DC681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27857">
            <a:off x="4038600" y="4419600"/>
            <a:ext cx="762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2" descr="http://upload.wikimedia.org/wikipedia/commons/b/b7/Acrolein-3D-balls.png">
            <a:extLst>
              <a:ext uri="{FF2B5EF4-FFF2-40B4-BE49-F238E27FC236}">
                <a16:creationId xmlns:a16="http://schemas.microsoft.com/office/drawing/2014/main" id="{8E8DA372-638F-FCA8-0A49-ACB82B5E3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57750"/>
            <a:ext cx="24892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EBAB60-55E5-F250-8628-BC990BAAF5A1}"/>
              </a:ext>
            </a:extLst>
          </p:cNvPr>
          <p:cNvSpPr/>
          <p:nvPr/>
        </p:nvSpPr>
        <p:spPr>
          <a:xfrm>
            <a:off x="0" y="0"/>
            <a:ext cx="31242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Jodni broj</a:t>
            </a:r>
            <a:endParaRPr lang="en-US" sz="3600" dirty="0">
              <a:latin typeface="+mn-lt"/>
              <a:cs typeface="Arial" charset="0"/>
            </a:endParaRPr>
          </a:p>
        </p:txBody>
      </p:sp>
      <p:pic>
        <p:nvPicPr>
          <p:cNvPr id="34818" name="Picture 2" descr="http://upload.wikimedia.org/wikipedia/commons/1/15/Oleic_acid_shorthand_formula.PNG">
            <a:extLst>
              <a:ext uri="{FF2B5EF4-FFF2-40B4-BE49-F238E27FC236}">
                <a16:creationId xmlns:a16="http://schemas.microsoft.com/office/drawing/2014/main" id="{C470FE5A-683C-1DF8-77FF-5746B3088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67913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935FCF-A82B-C094-C898-B6674E4C0142}"/>
              </a:ext>
            </a:extLst>
          </p:cNvPr>
          <p:cNvSpPr/>
          <p:nvPr/>
        </p:nvSpPr>
        <p:spPr>
          <a:xfrm>
            <a:off x="0" y="914400"/>
            <a:ext cx="89154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Jb je broj grama joda koji adira na 100 grama masti </a:t>
            </a:r>
            <a:endParaRPr lang="en-US" sz="2200" dirty="0">
              <a:latin typeface="Comic Sans MS" pitchFamily="66" charset="0"/>
              <a:cs typeface="Arial" charset="0"/>
            </a:endParaRPr>
          </a:p>
        </p:txBody>
      </p:sp>
      <p:pic>
        <p:nvPicPr>
          <p:cNvPr id="34820" name="Picture 4" descr="http://upload.wikimedia.org/wikipedia/commons/6/69/Linoleic_acid.png">
            <a:extLst>
              <a:ext uri="{FF2B5EF4-FFF2-40B4-BE49-F238E27FC236}">
                <a16:creationId xmlns:a16="http://schemas.microsoft.com/office/drawing/2014/main" id="{5E1C0978-49E8-1E91-A61C-BE3431E5E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581400"/>
            <a:ext cx="6791325" cy="847725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2DFEB64-A8CB-61A6-4974-0BB6320B7128}"/>
              </a:ext>
            </a:extLst>
          </p:cNvPr>
          <p:cNvSpPr/>
          <p:nvPr/>
        </p:nvSpPr>
        <p:spPr>
          <a:xfrm>
            <a:off x="838200" y="2895600"/>
            <a:ext cx="20574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linolna kiselina</a:t>
            </a:r>
            <a:endParaRPr lang="en-US" sz="2200" dirty="0">
              <a:latin typeface="Comic Sans MS" pitchFamily="66" charset="0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35278A-FDB1-5C4A-000D-826EA55AA78C}"/>
              </a:ext>
            </a:extLst>
          </p:cNvPr>
          <p:cNvSpPr/>
          <p:nvPr/>
        </p:nvSpPr>
        <p:spPr>
          <a:xfrm>
            <a:off x="914400" y="4724400"/>
            <a:ext cx="38862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linoleinska kiselina</a:t>
            </a:r>
            <a:endParaRPr lang="en-US" sz="2200" dirty="0">
              <a:latin typeface="Comic Sans MS" pitchFamily="66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A0EBC8-F7FF-5AE8-A001-FCC37CE0AE4D}"/>
              </a:ext>
            </a:extLst>
          </p:cNvPr>
          <p:cNvSpPr/>
          <p:nvPr/>
        </p:nvSpPr>
        <p:spPr>
          <a:xfrm>
            <a:off x="990600" y="5715000"/>
            <a:ext cx="762000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Jb ukazuje na sklonost masti ka kvaru </a:t>
            </a:r>
            <a:endParaRPr lang="en-US" sz="2800" dirty="0">
              <a:latin typeface="Comic Sans MS" pitchFamily="66" charset="0"/>
              <a:cs typeface="Arial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0959F05-652C-0048-C944-CF692236DB25}"/>
              </a:ext>
            </a:extLst>
          </p:cNvPr>
          <p:cNvSpPr/>
          <p:nvPr/>
        </p:nvSpPr>
        <p:spPr>
          <a:xfrm>
            <a:off x="4495800" y="3276600"/>
            <a:ext cx="422987" cy="614265"/>
          </a:xfrm>
          <a:custGeom>
            <a:avLst/>
            <a:gdLst>
              <a:gd name="connsiteX0" fmla="*/ 0 w 516293"/>
              <a:gd name="connsiteY0" fmla="*/ 0 h 979714"/>
              <a:gd name="connsiteX1" fmla="*/ 466530 w 516293"/>
              <a:gd name="connsiteY1" fmla="*/ 251927 h 979714"/>
              <a:gd name="connsiteX2" fmla="*/ 298579 w 516293"/>
              <a:gd name="connsiteY2" fmla="*/ 587829 h 979714"/>
              <a:gd name="connsiteX3" fmla="*/ 485192 w 516293"/>
              <a:gd name="connsiteY3" fmla="*/ 979714 h 979714"/>
              <a:gd name="connsiteX4" fmla="*/ 485192 w 516293"/>
              <a:gd name="connsiteY4" fmla="*/ 979714 h 97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293" h="979714">
                <a:moveTo>
                  <a:pt x="0" y="0"/>
                </a:moveTo>
                <a:cubicBezTo>
                  <a:pt x="208383" y="76978"/>
                  <a:pt x="416767" y="153956"/>
                  <a:pt x="466530" y="251927"/>
                </a:cubicBezTo>
                <a:cubicBezTo>
                  <a:pt x="516293" y="349898"/>
                  <a:pt x="295469" y="466531"/>
                  <a:pt x="298579" y="587829"/>
                </a:cubicBezTo>
                <a:cubicBezTo>
                  <a:pt x="301689" y="709127"/>
                  <a:pt x="485192" y="979714"/>
                  <a:pt x="485192" y="979714"/>
                </a:cubicBezTo>
                <a:lnTo>
                  <a:pt x="485192" y="979714"/>
                </a:lnTo>
              </a:path>
            </a:pathLst>
          </a:cu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F63AE13-61F7-DB6C-9AE9-688C8E4CA59B}"/>
              </a:ext>
            </a:extLst>
          </p:cNvPr>
          <p:cNvSpPr/>
          <p:nvPr/>
        </p:nvSpPr>
        <p:spPr>
          <a:xfrm>
            <a:off x="5257800" y="3276600"/>
            <a:ext cx="422275" cy="614363"/>
          </a:xfrm>
          <a:custGeom>
            <a:avLst/>
            <a:gdLst>
              <a:gd name="connsiteX0" fmla="*/ 0 w 516293"/>
              <a:gd name="connsiteY0" fmla="*/ 0 h 979714"/>
              <a:gd name="connsiteX1" fmla="*/ 466530 w 516293"/>
              <a:gd name="connsiteY1" fmla="*/ 251927 h 979714"/>
              <a:gd name="connsiteX2" fmla="*/ 298579 w 516293"/>
              <a:gd name="connsiteY2" fmla="*/ 587829 h 979714"/>
              <a:gd name="connsiteX3" fmla="*/ 485192 w 516293"/>
              <a:gd name="connsiteY3" fmla="*/ 979714 h 979714"/>
              <a:gd name="connsiteX4" fmla="*/ 485192 w 516293"/>
              <a:gd name="connsiteY4" fmla="*/ 979714 h 97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293" h="979714">
                <a:moveTo>
                  <a:pt x="0" y="0"/>
                </a:moveTo>
                <a:cubicBezTo>
                  <a:pt x="208383" y="76978"/>
                  <a:pt x="416767" y="153956"/>
                  <a:pt x="466530" y="251927"/>
                </a:cubicBezTo>
                <a:cubicBezTo>
                  <a:pt x="516293" y="349898"/>
                  <a:pt x="295469" y="466531"/>
                  <a:pt x="298579" y="587829"/>
                </a:cubicBezTo>
                <a:cubicBezTo>
                  <a:pt x="301689" y="709127"/>
                  <a:pt x="485192" y="979714"/>
                  <a:pt x="485192" y="979714"/>
                </a:cubicBezTo>
                <a:lnTo>
                  <a:pt x="485192" y="979714"/>
                </a:lnTo>
              </a:path>
            </a:pathLst>
          </a:cu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4ED431-05F2-1EF9-585A-8702C21F4354}"/>
              </a:ext>
            </a:extLst>
          </p:cNvPr>
          <p:cNvSpPr/>
          <p:nvPr/>
        </p:nvSpPr>
        <p:spPr>
          <a:xfrm>
            <a:off x="4876800" y="3048000"/>
            <a:ext cx="533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J</a:t>
            </a:r>
            <a:endParaRPr lang="en-US" sz="2400" dirty="0">
              <a:latin typeface="+mn-lt"/>
              <a:cs typeface="Arial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19C4DF3-C2CA-9065-D332-8DAF13C092D9}"/>
              </a:ext>
            </a:extLst>
          </p:cNvPr>
          <p:cNvSpPr/>
          <p:nvPr/>
        </p:nvSpPr>
        <p:spPr>
          <a:xfrm rot="10432936">
            <a:off x="4527550" y="2459038"/>
            <a:ext cx="422275" cy="614362"/>
          </a:xfrm>
          <a:custGeom>
            <a:avLst/>
            <a:gdLst>
              <a:gd name="connsiteX0" fmla="*/ 0 w 516293"/>
              <a:gd name="connsiteY0" fmla="*/ 0 h 979714"/>
              <a:gd name="connsiteX1" fmla="*/ 466530 w 516293"/>
              <a:gd name="connsiteY1" fmla="*/ 251927 h 979714"/>
              <a:gd name="connsiteX2" fmla="*/ 298579 w 516293"/>
              <a:gd name="connsiteY2" fmla="*/ 587829 h 979714"/>
              <a:gd name="connsiteX3" fmla="*/ 485192 w 516293"/>
              <a:gd name="connsiteY3" fmla="*/ 979714 h 979714"/>
              <a:gd name="connsiteX4" fmla="*/ 485192 w 516293"/>
              <a:gd name="connsiteY4" fmla="*/ 979714 h 97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293" h="979714">
                <a:moveTo>
                  <a:pt x="0" y="0"/>
                </a:moveTo>
                <a:cubicBezTo>
                  <a:pt x="208383" y="76978"/>
                  <a:pt x="416767" y="153956"/>
                  <a:pt x="466530" y="251927"/>
                </a:cubicBezTo>
                <a:cubicBezTo>
                  <a:pt x="516293" y="349898"/>
                  <a:pt x="295469" y="466531"/>
                  <a:pt x="298579" y="587829"/>
                </a:cubicBezTo>
                <a:cubicBezTo>
                  <a:pt x="301689" y="709127"/>
                  <a:pt x="485192" y="979714"/>
                  <a:pt x="485192" y="979714"/>
                </a:cubicBezTo>
                <a:lnTo>
                  <a:pt x="485192" y="979714"/>
                </a:lnTo>
              </a:path>
            </a:pathLst>
          </a:cu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3148C3-96A1-23BA-CEEF-E3AFA9DFC05B}"/>
              </a:ext>
            </a:extLst>
          </p:cNvPr>
          <p:cNvSpPr/>
          <p:nvPr/>
        </p:nvSpPr>
        <p:spPr>
          <a:xfrm>
            <a:off x="0" y="0"/>
            <a:ext cx="57912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Saponifikacioni broj</a:t>
            </a:r>
            <a:endParaRPr lang="en-US" sz="3600" dirty="0">
              <a:latin typeface="+mn-lt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63AA3-B06A-968E-085B-7413AE88BF7C}"/>
              </a:ext>
            </a:extLst>
          </p:cNvPr>
          <p:cNvSpPr/>
          <p:nvPr/>
        </p:nvSpPr>
        <p:spPr>
          <a:xfrm>
            <a:off x="0" y="914400"/>
            <a:ext cx="89154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Sb je broj mikrograma KOH koji dovodi do potpune saponifikacije slobodnih i estarski vezanih masnih kiselina u jednom gramu masti</a:t>
            </a:r>
            <a:endParaRPr lang="en-US" sz="2200" dirty="0">
              <a:latin typeface="Comic Sans MS" pitchFamily="66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E55905-4EFD-9968-48F6-FFD5E43D2FF8}"/>
              </a:ext>
            </a:extLst>
          </p:cNvPr>
          <p:cNvSpPr/>
          <p:nvPr/>
        </p:nvSpPr>
        <p:spPr>
          <a:xfrm>
            <a:off x="1143000" y="5943600"/>
            <a:ext cx="65532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Sb ukazuje na eventualnu prisutnost falsifikata</a:t>
            </a:r>
            <a:endParaRPr lang="en-US" sz="2200" dirty="0">
              <a:latin typeface="Comic Sans MS" pitchFamily="66" charset="0"/>
              <a:cs typeface="Arial" charset="0"/>
            </a:endParaRPr>
          </a:p>
        </p:txBody>
      </p:sp>
      <p:grpSp>
        <p:nvGrpSpPr>
          <p:cNvPr id="3" name="Group 56">
            <a:extLst>
              <a:ext uri="{FF2B5EF4-FFF2-40B4-BE49-F238E27FC236}">
                <a16:creationId xmlns:a16="http://schemas.microsoft.com/office/drawing/2014/main" id="{DD227334-9C62-9D3D-BBE9-CA3598C4E28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191000"/>
            <a:ext cx="2741613" cy="228600"/>
            <a:chOff x="152400" y="3657600"/>
            <a:chExt cx="4340293" cy="304800"/>
          </a:xfrm>
        </p:grpSpPr>
        <p:grpSp>
          <p:nvGrpSpPr>
            <p:cNvPr id="10556" name="Group 77">
              <a:extLst>
                <a:ext uri="{FF2B5EF4-FFF2-40B4-BE49-F238E27FC236}">
                  <a16:creationId xmlns:a16="http://schemas.microsoft.com/office/drawing/2014/main" id="{8BD62EC9-916D-C4F4-3C2C-A293F24037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" y="3718560"/>
              <a:ext cx="293553" cy="243840"/>
              <a:chOff x="2438400" y="1371600"/>
              <a:chExt cx="457200" cy="3048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2C387D5-F9C4-EA24-6722-D27CFF45C40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69E370-C953-0EA3-E0B6-C8E97AB02830}"/>
                  </a:ext>
                </a:extLst>
              </p:cNvPr>
              <p:cNvSpPr txBox="1"/>
              <p:nvPr/>
            </p:nvSpPr>
            <p:spPr>
              <a:xfrm>
                <a:off x="2438400" y="1372130"/>
                <a:ext cx="430566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57" name="Group 80">
              <a:extLst>
                <a:ext uri="{FF2B5EF4-FFF2-40B4-BE49-F238E27FC236}">
                  <a16:creationId xmlns:a16="http://schemas.microsoft.com/office/drawing/2014/main" id="{6B4C00B5-2056-201F-709E-5B27DF1BC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102" y="3657600"/>
              <a:ext cx="342479" cy="243840"/>
              <a:chOff x="2362200" y="1371600"/>
              <a:chExt cx="533400" cy="304800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5A236F1-0498-4049-3FDB-9536F294F51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2E1DA8-3916-8CAC-8250-461C19270B4B}"/>
                  </a:ext>
                </a:extLst>
              </p:cNvPr>
              <p:cNvSpPr txBox="1"/>
              <p:nvPr/>
            </p:nvSpPr>
            <p:spPr>
              <a:xfrm>
                <a:off x="2362710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58" name="Group 83">
              <a:extLst>
                <a:ext uri="{FF2B5EF4-FFF2-40B4-BE49-F238E27FC236}">
                  <a16:creationId xmlns:a16="http://schemas.microsoft.com/office/drawing/2014/main" id="{9493FE43-B2A9-5EEB-8600-8D44478537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730" y="3718560"/>
              <a:ext cx="342479" cy="243840"/>
              <a:chOff x="2362200" y="1371600"/>
              <a:chExt cx="533400" cy="30480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38A9A5B-EE9E-AE7F-EFAF-5A6F6C9ED2D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7BDC5C-CCCB-8375-8C60-6EF1268EF544}"/>
                  </a:ext>
                </a:extLst>
              </p:cNvPr>
              <p:cNvSpPr txBox="1"/>
              <p:nvPr/>
            </p:nvSpPr>
            <p:spPr>
              <a:xfrm>
                <a:off x="2361391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59" name="Group 86">
              <a:extLst>
                <a:ext uri="{FF2B5EF4-FFF2-40B4-BE49-F238E27FC236}">
                  <a16:creationId xmlns:a16="http://schemas.microsoft.com/office/drawing/2014/main" id="{9FD7EC96-B66B-35D8-70C8-DE75FD1F49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7357" y="3657600"/>
              <a:ext cx="342479" cy="243840"/>
              <a:chOff x="2362200" y="1371600"/>
              <a:chExt cx="533400" cy="30480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2E1FA2D0-2F0A-0466-518E-CD44C7C6E9A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D6318F-5BCD-4B3B-B383-17F71FFDA9D8}"/>
                  </a:ext>
                </a:extLst>
              </p:cNvPr>
              <p:cNvSpPr txBox="1"/>
              <p:nvPr/>
            </p:nvSpPr>
            <p:spPr>
              <a:xfrm>
                <a:off x="2363985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0" name="Group 89">
              <a:extLst>
                <a:ext uri="{FF2B5EF4-FFF2-40B4-BE49-F238E27FC236}">
                  <a16:creationId xmlns:a16="http://schemas.microsoft.com/office/drawing/2014/main" id="{EF597E56-6930-9A6C-4E8F-D88F2BC620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1985" y="3718560"/>
              <a:ext cx="342479" cy="243840"/>
              <a:chOff x="2362200" y="1371600"/>
              <a:chExt cx="533400" cy="30480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0CD123B-4F3F-39C8-2EE9-D064490AC25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A1E8DE5-9CD8-0F9C-4B1C-8E591132DB1D}"/>
                  </a:ext>
                </a:extLst>
              </p:cNvPr>
              <p:cNvSpPr txBox="1"/>
              <p:nvPr/>
            </p:nvSpPr>
            <p:spPr>
              <a:xfrm>
                <a:off x="2362664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1" name="Group 92">
              <a:extLst>
                <a:ext uri="{FF2B5EF4-FFF2-40B4-BE49-F238E27FC236}">
                  <a16:creationId xmlns:a16="http://schemas.microsoft.com/office/drawing/2014/main" id="{FA14AEE6-5B5E-2517-4D46-548D4CF4A3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2314" y="3718560"/>
              <a:ext cx="342479" cy="243840"/>
              <a:chOff x="2362200" y="1371600"/>
              <a:chExt cx="533400" cy="304800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254FD34-5364-F206-A0D0-B3188D6D66C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2E41F3-3DCD-AACC-A00E-21C93E2F0EAD}"/>
                  </a:ext>
                </a:extLst>
              </p:cNvPr>
              <p:cNvSpPr txBox="1"/>
              <p:nvPr/>
            </p:nvSpPr>
            <p:spPr>
              <a:xfrm>
                <a:off x="2361857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2" name="Group 95">
              <a:extLst>
                <a:ext uri="{FF2B5EF4-FFF2-40B4-BE49-F238E27FC236}">
                  <a16:creationId xmlns:a16="http://schemas.microsoft.com/office/drawing/2014/main" id="{0B4FEAED-E260-0093-277A-DBAA41228F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942" y="3657600"/>
              <a:ext cx="342479" cy="243840"/>
              <a:chOff x="2362200" y="1371600"/>
              <a:chExt cx="533400" cy="304800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A1A3B6E-5465-129B-7821-1B801F48F837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7906E5F-ECFA-0FD3-F153-24E825717434}"/>
                  </a:ext>
                </a:extLst>
              </p:cNvPr>
              <p:cNvSpPr txBox="1"/>
              <p:nvPr/>
            </p:nvSpPr>
            <p:spPr>
              <a:xfrm>
                <a:off x="2360536" y="1371600"/>
                <a:ext cx="465794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3" name="Group 98">
              <a:extLst>
                <a:ext uri="{FF2B5EF4-FFF2-40B4-BE49-F238E27FC236}">
                  <a16:creationId xmlns:a16="http://schemas.microsoft.com/office/drawing/2014/main" id="{6CDFDEF0-552E-C436-6052-B2C5234681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1569" y="3718560"/>
              <a:ext cx="342479" cy="243840"/>
              <a:chOff x="2362200" y="1371600"/>
              <a:chExt cx="533400" cy="3048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FED03DD-62DF-ACB8-7E2A-495D2582BD6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A05407-FFF7-731C-8B9D-4F4CE7C6256E}"/>
                  </a:ext>
                </a:extLst>
              </p:cNvPr>
              <p:cNvSpPr txBox="1"/>
              <p:nvPr/>
            </p:nvSpPr>
            <p:spPr>
              <a:xfrm>
                <a:off x="2363130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4" name="Group 101">
              <a:extLst>
                <a:ext uri="{FF2B5EF4-FFF2-40B4-BE49-F238E27FC236}">
                  <a16:creationId xmlns:a16="http://schemas.microsoft.com/office/drawing/2014/main" id="{305867D3-21E6-2FD9-1B95-0B06756638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197" y="3657600"/>
              <a:ext cx="342479" cy="243840"/>
              <a:chOff x="2362200" y="1371600"/>
              <a:chExt cx="533400" cy="30480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C405B04-C0BF-5394-A9A3-46B9BFF464E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07CBC31-0C7B-4E8E-A39D-15BC1D6A7D66}"/>
                  </a:ext>
                </a:extLst>
              </p:cNvPr>
              <p:cNvSpPr txBox="1"/>
              <p:nvPr/>
            </p:nvSpPr>
            <p:spPr>
              <a:xfrm>
                <a:off x="2361810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5" name="Group 104">
              <a:extLst>
                <a:ext uri="{FF2B5EF4-FFF2-40B4-BE49-F238E27FC236}">
                  <a16:creationId xmlns:a16="http://schemas.microsoft.com/office/drawing/2014/main" id="{38364B41-80BE-3727-7AA3-48C692E608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0824" y="3718560"/>
              <a:ext cx="342479" cy="243840"/>
              <a:chOff x="2362200" y="1371600"/>
              <a:chExt cx="533400" cy="304800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84752F0-6731-0EB8-E11F-ADCC6E019A7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2B7CCD8-089B-80D1-3BEA-F6CBCDF65516}"/>
                  </a:ext>
                </a:extLst>
              </p:cNvPr>
              <p:cNvSpPr txBox="1"/>
              <p:nvPr/>
            </p:nvSpPr>
            <p:spPr>
              <a:xfrm>
                <a:off x="2360491" y="1372130"/>
                <a:ext cx="465794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6" name="Group 107">
              <a:extLst>
                <a:ext uri="{FF2B5EF4-FFF2-40B4-BE49-F238E27FC236}">
                  <a16:creationId xmlns:a16="http://schemas.microsoft.com/office/drawing/2014/main" id="{D38831DE-BE34-A050-03B3-29A2A0318D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5452" y="3657600"/>
              <a:ext cx="342479" cy="243840"/>
              <a:chOff x="2362200" y="1371600"/>
              <a:chExt cx="533400" cy="30480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DD24EAC7-41BE-E59C-BE77-B793B71456B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43C99B-6FEA-FE29-2D79-A30ABE1473B8}"/>
                  </a:ext>
                </a:extLst>
              </p:cNvPr>
              <p:cNvSpPr txBox="1"/>
              <p:nvPr/>
            </p:nvSpPr>
            <p:spPr>
              <a:xfrm>
                <a:off x="2363085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7" name="Group 110">
              <a:extLst>
                <a:ext uri="{FF2B5EF4-FFF2-40B4-BE49-F238E27FC236}">
                  <a16:creationId xmlns:a16="http://schemas.microsoft.com/office/drawing/2014/main" id="{73DB46DE-1D4E-441F-0BB9-2E09C8504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6612" y="3657600"/>
              <a:ext cx="342479" cy="243840"/>
              <a:chOff x="2362200" y="1371600"/>
              <a:chExt cx="533400" cy="304800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962904A-3E28-04A8-50F6-DDFF8E882E2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3E4A26D-6BF5-9C3E-8B9C-8B4332955B67}"/>
                  </a:ext>
                </a:extLst>
              </p:cNvPr>
              <p:cNvSpPr txBox="1"/>
              <p:nvPr/>
            </p:nvSpPr>
            <p:spPr>
              <a:xfrm>
                <a:off x="2361347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8" name="Group 113">
              <a:extLst>
                <a:ext uri="{FF2B5EF4-FFF2-40B4-BE49-F238E27FC236}">
                  <a16:creationId xmlns:a16="http://schemas.microsoft.com/office/drawing/2014/main" id="{0B29DBA1-00AD-317D-30AD-0F60B1767C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0080" y="3718560"/>
              <a:ext cx="342479" cy="243840"/>
              <a:chOff x="2362200" y="1371600"/>
              <a:chExt cx="533400" cy="304800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B074EE9C-7167-4190-DA36-E9A3A79BA974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14E30B-EBFB-8D5D-B320-4FA80D1E560B}"/>
                  </a:ext>
                </a:extLst>
              </p:cNvPr>
              <p:cNvSpPr txBox="1"/>
              <p:nvPr/>
            </p:nvSpPr>
            <p:spPr>
              <a:xfrm>
                <a:off x="2361766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69" name="Group 116">
              <a:extLst>
                <a:ext uri="{FF2B5EF4-FFF2-40B4-BE49-F238E27FC236}">
                  <a16:creationId xmlns:a16="http://schemas.microsoft.com/office/drawing/2014/main" id="{43D33C2B-D0D6-D7CD-3CA3-B99483B1E5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4707" y="3657600"/>
              <a:ext cx="342479" cy="243840"/>
              <a:chOff x="2362200" y="1371600"/>
              <a:chExt cx="533400" cy="304800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19C1044-01BD-9084-F777-868FF4B31CE5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266F40A-F158-6FFA-D628-6275BA648CBB}"/>
                  </a:ext>
                </a:extLst>
              </p:cNvPr>
              <p:cNvSpPr txBox="1"/>
              <p:nvPr/>
            </p:nvSpPr>
            <p:spPr>
              <a:xfrm>
                <a:off x="2360444" y="1371600"/>
                <a:ext cx="465794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70" name="Group 119">
              <a:extLst>
                <a:ext uri="{FF2B5EF4-FFF2-40B4-BE49-F238E27FC236}">
                  <a16:creationId xmlns:a16="http://schemas.microsoft.com/office/drawing/2014/main" id="{F44F2C70-AB65-D898-9876-36A582C855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9335" y="3718560"/>
              <a:ext cx="342479" cy="243840"/>
              <a:chOff x="2362200" y="1371600"/>
              <a:chExt cx="533400" cy="304800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79C6454-A166-4DB2-31F1-0363C4C1E57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FD2C1C8-8BFC-895E-56BB-C5F40AD8A207}"/>
                  </a:ext>
                </a:extLst>
              </p:cNvPr>
              <p:cNvSpPr txBox="1"/>
              <p:nvPr/>
            </p:nvSpPr>
            <p:spPr>
              <a:xfrm>
                <a:off x="2363038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AB2D700-B9B6-4753-2FD0-A622BED9EA3B}"/>
                </a:ext>
              </a:extLst>
            </p:cNvPr>
            <p:cNvSpPr txBox="1"/>
            <p:nvPr/>
          </p:nvSpPr>
          <p:spPr bwMode="auto">
            <a:xfrm>
              <a:off x="3649872" y="3657604"/>
              <a:ext cx="842821" cy="287259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145DBA-81BA-777A-6BF7-DABCA82E71C2}"/>
              </a:ext>
            </a:extLst>
          </p:cNvPr>
          <p:cNvCxnSpPr/>
          <p:nvPr/>
        </p:nvCxnSpPr>
        <p:spPr>
          <a:xfrm>
            <a:off x="457200" y="4038600"/>
            <a:ext cx="79248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789542E-72F1-DA2F-6CA9-4BE7478B3A54}"/>
              </a:ext>
            </a:extLst>
          </p:cNvPr>
          <p:cNvCxnSpPr/>
          <p:nvPr/>
        </p:nvCxnSpPr>
        <p:spPr>
          <a:xfrm rot="5400000">
            <a:off x="1867694" y="2704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0A0268B-606B-42A8-40CE-184B63283C7F}"/>
              </a:ext>
            </a:extLst>
          </p:cNvPr>
          <p:cNvCxnSpPr/>
          <p:nvPr/>
        </p:nvCxnSpPr>
        <p:spPr>
          <a:xfrm rot="5400000">
            <a:off x="6592094" y="2704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6607856-43CE-3AD4-9F13-FB8650457539}"/>
              </a:ext>
            </a:extLst>
          </p:cNvPr>
          <p:cNvCxnSpPr/>
          <p:nvPr/>
        </p:nvCxnSpPr>
        <p:spPr>
          <a:xfrm rot="5400000">
            <a:off x="3391694" y="2704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58DE662-A7E1-A4D6-EBE3-EFA566732934}"/>
              </a:ext>
            </a:extLst>
          </p:cNvPr>
          <p:cNvCxnSpPr/>
          <p:nvPr/>
        </p:nvCxnSpPr>
        <p:spPr>
          <a:xfrm rot="5400000">
            <a:off x="343694" y="2704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7C901D2-AD3A-79D0-A1AE-8A6561C89F5F}"/>
              </a:ext>
            </a:extLst>
          </p:cNvPr>
          <p:cNvCxnSpPr/>
          <p:nvPr/>
        </p:nvCxnSpPr>
        <p:spPr>
          <a:xfrm rot="5400000">
            <a:off x="4991894" y="2704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E26603D5-A797-CF72-9C5A-CBF9221363B3}"/>
              </a:ext>
            </a:extLst>
          </p:cNvPr>
          <p:cNvSpPr/>
          <p:nvPr/>
        </p:nvSpPr>
        <p:spPr>
          <a:xfrm>
            <a:off x="5638800" y="23622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D5C1C16-1E6C-FEF1-E4AD-2480D4A62B4C}"/>
              </a:ext>
            </a:extLst>
          </p:cNvPr>
          <p:cNvSpPr/>
          <p:nvPr/>
        </p:nvSpPr>
        <p:spPr>
          <a:xfrm>
            <a:off x="4114800" y="23622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A858D2-1709-B584-4511-497167704295}"/>
              </a:ext>
            </a:extLst>
          </p:cNvPr>
          <p:cNvSpPr/>
          <p:nvPr/>
        </p:nvSpPr>
        <p:spPr>
          <a:xfrm>
            <a:off x="2514600" y="23622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4324A96-9415-500E-B358-9B45C0635EBF}"/>
              </a:ext>
            </a:extLst>
          </p:cNvPr>
          <p:cNvSpPr/>
          <p:nvPr/>
        </p:nvSpPr>
        <p:spPr>
          <a:xfrm>
            <a:off x="914400" y="23622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33BC09C-312B-0D41-DEC0-1B3DD462CF81}"/>
              </a:ext>
            </a:extLst>
          </p:cNvPr>
          <p:cNvCxnSpPr/>
          <p:nvPr/>
        </p:nvCxnSpPr>
        <p:spPr>
          <a:xfrm rot="5400000">
            <a:off x="343694" y="39997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AC549E2-9E9C-47FB-24FD-8989251A7F3B}"/>
              </a:ext>
            </a:extLst>
          </p:cNvPr>
          <p:cNvCxnSpPr/>
          <p:nvPr/>
        </p:nvCxnSpPr>
        <p:spPr>
          <a:xfrm rot="5400000">
            <a:off x="8268494" y="39997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0D29D7-FFA0-7785-AD18-209581E25985}"/>
              </a:ext>
            </a:extLst>
          </p:cNvPr>
          <p:cNvCxnSpPr/>
          <p:nvPr/>
        </p:nvCxnSpPr>
        <p:spPr>
          <a:xfrm rot="5400000">
            <a:off x="3010694" y="39997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C5B9E86-3FFE-AAF2-1F9F-210131344861}"/>
              </a:ext>
            </a:extLst>
          </p:cNvPr>
          <p:cNvCxnSpPr/>
          <p:nvPr/>
        </p:nvCxnSpPr>
        <p:spPr>
          <a:xfrm rot="5400000">
            <a:off x="5677694" y="39997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76">
            <a:extLst>
              <a:ext uri="{FF2B5EF4-FFF2-40B4-BE49-F238E27FC236}">
                <a16:creationId xmlns:a16="http://schemas.microsoft.com/office/drawing/2014/main" id="{77E8E0C5-59D0-8E69-3A6F-FF3293C5217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267200"/>
            <a:ext cx="2741613" cy="228600"/>
            <a:chOff x="152400" y="3657600"/>
            <a:chExt cx="4340293" cy="304800"/>
          </a:xfrm>
        </p:grpSpPr>
        <p:grpSp>
          <p:nvGrpSpPr>
            <p:cNvPr id="10480" name="Group 77">
              <a:extLst>
                <a:ext uri="{FF2B5EF4-FFF2-40B4-BE49-F238E27FC236}">
                  <a16:creationId xmlns:a16="http://schemas.microsoft.com/office/drawing/2014/main" id="{1599222D-C03B-1C6F-151F-69415B327E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6" y="3718560"/>
              <a:ext cx="293554" cy="243840"/>
              <a:chOff x="2438400" y="1371600"/>
              <a:chExt cx="457200" cy="304800"/>
            </a:xfrm>
          </p:grpSpPr>
          <p:sp>
            <p:nvSpPr>
              <p:cNvPr id="122" name="Oval 9">
                <a:extLst>
                  <a:ext uri="{FF2B5EF4-FFF2-40B4-BE49-F238E27FC236}">
                    <a16:creationId xmlns:a16="http://schemas.microsoft.com/office/drawing/2014/main" id="{5ECF47E4-2E03-05B2-8EFC-2C5FE60BE0C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23" name="TextBox 10">
                <a:extLst>
                  <a:ext uri="{FF2B5EF4-FFF2-40B4-BE49-F238E27FC236}">
                    <a16:creationId xmlns:a16="http://schemas.microsoft.com/office/drawing/2014/main" id="{89EE6B18-F1B4-F84C-74E4-9B5512C93ECB}"/>
                  </a:ext>
                </a:extLst>
              </p:cNvPr>
              <p:cNvSpPr txBox="1"/>
              <p:nvPr/>
            </p:nvSpPr>
            <p:spPr>
              <a:xfrm>
                <a:off x="2438390" y="1372130"/>
                <a:ext cx="430564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1" name="Group 80">
              <a:extLst>
                <a:ext uri="{FF2B5EF4-FFF2-40B4-BE49-F238E27FC236}">
                  <a16:creationId xmlns:a16="http://schemas.microsoft.com/office/drawing/2014/main" id="{784E59E8-45A1-50A6-4AC8-EA60DA40A6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102" y="3657600"/>
              <a:ext cx="342479" cy="243840"/>
              <a:chOff x="2362200" y="1371600"/>
              <a:chExt cx="533400" cy="304800"/>
            </a:xfrm>
          </p:grpSpPr>
          <p:sp>
            <p:nvSpPr>
              <p:cNvPr id="120" name="Oval 12">
                <a:extLst>
                  <a:ext uri="{FF2B5EF4-FFF2-40B4-BE49-F238E27FC236}">
                    <a16:creationId xmlns:a16="http://schemas.microsoft.com/office/drawing/2014/main" id="{8113FC13-0F02-4EFE-6D85-F1C3350902F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21" name="TextBox 13">
                <a:extLst>
                  <a:ext uri="{FF2B5EF4-FFF2-40B4-BE49-F238E27FC236}">
                    <a16:creationId xmlns:a16="http://schemas.microsoft.com/office/drawing/2014/main" id="{6A8CB5D3-5BF5-C10E-28CE-8B87AC8EFA6A}"/>
                  </a:ext>
                </a:extLst>
              </p:cNvPr>
              <p:cNvSpPr txBox="1"/>
              <p:nvPr/>
            </p:nvSpPr>
            <p:spPr>
              <a:xfrm>
                <a:off x="2362710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2" name="Group 83">
              <a:extLst>
                <a:ext uri="{FF2B5EF4-FFF2-40B4-BE49-F238E27FC236}">
                  <a16:creationId xmlns:a16="http://schemas.microsoft.com/office/drawing/2014/main" id="{0BDD829B-9C3B-B475-0E08-D03C00CF05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730" y="3718560"/>
              <a:ext cx="342479" cy="243840"/>
              <a:chOff x="2362200" y="1371600"/>
              <a:chExt cx="533400" cy="304800"/>
            </a:xfrm>
          </p:grpSpPr>
          <p:sp>
            <p:nvSpPr>
              <p:cNvPr id="118" name="Oval 15">
                <a:extLst>
                  <a:ext uri="{FF2B5EF4-FFF2-40B4-BE49-F238E27FC236}">
                    <a16:creationId xmlns:a16="http://schemas.microsoft.com/office/drawing/2014/main" id="{4E987E09-5468-F76D-6AC6-C30623E3E97D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19" name="TextBox 16">
                <a:extLst>
                  <a:ext uri="{FF2B5EF4-FFF2-40B4-BE49-F238E27FC236}">
                    <a16:creationId xmlns:a16="http://schemas.microsoft.com/office/drawing/2014/main" id="{286F42D7-380A-59BF-0C5F-518192686310}"/>
                  </a:ext>
                </a:extLst>
              </p:cNvPr>
              <p:cNvSpPr txBox="1"/>
              <p:nvPr/>
            </p:nvSpPr>
            <p:spPr>
              <a:xfrm>
                <a:off x="2361391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3" name="Group 86">
              <a:extLst>
                <a:ext uri="{FF2B5EF4-FFF2-40B4-BE49-F238E27FC236}">
                  <a16:creationId xmlns:a16="http://schemas.microsoft.com/office/drawing/2014/main" id="{9A6AAF5F-6B5F-7E6E-816F-C2EA1F61D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7357" y="3657600"/>
              <a:ext cx="342479" cy="243840"/>
              <a:chOff x="2362200" y="1371600"/>
              <a:chExt cx="533400" cy="304800"/>
            </a:xfrm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7119CF4F-9AB5-FF47-768D-CE5D0F1496C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06553B14-3ACA-210D-31D1-CD0B63F07624}"/>
                  </a:ext>
                </a:extLst>
              </p:cNvPr>
              <p:cNvSpPr txBox="1"/>
              <p:nvPr/>
            </p:nvSpPr>
            <p:spPr>
              <a:xfrm>
                <a:off x="2363985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4" name="Group 89">
              <a:extLst>
                <a:ext uri="{FF2B5EF4-FFF2-40B4-BE49-F238E27FC236}">
                  <a16:creationId xmlns:a16="http://schemas.microsoft.com/office/drawing/2014/main" id="{A3DB3617-968C-0EB0-9226-0A711CEA45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1985" y="3718560"/>
              <a:ext cx="342479" cy="243840"/>
              <a:chOff x="2362200" y="1371600"/>
              <a:chExt cx="533400" cy="304800"/>
            </a:xfrm>
          </p:grpSpPr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F0E6635D-047C-EDAE-7655-78CC1EE4FF9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E865F532-5E06-E9FB-C2C0-65D92BC878F5}"/>
                  </a:ext>
                </a:extLst>
              </p:cNvPr>
              <p:cNvSpPr txBox="1"/>
              <p:nvPr/>
            </p:nvSpPr>
            <p:spPr>
              <a:xfrm>
                <a:off x="2362664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5" name="Group 92">
              <a:extLst>
                <a:ext uri="{FF2B5EF4-FFF2-40B4-BE49-F238E27FC236}">
                  <a16:creationId xmlns:a16="http://schemas.microsoft.com/office/drawing/2014/main" id="{6949052E-3A60-0F71-D2B9-2E41CF9EDF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2314" y="3718560"/>
              <a:ext cx="342479" cy="243840"/>
              <a:chOff x="2362200" y="1371600"/>
              <a:chExt cx="533400" cy="30480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84C77A2B-539A-3132-37FE-E6F966DC9A1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79EE4616-D65E-6415-3156-FFB7800A1F6C}"/>
                  </a:ext>
                </a:extLst>
              </p:cNvPr>
              <p:cNvSpPr txBox="1"/>
              <p:nvPr/>
            </p:nvSpPr>
            <p:spPr>
              <a:xfrm>
                <a:off x="2361857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6" name="Group 95">
              <a:extLst>
                <a:ext uri="{FF2B5EF4-FFF2-40B4-BE49-F238E27FC236}">
                  <a16:creationId xmlns:a16="http://schemas.microsoft.com/office/drawing/2014/main" id="{2BE553BD-A551-7E6B-C473-78DD3965E9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942" y="3657600"/>
              <a:ext cx="342479" cy="243840"/>
              <a:chOff x="2362200" y="1371600"/>
              <a:chExt cx="533400" cy="3048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0A8031FC-648A-B319-BF82-EA8A30B05D7A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26778B8-2C28-39D9-3A1D-931309EFA00F}"/>
                  </a:ext>
                </a:extLst>
              </p:cNvPr>
              <p:cNvSpPr txBox="1"/>
              <p:nvPr/>
            </p:nvSpPr>
            <p:spPr>
              <a:xfrm>
                <a:off x="2360536" y="1371600"/>
                <a:ext cx="465794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7" name="Group 98">
              <a:extLst>
                <a:ext uri="{FF2B5EF4-FFF2-40B4-BE49-F238E27FC236}">
                  <a16:creationId xmlns:a16="http://schemas.microsoft.com/office/drawing/2014/main" id="{3F3A1A80-BBE4-E148-7C34-699630FFF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1569" y="3718560"/>
              <a:ext cx="342479" cy="243840"/>
              <a:chOff x="2362200" y="1371600"/>
              <a:chExt cx="533400" cy="3048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D95828B3-B83B-2EE2-5AE6-8FF865F49225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FD28E16-73B7-EE76-67BA-93E5657A5A29}"/>
                  </a:ext>
                </a:extLst>
              </p:cNvPr>
              <p:cNvSpPr txBox="1"/>
              <p:nvPr/>
            </p:nvSpPr>
            <p:spPr>
              <a:xfrm>
                <a:off x="2363130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8" name="Group 101">
              <a:extLst>
                <a:ext uri="{FF2B5EF4-FFF2-40B4-BE49-F238E27FC236}">
                  <a16:creationId xmlns:a16="http://schemas.microsoft.com/office/drawing/2014/main" id="{8BF33A58-DC72-6D54-A246-D4E12CAF6C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197" y="3657600"/>
              <a:ext cx="342479" cy="243840"/>
              <a:chOff x="2362200" y="1371600"/>
              <a:chExt cx="533400" cy="3048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B7C80A7E-9E95-7F38-7CD5-DC0E409BAA95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8051570-4AA5-6AA4-B2BD-CE9E7D0748F6}"/>
                  </a:ext>
                </a:extLst>
              </p:cNvPr>
              <p:cNvSpPr txBox="1"/>
              <p:nvPr/>
            </p:nvSpPr>
            <p:spPr>
              <a:xfrm>
                <a:off x="2361810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89" name="Group 104">
              <a:extLst>
                <a:ext uri="{FF2B5EF4-FFF2-40B4-BE49-F238E27FC236}">
                  <a16:creationId xmlns:a16="http://schemas.microsoft.com/office/drawing/2014/main" id="{0DBDCFFD-DBDF-DE6B-C39D-FB467434DB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0824" y="3718560"/>
              <a:ext cx="342479" cy="243840"/>
              <a:chOff x="2362200" y="1371600"/>
              <a:chExt cx="533400" cy="3048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0B4A27CE-474B-0873-995C-77648B72281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468C986-2A53-6FBE-339A-F64A2A418F7E}"/>
                  </a:ext>
                </a:extLst>
              </p:cNvPr>
              <p:cNvSpPr txBox="1"/>
              <p:nvPr/>
            </p:nvSpPr>
            <p:spPr>
              <a:xfrm>
                <a:off x="2360491" y="1372130"/>
                <a:ext cx="465794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90" name="Group 107">
              <a:extLst>
                <a:ext uri="{FF2B5EF4-FFF2-40B4-BE49-F238E27FC236}">
                  <a16:creationId xmlns:a16="http://schemas.microsoft.com/office/drawing/2014/main" id="{822A2BE7-94E2-F868-11BD-B7EAB065EC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5452" y="3657600"/>
              <a:ext cx="342479" cy="243840"/>
              <a:chOff x="2362200" y="1371600"/>
              <a:chExt cx="533400" cy="3048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EDFCA498-8566-9F21-A8E4-6F6FC070D27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C6ADCC99-C6EC-1B26-9D41-5D485D55E43C}"/>
                  </a:ext>
                </a:extLst>
              </p:cNvPr>
              <p:cNvSpPr txBox="1"/>
              <p:nvPr/>
            </p:nvSpPr>
            <p:spPr>
              <a:xfrm>
                <a:off x="2363085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91" name="Group 110">
              <a:extLst>
                <a:ext uri="{FF2B5EF4-FFF2-40B4-BE49-F238E27FC236}">
                  <a16:creationId xmlns:a16="http://schemas.microsoft.com/office/drawing/2014/main" id="{B0884037-87AD-E1C9-8587-3F90D5E06F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6612" y="3657600"/>
              <a:ext cx="342479" cy="243840"/>
              <a:chOff x="2362200" y="1371600"/>
              <a:chExt cx="533400" cy="3048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F151823-73D1-7885-4A4A-9FAF8E118943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CF798A2-D8FA-BB47-2874-F42B78AEB19D}"/>
                  </a:ext>
                </a:extLst>
              </p:cNvPr>
              <p:cNvSpPr txBox="1"/>
              <p:nvPr/>
            </p:nvSpPr>
            <p:spPr>
              <a:xfrm>
                <a:off x="2361347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92" name="Group 113">
              <a:extLst>
                <a:ext uri="{FF2B5EF4-FFF2-40B4-BE49-F238E27FC236}">
                  <a16:creationId xmlns:a16="http://schemas.microsoft.com/office/drawing/2014/main" id="{38EA7F9E-42DF-F22F-BC71-39CBF1BF54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0080" y="3718560"/>
              <a:ext cx="342479" cy="243840"/>
              <a:chOff x="2362200" y="1371600"/>
              <a:chExt cx="533400" cy="3048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139998FC-1FEA-6B0A-043E-4F201CEDE9B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CE090B0-1369-5C23-A1CD-248A007EFE25}"/>
                  </a:ext>
                </a:extLst>
              </p:cNvPr>
              <p:cNvSpPr txBox="1"/>
              <p:nvPr/>
            </p:nvSpPr>
            <p:spPr>
              <a:xfrm>
                <a:off x="2361766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93" name="Group 116">
              <a:extLst>
                <a:ext uri="{FF2B5EF4-FFF2-40B4-BE49-F238E27FC236}">
                  <a16:creationId xmlns:a16="http://schemas.microsoft.com/office/drawing/2014/main" id="{579C3296-C140-F498-CFD7-DE14941F37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4707" y="3657600"/>
              <a:ext cx="342479" cy="243840"/>
              <a:chOff x="2362200" y="1371600"/>
              <a:chExt cx="533400" cy="30480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E536116B-002E-9C11-146E-18C5490E62C0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44C9CCF0-E7D9-B7B0-D655-9A7CDED3A9BA}"/>
                  </a:ext>
                </a:extLst>
              </p:cNvPr>
              <p:cNvSpPr txBox="1"/>
              <p:nvPr/>
            </p:nvSpPr>
            <p:spPr>
              <a:xfrm>
                <a:off x="2360444" y="1371600"/>
                <a:ext cx="465794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94" name="Group 119">
              <a:extLst>
                <a:ext uri="{FF2B5EF4-FFF2-40B4-BE49-F238E27FC236}">
                  <a16:creationId xmlns:a16="http://schemas.microsoft.com/office/drawing/2014/main" id="{8394C2B9-BC51-FDF3-6700-AB00462CA3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9335" y="3718560"/>
              <a:ext cx="342479" cy="243840"/>
              <a:chOff x="2362200" y="1371600"/>
              <a:chExt cx="533400" cy="3048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C70947F8-3291-5C6C-776D-03BF0E6C9F5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18648BCA-1E28-029C-0CDA-785DCEAA6139}"/>
                  </a:ext>
                </a:extLst>
              </p:cNvPr>
              <p:cNvSpPr txBox="1"/>
              <p:nvPr/>
            </p:nvSpPr>
            <p:spPr>
              <a:xfrm>
                <a:off x="2363038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EC196FC-A39B-2167-4C8A-0970CF53F15A}"/>
                </a:ext>
              </a:extLst>
            </p:cNvPr>
            <p:cNvSpPr txBox="1"/>
            <p:nvPr/>
          </p:nvSpPr>
          <p:spPr bwMode="auto">
            <a:xfrm>
              <a:off x="3649872" y="3657604"/>
              <a:ext cx="842821" cy="287259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grpSp>
        <p:nvGrpSpPr>
          <p:cNvPr id="82" name="Group 123">
            <a:extLst>
              <a:ext uri="{FF2B5EF4-FFF2-40B4-BE49-F238E27FC236}">
                <a16:creationId xmlns:a16="http://schemas.microsoft.com/office/drawing/2014/main" id="{F24AD9FE-9CB8-E072-1C5F-6FD0FAA242E3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4191000"/>
            <a:ext cx="2741613" cy="228600"/>
            <a:chOff x="152400" y="3657600"/>
            <a:chExt cx="4340293" cy="304800"/>
          </a:xfrm>
        </p:grpSpPr>
        <p:grpSp>
          <p:nvGrpSpPr>
            <p:cNvPr id="10404" name="Group 77">
              <a:extLst>
                <a:ext uri="{FF2B5EF4-FFF2-40B4-BE49-F238E27FC236}">
                  <a16:creationId xmlns:a16="http://schemas.microsoft.com/office/drawing/2014/main" id="{25414AA5-1EF0-4375-898C-CD033BB922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6" y="3718560"/>
              <a:ext cx="293554" cy="243840"/>
              <a:chOff x="2438400" y="1371600"/>
              <a:chExt cx="457200" cy="304800"/>
            </a:xfrm>
          </p:grpSpPr>
          <p:sp>
            <p:nvSpPr>
              <p:cNvPr id="169" name="Oval 9">
                <a:extLst>
                  <a:ext uri="{FF2B5EF4-FFF2-40B4-BE49-F238E27FC236}">
                    <a16:creationId xmlns:a16="http://schemas.microsoft.com/office/drawing/2014/main" id="{6AE2DA33-A30D-54C6-B9BB-AE54A8B61F6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70" name="TextBox 10">
                <a:extLst>
                  <a:ext uri="{FF2B5EF4-FFF2-40B4-BE49-F238E27FC236}">
                    <a16:creationId xmlns:a16="http://schemas.microsoft.com/office/drawing/2014/main" id="{4F09B85A-D35C-BF77-4E14-F8A962974C71}"/>
                  </a:ext>
                </a:extLst>
              </p:cNvPr>
              <p:cNvSpPr txBox="1"/>
              <p:nvPr/>
            </p:nvSpPr>
            <p:spPr>
              <a:xfrm>
                <a:off x="2438390" y="1372130"/>
                <a:ext cx="430564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05" name="Group 80">
              <a:extLst>
                <a:ext uri="{FF2B5EF4-FFF2-40B4-BE49-F238E27FC236}">
                  <a16:creationId xmlns:a16="http://schemas.microsoft.com/office/drawing/2014/main" id="{CF79071A-56B8-39CF-6B57-B974FAF9C4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102" y="3657600"/>
              <a:ext cx="342479" cy="243840"/>
              <a:chOff x="2362200" y="1371600"/>
              <a:chExt cx="533400" cy="304800"/>
            </a:xfrm>
          </p:grpSpPr>
          <p:sp>
            <p:nvSpPr>
              <p:cNvPr id="167" name="Oval 12">
                <a:extLst>
                  <a:ext uri="{FF2B5EF4-FFF2-40B4-BE49-F238E27FC236}">
                    <a16:creationId xmlns:a16="http://schemas.microsoft.com/office/drawing/2014/main" id="{2E5A1C66-909F-DC4F-216E-49915098F0C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68" name="TextBox 13">
                <a:extLst>
                  <a:ext uri="{FF2B5EF4-FFF2-40B4-BE49-F238E27FC236}">
                    <a16:creationId xmlns:a16="http://schemas.microsoft.com/office/drawing/2014/main" id="{30C6C358-3CF6-4740-2E9C-1186D3D584BF}"/>
                  </a:ext>
                </a:extLst>
              </p:cNvPr>
              <p:cNvSpPr txBox="1"/>
              <p:nvPr/>
            </p:nvSpPr>
            <p:spPr>
              <a:xfrm>
                <a:off x="2362710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06" name="Group 83">
              <a:extLst>
                <a:ext uri="{FF2B5EF4-FFF2-40B4-BE49-F238E27FC236}">
                  <a16:creationId xmlns:a16="http://schemas.microsoft.com/office/drawing/2014/main" id="{F93BFBC7-8515-DBC7-748F-79EE98491C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730" y="3718560"/>
              <a:ext cx="342479" cy="243840"/>
              <a:chOff x="2362200" y="1371600"/>
              <a:chExt cx="533400" cy="304800"/>
            </a:xfrm>
          </p:grpSpPr>
          <p:sp>
            <p:nvSpPr>
              <p:cNvPr id="165" name="Oval 15">
                <a:extLst>
                  <a:ext uri="{FF2B5EF4-FFF2-40B4-BE49-F238E27FC236}">
                    <a16:creationId xmlns:a16="http://schemas.microsoft.com/office/drawing/2014/main" id="{77E639BE-5DC2-29A6-9333-FB8F61CE8B8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66" name="TextBox 16">
                <a:extLst>
                  <a:ext uri="{FF2B5EF4-FFF2-40B4-BE49-F238E27FC236}">
                    <a16:creationId xmlns:a16="http://schemas.microsoft.com/office/drawing/2014/main" id="{3849BBBD-35B3-9686-BF56-44A0C2CB10F8}"/>
                  </a:ext>
                </a:extLst>
              </p:cNvPr>
              <p:cNvSpPr txBox="1"/>
              <p:nvPr/>
            </p:nvSpPr>
            <p:spPr>
              <a:xfrm>
                <a:off x="2361391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07" name="Group 86">
              <a:extLst>
                <a:ext uri="{FF2B5EF4-FFF2-40B4-BE49-F238E27FC236}">
                  <a16:creationId xmlns:a16="http://schemas.microsoft.com/office/drawing/2014/main" id="{8EDAE947-C982-A7DF-B97B-195F399A3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7357" y="3657600"/>
              <a:ext cx="342479" cy="243840"/>
              <a:chOff x="2362200" y="1371600"/>
              <a:chExt cx="533400" cy="304800"/>
            </a:xfrm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5953C08C-CA99-EA15-DE1E-A4BCDB01B0A2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32BA78E3-F684-0104-6980-08538B210327}"/>
                  </a:ext>
                </a:extLst>
              </p:cNvPr>
              <p:cNvSpPr txBox="1"/>
              <p:nvPr/>
            </p:nvSpPr>
            <p:spPr>
              <a:xfrm>
                <a:off x="2363985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08" name="Group 89">
              <a:extLst>
                <a:ext uri="{FF2B5EF4-FFF2-40B4-BE49-F238E27FC236}">
                  <a16:creationId xmlns:a16="http://schemas.microsoft.com/office/drawing/2014/main" id="{8B639F57-44B8-699C-D263-1863D15938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1985" y="3718560"/>
              <a:ext cx="342479" cy="243840"/>
              <a:chOff x="2362200" y="1371600"/>
              <a:chExt cx="533400" cy="304800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054E9A47-0646-5F02-DC18-7F9A64ED6A6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7EA101E6-1BA9-12C7-1157-F2961FA09295}"/>
                  </a:ext>
                </a:extLst>
              </p:cNvPr>
              <p:cNvSpPr txBox="1"/>
              <p:nvPr/>
            </p:nvSpPr>
            <p:spPr>
              <a:xfrm>
                <a:off x="2362664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09" name="Group 92">
              <a:extLst>
                <a:ext uri="{FF2B5EF4-FFF2-40B4-BE49-F238E27FC236}">
                  <a16:creationId xmlns:a16="http://schemas.microsoft.com/office/drawing/2014/main" id="{D7A377D7-FE7F-C6E4-348A-71CB76DFD2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2314" y="3718560"/>
              <a:ext cx="342479" cy="243840"/>
              <a:chOff x="2362200" y="1371600"/>
              <a:chExt cx="533400" cy="304800"/>
            </a:xfrm>
          </p:grpSpPr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D573AE6B-A3E4-F262-45B9-762C5D023CF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55E596ED-3F4B-8B6B-3C3E-D4F864DA541E}"/>
                  </a:ext>
                </a:extLst>
              </p:cNvPr>
              <p:cNvSpPr txBox="1"/>
              <p:nvPr/>
            </p:nvSpPr>
            <p:spPr>
              <a:xfrm>
                <a:off x="2361857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0" name="Group 95">
              <a:extLst>
                <a:ext uri="{FF2B5EF4-FFF2-40B4-BE49-F238E27FC236}">
                  <a16:creationId xmlns:a16="http://schemas.microsoft.com/office/drawing/2014/main" id="{EAFD90BC-CD41-E62A-5B96-BA6DFE247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942" y="3657600"/>
              <a:ext cx="342479" cy="243840"/>
              <a:chOff x="2362200" y="1371600"/>
              <a:chExt cx="533400" cy="304800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EAEA670B-0F82-FEA4-7C7B-C1F9513FFB08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35AC1716-AAA8-DDC6-DB5B-9D850ACDDB20}"/>
                  </a:ext>
                </a:extLst>
              </p:cNvPr>
              <p:cNvSpPr txBox="1"/>
              <p:nvPr/>
            </p:nvSpPr>
            <p:spPr>
              <a:xfrm>
                <a:off x="2360536" y="1371600"/>
                <a:ext cx="465794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1" name="Group 98">
              <a:extLst>
                <a:ext uri="{FF2B5EF4-FFF2-40B4-BE49-F238E27FC236}">
                  <a16:creationId xmlns:a16="http://schemas.microsoft.com/office/drawing/2014/main" id="{6044CB3F-EEC7-5980-EF75-7ED12DF8AB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1569" y="3718560"/>
              <a:ext cx="342479" cy="243840"/>
              <a:chOff x="2362200" y="1371600"/>
              <a:chExt cx="533400" cy="304800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7227EA76-9DD6-5325-E237-F33BD422478F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613F1640-6409-536F-0E0A-ECF279391DF1}"/>
                  </a:ext>
                </a:extLst>
              </p:cNvPr>
              <p:cNvSpPr txBox="1"/>
              <p:nvPr/>
            </p:nvSpPr>
            <p:spPr>
              <a:xfrm>
                <a:off x="2363130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2" name="Group 101">
              <a:extLst>
                <a:ext uri="{FF2B5EF4-FFF2-40B4-BE49-F238E27FC236}">
                  <a16:creationId xmlns:a16="http://schemas.microsoft.com/office/drawing/2014/main" id="{46CF3CB5-0091-A9CF-F054-894F457128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197" y="3657600"/>
              <a:ext cx="342479" cy="243840"/>
              <a:chOff x="2362200" y="1371600"/>
              <a:chExt cx="533400" cy="304800"/>
            </a:xfrm>
          </p:grpSpPr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FB5FD359-B822-EBA6-5BCD-E502234D3146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43FF0BA6-B222-88FF-56F9-3CB7F8A37199}"/>
                  </a:ext>
                </a:extLst>
              </p:cNvPr>
              <p:cNvSpPr txBox="1"/>
              <p:nvPr/>
            </p:nvSpPr>
            <p:spPr>
              <a:xfrm>
                <a:off x="2361810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3" name="Group 104">
              <a:extLst>
                <a:ext uri="{FF2B5EF4-FFF2-40B4-BE49-F238E27FC236}">
                  <a16:creationId xmlns:a16="http://schemas.microsoft.com/office/drawing/2014/main" id="{24D9D724-47AA-B981-A8CD-A21084C91A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0824" y="3718560"/>
              <a:ext cx="342479" cy="243840"/>
              <a:chOff x="2362200" y="1371600"/>
              <a:chExt cx="533400" cy="304800"/>
            </a:xfrm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6C257453-8D7E-DF91-A267-94669C9A060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A7CDBB15-FA65-B42A-290D-CB5FF63E8070}"/>
                  </a:ext>
                </a:extLst>
              </p:cNvPr>
              <p:cNvSpPr txBox="1"/>
              <p:nvPr/>
            </p:nvSpPr>
            <p:spPr>
              <a:xfrm>
                <a:off x="2360491" y="1372130"/>
                <a:ext cx="465794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4" name="Group 107">
              <a:extLst>
                <a:ext uri="{FF2B5EF4-FFF2-40B4-BE49-F238E27FC236}">
                  <a16:creationId xmlns:a16="http://schemas.microsoft.com/office/drawing/2014/main" id="{FB466A99-8EC0-1404-1B5F-0CDFB878CE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5452" y="3657600"/>
              <a:ext cx="342479" cy="243840"/>
              <a:chOff x="2362200" y="1371600"/>
              <a:chExt cx="533400" cy="304800"/>
            </a:xfrm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A2993F64-099E-99F8-55C5-F09342A2DD6B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5A886989-CF58-F74D-BC71-536312C27902}"/>
                  </a:ext>
                </a:extLst>
              </p:cNvPr>
              <p:cNvSpPr txBox="1"/>
              <p:nvPr/>
            </p:nvSpPr>
            <p:spPr>
              <a:xfrm>
                <a:off x="2363085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5" name="Group 110">
              <a:extLst>
                <a:ext uri="{FF2B5EF4-FFF2-40B4-BE49-F238E27FC236}">
                  <a16:creationId xmlns:a16="http://schemas.microsoft.com/office/drawing/2014/main" id="{ED1EB01A-37C0-7952-29E9-311F7EF73B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6612" y="3657600"/>
              <a:ext cx="342479" cy="243840"/>
              <a:chOff x="2362200" y="1371600"/>
              <a:chExt cx="533400" cy="304800"/>
            </a:xfrm>
          </p:grpSpPr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D2548A8D-7CFE-6936-C011-B7F89C9E8039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339945C9-AD5B-93F6-9EAC-D8CB61B329FA}"/>
                  </a:ext>
                </a:extLst>
              </p:cNvPr>
              <p:cNvSpPr txBox="1"/>
              <p:nvPr/>
            </p:nvSpPr>
            <p:spPr>
              <a:xfrm>
                <a:off x="2361347" y="1371600"/>
                <a:ext cx="461879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6" name="Group 113">
              <a:extLst>
                <a:ext uri="{FF2B5EF4-FFF2-40B4-BE49-F238E27FC236}">
                  <a16:creationId xmlns:a16="http://schemas.microsoft.com/office/drawing/2014/main" id="{6E81E25C-6D66-8B0A-4FA1-054E39AB3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0080" y="3718560"/>
              <a:ext cx="342479" cy="243840"/>
              <a:chOff x="2362200" y="1371600"/>
              <a:chExt cx="533400" cy="304800"/>
            </a:xfrm>
          </p:grpSpPr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3F5AA029-D076-ED36-54B0-06AC21BBAB71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B26F8000-1DB7-A8DD-D9DA-0DE46F3884B3}"/>
                  </a:ext>
                </a:extLst>
              </p:cNvPr>
              <p:cNvSpPr txBox="1"/>
              <p:nvPr/>
            </p:nvSpPr>
            <p:spPr>
              <a:xfrm>
                <a:off x="2361766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7" name="Group 116">
              <a:extLst>
                <a:ext uri="{FF2B5EF4-FFF2-40B4-BE49-F238E27FC236}">
                  <a16:creationId xmlns:a16="http://schemas.microsoft.com/office/drawing/2014/main" id="{0E7C50FC-91A2-854B-F32C-484A5D0CFC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4707" y="3657600"/>
              <a:ext cx="342479" cy="243840"/>
              <a:chOff x="2362200" y="1371600"/>
              <a:chExt cx="533400" cy="304800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4983B9E9-043D-A51D-DDA9-B4D0AAD9AF7C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040AA3AC-B64E-2C57-F579-943CEA2007F0}"/>
                  </a:ext>
                </a:extLst>
              </p:cNvPr>
              <p:cNvSpPr txBox="1"/>
              <p:nvPr/>
            </p:nvSpPr>
            <p:spPr>
              <a:xfrm>
                <a:off x="2360444" y="1371600"/>
                <a:ext cx="465794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418" name="Group 119">
              <a:extLst>
                <a:ext uri="{FF2B5EF4-FFF2-40B4-BE49-F238E27FC236}">
                  <a16:creationId xmlns:a16="http://schemas.microsoft.com/office/drawing/2014/main" id="{B4455DAA-3FCB-A59C-88F5-2CB93FFA4A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9335" y="3718560"/>
              <a:ext cx="342479" cy="243840"/>
              <a:chOff x="2362200" y="1371600"/>
              <a:chExt cx="533400" cy="30480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FBC661AF-EE47-94FC-9997-92CC52F52F3E}"/>
                  </a:ext>
                </a:extLst>
              </p:cNvPr>
              <p:cNvSpPr/>
              <p:nvPr/>
            </p:nvSpPr>
            <p:spPr>
              <a:xfrm>
                <a:off x="2514600" y="137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9068396-E4CE-60A0-4CD8-9FDDF1ACAA43}"/>
                  </a:ext>
                </a:extLst>
              </p:cNvPr>
              <p:cNvSpPr txBox="1"/>
              <p:nvPr/>
            </p:nvSpPr>
            <p:spPr>
              <a:xfrm>
                <a:off x="2363038" y="1372130"/>
                <a:ext cx="46187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0230418-E194-7682-D5FC-99FBA6D5A647}"/>
                </a:ext>
              </a:extLst>
            </p:cNvPr>
            <p:cNvSpPr txBox="1"/>
            <p:nvPr/>
          </p:nvSpPr>
          <p:spPr bwMode="auto">
            <a:xfrm>
              <a:off x="3649872" y="3657604"/>
              <a:ext cx="842821" cy="287259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462376F8-1471-3CAD-766B-64D219C5B972}"/>
              </a:ext>
            </a:extLst>
          </p:cNvPr>
          <p:cNvCxnSpPr/>
          <p:nvPr/>
        </p:nvCxnSpPr>
        <p:spPr>
          <a:xfrm>
            <a:off x="457200" y="2743200"/>
            <a:ext cx="79248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258">
            <a:extLst>
              <a:ext uri="{FF2B5EF4-FFF2-40B4-BE49-F238E27FC236}">
                <a16:creationId xmlns:a16="http://schemas.microsoft.com/office/drawing/2014/main" id="{F7934DF3-E9BB-8207-5BA3-C7CFD7D0CC1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1522413" cy="228600"/>
            <a:chOff x="762000" y="5181600"/>
            <a:chExt cx="1523118" cy="228600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B4F0FF2C-43D9-15BC-B7C3-29A75A3D34BE}"/>
                </a:ext>
              </a:extLst>
            </p:cNvPr>
            <p:cNvSpPr txBox="1"/>
            <p:nvPr/>
          </p:nvSpPr>
          <p:spPr bwMode="auto">
            <a:xfrm>
              <a:off x="1752600" y="5181600"/>
              <a:ext cx="532518" cy="21544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grpSp>
          <p:nvGrpSpPr>
            <p:cNvPr id="10379" name="Group 257">
              <a:extLst>
                <a:ext uri="{FF2B5EF4-FFF2-40B4-BE49-F238E27FC236}">
                  <a16:creationId xmlns:a16="http://schemas.microsoft.com/office/drawing/2014/main" id="{8C96890A-AC3C-2E1B-D213-212F8F6507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000" y="5181600"/>
              <a:ext cx="1066800" cy="228600"/>
              <a:chOff x="762000" y="5181600"/>
              <a:chExt cx="2209800" cy="381000"/>
            </a:xfrm>
          </p:grpSpPr>
          <p:sp>
            <p:nvSpPr>
              <p:cNvPr id="241" name="Oval 240">
                <a:extLst>
                  <a:ext uri="{FF2B5EF4-FFF2-40B4-BE49-F238E27FC236}">
                    <a16:creationId xmlns:a16="http://schemas.microsoft.com/office/drawing/2014/main" id="{88479ABD-1BB1-9747-89EC-49C8950D4A8C}"/>
                  </a:ext>
                </a:extLst>
              </p:cNvPr>
              <p:cNvSpPr/>
              <p:nvPr/>
            </p:nvSpPr>
            <p:spPr>
              <a:xfrm>
                <a:off x="8382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D0BF835E-AAC9-4CAD-3D21-0C69F22AE142}"/>
                  </a:ext>
                </a:extLst>
              </p:cNvPr>
              <p:cNvSpPr txBox="1"/>
              <p:nvPr/>
            </p:nvSpPr>
            <p:spPr>
              <a:xfrm>
                <a:off x="762000" y="5258330"/>
                <a:ext cx="401370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6" name="Oval 245">
                <a:extLst>
                  <a:ext uri="{FF2B5EF4-FFF2-40B4-BE49-F238E27FC236}">
                    <a16:creationId xmlns:a16="http://schemas.microsoft.com/office/drawing/2014/main" id="{B069A6B6-BCD0-CB32-BF0A-830DA7468D6E}"/>
                  </a:ext>
                </a:extLst>
              </p:cNvPr>
              <p:cNvSpPr/>
              <p:nvPr/>
            </p:nvSpPr>
            <p:spPr>
              <a:xfrm>
                <a:off x="12192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50" name="Oval 249">
                <a:extLst>
                  <a:ext uri="{FF2B5EF4-FFF2-40B4-BE49-F238E27FC236}">
                    <a16:creationId xmlns:a16="http://schemas.microsoft.com/office/drawing/2014/main" id="{FA2C3770-71CA-0433-A36F-86B25694F03E}"/>
                  </a:ext>
                </a:extLst>
              </p:cNvPr>
              <p:cNvSpPr/>
              <p:nvPr/>
            </p:nvSpPr>
            <p:spPr>
              <a:xfrm>
                <a:off x="15240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51" name="Oval 250">
                <a:extLst>
                  <a:ext uri="{FF2B5EF4-FFF2-40B4-BE49-F238E27FC236}">
                    <a16:creationId xmlns:a16="http://schemas.microsoft.com/office/drawing/2014/main" id="{407A6E57-2C78-B182-9CCB-9E23F13AE5FF}"/>
                  </a:ext>
                </a:extLst>
              </p:cNvPr>
              <p:cNvSpPr/>
              <p:nvPr/>
            </p:nvSpPr>
            <p:spPr>
              <a:xfrm>
                <a:off x="19050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52" name="Oval 251">
                <a:extLst>
                  <a:ext uri="{FF2B5EF4-FFF2-40B4-BE49-F238E27FC236}">
                    <a16:creationId xmlns:a16="http://schemas.microsoft.com/office/drawing/2014/main" id="{69DF189A-0D60-AB94-3869-BE4C2B22393E}"/>
                  </a:ext>
                </a:extLst>
              </p:cNvPr>
              <p:cNvSpPr/>
              <p:nvPr/>
            </p:nvSpPr>
            <p:spPr>
              <a:xfrm>
                <a:off x="22098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53" name="Oval 252">
                <a:extLst>
                  <a:ext uri="{FF2B5EF4-FFF2-40B4-BE49-F238E27FC236}">
                    <a16:creationId xmlns:a16="http://schemas.microsoft.com/office/drawing/2014/main" id="{2A10CD0D-6A18-EB8C-E6F9-C2A95569C40F}"/>
                  </a:ext>
                </a:extLst>
              </p:cNvPr>
              <p:cNvSpPr/>
              <p:nvPr/>
            </p:nvSpPr>
            <p:spPr>
              <a:xfrm>
                <a:off x="25908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45" name="TextBox 244">
                <a:extLst>
                  <a:ext uri="{FF2B5EF4-FFF2-40B4-BE49-F238E27FC236}">
                    <a16:creationId xmlns:a16="http://schemas.microsoft.com/office/drawing/2014/main" id="{47DC6637-23EC-0898-CA90-2759D8B398FF}"/>
                  </a:ext>
                </a:extLst>
              </p:cNvPr>
              <p:cNvSpPr txBox="1"/>
              <p:nvPr/>
            </p:nvSpPr>
            <p:spPr>
              <a:xfrm>
                <a:off x="1143630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CC43C656-0B56-E6B8-F3F7-DFE37DCEB541}"/>
                  </a:ext>
                </a:extLst>
              </p:cNvPr>
              <p:cNvSpPr txBox="1"/>
              <p:nvPr/>
            </p:nvSpPr>
            <p:spPr>
              <a:xfrm>
                <a:off x="1449594" y="5258330"/>
                <a:ext cx="42768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A1222E4F-B19C-91F9-2F9A-C6301F3C4FF2}"/>
                  </a:ext>
                </a:extLst>
              </p:cNvPr>
              <p:cNvSpPr txBox="1"/>
              <p:nvPr/>
            </p:nvSpPr>
            <p:spPr>
              <a:xfrm>
                <a:off x="1827933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F937F024-45C5-084F-257F-CC2950649FA1}"/>
                  </a:ext>
                </a:extLst>
              </p:cNvPr>
              <p:cNvSpPr txBox="1"/>
              <p:nvPr/>
            </p:nvSpPr>
            <p:spPr>
              <a:xfrm>
                <a:off x="2133896" y="5258330"/>
                <a:ext cx="430978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A64CF03C-FFF9-AD88-F02C-57459836A569}"/>
                  </a:ext>
                </a:extLst>
              </p:cNvPr>
              <p:cNvSpPr txBox="1"/>
              <p:nvPr/>
            </p:nvSpPr>
            <p:spPr>
              <a:xfrm>
                <a:off x="2515526" y="5181600"/>
                <a:ext cx="430978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31" name="Group 259">
            <a:extLst>
              <a:ext uri="{FF2B5EF4-FFF2-40B4-BE49-F238E27FC236}">
                <a16:creationId xmlns:a16="http://schemas.microsoft.com/office/drawing/2014/main" id="{26CC92B0-EF84-8626-1662-5C362C91CA77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819400"/>
            <a:ext cx="1522413" cy="228600"/>
            <a:chOff x="762000" y="5181600"/>
            <a:chExt cx="1523118" cy="228600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B98425BF-35A5-5009-50EF-DBAEF881541C}"/>
                </a:ext>
              </a:extLst>
            </p:cNvPr>
            <p:cNvSpPr txBox="1"/>
            <p:nvPr/>
          </p:nvSpPr>
          <p:spPr bwMode="auto">
            <a:xfrm>
              <a:off x="1752600" y="5181600"/>
              <a:ext cx="532518" cy="21544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grpSp>
          <p:nvGrpSpPr>
            <p:cNvPr id="10353" name="Group 257">
              <a:extLst>
                <a:ext uri="{FF2B5EF4-FFF2-40B4-BE49-F238E27FC236}">
                  <a16:creationId xmlns:a16="http://schemas.microsoft.com/office/drawing/2014/main" id="{4A013A75-1309-A63B-8B4D-5C76FE4CC5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1998" y="5181600"/>
              <a:ext cx="1066800" cy="228600"/>
              <a:chOff x="762000" y="5181600"/>
              <a:chExt cx="2209800" cy="381000"/>
            </a:xfrm>
          </p:grpSpPr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id="{71D5ED4E-E5BF-0A13-9E4C-AD7E9B4B34C8}"/>
                  </a:ext>
                </a:extLst>
              </p:cNvPr>
              <p:cNvSpPr/>
              <p:nvPr/>
            </p:nvSpPr>
            <p:spPr>
              <a:xfrm>
                <a:off x="8382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337CC73A-46CC-3F2B-2712-9167D913725B}"/>
                  </a:ext>
                </a:extLst>
              </p:cNvPr>
              <p:cNvSpPr txBox="1"/>
              <p:nvPr/>
            </p:nvSpPr>
            <p:spPr>
              <a:xfrm>
                <a:off x="762004" y="5258330"/>
                <a:ext cx="401370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856350BB-C834-91BC-762F-D5FA52D654A2}"/>
                  </a:ext>
                </a:extLst>
              </p:cNvPr>
              <p:cNvSpPr/>
              <p:nvPr/>
            </p:nvSpPr>
            <p:spPr>
              <a:xfrm>
                <a:off x="12192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C124EEC2-2A39-A3FF-86ED-F153651CDC38}"/>
                  </a:ext>
                </a:extLst>
              </p:cNvPr>
              <p:cNvSpPr/>
              <p:nvPr/>
            </p:nvSpPr>
            <p:spPr>
              <a:xfrm>
                <a:off x="15240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id="{7DB89964-1C4F-DAC6-36B8-0ACD3E765904}"/>
                  </a:ext>
                </a:extLst>
              </p:cNvPr>
              <p:cNvSpPr/>
              <p:nvPr/>
            </p:nvSpPr>
            <p:spPr>
              <a:xfrm>
                <a:off x="19050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id="{7E99BB17-F541-343D-736E-847C6E95CCD5}"/>
                  </a:ext>
                </a:extLst>
              </p:cNvPr>
              <p:cNvSpPr/>
              <p:nvPr/>
            </p:nvSpPr>
            <p:spPr>
              <a:xfrm>
                <a:off x="22098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EE5C2BDF-A691-CE6E-693D-62912027C2BA}"/>
                  </a:ext>
                </a:extLst>
              </p:cNvPr>
              <p:cNvSpPr/>
              <p:nvPr/>
            </p:nvSpPr>
            <p:spPr>
              <a:xfrm>
                <a:off x="25908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8F444BD1-7B85-0EC9-0A35-59B81C403C1A}"/>
                  </a:ext>
                </a:extLst>
              </p:cNvPr>
              <p:cNvSpPr txBox="1"/>
              <p:nvPr/>
            </p:nvSpPr>
            <p:spPr>
              <a:xfrm>
                <a:off x="1143634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89E690DE-ED88-24F3-45FC-1646B54665A1}"/>
                  </a:ext>
                </a:extLst>
              </p:cNvPr>
              <p:cNvSpPr txBox="1"/>
              <p:nvPr/>
            </p:nvSpPr>
            <p:spPr>
              <a:xfrm>
                <a:off x="1449598" y="5258330"/>
                <a:ext cx="42768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93CF4002-B76A-907E-AF87-840071CE1238}"/>
                  </a:ext>
                </a:extLst>
              </p:cNvPr>
              <p:cNvSpPr txBox="1"/>
              <p:nvPr/>
            </p:nvSpPr>
            <p:spPr>
              <a:xfrm>
                <a:off x="1827937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E23659F3-0BA2-5482-D804-0E3E6BD06F5E}"/>
                  </a:ext>
                </a:extLst>
              </p:cNvPr>
              <p:cNvSpPr txBox="1"/>
              <p:nvPr/>
            </p:nvSpPr>
            <p:spPr>
              <a:xfrm>
                <a:off x="2133900" y="5258330"/>
                <a:ext cx="430978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F76D8100-B56B-C7D7-67F1-90EAF7CC6249}"/>
                  </a:ext>
                </a:extLst>
              </p:cNvPr>
              <p:cNvSpPr txBox="1"/>
              <p:nvPr/>
            </p:nvSpPr>
            <p:spPr>
              <a:xfrm>
                <a:off x="2515531" y="5181600"/>
                <a:ext cx="430978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33" name="Group 274">
            <a:extLst>
              <a:ext uri="{FF2B5EF4-FFF2-40B4-BE49-F238E27FC236}">
                <a16:creationId xmlns:a16="http://schemas.microsoft.com/office/drawing/2014/main" id="{AA9C0C02-EBCD-E487-CE5E-E1448FB9192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819400"/>
            <a:ext cx="1522413" cy="228600"/>
            <a:chOff x="762000" y="5181600"/>
            <a:chExt cx="1523118" cy="228600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DDA0FC9B-49CA-3CF7-F750-E5FC91289C61}"/>
                </a:ext>
              </a:extLst>
            </p:cNvPr>
            <p:cNvSpPr txBox="1"/>
            <p:nvPr/>
          </p:nvSpPr>
          <p:spPr bwMode="auto">
            <a:xfrm>
              <a:off x="1752600" y="5181600"/>
              <a:ext cx="532518" cy="21544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grpSp>
          <p:nvGrpSpPr>
            <p:cNvPr id="10327" name="Group 257">
              <a:extLst>
                <a:ext uri="{FF2B5EF4-FFF2-40B4-BE49-F238E27FC236}">
                  <a16:creationId xmlns:a16="http://schemas.microsoft.com/office/drawing/2014/main" id="{0233D8DF-544B-BD67-11CA-9BFF2B5EF5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1998" y="5181600"/>
              <a:ext cx="1066800" cy="228600"/>
              <a:chOff x="762000" y="5181600"/>
              <a:chExt cx="2209800" cy="381000"/>
            </a:xfrm>
          </p:grpSpPr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5A0848A4-5A20-6FEA-AB0A-CFDE0CE24E4A}"/>
                  </a:ext>
                </a:extLst>
              </p:cNvPr>
              <p:cNvSpPr/>
              <p:nvPr/>
            </p:nvSpPr>
            <p:spPr>
              <a:xfrm>
                <a:off x="8382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79" name="TextBox 278">
                <a:extLst>
                  <a:ext uri="{FF2B5EF4-FFF2-40B4-BE49-F238E27FC236}">
                    <a16:creationId xmlns:a16="http://schemas.microsoft.com/office/drawing/2014/main" id="{FCE2048E-5A4B-8ED1-3060-41EF9F01AD47}"/>
                  </a:ext>
                </a:extLst>
              </p:cNvPr>
              <p:cNvSpPr txBox="1"/>
              <p:nvPr/>
            </p:nvSpPr>
            <p:spPr>
              <a:xfrm>
                <a:off x="762004" y="5258330"/>
                <a:ext cx="401370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id="{F6410DC0-C70C-0E6F-B3EA-6DBF23CAAAA5}"/>
                  </a:ext>
                </a:extLst>
              </p:cNvPr>
              <p:cNvSpPr/>
              <p:nvPr/>
            </p:nvSpPr>
            <p:spPr>
              <a:xfrm>
                <a:off x="12192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83A76F2B-0F69-0A59-7EF2-42D04205A6ED}"/>
                  </a:ext>
                </a:extLst>
              </p:cNvPr>
              <p:cNvSpPr/>
              <p:nvPr/>
            </p:nvSpPr>
            <p:spPr>
              <a:xfrm>
                <a:off x="15240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FA874156-64F2-5E62-09D8-6A8BA9A36818}"/>
                  </a:ext>
                </a:extLst>
              </p:cNvPr>
              <p:cNvSpPr/>
              <p:nvPr/>
            </p:nvSpPr>
            <p:spPr>
              <a:xfrm>
                <a:off x="19050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34CB7A01-E343-4358-BF46-8A684062D13F}"/>
                  </a:ext>
                </a:extLst>
              </p:cNvPr>
              <p:cNvSpPr/>
              <p:nvPr/>
            </p:nvSpPr>
            <p:spPr>
              <a:xfrm>
                <a:off x="22098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04EC17E0-D6A8-F872-0F94-E41DE2711CE8}"/>
                  </a:ext>
                </a:extLst>
              </p:cNvPr>
              <p:cNvSpPr/>
              <p:nvPr/>
            </p:nvSpPr>
            <p:spPr>
              <a:xfrm>
                <a:off x="25908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30150B8B-F623-AA97-8DD6-49E08CF83A17}"/>
                  </a:ext>
                </a:extLst>
              </p:cNvPr>
              <p:cNvSpPr txBox="1"/>
              <p:nvPr/>
            </p:nvSpPr>
            <p:spPr>
              <a:xfrm>
                <a:off x="1143634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07A476AA-ADB2-CF4A-2870-C5337EE502C4}"/>
                  </a:ext>
                </a:extLst>
              </p:cNvPr>
              <p:cNvSpPr txBox="1"/>
              <p:nvPr/>
            </p:nvSpPr>
            <p:spPr>
              <a:xfrm>
                <a:off x="1449598" y="5258330"/>
                <a:ext cx="42768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154C1129-1BC4-8573-E64D-79847AFAC82B}"/>
                  </a:ext>
                </a:extLst>
              </p:cNvPr>
              <p:cNvSpPr txBox="1"/>
              <p:nvPr/>
            </p:nvSpPr>
            <p:spPr>
              <a:xfrm>
                <a:off x="1827937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94C3257A-D7D6-3441-768A-7F7F6A337D58}"/>
                  </a:ext>
                </a:extLst>
              </p:cNvPr>
              <p:cNvSpPr txBox="1"/>
              <p:nvPr/>
            </p:nvSpPr>
            <p:spPr>
              <a:xfrm>
                <a:off x="2133900" y="5258330"/>
                <a:ext cx="430978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B728A0FA-E444-5406-7AE7-6AD4FF9E4933}"/>
                  </a:ext>
                </a:extLst>
              </p:cNvPr>
              <p:cNvSpPr txBox="1"/>
              <p:nvPr/>
            </p:nvSpPr>
            <p:spPr>
              <a:xfrm>
                <a:off x="2515531" y="5181600"/>
                <a:ext cx="430978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35" name="Group 289">
            <a:extLst>
              <a:ext uri="{FF2B5EF4-FFF2-40B4-BE49-F238E27FC236}">
                <a16:creationId xmlns:a16="http://schemas.microsoft.com/office/drawing/2014/main" id="{2929E33E-A217-598A-9D7E-E015210E940F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2819400"/>
            <a:ext cx="1522413" cy="228600"/>
            <a:chOff x="762000" y="5181600"/>
            <a:chExt cx="1523118" cy="228600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4A0BD414-439C-4208-BDA1-24E17D25EC2D}"/>
                </a:ext>
              </a:extLst>
            </p:cNvPr>
            <p:cNvSpPr txBox="1"/>
            <p:nvPr/>
          </p:nvSpPr>
          <p:spPr bwMode="auto">
            <a:xfrm>
              <a:off x="1752600" y="5181600"/>
              <a:ext cx="532518" cy="21544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grpSp>
          <p:nvGrpSpPr>
            <p:cNvPr id="10301" name="Group 257">
              <a:extLst>
                <a:ext uri="{FF2B5EF4-FFF2-40B4-BE49-F238E27FC236}">
                  <a16:creationId xmlns:a16="http://schemas.microsoft.com/office/drawing/2014/main" id="{7F23BC45-4DE4-CF70-BDA4-A1EF59654C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1998" y="5181600"/>
              <a:ext cx="1066800" cy="228600"/>
              <a:chOff x="762000" y="5181600"/>
              <a:chExt cx="2209800" cy="381000"/>
            </a:xfrm>
          </p:grpSpPr>
          <p:sp>
            <p:nvSpPr>
              <p:cNvPr id="293" name="Oval 292">
                <a:extLst>
                  <a:ext uri="{FF2B5EF4-FFF2-40B4-BE49-F238E27FC236}">
                    <a16:creationId xmlns:a16="http://schemas.microsoft.com/office/drawing/2014/main" id="{D630532C-793A-6DF5-639A-F43F105D7888}"/>
                  </a:ext>
                </a:extLst>
              </p:cNvPr>
              <p:cNvSpPr/>
              <p:nvPr/>
            </p:nvSpPr>
            <p:spPr>
              <a:xfrm>
                <a:off x="8382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94" name="TextBox 293">
                <a:extLst>
                  <a:ext uri="{FF2B5EF4-FFF2-40B4-BE49-F238E27FC236}">
                    <a16:creationId xmlns:a16="http://schemas.microsoft.com/office/drawing/2014/main" id="{E09578E3-E035-A003-0822-62AC1C92C777}"/>
                  </a:ext>
                </a:extLst>
              </p:cNvPr>
              <p:cNvSpPr txBox="1"/>
              <p:nvPr/>
            </p:nvSpPr>
            <p:spPr>
              <a:xfrm>
                <a:off x="762004" y="5258330"/>
                <a:ext cx="401370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15A8E4F8-7F47-71CF-CABB-E9CAD1E1E5A3}"/>
                  </a:ext>
                </a:extLst>
              </p:cNvPr>
              <p:cNvSpPr/>
              <p:nvPr/>
            </p:nvSpPr>
            <p:spPr>
              <a:xfrm>
                <a:off x="12192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96" name="Oval 295">
                <a:extLst>
                  <a:ext uri="{FF2B5EF4-FFF2-40B4-BE49-F238E27FC236}">
                    <a16:creationId xmlns:a16="http://schemas.microsoft.com/office/drawing/2014/main" id="{DF400D07-B816-B7ED-030D-E5FFC257CABA}"/>
                  </a:ext>
                </a:extLst>
              </p:cNvPr>
              <p:cNvSpPr/>
              <p:nvPr/>
            </p:nvSpPr>
            <p:spPr>
              <a:xfrm>
                <a:off x="15240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97" name="Oval 296">
                <a:extLst>
                  <a:ext uri="{FF2B5EF4-FFF2-40B4-BE49-F238E27FC236}">
                    <a16:creationId xmlns:a16="http://schemas.microsoft.com/office/drawing/2014/main" id="{7806DB4F-0B30-455F-A28C-70F54BA4577F}"/>
                  </a:ext>
                </a:extLst>
              </p:cNvPr>
              <p:cNvSpPr/>
              <p:nvPr/>
            </p:nvSpPr>
            <p:spPr>
              <a:xfrm>
                <a:off x="19050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id="{36EFDA20-5187-9DAE-5AE0-21C2E862B94F}"/>
                  </a:ext>
                </a:extLst>
              </p:cNvPr>
              <p:cNvSpPr/>
              <p:nvPr/>
            </p:nvSpPr>
            <p:spPr>
              <a:xfrm>
                <a:off x="22098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299" name="Oval 298">
                <a:extLst>
                  <a:ext uri="{FF2B5EF4-FFF2-40B4-BE49-F238E27FC236}">
                    <a16:creationId xmlns:a16="http://schemas.microsoft.com/office/drawing/2014/main" id="{E45FFE9B-B501-91C2-83BB-29DD7995C388}"/>
                  </a:ext>
                </a:extLst>
              </p:cNvPr>
              <p:cNvSpPr/>
              <p:nvPr/>
            </p:nvSpPr>
            <p:spPr>
              <a:xfrm>
                <a:off x="25908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00" name="TextBox 299">
                <a:extLst>
                  <a:ext uri="{FF2B5EF4-FFF2-40B4-BE49-F238E27FC236}">
                    <a16:creationId xmlns:a16="http://schemas.microsoft.com/office/drawing/2014/main" id="{7E6AADAE-BD9F-A8A2-1C85-CD51D8A79011}"/>
                  </a:ext>
                </a:extLst>
              </p:cNvPr>
              <p:cNvSpPr txBox="1"/>
              <p:nvPr/>
            </p:nvSpPr>
            <p:spPr>
              <a:xfrm>
                <a:off x="1143634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1" name="TextBox 300">
                <a:extLst>
                  <a:ext uri="{FF2B5EF4-FFF2-40B4-BE49-F238E27FC236}">
                    <a16:creationId xmlns:a16="http://schemas.microsoft.com/office/drawing/2014/main" id="{68DC2CFD-3834-A064-1F92-10A6A4B09B84}"/>
                  </a:ext>
                </a:extLst>
              </p:cNvPr>
              <p:cNvSpPr txBox="1"/>
              <p:nvPr/>
            </p:nvSpPr>
            <p:spPr>
              <a:xfrm>
                <a:off x="1449598" y="5258330"/>
                <a:ext cx="42768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2" name="TextBox 301">
                <a:extLst>
                  <a:ext uri="{FF2B5EF4-FFF2-40B4-BE49-F238E27FC236}">
                    <a16:creationId xmlns:a16="http://schemas.microsoft.com/office/drawing/2014/main" id="{8FE6FED9-BC19-447A-9779-5260B5448FC3}"/>
                  </a:ext>
                </a:extLst>
              </p:cNvPr>
              <p:cNvSpPr txBox="1"/>
              <p:nvPr/>
            </p:nvSpPr>
            <p:spPr>
              <a:xfrm>
                <a:off x="1827937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3" name="TextBox 302">
                <a:extLst>
                  <a:ext uri="{FF2B5EF4-FFF2-40B4-BE49-F238E27FC236}">
                    <a16:creationId xmlns:a16="http://schemas.microsoft.com/office/drawing/2014/main" id="{3765804B-2303-4C1E-B99F-41402333CEC6}"/>
                  </a:ext>
                </a:extLst>
              </p:cNvPr>
              <p:cNvSpPr txBox="1"/>
              <p:nvPr/>
            </p:nvSpPr>
            <p:spPr>
              <a:xfrm>
                <a:off x="2133900" y="5258330"/>
                <a:ext cx="430978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4" name="TextBox 303">
                <a:extLst>
                  <a:ext uri="{FF2B5EF4-FFF2-40B4-BE49-F238E27FC236}">
                    <a16:creationId xmlns:a16="http://schemas.microsoft.com/office/drawing/2014/main" id="{C495EE5B-FDE6-A3D6-73E6-67D75B4CDB9D}"/>
                  </a:ext>
                </a:extLst>
              </p:cNvPr>
              <p:cNvSpPr txBox="1"/>
              <p:nvPr/>
            </p:nvSpPr>
            <p:spPr>
              <a:xfrm>
                <a:off x="2515531" y="5181600"/>
                <a:ext cx="430978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37" name="Group 304">
            <a:extLst>
              <a:ext uri="{FF2B5EF4-FFF2-40B4-BE49-F238E27FC236}">
                <a16:creationId xmlns:a16="http://schemas.microsoft.com/office/drawing/2014/main" id="{06ABD188-2AF4-7D4C-E70F-8F35BCF7D54A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819400"/>
            <a:ext cx="1522413" cy="228600"/>
            <a:chOff x="762000" y="5181600"/>
            <a:chExt cx="1523118" cy="228600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7235ACD8-AAB0-E6EA-49C4-6644CF027B81}"/>
                </a:ext>
              </a:extLst>
            </p:cNvPr>
            <p:cNvSpPr txBox="1"/>
            <p:nvPr/>
          </p:nvSpPr>
          <p:spPr bwMode="auto">
            <a:xfrm>
              <a:off x="1752600" y="5181600"/>
              <a:ext cx="532518" cy="215444"/>
            </a:xfrm>
            <a:prstGeom prst="rect">
              <a:avLst/>
            </a:prstGeom>
            <a:noFill/>
            <a:scene3d>
              <a:camera prst="orthographicFront">
                <a:rot lat="2100000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r>
                <a: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C</a:t>
              </a:r>
              <a:r>
                <a:rPr lang="sr-Latn-C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OOH</a:t>
              </a:r>
              <a:endParaRPr lang="en-US" sz="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  <p:grpSp>
          <p:nvGrpSpPr>
            <p:cNvPr id="10275" name="Group 257">
              <a:extLst>
                <a:ext uri="{FF2B5EF4-FFF2-40B4-BE49-F238E27FC236}">
                  <a16:creationId xmlns:a16="http://schemas.microsoft.com/office/drawing/2014/main" id="{44BBF5ED-6C32-C7DC-A1A9-BC02678AAC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1998" y="5181600"/>
              <a:ext cx="1066800" cy="228600"/>
              <a:chOff x="762000" y="5181600"/>
              <a:chExt cx="2209800" cy="381000"/>
            </a:xfrm>
          </p:grpSpPr>
          <p:sp>
            <p:nvSpPr>
              <p:cNvPr id="308" name="Oval 307">
                <a:extLst>
                  <a:ext uri="{FF2B5EF4-FFF2-40B4-BE49-F238E27FC236}">
                    <a16:creationId xmlns:a16="http://schemas.microsoft.com/office/drawing/2014/main" id="{4364601C-B0E3-DBAA-AF03-7246677DA4E0}"/>
                  </a:ext>
                </a:extLst>
              </p:cNvPr>
              <p:cNvSpPr/>
              <p:nvPr/>
            </p:nvSpPr>
            <p:spPr>
              <a:xfrm>
                <a:off x="8382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09" name="TextBox 308">
                <a:extLst>
                  <a:ext uri="{FF2B5EF4-FFF2-40B4-BE49-F238E27FC236}">
                    <a16:creationId xmlns:a16="http://schemas.microsoft.com/office/drawing/2014/main" id="{F81591BC-6511-CA97-77A9-2564D96FEBC3}"/>
                  </a:ext>
                </a:extLst>
              </p:cNvPr>
              <p:cNvSpPr txBox="1"/>
              <p:nvPr/>
            </p:nvSpPr>
            <p:spPr>
              <a:xfrm>
                <a:off x="762004" y="5258330"/>
                <a:ext cx="401370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CH</a:t>
                </a:r>
                <a:r>
                  <a:rPr lang="sr-Latn-C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3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id="{454BCD42-7374-9EA9-8121-410D92F21A09}"/>
                  </a:ext>
                </a:extLst>
              </p:cNvPr>
              <p:cNvSpPr/>
              <p:nvPr/>
            </p:nvSpPr>
            <p:spPr>
              <a:xfrm>
                <a:off x="12192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11" name="Oval 310">
                <a:extLst>
                  <a:ext uri="{FF2B5EF4-FFF2-40B4-BE49-F238E27FC236}">
                    <a16:creationId xmlns:a16="http://schemas.microsoft.com/office/drawing/2014/main" id="{C5A2C9B5-27DF-CB6B-E064-3EE3A1221C78}"/>
                  </a:ext>
                </a:extLst>
              </p:cNvPr>
              <p:cNvSpPr/>
              <p:nvPr/>
            </p:nvSpPr>
            <p:spPr>
              <a:xfrm>
                <a:off x="15240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12" name="Oval 311">
                <a:extLst>
                  <a:ext uri="{FF2B5EF4-FFF2-40B4-BE49-F238E27FC236}">
                    <a16:creationId xmlns:a16="http://schemas.microsoft.com/office/drawing/2014/main" id="{3678454B-EA48-6905-E427-C8FD3E222F6F}"/>
                  </a:ext>
                </a:extLst>
              </p:cNvPr>
              <p:cNvSpPr/>
              <p:nvPr/>
            </p:nvSpPr>
            <p:spPr>
              <a:xfrm>
                <a:off x="19050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4F617C9F-9ADB-32B6-2127-508E499E955A}"/>
                  </a:ext>
                </a:extLst>
              </p:cNvPr>
              <p:cNvSpPr/>
              <p:nvPr/>
            </p:nvSpPr>
            <p:spPr>
              <a:xfrm>
                <a:off x="2209800" y="52578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A6FB326E-5169-D360-73F5-79DB3B914FCA}"/>
                  </a:ext>
                </a:extLst>
              </p:cNvPr>
              <p:cNvSpPr/>
              <p:nvPr/>
            </p:nvSpPr>
            <p:spPr>
              <a:xfrm>
                <a:off x="2590800" y="5181600"/>
                <a:ext cx="381000" cy="304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400"/>
              </a:p>
            </p:txBody>
          </p:sp>
          <p:sp>
            <p:nvSpPr>
              <p:cNvPr id="315" name="TextBox 314">
                <a:extLst>
                  <a:ext uri="{FF2B5EF4-FFF2-40B4-BE49-F238E27FC236}">
                    <a16:creationId xmlns:a16="http://schemas.microsoft.com/office/drawing/2014/main" id="{35726C7F-17DB-ABDC-8270-442C16444FA8}"/>
                  </a:ext>
                </a:extLst>
              </p:cNvPr>
              <p:cNvSpPr txBox="1"/>
              <p:nvPr/>
            </p:nvSpPr>
            <p:spPr>
              <a:xfrm>
                <a:off x="1143634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E6880B39-F704-6B15-F6A6-33A54A37295A}"/>
                  </a:ext>
                </a:extLst>
              </p:cNvPr>
              <p:cNvSpPr txBox="1"/>
              <p:nvPr/>
            </p:nvSpPr>
            <p:spPr>
              <a:xfrm>
                <a:off x="1449598" y="5258330"/>
                <a:ext cx="427689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7" name="TextBox 316">
                <a:extLst>
                  <a:ext uri="{FF2B5EF4-FFF2-40B4-BE49-F238E27FC236}">
                    <a16:creationId xmlns:a16="http://schemas.microsoft.com/office/drawing/2014/main" id="{6DDF12BF-31ED-71E0-8FA4-B847DD98A8C6}"/>
                  </a:ext>
                </a:extLst>
              </p:cNvPr>
              <p:cNvSpPr txBox="1"/>
              <p:nvPr/>
            </p:nvSpPr>
            <p:spPr>
              <a:xfrm>
                <a:off x="1827937" y="5181600"/>
                <a:ext cx="430980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8" name="TextBox 317">
                <a:extLst>
                  <a:ext uri="{FF2B5EF4-FFF2-40B4-BE49-F238E27FC236}">
                    <a16:creationId xmlns:a16="http://schemas.microsoft.com/office/drawing/2014/main" id="{EFBC6E6F-4289-35F3-BD1B-6EB20C61D283}"/>
                  </a:ext>
                </a:extLst>
              </p:cNvPr>
              <p:cNvSpPr txBox="1"/>
              <p:nvPr/>
            </p:nvSpPr>
            <p:spPr>
              <a:xfrm>
                <a:off x="2133900" y="5258330"/>
                <a:ext cx="430978" cy="19314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9" name="TextBox 318">
                <a:extLst>
                  <a:ext uri="{FF2B5EF4-FFF2-40B4-BE49-F238E27FC236}">
                    <a16:creationId xmlns:a16="http://schemas.microsoft.com/office/drawing/2014/main" id="{8A252BE5-581C-BF2A-C022-616B2A8E8664}"/>
                  </a:ext>
                </a:extLst>
              </p:cNvPr>
              <p:cNvSpPr txBox="1"/>
              <p:nvPr/>
            </p:nvSpPr>
            <p:spPr>
              <a:xfrm>
                <a:off x="2515531" y="5181600"/>
                <a:ext cx="430978" cy="19314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-CH</a:t>
                </a:r>
                <a:r>
                  <a:rPr lang="en-US" sz="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  <a:cs typeface="Arial" charset="0"/>
                  </a:rPr>
                  <a:t>2</a:t>
                </a:r>
                <a:endParaRPr lang="en-US" sz="400" dirty="0">
                  <a:latin typeface="Arial" charset="0"/>
                  <a:cs typeface="Arial" charset="0"/>
                </a:endParaRPr>
              </a:p>
            </p:txBody>
          </p:sp>
        </p:grpSp>
      </p:grp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DDC87299-5981-DF0C-8F1C-8E330FB09767}"/>
              </a:ext>
            </a:extLst>
          </p:cNvPr>
          <p:cNvCxnSpPr/>
          <p:nvPr/>
        </p:nvCxnSpPr>
        <p:spPr>
          <a:xfrm rot="5400000">
            <a:off x="8268494" y="27043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>
            <a:extLst>
              <a:ext uri="{FF2B5EF4-FFF2-40B4-BE49-F238E27FC236}">
                <a16:creationId xmlns:a16="http://schemas.microsoft.com/office/drawing/2014/main" id="{A3956626-378D-6D54-DF8F-6785C829D21A}"/>
              </a:ext>
            </a:extLst>
          </p:cNvPr>
          <p:cNvSpPr/>
          <p:nvPr/>
        </p:nvSpPr>
        <p:spPr>
          <a:xfrm>
            <a:off x="7315200" y="23622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81B29F9D-3355-17C4-B2A3-B5F8435D86F4}"/>
              </a:ext>
            </a:extLst>
          </p:cNvPr>
          <p:cNvSpPr/>
          <p:nvPr/>
        </p:nvSpPr>
        <p:spPr>
          <a:xfrm>
            <a:off x="1447800" y="36576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B4F34412-6447-FAED-1E81-94C83DD34AD4}"/>
              </a:ext>
            </a:extLst>
          </p:cNvPr>
          <p:cNvSpPr/>
          <p:nvPr/>
        </p:nvSpPr>
        <p:spPr>
          <a:xfrm>
            <a:off x="4267200" y="36576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0222A290-C982-1FE0-5ACC-86856741B68C}"/>
              </a:ext>
            </a:extLst>
          </p:cNvPr>
          <p:cNvSpPr/>
          <p:nvPr/>
        </p:nvSpPr>
        <p:spPr>
          <a:xfrm>
            <a:off x="6858000" y="3657600"/>
            <a:ext cx="6096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KOH</a:t>
            </a:r>
            <a:endParaRPr lang="en-US" sz="1400" dirty="0">
              <a:latin typeface="Comic Sans MS" pitchFamily="66" charset="0"/>
              <a:cs typeface="Arial" charset="0"/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3CBF4C48-E19A-1DF4-D34B-9FC305166B47}"/>
              </a:ext>
            </a:extLst>
          </p:cNvPr>
          <p:cNvSpPr/>
          <p:nvPr/>
        </p:nvSpPr>
        <p:spPr>
          <a:xfrm>
            <a:off x="685800" y="5105400"/>
            <a:ext cx="76200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Sb ukazuje na relativnu dužinu lanaca masnih kiselina.</a:t>
            </a:r>
            <a:endParaRPr lang="en-US" sz="2200" dirty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9" grpId="0"/>
      <p:bldP spid="70" grpId="0"/>
      <p:bldP spid="71" grpId="0"/>
      <p:bldP spid="72" grpId="0"/>
      <p:bldP spid="321" grpId="0"/>
      <p:bldP spid="322" grpId="0"/>
      <p:bldP spid="323" grpId="0"/>
      <p:bldP spid="324" grpId="0"/>
      <p:bldP spid="3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1E16FFF4-40E8-47AE-32A7-FBE28DE42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88" y="990600"/>
            <a:ext cx="5869472" cy="5105399"/>
          </a:xfrm>
          <a:prstGeom prst="rect">
            <a:avLst/>
          </a:prstGeom>
          <a:effectLst>
            <a:softEdge rad="0"/>
          </a:effectLst>
        </p:spPr>
      </p:pic>
      <p:sp>
        <p:nvSpPr>
          <p:cNvPr id="4" name="Pravougaonik 3">
            <a:extLst>
              <a:ext uri="{FF2B5EF4-FFF2-40B4-BE49-F238E27FC236}">
                <a16:creationId xmlns:a16="http://schemas.microsoft.com/office/drawing/2014/main" id="{D28E420D-914F-CAF3-E194-DA0E538C29FD}"/>
              </a:ext>
            </a:extLst>
          </p:cNvPr>
          <p:cNvSpPr/>
          <p:nvPr/>
        </p:nvSpPr>
        <p:spPr>
          <a:xfrm>
            <a:off x="5943600" y="342900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+J</a:t>
            </a:r>
            <a:r>
              <a:rPr lang="en-US" sz="2800" baseline="-25000"/>
              <a:t>2</a:t>
            </a:r>
            <a:endParaRPr lang="sr-Latn-RS" sz="2800" baseline="-25000"/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615DAB25-D723-AB6A-A05B-2C3D58C5E4A1}"/>
              </a:ext>
            </a:extLst>
          </p:cNvPr>
          <p:cNvSpPr txBox="1"/>
          <p:nvPr/>
        </p:nvSpPr>
        <p:spPr>
          <a:xfrm>
            <a:off x="6934200" y="3392129"/>
            <a:ext cx="19591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Comic Sans MS" pitchFamily="66" charset="0"/>
                <a:cs typeface="Andalus" pitchFamily="18" charset="-78"/>
              </a:rPr>
              <a:t>Merenje oslobo</a:t>
            </a:r>
            <a:r>
              <a:rPr lang="sr-Latn-RS" sz="1400">
                <a:latin typeface="Comic Sans MS" pitchFamily="66" charset="0"/>
                <a:cs typeface="Andalus" pitchFamily="18" charset="-78"/>
              </a:rPr>
              <a:t>đ</a:t>
            </a:r>
            <a:r>
              <a:rPr lang="en-US" sz="1400">
                <a:latin typeface="Comic Sans MS" pitchFamily="66" charset="0"/>
                <a:cs typeface="Andalus" pitchFamily="18" charset="-78"/>
              </a:rPr>
              <a:t>enog</a:t>
            </a:r>
          </a:p>
          <a:p>
            <a:r>
              <a:rPr lang="sr-Latn-RS" sz="1400">
                <a:latin typeface="Comic Sans MS" pitchFamily="66" charset="0"/>
                <a:cs typeface="Andalus" pitchFamily="18" charset="-78"/>
              </a:rPr>
              <a:t>j</a:t>
            </a:r>
            <a:r>
              <a:rPr lang="en-US" sz="1400">
                <a:latin typeface="Comic Sans MS" pitchFamily="66" charset="0"/>
                <a:cs typeface="Andalus" pitchFamily="18" charset="-78"/>
              </a:rPr>
              <a:t>oda jodimetrijskom</a:t>
            </a:r>
          </a:p>
          <a:p>
            <a:r>
              <a:rPr lang="en-US" sz="1400">
                <a:latin typeface="Comic Sans MS" pitchFamily="66" charset="0"/>
                <a:cs typeface="Andalus" pitchFamily="18" charset="-78"/>
              </a:rPr>
              <a:t>titracijom</a:t>
            </a:r>
            <a:endParaRPr lang="sr-Latn-RS" sz="1400">
              <a:latin typeface="Comic Sans MS" pitchFamily="66" charset="0"/>
              <a:cs typeface="Andalus" pitchFamily="18" charset="-78"/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id="{0653667A-3D30-2202-4B46-05D1C0545382}"/>
              </a:ext>
            </a:extLst>
          </p:cNvPr>
          <p:cNvSpPr txBox="1"/>
          <p:nvPr/>
        </p:nvSpPr>
        <p:spPr>
          <a:xfrm>
            <a:off x="34413" y="6248400"/>
            <a:ext cx="2294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>
                <a:latin typeface="Comic Sans MS" pitchFamily="66" charset="0"/>
                <a:cs typeface="Andalus" pitchFamily="18" charset="-78"/>
              </a:rPr>
              <a:t>Sl. radikal masne kiseline</a:t>
            </a: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869F950F-3227-4584-19DF-5D2A472F92E7}"/>
              </a:ext>
            </a:extLst>
          </p:cNvPr>
          <p:cNvSpPr txBox="1"/>
          <p:nvPr/>
        </p:nvSpPr>
        <p:spPr>
          <a:xfrm>
            <a:off x="2438400" y="6248399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>
                <a:latin typeface="Comic Sans MS" pitchFamily="66" charset="0"/>
                <a:cs typeface="Andalus" pitchFamily="18" charset="-78"/>
              </a:rPr>
              <a:t>Peroksid masne kiseline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6BC4B65-8B36-A31E-976A-C2527B8133F5}"/>
              </a:ext>
            </a:extLst>
          </p:cNvPr>
          <p:cNvSpPr/>
          <p:nvPr/>
        </p:nvSpPr>
        <p:spPr>
          <a:xfrm>
            <a:off x="0" y="0"/>
            <a:ext cx="3886200" cy="646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Peroksidni </a:t>
            </a:r>
            <a:r>
              <a:rPr lang="sr-Latn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broj</a:t>
            </a:r>
            <a:endParaRPr lang="en-US" sz="3600" dirty="0">
              <a:latin typeface="+mn-lt"/>
              <a:cs typeface="Arial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id="{E73EA734-34CA-D2CE-4F50-138085F1C500}"/>
              </a:ext>
            </a:extLst>
          </p:cNvPr>
          <p:cNvSpPr txBox="1"/>
          <p:nvPr/>
        </p:nvSpPr>
        <p:spPr>
          <a:xfrm>
            <a:off x="6921709" y="4419600"/>
            <a:ext cx="2008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>
                <a:latin typeface="Comic Sans MS" pitchFamily="66" charset="0"/>
                <a:cs typeface="Andalus" pitchFamily="18" charset="-78"/>
              </a:rPr>
              <a:t>Količina oslobođenog</a:t>
            </a:r>
          </a:p>
          <a:p>
            <a:r>
              <a:rPr lang="sr-Latn-RS" sz="1400">
                <a:latin typeface="Comic Sans MS" pitchFamily="66" charset="0"/>
                <a:cs typeface="Andalus" pitchFamily="18" charset="-78"/>
              </a:rPr>
              <a:t>J</a:t>
            </a:r>
            <a:r>
              <a:rPr lang="sr-Latn-RS" sz="1400" baseline="-25000">
                <a:latin typeface="Comic Sans MS" pitchFamily="66" charset="0"/>
                <a:cs typeface="Andalus" pitchFamily="18" charset="-78"/>
              </a:rPr>
              <a:t>2</a:t>
            </a:r>
            <a:r>
              <a:rPr lang="sr-Latn-RS" sz="1400">
                <a:latin typeface="Comic Sans MS" pitchFamily="66" charset="0"/>
                <a:cs typeface="Andalus" pitchFamily="18" charset="-78"/>
              </a:rPr>
              <a:t> je proporcionalna</a:t>
            </a:r>
          </a:p>
          <a:p>
            <a:r>
              <a:rPr lang="sr-Latn-RS" sz="1400">
                <a:latin typeface="Comic Sans MS" pitchFamily="66" charset="0"/>
                <a:cs typeface="Andalus" pitchFamily="18" charset="-78"/>
              </a:rPr>
              <a:t>stepenu peroksidacije</a:t>
            </a:r>
          </a:p>
          <a:p>
            <a:r>
              <a:rPr lang="sr-Latn-RS" sz="1400">
                <a:latin typeface="Comic Sans MS" pitchFamily="66" charset="0"/>
                <a:cs typeface="Andalus" pitchFamily="18" charset="-78"/>
              </a:rPr>
              <a:t>masnih kiselina</a:t>
            </a:r>
          </a:p>
        </p:txBody>
      </p:sp>
    </p:spTree>
    <p:extLst>
      <p:ext uri="{BB962C8B-B14F-4D97-AF65-F5344CB8AC3E}">
        <p14:creationId xmlns:p14="http://schemas.microsoft.com/office/powerpoint/2010/main" val="31175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4C33DF-5400-DD53-D8A1-AAB12E41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62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Radimo: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F4907-35D3-8176-9D43-39A265C68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463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7</a:t>
            </a:r>
            <a:r>
              <a:rPr lang="x-none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-</a:t>
            </a:r>
            <a:r>
              <a:rPr lang="sr-Latn-C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3</a:t>
            </a:r>
            <a:r>
              <a:rPr lang="sr-Latn-C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(dem)</a:t>
            </a:r>
            <a:r>
              <a:rPr lang="x-none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sr-Latn-C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Akroleinska reakcija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210F73-8E93-4172-CA2E-200C26490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3900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7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-</a:t>
            </a: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4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Saponifikacija masti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A7A6E7-512F-D4DF-7F87-650C92026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5275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7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-</a:t>
            </a: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5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Ispitivanje rastvorljivosti sapuna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4EC9BF-9257-DA88-BB82-2139FEEBA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5614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7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-</a:t>
            </a: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6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Substitucija masne kiseline u sapunu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A3724C-6D63-5C66-DA0F-82B22BA4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00388"/>
            <a:ext cx="5014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Vežba </a:t>
            </a:r>
            <a:r>
              <a:rPr lang="en-GB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7</a:t>
            </a:r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sr-Latn-C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en-GB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4</a:t>
            </a:r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: </a:t>
            </a:r>
            <a:r>
              <a:rPr lang="sr-Latn-CS" altLang="sr-Latn-RS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Određivanje jodnog broja (Jb)</a:t>
            </a:r>
            <a:endParaRPr lang="en-US" altLang="sr-Latn-RS">
              <a:solidFill>
                <a:srgbClr val="60773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5DA863-3D54-7EBC-F2BF-CF4BC70C1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57588"/>
            <a:ext cx="6053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Vežba </a:t>
            </a:r>
            <a:r>
              <a:rPr lang="en-GB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7</a:t>
            </a:r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sr-Latn-C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en-GB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5</a:t>
            </a:r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: </a:t>
            </a:r>
            <a:r>
              <a:rPr lang="sr-Latn-CS" altLang="sr-Latn-RS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Određivanje saponifikacionog broja (Sb)</a:t>
            </a:r>
            <a:endParaRPr lang="en-US" altLang="sr-Latn-RS">
              <a:solidFill>
                <a:srgbClr val="60773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B0C12073-54DB-B562-DF64-AC954BB64865}"/>
              </a:ext>
            </a:extLst>
          </p:cNvPr>
          <p:cNvSpPr/>
          <p:nvPr/>
        </p:nvSpPr>
        <p:spPr>
          <a:xfrm>
            <a:off x="5943600" y="3048000"/>
            <a:ext cx="152400" cy="1447800"/>
          </a:xfrm>
          <a:prstGeom prst="rightBrace">
            <a:avLst/>
          </a:prstGeom>
          <a:ln w="1905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3A9B41-3477-A83C-947C-8910F6420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57588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Naučiti za ispit!!!</a:t>
            </a:r>
            <a:endParaRPr lang="en-U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BD4E18-C8F2-B5A9-1B61-BC31A8FA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9713"/>
            <a:ext cx="5686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Vežba </a:t>
            </a:r>
            <a:r>
              <a:rPr lang="en-GB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7</a:t>
            </a:r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sr-Latn-C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sr-Latn-RS" altLang="sr-Latn-RS" b="1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6: </a:t>
            </a:r>
            <a:r>
              <a:rPr lang="sr-Latn-CS" altLang="sr-Latn-RS">
                <a:solidFill>
                  <a:srgbClr val="6077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Određivanje peroksidnog broja (Pxb)</a:t>
            </a:r>
            <a:endParaRPr lang="en-US" altLang="sr-Latn-RS">
              <a:solidFill>
                <a:srgbClr val="60773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4" grpId="0"/>
      <p:bldP spid="15" grpId="0"/>
      <p:bldP spid="16" grpId="0" animBg="1"/>
      <p:bldP spid="17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909</Words>
  <Application>Microsoft Office PowerPoint</Application>
  <PresentationFormat>Projekcija na ekranu (4:3)</PresentationFormat>
  <Paragraphs>384</Paragraphs>
  <Slides>9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Forte</vt:lpstr>
      <vt:lpstr>Comic Sans MS</vt:lpstr>
      <vt:lpstr>Andalus</vt:lpstr>
      <vt:lpstr>Times New Roman</vt:lpstr>
      <vt:lpstr>Office Theme</vt:lpstr>
      <vt:lpstr>Lipidi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Lipidi</dc:title>
  <dc:creator>Ceca</dc:creator>
  <cp:lastModifiedBy>nnn</cp:lastModifiedBy>
  <cp:revision>56</cp:revision>
  <dcterms:created xsi:type="dcterms:W3CDTF">2013-05-09T08:49:06Z</dcterms:created>
  <dcterms:modified xsi:type="dcterms:W3CDTF">2022-06-11T07:16:15Z</dcterms:modified>
</cp:coreProperties>
</file>