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71" r:id="rId10"/>
    <p:sldId id="272" r:id="rId11"/>
    <p:sldId id="273" r:id="rId12"/>
    <p:sldId id="274" r:id="rId13"/>
    <p:sldId id="264" r:id="rId14"/>
    <p:sldId id="270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62CA4-1364-C586-AE2A-9759B337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903B-5AFA-4DBD-AE9D-B0A4D1065479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695A6-9F41-40AD-93C9-449382A3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EDF31-D008-C8BB-73A0-A147B2C2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0629F-DEAD-4BCC-8DDE-6FB3204EA76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1809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592E8-60B6-EA0A-8659-B88CF985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1F8B-7ADC-42E5-8E5E-EED22526D0CC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0670E-9F9C-90EF-9B49-A5E3C042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BCA7-53C7-5826-D6ED-13A323E3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E288-4388-41EA-AE37-CF324DCD54D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6247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D0052-B328-21F1-5F41-729F878D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97AF-F9F3-4B82-8541-364206B0B1CB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0A8AC-8C30-FCEB-FB5A-FDCD134C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CD97A-5DE7-39C7-F0F5-D81B1F46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33D3-2C26-4637-AC88-59BF301173B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2768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1C5C-23EA-52EF-20DF-585248D9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86E0-9BA2-4A68-865C-98EFA91F3C90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816A6-1A82-2EF7-4E4C-0BAAEDC3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0DD64-7061-F69B-CCFB-3273F54F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5747-1611-4B7C-ABC0-E18ABD1C10D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8848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28334-7A76-3B90-CF55-48F9B3E2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465B-ABCF-46C8-A09F-32E66A7BAFA8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C8565-583D-D6ED-FD6A-89329AFD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4C2DD-2D87-0C2B-85C8-B9E1C529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73A0-F71A-48C5-B88F-4B25D2233A2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110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B27168-4D06-E750-2EE8-0129E72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7DF6-B282-4BFB-8196-00E7FC11CE51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67F22F-10A6-BC8F-55DD-987C3B8D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3A45E-0114-774A-0385-0618AE2C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696C3-C3D0-4E52-B4C7-62E4FB3946A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2335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F25A87-A94C-CEBC-4A52-1BC5718F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12B0-A808-4D41-94C1-09217CEF683B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80713D-9599-7457-FC55-4C4017C3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8D72E1-49C0-77CA-A50E-F3F08B04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29EDF-783B-42C9-BA50-0CE2CF8AC8B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5041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715A2D-BB2D-461D-4325-454EB15F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3A81-4B6F-44C1-A23C-5704F4997DA0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51D2D5-064B-9945-734F-4E94A407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5FB723-071C-1194-BD36-461A3C9D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6F2C1-D742-4475-B6E9-28A83510560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909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8FA1D66-84D9-F1C8-B6AC-38784F2A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4C8A-7F07-49DB-9228-6F05B0E2EB90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D17ED37-C0F9-55FF-4F20-45DDEBFA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00712C-A683-48E3-B385-554925D3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9B25-DE84-4F6D-AC77-E80CE90C682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2493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291733-1484-235A-8753-339E3420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B746-6811-4664-ABA8-CAA5C6B4E20D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C4CB70-2370-3F68-B40A-2A9EAC7A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A9C6B-CE49-AA75-54B3-3200A561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B1CF0-B446-4379-9DE7-6ED52705919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4285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F05290-44BE-021F-B824-4312E1C5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C2BA3-6EBB-4B16-8AAA-3AF3FF89643A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9B78A4-E2A2-D904-7818-04B455BD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25C249-5D82-8E88-526F-D6B936C1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AD17F-3E85-43A2-88D9-EFE5C7E93BC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35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A9C2E82-6BEF-9B17-4BF3-32AB8621C9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3ED3CBB-8678-2152-2513-F26395546F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BB733-D709-38BD-E05A-58BA103B8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FB8DC0-AADF-46D1-A8A8-F232AC41E2F7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AD5E5-9491-B9DD-B33C-789F570BA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946BC-2B9B-F12D-60DA-899DB896D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8DDF6BE-7C47-4907-AC4C-6116567196A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FFF526-64EA-08F1-00C7-2639ED3E7196}"/>
              </a:ext>
            </a:extLst>
          </p:cNvPr>
          <p:cNvSpPr txBox="1"/>
          <p:nvPr/>
        </p:nvSpPr>
        <p:spPr>
          <a:xfrm>
            <a:off x="685800" y="1752600"/>
            <a:ext cx="778827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U</a:t>
            </a:r>
            <a:r>
              <a:rPr lang="x-none" sz="8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gljeni hidrat</a:t>
            </a:r>
            <a:r>
              <a:rPr lang="en-US" sz="8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i</a:t>
            </a:r>
            <a:r>
              <a:rPr lang="x-none" sz="8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 </a:t>
            </a:r>
            <a:endParaRPr lang="en-US" sz="80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adjhizyaran.org/Portals/0/polarimeter/polarimeter.jpg">
            <a:extLst>
              <a:ext uri="{FF2B5EF4-FFF2-40B4-BE49-F238E27FC236}">
                <a16:creationId xmlns:a16="http://schemas.microsoft.com/office/drawing/2014/main" id="{875C9FCE-2455-0BCD-74FB-E6B7D478C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7913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83E042-85CA-7F8E-32A5-45868BEEEA3D}"/>
              </a:ext>
            </a:extLst>
          </p:cNvPr>
          <p:cNvSpPr/>
          <p:nvPr/>
        </p:nvSpPr>
        <p:spPr>
          <a:xfrm>
            <a:off x="1066800" y="990600"/>
            <a:ext cx="1143000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Izvor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svetlosti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8682C-D15B-FE86-D115-70491CDD2FF0}"/>
              </a:ext>
            </a:extLst>
          </p:cNvPr>
          <p:cNvSpPr/>
          <p:nvPr/>
        </p:nvSpPr>
        <p:spPr>
          <a:xfrm>
            <a:off x="2819400" y="41910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1D51126-C764-FE1B-E799-6B66166CA3BE}"/>
              </a:ext>
            </a:extLst>
          </p:cNvPr>
          <p:cNvSpPr/>
          <p:nvPr/>
        </p:nvSpPr>
        <p:spPr>
          <a:xfrm>
            <a:off x="4876800" y="51816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CBE22D5-A0CF-91F2-4ADD-4FEF58123469}"/>
              </a:ext>
            </a:extLst>
          </p:cNvPr>
          <p:cNvSpPr/>
          <p:nvPr/>
        </p:nvSpPr>
        <p:spPr>
          <a:xfrm>
            <a:off x="6172200" y="5638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187600C-80DF-4D41-9EE9-2BFA3C9473BF}"/>
              </a:ext>
            </a:extLst>
          </p:cNvPr>
          <p:cNvSpPr/>
          <p:nvPr/>
        </p:nvSpPr>
        <p:spPr>
          <a:xfrm>
            <a:off x="152400" y="152400"/>
            <a:ext cx="8991600" cy="523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Andalus" pitchFamily="18" charset="0"/>
              </a:rPr>
              <a:t>Polarimetrijsko određivanje koncentracije glukoze</a:t>
            </a:r>
            <a:endParaRPr lang="en-US" altLang="sr-Latn-RS" sz="2400">
              <a:latin typeface="Comic Sans MS" panose="030F0702030302020204" pitchFamily="66" charset="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C4D145B-E752-8CCE-B06E-0D030AF266B6}"/>
              </a:ext>
            </a:extLst>
          </p:cNvPr>
          <p:cNvSpPr/>
          <p:nvPr/>
        </p:nvSpPr>
        <p:spPr>
          <a:xfrm>
            <a:off x="3429000" y="2286000"/>
            <a:ext cx="25908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Polarizovana svetlost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9" name="Straight Arrow Connector 11">
            <a:extLst>
              <a:ext uri="{FF2B5EF4-FFF2-40B4-BE49-F238E27FC236}">
                <a16:creationId xmlns:a16="http://schemas.microsoft.com/office/drawing/2014/main" id="{2311EBAE-7576-F42C-A437-8ABDA45D9C33}"/>
              </a:ext>
            </a:extLst>
          </p:cNvPr>
          <p:cNvCxnSpPr/>
          <p:nvPr/>
        </p:nvCxnSpPr>
        <p:spPr>
          <a:xfrm>
            <a:off x="5943600" y="2514600"/>
            <a:ext cx="6397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>
            <a:extLst>
              <a:ext uri="{FF2B5EF4-FFF2-40B4-BE49-F238E27FC236}">
                <a16:creationId xmlns:a16="http://schemas.microsoft.com/office/drawing/2014/main" id="{243320AF-CA2B-6363-4999-04E176910E53}"/>
              </a:ext>
            </a:extLst>
          </p:cNvPr>
          <p:cNvSpPr/>
          <p:nvPr/>
        </p:nvSpPr>
        <p:spPr>
          <a:xfrm>
            <a:off x="6705600" y="2057400"/>
            <a:ext cx="1524000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Svi talasi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osciluju 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istoj ravni!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783B0FE-0952-D1DE-43C1-E352C6FAC327}"/>
              </a:ext>
            </a:extLst>
          </p:cNvPr>
          <p:cNvSpPr/>
          <p:nvPr/>
        </p:nvSpPr>
        <p:spPr>
          <a:xfrm>
            <a:off x="1600200" y="31242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tadjhizyaran.org/Portals/0/polarimeter/polarimeter.jpg">
            <a:extLst>
              <a:ext uri="{FF2B5EF4-FFF2-40B4-BE49-F238E27FC236}">
                <a16:creationId xmlns:a16="http://schemas.microsoft.com/office/drawing/2014/main" id="{05187F99-F0F5-4576-CE2A-CFFDF2E27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7913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>
            <a:extLst>
              <a:ext uri="{FF2B5EF4-FFF2-40B4-BE49-F238E27FC236}">
                <a16:creationId xmlns:a16="http://schemas.microsoft.com/office/drawing/2014/main" id="{3CDC3F32-2813-E080-7A37-4326FA5BD5F3}"/>
              </a:ext>
            </a:extLst>
          </p:cNvPr>
          <p:cNvSpPr/>
          <p:nvPr/>
        </p:nvSpPr>
        <p:spPr>
          <a:xfrm>
            <a:off x="1066800" y="990600"/>
            <a:ext cx="1143000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Izvor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svetlosti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BBF6D58B-4C13-FD84-DE0D-62CDBE5658EC}"/>
              </a:ext>
            </a:extLst>
          </p:cNvPr>
          <p:cNvSpPr/>
          <p:nvPr/>
        </p:nvSpPr>
        <p:spPr>
          <a:xfrm>
            <a:off x="2819400" y="41910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E2AA10D7-8C37-816A-895F-EE6DA36DCDE7}"/>
              </a:ext>
            </a:extLst>
          </p:cNvPr>
          <p:cNvSpPr/>
          <p:nvPr/>
        </p:nvSpPr>
        <p:spPr>
          <a:xfrm>
            <a:off x="990600" y="4038600"/>
            <a:ext cx="32004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Optički aktivna supstanca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F8C7E0EB-3864-DE22-D2C4-E5A1592B5768}"/>
              </a:ext>
            </a:extLst>
          </p:cNvPr>
          <p:cNvSpPr/>
          <p:nvPr/>
        </p:nvSpPr>
        <p:spPr>
          <a:xfrm>
            <a:off x="4876800" y="51816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7A62965A-6BBE-4C9F-A3D0-6F1BE66E98B2}"/>
              </a:ext>
            </a:extLst>
          </p:cNvPr>
          <p:cNvSpPr/>
          <p:nvPr/>
        </p:nvSpPr>
        <p:spPr>
          <a:xfrm>
            <a:off x="6172200" y="5638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619D4610-1124-AA49-B563-1999D7233891}"/>
              </a:ext>
            </a:extLst>
          </p:cNvPr>
          <p:cNvSpPr/>
          <p:nvPr/>
        </p:nvSpPr>
        <p:spPr>
          <a:xfrm>
            <a:off x="152400" y="152400"/>
            <a:ext cx="8991600" cy="523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Andalus" pitchFamily="18" charset="0"/>
              </a:rPr>
              <a:t>Polarimetrijsko određivanje koncentracije glukoze</a:t>
            </a:r>
            <a:endParaRPr lang="en-US" altLang="sr-Latn-RS" sz="2400">
              <a:latin typeface="Comic Sans MS" panose="030F0702030302020204" pitchFamily="66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055BC6CE-B145-B5A8-2A64-28BF916BB003}"/>
              </a:ext>
            </a:extLst>
          </p:cNvPr>
          <p:cNvSpPr/>
          <p:nvPr/>
        </p:nvSpPr>
        <p:spPr>
          <a:xfrm>
            <a:off x="1600200" y="32004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45035362-3655-AEF6-7B54-2E891363B1B8}"/>
              </a:ext>
            </a:extLst>
          </p:cNvPr>
          <p:cNvSpPr/>
          <p:nvPr/>
        </p:nvSpPr>
        <p:spPr>
          <a:xfrm>
            <a:off x="1905000" y="4800600"/>
            <a:ext cx="1524000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Ima hiralni C atom (C*)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4">
            <a:extLst>
              <a:ext uri="{FF2B5EF4-FFF2-40B4-BE49-F238E27FC236}">
                <a16:creationId xmlns:a16="http://schemas.microsoft.com/office/drawing/2014/main" id="{155B599F-7892-9ABF-18BD-52576EAD5A57}"/>
              </a:ext>
            </a:extLst>
          </p:cNvPr>
          <p:cNvSpPr/>
          <p:nvPr/>
        </p:nvSpPr>
        <p:spPr>
          <a:xfrm>
            <a:off x="1219200" y="5791200"/>
            <a:ext cx="3124200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 svaku od 4 valence su vezani različiti atomi ili atomske grupe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2" name="Straight Arrow Connector 25">
            <a:extLst>
              <a:ext uri="{FF2B5EF4-FFF2-40B4-BE49-F238E27FC236}">
                <a16:creationId xmlns:a16="http://schemas.microsoft.com/office/drawing/2014/main" id="{1DCE4550-B7F4-BC45-066D-C7E79BD7A339}"/>
              </a:ext>
            </a:extLst>
          </p:cNvPr>
          <p:cNvCxnSpPr/>
          <p:nvPr/>
        </p:nvCxnSpPr>
        <p:spPr>
          <a:xfrm rot="5400000">
            <a:off x="2553494" y="460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6">
            <a:extLst>
              <a:ext uri="{FF2B5EF4-FFF2-40B4-BE49-F238E27FC236}">
                <a16:creationId xmlns:a16="http://schemas.microsoft.com/office/drawing/2014/main" id="{28E80B4E-6D6C-59C9-EB41-0B8BE65C4790}"/>
              </a:ext>
            </a:extLst>
          </p:cNvPr>
          <p:cNvCxnSpPr/>
          <p:nvPr/>
        </p:nvCxnSpPr>
        <p:spPr>
          <a:xfrm rot="5400000">
            <a:off x="2553494" y="55999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FD06DC-82E5-B8E1-D93E-591CE5104DD6}"/>
              </a:ext>
            </a:extLst>
          </p:cNvPr>
          <p:cNvSpPr/>
          <p:nvPr/>
        </p:nvSpPr>
        <p:spPr>
          <a:xfrm>
            <a:off x="228600" y="2590800"/>
            <a:ext cx="17526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9DD0CDE-C45D-44A3-8A30-496937122AF0}"/>
              </a:ext>
            </a:extLst>
          </p:cNvPr>
          <p:cNvSpPr/>
          <p:nvPr/>
        </p:nvSpPr>
        <p:spPr>
          <a:xfrm>
            <a:off x="3505200" y="2590800"/>
            <a:ext cx="17526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222EC2D-F226-131B-5B72-BCDFE7B6A2E1}"/>
              </a:ext>
            </a:extLst>
          </p:cNvPr>
          <p:cNvSpPr/>
          <p:nvPr/>
        </p:nvSpPr>
        <p:spPr>
          <a:xfrm>
            <a:off x="6705600" y="2590800"/>
            <a:ext cx="17526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ord 5">
            <a:extLst>
              <a:ext uri="{FF2B5EF4-FFF2-40B4-BE49-F238E27FC236}">
                <a16:creationId xmlns:a16="http://schemas.microsoft.com/office/drawing/2014/main" id="{C17C2593-D943-7BB0-640E-27433A5B8D2B}"/>
              </a:ext>
            </a:extLst>
          </p:cNvPr>
          <p:cNvSpPr/>
          <p:nvPr/>
        </p:nvSpPr>
        <p:spPr>
          <a:xfrm>
            <a:off x="533400" y="2971800"/>
            <a:ext cx="914400" cy="914400"/>
          </a:xfrm>
          <a:prstGeom prst="chord">
            <a:avLst>
              <a:gd name="adj1" fmla="val 5341010"/>
              <a:gd name="adj2" fmla="val 16200000"/>
            </a:avLst>
          </a:prstGeom>
          <a:solidFill>
            <a:srgbClr val="FFDD71"/>
          </a:solidFill>
          <a:ln>
            <a:solidFill>
              <a:srgbClr val="FFD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hord 6">
            <a:extLst>
              <a:ext uri="{FF2B5EF4-FFF2-40B4-BE49-F238E27FC236}">
                <a16:creationId xmlns:a16="http://schemas.microsoft.com/office/drawing/2014/main" id="{931CEE2C-888A-A16C-7F94-108262F08E04}"/>
              </a:ext>
            </a:extLst>
          </p:cNvPr>
          <p:cNvSpPr/>
          <p:nvPr/>
        </p:nvSpPr>
        <p:spPr>
          <a:xfrm>
            <a:off x="7086600" y="2971800"/>
            <a:ext cx="914400" cy="914400"/>
          </a:xfrm>
          <a:prstGeom prst="chord">
            <a:avLst>
              <a:gd name="adj1" fmla="val 16258973"/>
              <a:gd name="adj2" fmla="val 5334039"/>
            </a:avLst>
          </a:prstGeom>
          <a:solidFill>
            <a:srgbClr val="FFDD71"/>
          </a:solidFill>
          <a:ln>
            <a:solidFill>
              <a:srgbClr val="FFD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hord 7">
            <a:extLst>
              <a:ext uri="{FF2B5EF4-FFF2-40B4-BE49-F238E27FC236}">
                <a16:creationId xmlns:a16="http://schemas.microsoft.com/office/drawing/2014/main" id="{284B280D-ED7A-5CAB-87B4-D21D98C7EE56}"/>
              </a:ext>
            </a:extLst>
          </p:cNvPr>
          <p:cNvSpPr/>
          <p:nvPr/>
        </p:nvSpPr>
        <p:spPr>
          <a:xfrm>
            <a:off x="3962400" y="2971800"/>
            <a:ext cx="914400" cy="914400"/>
          </a:xfrm>
          <a:prstGeom prst="chord">
            <a:avLst>
              <a:gd name="adj1" fmla="val 16258973"/>
              <a:gd name="adj2" fmla="val 16086035"/>
            </a:avLst>
          </a:prstGeom>
          <a:solidFill>
            <a:srgbClr val="FFEEB9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rc 10">
            <a:extLst>
              <a:ext uri="{FF2B5EF4-FFF2-40B4-BE49-F238E27FC236}">
                <a16:creationId xmlns:a16="http://schemas.microsoft.com/office/drawing/2014/main" id="{6239D44C-B406-3F19-AE29-73CD55AD37E8}"/>
              </a:ext>
            </a:extLst>
          </p:cNvPr>
          <p:cNvSpPr/>
          <p:nvPr/>
        </p:nvSpPr>
        <p:spPr>
          <a:xfrm>
            <a:off x="2743200" y="838200"/>
            <a:ext cx="3200400" cy="1828800"/>
          </a:xfrm>
          <a:prstGeom prst="arc">
            <a:avLst>
              <a:gd name="adj1" fmla="val 10825711"/>
              <a:gd name="adj2" fmla="val 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8D7AA0BD-9BC2-92B1-BB97-6E7A34067DE6}"/>
              </a:ext>
            </a:extLst>
          </p:cNvPr>
          <p:cNvCxnSpPr/>
          <p:nvPr/>
        </p:nvCxnSpPr>
        <p:spPr>
          <a:xfrm rot="5400000">
            <a:off x="4306887" y="7985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0EE190FF-4363-C902-EF63-777EA451BA91}"/>
              </a:ext>
            </a:extLst>
          </p:cNvPr>
          <p:cNvCxnSpPr/>
          <p:nvPr/>
        </p:nvCxnSpPr>
        <p:spPr>
          <a:xfrm rot="5400000">
            <a:off x="3773487" y="7985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>
            <a:extLst>
              <a:ext uri="{FF2B5EF4-FFF2-40B4-BE49-F238E27FC236}">
                <a16:creationId xmlns:a16="http://schemas.microsoft.com/office/drawing/2014/main" id="{081E1A47-2EC5-8083-9869-64640D6491CF}"/>
              </a:ext>
            </a:extLst>
          </p:cNvPr>
          <p:cNvCxnSpPr/>
          <p:nvPr/>
        </p:nvCxnSpPr>
        <p:spPr>
          <a:xfrm rot="5400000">
            <a:off x="4840287" y="8747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9">
            <a:extLst>
              <a:ext uri="{FF2B5EF4-FFF2-40B4-BE49-F238E27FC236}">
                <a16:creationId xmlns:a16="http://schemas.microsoft.com/office/drawing/2014/main" id="{225268D7-5FF1-1BF6-C452-37E53F39995B}"/>
              </a:ext>
            </a:extLst>
          </p:cNvPr>
          <p:cNvCxnSpPr/>
          <p:nvPr/>
        </p:nvCxnSpPr>
        <p:spPr>
          <a:xfrm rot="5400000">
            <a:off x="3316287" y="9509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0">
            <a:extLst>
              <a:ext uri="{FF2B5EF4-FFF2-40B4-BE49-F238E27FC236}">
                <a16:creationId xmlns:a16="http://schemas.microsoft.com/office/drawing/2014/main" id="{D50405C1-8185-2CEB-8A17-1EB6BFEEBC10}"/>
              </a:ext>
            </a:extLst>
          </p:cNvPr>
          <p:cNvCxnSpPr/>
          <p:nvPr/>
        </p:nvCxnSpPr>
        <p:spPr>
          <a:xfrm rot="5400000">
            <a:off x="5221287" y="10271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1">
            <a:extLst>
              <a:ext uri="{FF2B5EF4-FFF2-40B4-BE49-F238E27FC236}">
                <a16:creationId xmlns:a16="http://schemas.microsoft.com/office/drawing/2014/main" id="{5C9CE9C1-C78F-2984-ACBD-BD08B5C8A45D}"/>
              </a:ext>
            </a:extLst>
          </p:cNvPr>
          <p:cNvCxnSpPr/>
          <p:nvPr/>
        </p:nvCxnSpPr>
        <p:spPr>
          <a:xfrm rot="5400000">
            <a:off x="2935287" y="11795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2">
            <a:extLst>
              <a:ext uri="{FF2B5EF4-FFF2-40B4-BE49-F238E27FC236}">
                <a16:creationId xmlns:a16="http://schemas.microsoft.com/office/drawing/2014/main" id="{81D512D2-1CFD-4449-851E-75931C34AE3A}"/>
              </a:ext>
            </a:extLst>
          </p:cNvPr>
          <p:cNvCxnSpPr/>
          <p:nvPr/>
        </p:nvCxnSpPr>
        <p:spPr>
          <a:xfrm rot="5400000">
            <a:off x="5526087" y="11795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id="{8F1CFC92-1E31-2B99-9AA3-F10E5B915BA3}"/>
              </a:ext>
            </a:extLst>
          </p:cNvPr>
          <p:cNvCxnSpPr/>
          <p:nvPr/>
        </p:nvCxnSpPr>
        <p:spPr>
          <a:xfrm flipV="1">
            <a:off x="4343400" y="990600"/>
            <a:ext cx="1371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5">
            <a:extLst>
              <a:ext uri="{FF2B5EF4-FFF2-40B4-BE49-F238E27FC236}">
                <a16:creationId xmlns:a16="http://schemas.microsoft.com/office/drawing/2014/main" id="{95CB7E79-FCB2-8433-B2BC-5929D594C6F9}"/>
              </a:ext>
            </a:extLst>
          </p:cNvPr>
          <p:cNvCxnSpPr/>
          <p:nvPr/>
        </p:nvCxnSpPr>
        <p:spPr>
          <a:xfrm rot="5400000">
            <a:off x="2630487" y="14843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6">
            <a:extLst>
              <a:ext uri="{FF2B5EF4-FFF2-40B4-BE49-F238E27FC236}">
                <a16:creationId xmlns:a16="http://schemas.microsoft.com/office/drawing/2014/main" id="{CE59C0A6-C19E-23F0-BD36-5D1400313701}"/>
              </a:ext>
            </a:extLst>
          </p:cNvPr>
          <p:cNvCxnSpPr/>
          <p:nvPr/>
        </p:nvCxnSpPr>
        <p:spPr>
          <a:xfrm rot="5400000">
            <a:off x="5830887" y="1560513"/>
            <a:ext cx="2270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1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val 120">
            <a:extLst>
              <a:ext uri="{FF2B5EF4-FFF2-40B4-BE49-F238E27FC236}">
                <a16:creationId xmlns:a16="http://schemas.microsoft.com/office/drawing/2014/main" id="{0ADDFBEA-89CB-04A8-0289-5D3E0DA5D371}"/>
              </a:ext>
            </a:extLst>
          </p:cNvPr>
          <p:cNvSpPr/>
          <p:nvPr/>
        </p:nvSpPr>
        <p:spPr>
          <a:xfrm>
            <a:off x="6477000" y="5791200"/>
            <a:ext cx="838200" cy="838200"/>
          </a:xfrm>
          <a:prstGeom prst="ellipse">
            <a:avLst/>
          </a:prstGeom>
          <a:solidFill>
            <a:srgbClr val="996633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7AFC5F82-14FB-69CE-4A1E-B20B1F7C03DB}"/>
              </a:ext>
            </a:extLst>
          </p:cNvPr>
          <p:cNvSpPr/>
          <p:nvPr/>
        </p:nvSpPr>
        <p:spPr>
          <a:xfrm>
            <a:off x="6477000" y="4800600"/>
            <a:ext cx="838200" cy="838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BFE6AB2C-8E0D-BE13-C62D-F82B976912AB}"/>
              </a:ext>
            </a:extLst>
          </p:cNvPr>
          <p:cNvSpPr/>
          <p:nvPr/>
        </p:nvSpPr>
        <p:spPr>
          <a:xfrm>
            <a:off x="4267200" y="4800600"/>
            <a:ext cx="838200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02FBF9-17B2-F5C1-8C48-98A32459B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410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x-non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Redukcione probe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82">
            <a:extLst>
              <a:ext uri="{FF2B5EF4-FFF2-40B4-BE49-F238E27FC236}">
                <a16:creationId xmlns:a16="http://schemas.microsoft.com/office/drawing/2014/main" id="{EEDC79EC-91CD-67AC-CB54-F63465E7B65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95400"/>
            <a:ext cx="1195388" cy="1371600"/>
            <a:chOff x="1680891" y="1666463"/>
            <a:chExt cx="1195388" cy="1371067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3F6E2BF-A592-3FF7-AA4A-6D846ADEFFED}"/>
                </a:ext>
              </a:extLst>
            </p:cNvPr>
            <p:cNvCxnSpPr/>
            <p:nvPr/>
          </p:nvCxnSpPr>
          <p:spPr bwMode="auto">
            <a:xfrm rot="5400000">
              <a:off x="2471507" y="2897884"/>
              <a:ext cx="2110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0D88467-F6AB-E993-83D9-D183D65C6E3E}"/>
                </a:ext>
              </a:extLst>
            </p:cNvPr>
            <p:cNvSpPr txBox="1"/>
            <p:nvPr/>
          </p:nvSpPr>
          <p:spPr bwMode="auto">
            <a:xfrm>
              <a:off x="2352610" y="2018573"/>
              <a:ext cx="361435" cy="341326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4" name="Group 74">
              <a:extLst>
                <a:ext uri="{FF2B5EF4-FFF2-40B4-BE49-F238E27FC236}">
                  <a16:creationId xmlns:a16="http://schemas.microsoft.com/office/drawing/2014/main" id="{6BFB342F-0519-7E1E-3CB5-14D36AE07ED4}"/>
                </a:ext>
              </a:extLst>
            </p:cNvPr>
            <p:cNvGrpSpPr/>
            <p:nvPr/>
          </p:nvGrpSpPr>
          <p:grpSpPr bwMode="auto">
            <a:xfrm>
              <a:off x="1828800" y="1981200"/>
              <a:ext cx="934253" cy="1056330"/>
              <a:chOff x="4876693" y="1102561"/>
              <a:chExt cx="95408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7574511-59EA-9217-CC41-A4A050DBE176}"/>
                  </a:ext>
                </a:extLst>
              </p:cNvPr>
              <p:cNvCxnSpPr/>
              <p:nvPr/>
            </p:nvCxnSpPr>
            <p:spPr>
              <a:xfrm rot="14400000">
                <a:off x="4572687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BA5D1145-1316-B99F-43B1-F48AF61E2DD2}"/>
                  </a:ext>
                </a:extLst>
              </p:cNvPr>
              <p:cNvCxnSpPr/>
              <p:nvPr/>
            </p:nvCxnSpPr>
            <p:spPr>
              <a:xfrm rot="10800000">
                <a:off x="5029200" y="1143000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B19E1B1-2CF5-D4A9-6F38-A8B4DE115324}"/>
                  </a:ext>
                </a:extLst>
              </p:cNvPr>
              <p:cNvCxnSpPr/>
              <p:nvPr/>
            </p:nvCxnSpPr>
            <p:spPr>
              <a:xfrm rot="7200000">
                <a:off x="4572687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88641F5-E404-A5C3-71D4-CC79B9D93279}"/>
                  </a:ext>
                </a:extLst>
              </p:cNvPr>
              <p:cNvCxnSpPr/>
              <p:nvPr/>
            </p:nvCxnSpPr>
            <p:spPr>
              <a:xfrm rot="14400000">
                <a:off x="5601388" y="1472559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20DAA7D-046B-B2E3-5DE9-E8C1C6E32626}"/>
                  </a:ext>
                </a:extLst>
              </p:cNvPr>
              <p:cNvCxnSpPr/>
              <p:nvPr/>
            </p:nvCxnSpPr>
            <p:spPr>
              <a:xfrm rot="10800000">
                <a:off x="5029200" y="2209800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A5922CA-27C0-A21A-CCB7-5E6F76569D3D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9A459BD-903F-18FF-6C1C-4A08849B1372}"/>
                </a:ext>
              </a:extLst>
            </p:cNvPr>
            <p:cNvCxnSpPr/>
            <p:nvPr/>
          </p:nvCxnSpPr>
          <p:spPr bwMode="auto">
            <a:xfrm rot="5400000">
              <a:off x="1874607" y="2756652"/>
              <a:ext cx="21105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3C13956-E797-54E8-9B43-C536DD301EE9}"/>
                </a:ext>
              </a:extLst>
            </p:cNvPr>
            <p:cNvCxnSpPr/>
            <p:nvPr/>
          </p:nvCxnSpPr>
          <p:spPr bwMode="auto">
            <a:xfrm rot="5400000">
              <a:off x="1576157" y="2615419"/>
              <a:ext cx="2110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41E7AE6-E649-77ED-306A-928444C785B3}"/>
                </a:ext>
              </a:extLst>
            </p:cNvPr>
            <p:cNvCxnSpPr/>
            <p:nvPr/>
          </p:nvCxnSpPr>
          <p:spPr bwMode="auto">
            <a:xfrm rot="5400000">
              <a:off x="1874607" y="2052076"/>
              <a:ext cx="21105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750196-CB91-824D-E884-24F22C883EFD}"/>
                </a:ext>
              </a:extLst>
            </p:cNvPr>
            <p:cNvSpPr txBox="1"/>
            <p:nvPr/>
          </p:nvSpPr>
          <p:spPr bwMode="auto">
            <a:xfrm>
              <a:off x="1830161" y="1666463"/>
              <a:ext cx="851303" cy="31288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D6851C6-17C3-DED3-2668-D6189C805C89}"/>
                </a:ext>
              </a:extLst>
            </p:cNvPr>
            <p:cNvCxnSpPr/>
            <p:nvPr/>
          </p:nvCxnSpPr>
          <p:spPr bwMode="auto">
            <a:xfrm rot="5400000">
              <a:off x="2769957" y="2615419"/>
              <a:ext cx="2110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1">
            <a:extLst>
              <a:ext uri="{FF2B5EF4-FFF2-40B4-BE49-F238E27FC236}">
                <a16:creationId xmlns:a16="http://schemas.microsoft.com/office/drawing/2014/main" id="{AB39450C-83AD-7155-20F1-6106D34BD6B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295400"/>
            <a:ext cx="1736725" cy="1371600"/>
            <a:chOff x="7242211" y="2123662"/>
            <a:chExt cx="1737401" cy="1371069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8105B7-6D30-1078-3EF2-21A3BAA38E51}"/>
                </a:ext>
              </a:extLst>
            </p:cNvPr>
            <p:cNvCxnSpPr/>
            <p:nvPr/>
          </p:nvCxnSpPr>
          <p:spPr bwMode="auto">
            <a:xfrm rot="5400000">
              <a:off x="8034764" y="3355084"/>
              <a:ext cx="2110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74">
              <a:extLst>
                <a:ext uri="{FF2B5EF4-FFF2-40B4-BE49-F238E27FC236}">
                  <a16:creationId xmlns:a16="http://schemas.microsoft.com/office/drawing/2014/main" id="{6DB81D50-F2D9-0422-8C79-1B511575B434}"/>
                </a:ext>
              </a:extLst>
            </p:cNvPr>
            <p:cNvGrpSpPr/>
            <p:nvPr/>
          </p:nvGrpSpPr>
          <p:grpSpPr bwMode="auto">
            <a:xfrm>
              <a:off x="7391400" y="2438400"/>
              <a:ext cx="895681" cy="1056331"/>
              <a:chOff x="4877982" y="1102561"/>
              <a:chExt cx="91469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500E218-3D52-5CB5-BBF1-5DCEBCC83D94}"/>
                  </a:ext>
                </a:extLst>
              </p:cNvPr>
              <p:cNvCxnSpPr/>
              <p:nvPr/>
            </p:nvCxnSpPr>
            <p:spPr>
              <a:xfrm rot="14400000">
                <a:off x="4573976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0B4B576-CE8D-6C16-0869-267834F2EFED}"/>
                  </a:ext>
                </a:extLst>
              </p:cNvPr>
              <p:cNvCxnSpPr/>
              <p:nvPr/>
            </p:nvCxnSpPr>
            <p:spPr>
              <a:xfrm rot="7200000">
                <a:off x="4573976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5AFA45E-7D95-A5EA-2D03-EA3CE9B7FE96}"/>
                  </a:ext>
                </a:extLst>
              </p:cNvPr>
              <p:cNvCxnSpPr/>
              <p:nvPr/>
            </p:nvCxnSpPr>
            <p:spPr>
              <a:xfrm rot="10800000">
                <a:off x="5030528" y="2209801"/>
                <a:ext cx="609761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7F1F725-BD80-3438-C949-392EFD72B743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B5D4D41-49A4-EE49-60BF-0A6E4E5B8012}"/>
                </a:ext>
              </a:extLst>
            </p:cNvPr>
            <p:cNvCxnSpPr/>
            <p:nvPr/>
          </p:nvCxnSpPr>
          <p:spPr bwMode="auto">
            <a:xfrm rot="5400000">
              <a:off x="7436043" y="3213852"/>
              <a:ext cx="211055" cy="158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EE4047B-09DC-BDED-053A-B4DF3AE85697}"/>
                </a:ext>
              </a:extLst>
            </p:cNvPr>
            <p:cNvCxnSpPr/>
            <p:nvPr/>
          </p:nvCxnSpPr>
          <p:spPr bwMode="auto">
            <a:xfrm rot="5400000">
              <a:off x="7137477" y="3072619"/>
              <a:ext cx="211056" cy="158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E378AA-7E48-517C-D8EA-5AA36AC457FD}"/>
                </a:ext>
              </a:extLst>
            </p:cNvPr>
            <p:cNvCxnSpPr/>
            <p:nvPr/>
          </p:nvCxnSpPr>
          <p:spPr bwMode="auto">
            <a:xfrm rot="5400000">
              <a:off x="7436043" y="2509275"/>
              <a:ext cx="211055" cy="158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BA5BA73-E923-9DF0-E001-B6B5EBD6614A}"/>
                </a:ext>
              </a:extLst>
            </p:cNvPr>
            <p:cNvSpPr txBox="1"/>
            <p:nvPr/>
          </p:nvSpPr>
          <p:spPr bwMode="auto">
            <a:xfrm>
              <a:off x="7391502" y="2123662"/>
              <a:ext cx="851303" cy="31288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487BF10-6239-EF7B-4D50-25CD256A6524}"/>
                </a:ext>
              </a:extLst>
            </p:cNvPr>
            <p:cNvCxnSpPr/>
            <p:nvPr/>
          </p:nvCxnSpPr>
          <p:spPr bwMode="auto">
            <a:xfrm rot="16200000" flipH="1">
              <a:off x="8229286" y="2743281"/>
              <a:ext cx="152341" cy="1508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9" name="TextBox 115">
              <a:extLst>
                <a:ext uri="{FF2B5EF4-FFF2-40B4-BE49-F238E27FC236}">
                  <a16:creationId xmlns:a16="http://schemas.microsoft.com/office/drawing/2014/main" id="{A93611AE-6409-52A5-B1C1-0956AC9D9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24791" y="2514570"/>
              <a:ext cx="362596" cy="36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10121A9-AE8A-F994-2E19-171FCC3209D0}"/>
                </a:ext>
              </a:extLst>
            </p:cNvPr>
            <p:cNvSpPr txBox="1"/>
            <p:nvPr/>
          </p:nvSpPr>
          <p:spPr bwMode="auto">
            <a:xfrm rot="18331174">
              <a:off x="8443029" y="2600567"/>
              <a:ext cx="426261" cy="369328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=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291" name="TextBox 118">
              <a:extLst>
                <a:ext uri="{FF2B5EF4-FFF2-40B4-BE49-F238E27FC236}">
                  <a16:creationId xmlns:a16="http://schemas.microsoft.com/office/drawing/2014/main" id="{8DFD282D-EC0A-7779-AB47-68900AEEE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5787" y="2743081"/>
              <a:ext cx="324124" cy="36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56057A3-E466-A3D4-4377-3D9F911F9FAE}"/>
                </a:ext>
              </a:extLst>
            </p:cNvPr>
            <p:cNvSpPr txBox="1"/>
            <p:nvPr/>
          </p:nvSpPr>
          <p:spPr bwMode="auto">
            <a:xfrm>
              <a:off x="8610600" y="2514600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EBED153B-9769-1869-3F4F-135115D2F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71800"/>
            <a:ext cx="116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&gt; 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AF3CF6B-65A7-35FC-6847-00F8CC7C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116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≤ 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CA0E07F-7BC9-A95A-CC8E-BFD4E3BEB307}"/>
              </a:ext>
            </a:extLst>
          </p:cNvPr>
          <p:cNvSpPr/>
          <p:nvPr/>
        </p:nvSpPr>
        <p:spPr>
          <a:xfrm>
            <a:off x="3733800" y="16764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86">
            <a:extLst>
              <a:ext uri="{FF2B5EF4-FFF2-40B4-BE49-F238E27FC236}">
                <a16:creationId xmlns:a16="http://schemas.microsoft.com/office/drawing/2014/main" id="{46A63BAD-B8C1-BD5E-BB2A-DB8CB50CBE7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295400"/>
            <a:ext cx="1598613" cy="1371600"/>
            <a:chOff x="7242211" y="2123662"/>
            <a:chExt cx="1598613" cy="1371069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E321566-3899-12F3-E61B-23379954526F}"/>
                </a:ext>
              </a:extLst>
            </p:cNvPr>
            <p:cNvCxnSpPr/>
            <p:nvPr/>
          </p:nvCxnSpPr>
          <p:spPr bwMode="auto">
            <a:xfrm rot="5400000">
              <a:off x="8034415" y="3355085"/>
              <a:ext cx="21105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4">
              <a:extLst>
                <a:ext uri="{FF2B5EF4-FFF2-40B4-BE49-F238E27FC236}">
                  <a16:creationId xmlns:a16="http://schemas.microsoft.com/office/drawing/2014/main" id="{B1A01C79-F144-3843-DB23-4D067AD35F74}"/>
                </a:ext>
              </a:extLst>
            </p:cNvPr>
            <p:cNvGrpSpPr/>
            <p:nvPr/>
          </p:nvGrpSpPr>
          <p:grpSpPr bwMode="auto">
            <a:xfrm>
              <a:off x="7391455" y="2438400"/>
              <a:ext cx="895691" cy="1056331"/>
              <a:chOff x="4877982" y="1102561"/>
              <a:chExt cx="91469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5EE6AB51-2645-E916-A3B1-48CDBDE28A5D}"/>
                  </a:ext>
                </a:extLst>
              </p:cNvPr>
              <p:cNvCxnSpPr/>
              <p:nvPr/>
            </p:nvCxnSpPr>
            <p:spPr>
              <a:xfrm rot="14400000">
                <a:off x="4573976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CA9CF94-2E78-DE21-2383-4161AB08FC19}"/>
                  </a:ext>
                </a:extLst>
              </p:cNvPr>
              <p:cNvCxnSpPr/>
              <p:nvPr/>
            </p:nvCxnSpPr>
            <p:spPr>
              <a:xfrm rot="7200000">
                <a:off x="4573976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67B8DE55-2F20-E658-15E3-08ED683C90FD}"/>
                  </a:ext>
                </a:extLst>
              </p:cNvPr>
              <p:cNvCxnSpPr/>
              <p:nvPr/>
            </p:nvCxnSpPr>
            <p:spPr>
              <a:xfrm rot="10800000">
                <a:off x="5030528" y="2209801"/>
                <a:ext cx="609761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B2CD6C6-34D1-C785-4D47-6F50DF43D895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7C06061-727B-1E80-A4C2-8FC9AC82D02D}"/>
                </a:ext>
              </a:extLst>
            </p:cNvPr>
            <p:cNvCxnSpPr/>
            <p:nvPr/>
          </p:nvCxnSpPr>
          <p:spPr bwMode="auto">
            <a:xfrm rot="5400000">
              <a:off x="7435927" y="3213852"/>
              <a:ext cx="21105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7B44973-54EF-702F-53F1-6C81ED2A4408}"/>
                </a:ext>
              </a:extLst>
            </p:cNvPr>
            <p:cNvCxnSpPr/>
            <p:nvPr/>
          </p:nvCxnSpPr>
          <p:spPr bwMode="auto">
            <a:xfrm rot="5400000">
              <a:off x="7137477" y="3072619"/>
              <a:ext cx="2110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3CB5883-147E-8FA2-0659-88D2B3EC8A66}"/>
                </a:ext>
              </a:extLst>
            </p:cNvPr>
            <p:cNvCxnSpPr/>
            <p:nvPr/>
          </p:nvCxnSpPr>
          <p:spPr bwMode="auto">
            <a:xfrm rot="5400000">
              <a:off x="7435927" y="2509275"/>
              <a:ext cx="21105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D2F31C3-3F60-B46F-D8E3-7F9732568804}"/>
                </a:ext>
              </a:extLst>
            </p:cNvPr>
            <p:cNvSpPr txBox="1"/>
            <p:nvPr/>
          </p:nvSpPr>
          <p:spPr bwMode="auto">
            <a:xfrm>
              <a:off x="7391502" y="2123662"/>
              <a:ext cx="869149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Comic Sans MS" pitchFamily="66" charset="0"/>
                </a:rPr>
                <a:t>CH</a:t>
              </a:r>
              <a:r>
                <a:rPr lang="en-US" sz="1600" baseline="-25000" dirty="0">
                  <a:latin typeface="Comic Sans MS" pitchFamily="66" charset="0"/>
                </a:rPr>
                <a:t>2</a:t>
              </a:r>
              <a:r>
                <a:rPr lang="en-US" sz="1600" dirty="0"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BFFA5504-F19C-145C-B61D-192E5F1041C4}"/>
                </a:ext>
              </a:extLst>
            </p:cNvPr>
            <p:cNvCxnSpPr/>
            <p:nvPr/>
          </p:nvCxnSpPr>
          <p:spPr bwMode="auto">
            <a:xfrm rot="16200000" flipH="1">
              <a:off x="8228873" y="2743311"/>
              <a:ext cx="152341" cy="15081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9" name="TextBox 115">
              <a:extLst>
                <a:ext uri="{FF2B5EF4-FFF2-40B4-BE49-F238E27FC236}">
                  <a16:creationId xmlns:a16="http://schemas.microsoft.com/office/drawing/2014/main" id="{86DCECDE-E74B-A36D-61F7-3F034A57B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1811" y="2504662"/>
              <a:ext cx="5469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>
                  <a:latin typeface="Comic Sans MS" panose="030F0702030302020204" pitchFamily="66" charset="0"/>
                </a:rPr>
                <a:t>HO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4F7ED95-75C9-4CBC-17D2-521B0C811B86}"/>
                </a:ext>
              </a:extLst>
            </p:cNvPr>
            <p:cNvSpPr txBox="1"/>
            <p:nvPr/>
          </p:nvSpPr>
          <p:spPr bwMode="auto">
            <a:xfrm rot="18331174">
              <a:off x="8443029" y="2600567"/>
              <a:ext cx="426261" cy="369328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=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281" name="TextBox 118">
              <a:extLst>
                <a:ext uri="{FF2B5EF4-FFF2-40B4-BE49-F238E27FC236}">
                  <a16:creationId xmlns:a16="http://schemas.microsoft.com/office/drawing/2014/main" id="{00E2BF91-3340-4ED4-928C-FCF2FFBFA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5787" y="2743081"/>
              <a:ext cx="324124" cy="36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>
                  <a:latin typeface="Comic Sans MS" panose="030F0702030302020204" pitchFamily="66" charset="0"/>
                </a:rPr>
                <a:t>C</a:t>
              </a:r>
            </a:p>
          </p:txBody>
        </p:sp>
      </p:grpSp>
      <p:sp>
        <p:nvSpPr>
          <p:cNvPr id="10258" name="TextBox 115">
            <a:extLst>
              <a:ext uri="{FF2B5EF4-FFF2-40B4-BE49-F238E27FC236}">
                <a16:creationId xmlns:a16="http://schemas.microsoft.com/office/drawing/2014/main" id="{37852D6D-A08E-0821-5E6E-D2C9E8DA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676400"/>
            <a:ext cx="36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O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D7A35C3-3D07-25B6-A560-2BA22EB8E54E}"/>
              </a:ext>
            </a:extLst>
          </p:cNvPr>
          <p:cNvCxnSpPr/>
          <p:nvPr/>
        </p:nvCxnSpPr>
        <p:spPr>
          <a:xfrm>
            <a:off x="1828800" y="21336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115">
            <a:extLst>
              <a:ext uri="{FF2B5EF4-FFF2-40B4-BE49-F238E27FC236}">
                <a16:creationId xmlns:a16="http://schemas.microsoft.com/office/drawing/2014/main" id="{E4AB9E79-3D9E-CCA8-931A-ED8E811AC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752600"/>
            <a:ext cx="849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NaOH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8F4578C-D6DA-BC9E-6745-C7AA16821CF5}"/>
              </a:ext>
            </a:extLst>
          </p:cNvPr>
          <p:cNvCxnSpPr/>
          <p:nvPr/>
        </p:nvCxnSpPr>
        <p:spPr>
          <a:xfrm>
            <a:off x="4724400" y="21336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06597302-FD95-C860-575A-3B40ACB1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6586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Uvek se oksiduje monosaharid!!!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CFDCB92-5B50-86E8-DBF0-09758A152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32908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Felingova proba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Benediktova proba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Tromerova proba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Nilnderova proba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1" name="Right Brace 110">
            <a:extLst>
              <a:ext uri="{FF2B5EF4-FFF2-40B4-BE49-F238E27FC236}">
                <a16:creationId xmlns:a16="http://schemas.microsoft.com/office/drawing/2014/main" id="{3556907E-0735-214A-828B-DF0E65DDCEAB}"/>
              </a:ext>
            </a:extLst>
          </p:cNvPr>
          <p:cNvSpPr/>
          <p:nvPr/>
        </p:nvSpPr>
        <p:spPr>
          <a:xfrm>
            <a:off x="3581400" y="4495800"/>
            <a:ext cx="381000" cy="1447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65" name="TextBox 115">
            <a:extLst>
              <a:ext uri="{FF2B5EF4-FFF2-40B4-BE49-F238E27FC236}">
                <a16:creationId xmlns:a16="http://schemas.microsoft.com/office/drawing/2014/main" id="{8EDDFB3F-ECA4-6E53-42A5-DFF56CD8F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9200"/>
            <a:ext cx="61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Cu</a:t>
            </a:r>
            <a:r>
              <a:rPr lang="en-US" altLang="sr-Latn-RS" baseline="30000">
                <a:latin typeface="Comic Sans MS" panose="030F0702030302020204" pitchFamily="66" charset="0"/>
              </a:rPr>
              <a:t>2+</a:t>
            </a:r>
          </a:p>
        </p:txBody>
      </p:sp>
      <p:sp>
        <p:nvSpPr>
          <p:cNvPr id="10266" name="TextBox 115">
            <a:extLst>
              <a:ext uri="{FF2B5EF4-FFF2-40B4-BE49-F238E27FC236}">
                <a16:creationId xmlns:a16="http://schemas.microsoft.com/office/drawing/2014/main" id="{7886E18C-1F69-A428-2F4D-C3FD7FA2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58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Cu</a:t>
            </a:r>
            <a:r>
              <a:rPr lang="en-US" altLang="sr-Latn-RS" baseline="30000">
                <a:latin typeface="Comic Sans MS" panose="030F0702030302020204" pitchFamily="66" charset="0"/>
              </a:rPr>
              <a:t>1+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3A3E8DF-20CA-0F60-CB10-197A294935AB}"/>
              </a:ext>
            </a:extLst>
          </p:cNvPr>
          <p:cNvCxnSpPr/>
          <p:nvPr/>
        </p:nvCxnSpPr>
        <p:spPr>
          <a:xfrm>
            <a:off x="5257800" y="51816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56230D9C-2EF1-CA79-6148-5A0F334C572C}"/>
              </a:ext>
            </a:extLst>
          </p:cNvPr>
          <p:cNvCxnSpPr/>
          <p:nvPr/>
        </p:nvCxnSpPr>
        <p:spPr>
          <a:xfrm>
            <a:off x="3581400" y="62484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9" name="TextBox 115">
            <a:extLst>
              <a:ext uri="{FF2B5EF4-FFF2-40B4-BE49-F238E27FC236}">
                <a16:creationId xmlns:a16="http://schemas.microsoft.com/office/drawing/2014/main" id="{0F905B57-B926-B145-07FA-9C96D4A3C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0"/>
            <a:ext cx="56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Bi</a:t>
            </a:r>
            <a:r>
              <a:rPr lang="en-US" altLang="sr-Latn-RS" baseline="30000">
                <a:latin typeface="Comic Sans MS" panose="030F0702030302020204" pitchFamily="66" charset="0"/>
              </a:rPr>
              <a:t>3+</a:t>
            </a:r>
          </a:p>
        </p:txBody>
      </p:sp>
      <p:sp>
        <p:nvSpPr>
          <p:cNvPr id="10270" name="TextBox 115">
            <a:extLst>
              <a:ext uri="{FF2B5EF4-FFF2-40B4-BE49-F238E27FC236}">
                <a16:creationId xmlns:a16="http://schemas.microsoft.com/office/drawing/2014/main" id="{9D52CD25-2176-0059-DE1C-382C60E07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096000"/>
            <a:ext cx="488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Bi</a:t>
            </a:r>
            <a:r>
              <a:rPr lang="en-US" altLang="sr-Latn-RS" baseline="30000"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F9DEC65D-C566-7E0F-3432-21481F14D107}"/>
              </a:ext>
            </a:extLst>
          </p:cNvPr>
          <p:cNvCxnSpPr/>
          <p:nvPr/>
        </p:nvCxnSpPr>
        <p:spPr>
          <a:xfrm>
            <a:off x="5257800" y="62484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 animBg="1"/>
      <p:bldP spid="10258" grpId="0"/>
      <p:bldP spid="10260" grpId="0"/>
      <p:bldP spid="109" grpId="0"/>
      <p:bldP spid="110" grpId="0"/>
      <p:bldP spid="111" grpId="0" animBg="1"/>
      <p:bldP spid="10265" grpId="0"/>
      <p:bldP spid="10266" grpId="0"/>
      <p:bldP spid="10269" grpId="0"/>
      <p:bldP spid="102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9C46BA-626C-D4AF-5E25-A8CE76BBB409}"/>
              </a:ext>
            </a:extLst>
          </p:cNvPr>
          <p:cNvSpPr/>
          <p:nvPr/>
        </p:nvSpPr>
        <p:spPr>
          <a:xfrm>
            <a:off x="728609" y="352425"/>
            <a:ext cx="7924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Peroksidaza aktivni princip - (PAP metoda)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3251A7-0BA5-A4CE-D76F-DE0D9C5EB7DE}"/>
              </a:ext>
            </a:extLst>
          </p:cNvPr>
          <p:cNvSpPr/>
          <p:nvPr/>
        </p:nvSpPr>
        <p:spPr>
          <a:xfrm>
            <a:off x="766709" y="1597676"/>
            <a:ext cx="3048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Glukoza + O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 + H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BA4BA5C-46D0-3EA9-A056-1520D3A42C25}"/>
              </a:ext>
            </a:extLst>
          </p:cNvPr>
          <p:cNvCxnSpPr/>
          <p:nvPr/>
        </p:nvCxnSpPr>
        <p:spPr>
          <a:xfrm>
            <a:off x="3738509" y="1826276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">
            <a:extLst>
              <a:ext uri="{FF2B5EF4-FFF2-40B4-BE49-F238E27FC236}">
                <a16:creationId xmlns:a16="http://schemas.microsoft.com/office/drawing/2014/main" id="{F4741809-69E7-269D-7267-24FAFEA7E6A2}"/>
              </a:ext>
            </a:extLst>
          </p:cNvPr>
          <p:cNvSpPr/>
          <p:nvPr/>
        </p:nvSpPr>
        <p:spPr>
          <a:xfrm>
            <a:off x="3738509" y="1445276"/>
            <a:ext cx="1905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Glukooksidaza</a:t>
            </a:r>
            <a:endParaRPr lang="en-US" sz="2000" i="1" dirty="0">
              <a:latin typeface="Comic Sans MS" pitchFamily="66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2CD0686-BDA9-4A66-C527-650C375BE0CF}"/>
              </a:ext>
            </a:extLst>
          </p:cNvPr>
          <p:cNvSpPr/>
          <p:nvPr/>
        </p:nvSpPr>
        <p:spPr>
          <a:xfrm>
            <a:off x="5719709" y="1597676"/>
            <a:ext cx="2819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D glukonat + H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882CE0E-8C75-C61F-9EE3-C1A13FCC9974}"/>
              </a:ext>
            </a:extLst>
          </p:cNvPr>
          <p:cNvSpPr/>
          <p:nvPr/>
        </p:nvSpPr>
        <p:spPr>
          <a:xfrm>
            <a:off x="609600" y="2778451"/>
            <a:ext cx="3581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H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+ 4-AAP + 2,4-DCP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9" name="Straight Arrow Connector 9">
            <a:extLst>
              <a:ext uri="{FF2B5EF4-FFF2-40B4-BE49-F238E27FC236}">
                <a16:creationId xmlns:a16="http://schemas.microsoft.com/office/drawing/2014/main" id="{F6E9AF7B-C942-A26D-6C99-3C8D295EC962}"/>
              </a:ext>
            </a:extLst>
          </p:cNvPr>
          <p:cNvCxnSpPr/>
          <p:nvPr/>
        </p:nvCxnSpPr>
        <p:spPr>
          <a:xfrm>
            <a:off x="4191000" y="3007051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0">
            <a:extLst>
              <a:ext uri="{FF2B5EF4-FFF2-40B4-BE49-F238E27FC236}">
                <a16:creationId xmlns:a16="http://schemas.microsoft.com/office/drawing/2014/main" id="{F183A040-D03B-639C-22D3-A76403B0AA4E}"/>
              </a:ext>
            </a:extLst>
          </p:cNvPr>
          <p:cNvSpPr/>
          <p:nvPr/>
        </p:nvSpPr>
        <p:spPr>
          <a:xfrm>
            <a:off x="4343400" y="2626051"/>
            <a:ext cx="16764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Peroksidaza</a:t>
            </a:r>
            <a:endParaRPr lang="en-US" sz="2000" i="1" dirty="0">
              <a:latin typeface="Comic Sans MS" pitchFamily="66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003692C-E218-161B-B4D9-952EC10B6A11}"/>
              </a:ext>
            </a:extLst>
          </p:cNvPr>
          <p:cNvSpPr/>
          <p:nvPr/>
        </p:nvSpPr>
        <p:spPr>
          <a:xfrm>
            <a:off x="6248400" y="2778451"/>
            <a:ext cx="2819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Iminohinon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 + H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2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C9E879-9B46-CD9F-192B-2A77A0A35A76}"/>
              </a:ext>
            </a:extLst>
          </p:cNvPr>
          <p:cNvSpPr/>
          <p:nvPr/>
        </p:nvSpPr>
        <p:spPr>
          <a:xfrm>
            <a:off x="7548509" y="1365038"/>
            <a:ext cx="990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8112AC33-4A3E-0A9E-AFE5-3B5085FE2CAE}"/>
              </a:ext>
            </a:extLst>
          </p:cNvPr>
          <p:cNvSpPr/>
          <p:nvPr/>
        </p:nvSpPr>
        <p:spPr>
          <a:xfrm>
            <a:off x="1676400" y="5715000"/>
            <a:ext cx="31242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conc. glukoze (mM) =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14" name="Straight Arrow Connector 15">
            <a:extLst>
              <a:ext uri="{FF2B5EF4-FFF2-40B4-BE49-F238E27FC236}">
                <a16:creationId xmlns:a16="http://schemas.microsoft.com/office/drawing/2014/main" id="{631A61DA-846F-024A-3199-BC08F0EC558B}"/>
              </a:ext>
            </a:extLst>
          </p:cNvPr>
          <p:cNvCxnSpPr/>
          <p:nvPr/>
        </p:nvCxnSpPr>
        <p:spPr>
          <a:xfrm>
            <a:off x="4800600" y="5943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6">
            <a:extLst>
              <a:ext uri="{FF2B5EF4-FFF2-40B4-BE49-F238E27FC236}">
                <a16:creationId xmlns:a16="http://schemas.microsoft.com/office/drawing/2014/main" id="{4FC2428D-5229-59BB-60A0-737B638AA96F}"/>
              </a:ext>
            </a:extLst>
          </p:cNvPr>
          <p:cNvSpPr/>
          <p:nvPr/>
        </p:nvSpPr>
        <p:spPr>
          <a:xfrm>
            <a:off x="5029200" y="5486400"/>
            <a:ext cx="1295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A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uz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-A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sp</a:t>
            </a:r>
            <a:endParaRPr lang="en-US" sz="2400" baseline="-25000" dirty="0">
              <a:latin typeface="Comic Sans MS" pitchFamily="66" charset="0"/>
            </a:endParaRP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76F5CB95-A6FE-DCE4-CC92-11C8E844FFBF}"/>
              </a:ext>
            </a:extLst>
          </p:cNvPr>
          <p:cNvSpPr/>
          <p:nvPr/>
        </p:nvSpPr>
        <p:spPr>
          <a:xfrm>
            <a:off x="5029200" y="5943600"/>
            <a:ext cx="1295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A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st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-A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sp</a:t>
            </a:r>
            <a:endParaRPr lang="en-US" sz="2400" baseline="-25000" dirty="0">
              <a:latin typeface="Comic Sans MS" pitchFamily="66" charset="0"/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83666678-2137-D29F-9D69-D94B8C69F117}"/>
              </a:ext>
            </a:extLst>
          </p:cNvPr>
          <p:cNvSpPr/>
          <p:nvPr/>
        </p:nvSpPr>
        <p:spPr>
          <a:xfrm>
            <a:off x="6324600" y="5715000"/>
            <a:ext cx="914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x C</a:t>
            </a:r>
            <a:r>
              <a:rPr lang="sr-Latn-C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st</a:t>
            </a:r>
            <a:endParaRPr lang="en-US" sz="2400" baseline="-25000" dirty="0">
              <a:latin typeface="Comic Sans MS" pitchFamily="66" charset="0"/>
            </a:endParaRP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5F7CD0CA-EEB5-82D2-3096-7727094C781D}"/>
              </a:ext>
            </a:extLst>
          </p:cNvPr>
          <p:cNvSpPr/>
          <p:nvPr/>
        </p:nvSpPr>
        <p:spPr>
          <a:xfrm>
            <a:off x="3200400" y="4747325"/>
            <a:ext cx="3200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Očitavanje na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λ</a:t>
            </a: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=505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4A327FDE-D0EC-1D9C-D64D-D577DA01A714}"/>
              </a:ext>
            </a:extLst>
          </p:cNvPr>
          <p:cNvSpPr txBox="1"/>
          <p:nvPr/>
        </p:nvSpPr>
        <p:spPr>
          <a:xfrm>
            <a:off x="769278" y="3595497"/>
            <a:ext cx="268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latin typeface="Comic Sans MS" panose="030F0702030302020204" pitchFamily="66" charset="0"/>
              </a:rPr>
              <a:t>4-AAP – amino antipirin</a:t>
            </a: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id="{84AC053C-55DC-3EE5-64AE-687BF8343BC5}"/>
              </a:ext>
            </a:extLst>
          </p:cNvPr>
          <p:cNvSpPr txBox="1"/>
          <p:nvPr/>
        </p:nvSpPr>
        <p:spPr>
          <a:xfrm>
            <a:off x="769278" y="3959938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latin typeface="Comic Sans MS" panose="030F0702030302020204" pitchFamily="66" charset="0"/>
              </a:rPr>
              <a:t>2,4-DNP – 2,4-dihidrofenol</a:t>
            </a:r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0C0CC16C-E481-9FDF-80B9-775AFB5BD15B}"/>
              </a:ext>
            </a:extLst>
          </p:cNvPr>
          <p:cNvSpPr txBox="1"/>
          <p:nvPr/>
        </p:nvSpPr>
        <p:spPr>
          <a:xfrm>
            <a:off x="7036962" y="2269512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latin typeface="Comic Sans MS" panose="030F0702030302020204" pitchFamily="66" charset="0"/>
              </a:rPr>
              <a:t>Vodonik peroksid</a:t>
            </a:r>
          </a:p>
        </p:txBody>
      </p:sp>
    </p:spTree>
    <p:extLst>
      <p:ext uri="{BB962C8B-B14F-4D97-AF65-F5344CB8AC3E}">
        <p14:creationId xmlns:p14="http://schemas.microsoft.com/office/powerpoint/2010/main" val="99207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  <p:bldP spid="12" grpId="0" animBg="1"/>
      <p:bldP spid="13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30399B-D39C-3911-3B8F-65242B944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4600"/>
            <a:ext cx="4343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x-none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Disaharidi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542C357-48E7-8C4F-7B7D-7A94CA02891C}"/>
              </a:ext>
            </a:extLst>
          </p:cNvPr>
          <p:cNvSpPr txBox="1"/>
          <p:nvPr/>
        </p:nvSpPr>
        <p:spPr bwMode="auto">
          <a:xfrm>
            <a:off x="5221288" y="3408363"/>
            <a:ext cx="361950" cy="341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US" dirty="0">
              <a:latin typeface="Arial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2C2493-9D79-CE9C-D4B6-357FF543C41A}"/>
              </a:ext>
            </a:extLst>
          </p:cNvPr>
          <p:cNvCxnSpPr/>
          <p:nvPr/>
        </p:nvCxnSpPr>
        <p:spPr bwMode="auto">
          <a:xfrm rot="5400000">
            <a:off x="2928938" y="4268788"/>
            <a:ext cx="211137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58F242-B5F6-9939-283F-9979B312B0D5}"/>
              </a:ext>
            </a:extLst>
          </p:cNvPr>
          <p:cNvSpPr txBox="1"/>
          <p:nvPr/>
        </p:nvSpPr>
        <p:spPr bwMode="auto">
          <a:xfrm>
            <a:off x="2808483" y="3390172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grpSp>
        <p:nvGrpSpPr>
          <p:cNvPr id="2" name="Group 74">
            <a:extLst>
              <a:ext uri="{FF2B5EF4-FFF2-40B4-BE49-F238E27FC236}">
                <a16:creationId xmlns:a16="http://schemas.microsoft.com/office/drawing/2014/main" id="{B7504F18-F0E2-9129-2992-7C143E987297}"/>
              </a:ext>
            </a:extLst>
          </p:cNvPr>
          <p:cNvGrpSpPr/>
          <p:nvPr/>
        </p:nvGrpSpPr>
        <p:grpSpPr bwMode="auto">
          <a:xfrm>
            <a:off x="2284674" y="3352799"/>
            <a:ext cx="934253" cy="1056330"/>
            <a:chOff x="4876693" y="1102561"/>
            <a:chExt cx="95408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97D6445-0EDE-4138-52B4-F083BD8F1418}"/>
                </a:ext>
              </a:extLst>
            </p:cNvPr>
            <p:cNvCxnSpPr/>
            <p:nvPr/>
          </p:nvCxnSpPr>
          <p:spPr>
            <a:xfrm rot="14400000">
              <a:off x="4572687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140D7CD-E7C7-0E84-3FD6-66CC7F6E5AE5}"/>
                </a:ext>
              </a:extLst>
            </p:cNvPr>
            <p:cNvCxnSpPr/>
            <p:nvPr/>
          </p:nvCxnSpPr>
          <p:spPr>
            <a:xfrm rot="10800000">
              <a:off x="5029200" y="1143000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C5CC25D-BFF6-800D-DA8E-1D47A98E9E27}"/>
                </a:ext>
              </a:extLst>
            </p:cNvPr>
            <p:cNvCxnSpPr/>
            <p:nvPr/>
          </p:nvCxnSpPr>
          <p:spPr>
            <a:xfrm rot="7200000">
              <a:off x="4572687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0CBCCA7-2342-053D-7D7B-BA0FB7D817CE}"/>
                </a:ext>
              </a:extLst>
            </p:cNvPr>
            <p:cNvCxnSpPr/>
            <p:nvPr/>
          </p:nvCxnSpPr>
          <p:spPr>
            <a:xfrm rot="14400000">
              <a:off x="5601388" y="1472559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7A7336D-F086-981D-3E4E-347F579C7DB9}"/>
                </a:ext>
              </a:extLst>
            </p:cNvPr>
            <p:cNvCxnSpPr/>
            <p:nvPr/>
          </p:nvCxnSpPr>
          <p:spPr>
            <a:xfrm rot="10800000">
              <a:off x="5029200" y="22098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77F9880-9670-D7AC-1C24-B211FD710BBA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AE00276-75C9-B2E9-3BF7-9252B39F36E6}"/>
              </a:ext>
            </a:extLst>
          </p:cNvPr>
          <p:cNvCxnSpPr/>
          <p:nvPr/>
        </p:nvCxnSpPr>
        <p:spPr bwMode="auto">
          <a:xfrm rot="5400000">
            <a:off x="2330450" y="4127500"/>
            <a:ext cx="2111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4C9B62-1525-CCEA-647B-8D9BA3E3112D}"/>
              </a:ext>
            </a:extLst>
          </p:cNvPr>
          <p:cNvCxnSpPr/>
          <p:nvPr/>
        </p:nvCxnSpPr>
        <p:spPr bwMode="auto">
          <a:xfrm rot="5400000">
            <a:off x="2032000" y="398621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9EC059-17FB-B96F-FE3F-B1094AF60A30}"/>
              </a:ext>
            </a:extLst>
          </p:cNvPr>
          <p:cNvCxnSpPr/>
          <p:nvPr/>
        </p:nvCxnSpPr>
        <p:spPr bwMode="auto">
          <a:xfrm rot="5400000">
            <a:off x="2330450" y="3422650"/>
            <a:ext cx="2111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D1A2924-E0C8-4249-8C65-424D33A00014}"/>
              </a:ext>
            </a:extLst>
          </p:cNvPr>
          <p:cNvSpPr txBox="1"/>
          <p:nvPr/>
        </p:nvSpPr>
        <p:spPr bwMode="auto">
          <a:xfrm>
            <a:off x="2286036" y="3038062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505AE8-BD2A-9F14-C322-08817DCD318B}"/>
              </a:ext>
            </a:extLst>
          </p:cNvPr>
          <p:cNvSpPr txBox="1"/>
          <p:nvPr/>
        </p:nvSpPr>
        <p:spPr bwMode="auto">
          <a:xfrm>
            <a:off x="3406775" y="3986213"/>
            <a:ext cx="360363" cy="341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US" dirty="0">
              <a:latin typeface="Arial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9996A4B-C98D-476B-1362-BF33783ABBD2}"/>
              </a:ext>
            </a:extLst>
          </p:cNvPr>
          <p:cNvCxnSpPr/>
          <p:nvPr/>
        </p:nvCxnSpPr>
        <p:spPr bwMode="auto">
          <a:xfrm rot="5400000">
            <a:off x="3227388" y="3986213"/>
            <a:ext cx="211137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0AB934-452F-59A2-C28C-8D2BED4E159C}"/>
              </a:ext>
            </a:extLst>
          </p:cNvPr>
          <p:cNvCxnSpPr/>
          <p:nvPr/>
        </p:nvCxnSpPr>
        <p:spPr bwMode="auto">
          <a:xfrm>
            <a:off x="3332163" y="4125913"/>
            <a:ext cx="14922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D41DB2-5E0B-4189-0201-CA992808F430}"/>
              </a:ext>
            </a:extLst>
          </p:cNvPr>
          <p:cNvCxnSpPr/>
          <p:nvPr/>
        </p:nvCxnSpPr>
        <p:spPr bwMode="auto">
          <a:xfrm>
            <a:off x="3705225" y="4125913"/>
            <a:ext cx="14922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9928944-ECA1-8299-2B31-382B9516A733}"/>
              </a:ext>
            </a:extLst>
          </p:cNvPr>
          <p:cNvCxnSpPr/>
          <p:nvPr/>
        </p:nvCxnSpPr>
        <p:spPr bwMode="auto">
          <a:xfrm rot="5400000">
            <a:off x="4645025" y="425926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4">
            <a:extLst>
              <a:ext uri="{FF2B5EF4-FFF2-40B4-BE49-F238E27FC236}">
                <a16:creationId xmlns:a16="http://schemas.microsoft.com/office/drawing/2014/main" id="{B525F8E9-5249-7F69-EDC7-8E71C60D207D}"/>
              </a:ext>
            </a:extLst>
          </p:cNvPr>
          <p:cNvGrpSpPr/>
          <p:nvPr/>
        </p:nvGrpSpPr>
        <p:grpSpPr bwMode="auto">
          <a:xfrm>
            <a:off x="4001515" y="3342744"/>
            <a:ext cx="895681" cy="1056331"/>
            <a:chOff x="4877982" y="1102561"/>
            <a:chExt cx="91469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87C0B24-5814-F17C-D025-7BAAE915836E}"/>
                </a:ext>
              </a:extLst>
            </p:cNvPr>
            <p:cNvCxnSpPr/>
            <p:nvPr/>
          </p:nvCxnSpPr>
          <p:spPr>
            <a:xfrm rot="14400000">
              <a:off x="4573976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04644D-A32E-282F-36EB-F12270A71B53}"/>
                </a:ext>
              </a:extLst>
            </p:cNvPr>
            <p:cNvCxnSpPr/>
            <p:nvPr/>
          </p:nvCxnSpPr>
          <p:spPr>
            <a:xfrm rot="7200000">
              <a:off x="4573976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D880514-EF89-AED6-1EA0-E97B5CB612FF}"/>
                </a:ext>
              </a:extLst>
            </p:cNvPr>
            <p:cNvCxnSpPr/>
            <p:nvPr/>
          </p:nvCxnSpPr>
          <p:spPr>
            <a:xfrm rot="10800000">
              <a:off x="5030528" y="2209801"/>
              <a:ext cx="609761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D68E392-1540-D6B0-9990-84719255C6AF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7E61D3-BABB-9A54-CD85-365479E09C36}"/>
              </a:ext>
            </a:extLst>
          </p:cNvPr>
          <p:cNvCxnSpPr/>
          <p:nvPr/>
        </p:nvCxnSpPr>
        <p:spPr bwMode="auto">
          <a:xfrm rot="5400000">
            <a:off x="4046538" y="4117975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027E2ED-D9C7-2AD4-1538-C6813147F71B}"/>
              </a:ext>
            </a:extLst>
          </p:cNvPr>
          <p:cNvCxnSpPr/>
          <p:nvPr/>
        </p:nvCxnSpPr>
        <p:spPr bwMode="auto">
          <a:xfrm rot="5400000">
            <a:off x="3748088" y="3976688"/>
            <a:ext cx="211137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6C2F4C-F8D2-4395-673D-BBAE03B7389A}"/>
              </a:ext>
            </a:extLst>
          </p:cNvPr>
          <p:cNvCxnSpPr/>
          <p:nvPr/>
        </p:nvCxnSpPr>
        <p:spPr bwMode="auto">
          <a:xfrm rot="5400000">
            <a:off x="4046538" y="3413125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CE9D47F-2D4B-E8AE-8DE2-BAA790F1050A}"/>
              </a:ext>
            </a:extLst>
          </p:cNvPr>
          <p:cNvSpPr txBox="1"/>
          <p:nvPr/>
        </p:nvSpPr>
        <p:spPr bwMode="auto">
          <a:xfrm>
            <a:off x="4001617" y="3028006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A018A79-FD61-0227-269E-FACBFD27F1F8}"/>
              </a:ext>
            </a:extLst>
          </p:cNvPr>
          <p:cNvCxnSpPr/>
          <p:nvPr/>
        </p:nvCxnSpPr>
        <p:spPr bwMode="auto">
          <a:xfrm rot="16200000" flipH="1">
            <a:off x="4839494" y="3647282"/>
            <a:ext cx="152400" cy="150812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115">
            <a:extLst>
              <a:ext uri="{FF2B5EF4-FFF2-40B4-BE49-F238E27FC236}">
                <a16:creationId xmlns:a16="http://schemas.microsoft.com/office/drawing/2014/main" id="{9ECC91FC-D46E-9692-290E-9F8E9B6BA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3419475"/>
            <a:ext cx="361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F92617-A501-E1E5-F80D-1E88FB7D69C0}"/>
              </a:ext>
            </a:extLst>
          </p:cNvPr>
          <p:cNvSpPr txBox="1"/>
          <p:nvPr/>
        </p:nvSpPr>
        <p:spPr bwMode="auto">
          <a:xfrm rot="18331174">
            <a:off x="5053144" y="3504911"/>
            <a:ext cx="426261" cy="369328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311" name="TextBox 118">
            <a:extLst>
              <a:ext uri="{FF2B5EF4-FFF2-40B4-BE49-F238E27FC236}">
                <a16:creationId xmlns:a16="http://schemas.microsoft.com/office/drawing/2014/main" id="{62B58798-BD77-BC69-B1D2-2BFA3F424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88" y="364807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4AA0B5-0677-7466-828F-203002E74C98}"/>
              </a:ext>
            </a:extLst>
          </p:cNvPr>
          <p:cNvCxnSpPr/>
          <p:nvPr/>
        </p:nvCxnSpPr>
        <p:spPr bwMode="auto">
          <a:xfrm rot="5400000">
            <a:off x="2887663" y="1917700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6ECB84D-E913-753A-A729-1BFBD37FC8D8}"/>
              </a:ext>
            </a:extLst>
          </p:cNvPr>
          <p:cNvSpPr txBox="1"/>
          <p:nvPr/>
        </p:nvSpPr>
        <p:spPr bwMode="auto">
          <a:xfrm>
            <a:off x="2768234" y="1037910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grpSp>
        <p:nvGrpSpPr>
          <p:cNvPr id="4" name="Group 74">
            <a:extLst>
              <a:ext uri="{FF2B5EF4-FFF2-40B4-BE49-F238E27FC236}">
                <a16:creationId xmlns:a16="http://schemas.microsoft.com/office/drawing/2014/main" id="{10516259-33AC-52BB-8109-5292565A06FC}"/>
              </a:ext>
            </a:extLst>
          </p:cNvPr>
          <p:cNvGrpSpPr/>
          <p:nvPr/>
        </p:nvGrpSpPr>
        <p:grpSpPr bwMode="auto">
          <a:xfrm>
            <a:off x="2244424" y="1000537"/>
            <a:ext cx="934253" cy="1056330"/>
            <a:chOff x="4876693" y="1102561"/>
            <a:chExt cx="95408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59C9DB5-393C-16DC-BFDB-4B8D8510DB36}"/>
                </a:ext>
              </a:extLst>
            </p:cNvPr>
            <p:cNvCxnSpPr/>
            <p:nvPr/>
          </p:nvCxnSpPr>
          <p:spPr>
            <a:xfrm rot="14400000">
              <a:off x="4572687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ECA4046-B8D9-3389-DF4F-7B1FB572C3B6}"/>
                </a:ext>
              </a:extLst>
            </p:cNvPr>
            <p:cNvCxnSpPr/>
            <p:nvPr/>
          </p:nvCxnSpPr>
          <p:spPr>
            <a:xfrm rot="10800000">
              <a:off x="5029200" y="1143000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078979A-1F9D-05B9-B4ED-96356FF9ADE3}"/>
                </a:ext>
              </a:extLst>
            </p:cNvPr>
            <p:cNvCxnSpPr/>
            <p:nvPr/>
          </p:nvCxnSpPr>
          <p:spPr>
            <a:xfrm rot="7200000">
              <a:off x="4572687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05E4051-7666-6070-5CCE-4084BCF59B37}"/>
                </a:ext>
              </a:extLst>
            </p:cNvPr>
            <p:cNvCxnSpPr/>
            <p:nvPr/>
          </p:nvCxnSpPr>
          <p:spPr>
            <a:xfrm rot="14400000">
              <a:off x="5601388" y="1472559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894252AC-B27A-D816-31EF-13E930901C31}"/>
                </a:ext>
              </a:extLst>
            </p:cNvPr>
            <p:cNvCxnSpPr/>
            <p:nvPr/>
          </p:nvCxnSpPr>
          <p:spPr>
            <a:xfrm rot="10800000">
              <a:off x="5029200" y="22098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3AF5984-47A8-B7A0-B9F3-CD30E8177814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490C936-FF5E-E101-FA5B-B9A9EB1DC0A3}"/>
              </a:ext>
            </a:extLst>
          </p:cNvPr>
          <p:cNvCxnSpPr/>
          <p:nvPr/>
        </p:nvCxnSpPr>
        <p:spPr bwMode="auto">
          <a:xfrm rot="5400000">
            <a:off x="2290763" y="1776413"/>
            <a:ext cx="211137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25402B7-AF17-BEEB-EE57-4296A5F9B445}"/>
              </a:ext>
            </a:extLst>
          </p:cNvPr>
          <p:cNvCxnSpPr/>
          <p:nvPr/>
        </p:nvCxnSpPr>
        <p:spPr bwMode="auto">
          <a:xfrm rot="5400000">
            <a:off x="1992313" y="1635125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EDCB640-230E-BE97-14E3-A54A200D9721}"/>
              </a:ext>
            </a:extLst>
          </p:cNvPr>
          <p:cNvCxnSpPr/>
          <p:nvPr/>
        </p:nvCxnSpPr>
        <p:spPr bwMode="auto">
          <a:xfrm rot="5400000">
            <a:off x="2290763" y="1071563"/>
            <a:ext cx="211137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4532468-F3ED-E195-A290-DD9ECBA4CF39}"/>
              </a:ext>
            </a:extLst>
          </p:cNvPr>
          <p:cNvSpPr txBox="1"/>
          <p:nvPr/>
        </p:nvSpPr>
        <p:spPr bwMode="auto">
          <a:xfrm>
            <a:off x="2245785" y="685800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92FEA5E-94B2-7D07-3562-C1858FFE9807}"/>
              </a:ext>
            </a:extLst>
          </p:cNvPr>
          <p:cNvSpPr txBox="1"/>
          <p:nvPr/>
        </p:nvSpPr>
        <p:spPr bwMode="auto">
          <a:xfrm>
            <a:off x="3365500" y="1635125"/>
            <a:ext cx="361950" cy="341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US" dirty="0">
              <a:latin typeface="Arial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15B0FD-0E04-3B50-A578-7B70C095CE84}"/>
              </a:ext>
            </a:extLst>
          </p:cNvPr>
          <p:cNvCxnSpPr/>
          <p:nvPr/>
        </p:nvCxnSpPr>
        <p:spPr bwMode="auto">
          <a:xfrm rot="5400000">
            <a:off x="3186113" y="1635125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46AE4B3-E2FE-BE38-26DA-2035C14DC21E}"/>
              </a:ext>
            </a:extLst>
          </p:cNvPr>
          <p:cNvCxnSpPr/>
          <p:nvPr/>
        </p:nvCxnSpPr>
        <p:spPr bwMode="auto">
          <a:xfrm>
            <a:off x="3290888" y="1774825"/>
            <a:ext cx="14922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264FAEE-6FA9-4E70-196C-7F3B57928533}"/>
              </a:ext>
            </a:extLst>
          </p:cNvPr>
          <p:cNvCxnSpPr/>
          <p:nvPr/>
        </p:nvCxnSpPr>
        <p:spPr bwMode="auto">
          <a:xfrm>
            <a:off x="3663950" y="1774825"/>
            <a:ext cx="14922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85A80B6-4488-3A2F-C83A-5EF466E13C3E}"/>
              </a:ext>
            </a:extLst>
          </p:cNvPr>
          <p:cNvCxnSpPr/>
          <p:nvPr/>
        </p:nvCxnSpPr>
        <p:spPr bwMode="auto">
          <a:xfrm rot="5400000">
            <a:off x="4605338" y="1917700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3C7DE7F-DFD8-D754-9B6E-FC24FF640BAB}"/>
              </a:ext>
            </a:extLst>
          </p:cNvPr>
          <p:cNvSpPr txBox="1"/>
          <p:nvPr/>
        </p:nvSpPr>
        <p:spPr bwMode="auto">
          <a:xfrm>
            <a:off x="4484847" y="1037910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grpSp>
        <p:nvGrpSpPr>
          <p:cNvPr id="5" name="Group 74">
            <a:extLst>
              <a:ext uri="{FF2B5EF4-FFF2-40B4-BE49-F238E27FC236}">
                <a16:creationId xmlns:a16="http://schemas.microsoft.com/office/drawing/2014/main" id="{7D4830FC-60D3-FD4C-28BE-B5E5F1529A8F}"/>
              </a:ext>
            </a:extLst>
          </p:cNvPr>
          <p:cNvGrpSpPr/>
          <p:nvPr/>
        </p:nvGrpSpPr>
        <p:grpSpPr bwMode="auto">
          <a:xfrm>
            <a:off x="3961038" y="1000537"/>
            <a:ext cx="934253" cy="1056330"/>
            <a:chOff x="4876693" y="1102561"/>
            <a:chExt cx="95408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10C2017-95AB-24C5-1E8E-7A0C9F42F7EA}"/>
                </a:ext>
              </a:extLst>
            </p:cNvPr>
            <p:cNvCxnSpPr/>
            <p:nvPr/>
          </p:nvCxnSpPr>
          <p:spPr>
            <a:xfrm rot="14400000">
              <a:off x="4572687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1F36832-C814-F793-8B87-FAE7E76EBA52}"/>
                </a:ext>
              </a:extLst>
            </p:cNvPr>
            <p:cNvCxnSpPr/>
            <p:nvPr/>
          </p:nvCxnSpPr>
          <p:spPr>
            <a:xfrm rot="10800000">
              <a:off x="5029200" y="1143000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B75457B-6256-4355-95B6-6E1AFC81EC17}"/>
                </a:ext>
              </a:extLst>
            </p:cNvPr>
            <p:cNvCxnSpPr/>
            <p:nvPr/>
          </p:nvCxnSpPr>
          <p:spPr>
            <a:xfrm rot="7200000">
              <a:off x="4572687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52C2768-391E-0191-1432-2A13CFF929F5}"/>
                </a:ext>
              </a:extLst>
            </p:cNvPr>
            <p:cNvCxnSpPr/>
            <p:nvPr/>
          </p:nvCxnSpPr>
          <p:spPr>
            <a:xfrm rot="14400000">
              <a:off x="5601388" y="1472559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7CC13209-0A0E-A64E-9A37-46F198631506}"/>
                </a:ext>
              </a:extLst>
            </p:cNvPr>
            <p:cNvCxnSpPr/>
            <p:nvPr/>
          </p:nvCxnSpPr>
          <p:spPr>
            <a:xfrm rot="10800000">
              <a:off x="5029200" y="22098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1447C98-BD12-FF53-6057-627506600DA2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7500D09-E455-30A2-ABC9-7EE97D104536}"/>
              </a:ext>
            </a:extLst>
          </p:cNvPr>
          <p:cNvCxnSpPr/>
          <p:nvPr/>
        </p:nvCxnSpPr>
        <p:spPr bwMode="auto">
          <a:xfrm rot="5400000">
            <a:off x="4006850" y="177641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9F30601-DB2A-5275-632A-0B91601D59EB}"/>
              </a:ext>
            </a:extLst>
          </p:cNvPr>
          <p:cNvCxnSpPr/>
          <p:nvPr/>
        </p:nvCxnSpPr>
        <p:spPr bwMode="auto">
          <a:xfrm rot="5400000">
            <a:off x="3708400" y="1635125"/>
            <a:ext cx="2111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DAAAE00-FD71-0496-AFF5-CC4012BA91CA}"/>
              </a:ext>
            </a:extLst>
          </p:cNvPr>
          <p:cNvCxnSpPr/>
          <p:nvPr/>
        </p:nvCxnSpPr>
        <p:spPr bwMode="auto">
          <a:xfrm rot="5400000">
            <a:off x="4006850" y="107156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22CD7B7-1A05-A61C-30C6-6708B1ECE60A}"/>
              </a:ext>
            </a:extLst>
          </p:cNvPr>
          <p:cNvSpPr txBox="1"/>
          <p:nvPr/>
        </p:nvSpPr>
        <p:spPr bwMode="auto">
          <a:xfrm>
            <a:off x="3962400" y="685800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B2FBB08-CE2C-2A7F-D232-5CA8F0068D94}"/>
              </a:ext>
            </a:extLst>
          </p:cNvPr>
          <p:cNvCxnSpPr/>
          <p:nvPr/>
        </p:nvCxnSpPr>
        <p:spPr bwMode="auto">
          <a:xfrm rot="5400000">
            <a:off x="4903788" y="1635125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C424D01-8CB2-7755-267E-35F95F8356FC}"/>
              </a:ext>
            </a:extLst>
          </p:cNvPr>
          <p:cNvCxnSpPr/>
          <p:nvPr/>
        </p:nvCxnSpPr>
        <p:spPr>
          <a:xfrm rot="5400000">
            <a:off x="2972594" y="2694781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2" name="TextBox 115">
            <a:extLst>
              <a:ext uri="{FF2B5EF4-FFF2-40B4-BE49-F238E27FC236}">
                <a16:creationId xmlns:a16="http://schemas.microsoft.com/office/drawing/2014/main" id="{6332B18D-A33F-A1D2-1FCC-99EF17605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2505075"/>
            <a:ext cx="849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NaOH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3E561EF-A580-16D2-8905-86AE5C95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3724275"/>
            <a:ext cx="1163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&gt; 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36F03C3-5C96-86B3-DEEE-21EB6CAAD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1362075"/>
            <a:ext cx="1163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≤ 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57AE185B-C826-8E3C-1F97-FF20CFA90D57}"/>
              </a:ext>
            </a:extLst>
          </p:cNvPr>
          <p:cNvSpPr/>
          <p:nvPr/>
        </p:nvSpPr>
        <p:spPr>
          <a:xfrm>
            <a:off x="4535488" y="3419475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119FE529-92B2-C628-227D-5D6A02C5EA0C}"/>
              </a:ext>
            </a:extLst>
          </p:cNvPr>
          <p:cNvCxnSpPr/>
          <p:nvPr/>
        </p:nvCxnSpPr>
        <p:spPr>
          <a:xfrm rot="5400000">
            <a:off x="2974182" y="5056981"/>
            <a:ext cx="11430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7" name="TextBox 115">
            <a:extLst>
              <a:ext uri="{FF2B5EF4-FFF2-40B4-BE49-F238E27FC236}">
                <a16:creationId xmlns:a16="http://schemas.microsoft.com/office/drawing/2014/main" id="{99F3D5B9-9046-E893-0ABE-54EBBED2A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4867275"/>
            <a:ext cx="2359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Može da se oksiduje</a:t>
            </a:r>
          </a:p>
        </p:txBody>
      </p:sp>
      <p:sp>
        <p:nvSpPr>
          <p:cNvPr id="12338" name="TextBox 115">
            <a:extLst>
              <a:ext uri="{FF2B5EF4-FFF2-40B4-BE49-F238E27FC236}">
                <a16:creationId xmlns:a16="http://schemas.microsoft.com/office/drawing/2014/main" id="{39257356-4ED1-5C12-0EE3-A39DBC85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88" y="5607050"/>
            <a:ext cx="430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4000">
                <a:latin typeface="Comic Sans MS" panose="030F0702030302020204" pitchFamily="66" charset="0"/>
              </a:rPr>
              <a:t>+</a:t>
            </a:r>
            <a:endParaRPr lang="en-US" altLang="sr-Latn-RS">
              <a:latin typeface="Comic Sans MS" panose="030F0702030302020204" pitchFamily="66" charset="0"/>
            </a:endParaRPr>
          </a:p>
        </p:txBody>
      </p:sp>
      <p:sp>
        <p:nvSpPr>
          <p:cNvPr id="12339" name="TextBox 115">
            <a:extLst>
              <a:ext uri="{FF2B5EF4-FFF2-40B4-BE49-F238E27FC236}">
                <a16:creationId xmlns:a16="http://schemas.microsoft.com/office/drawing/2014/main" id="{DB0FE9F5-EB9E-2B09-483D-C7FE4985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5781675"/>
            <a:ext cx="204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redukcione probe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766F7EF-29AB-A4E2-9366-630A24312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351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Maltozni tip veze</a:t>
            </a: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maltoza i laktoza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13722B5-2749-4ED0-05E5-C799D95B3BE7}"/>
              </a:ext>
            </a:extLst>
          </p:cNvPr>
          <p:cNvSpPr/>
          <p:nvPr/>
        </p:nvSpPr>
        <p:spPr>
          <a:xfrm>
            <a:off x="3124200" y="15240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CBDD9DF-127E-EB7F-01F0-26887F580BB2}"/>
              </a:ext>
            </a:extLst>
          </p:cNvPr>
          <p:cNvSpPr/>
          <p:nvPr/>
        </p:nvSpPr>
        <p:spPr>
          <a:xfrm>
            <a:off x="3657600" y="15240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12309" grpId="0"/>
      <p:bldP spid="12311" grpId="0"/>
      <p:bldP spid="60" grpId="0"/>
      <p:bldP spid="12332" grpId="0"/>
      <p:bldP spid="104" grpId="0"/>
      <p:bldP spid="105" grpId="0"/>
      <p:bldP spid="106" grpId="0" animBg="1"/>
      <p:bldP spid="12337" grpId="0"/>
      <p:bldP spid="12338" grpId="0"/>
      <p:bldP spid="12339" grpId="0"/>
      <p:bldP spid="75" grpId="0" animBg="1"/>
      <p:bldP spid="75" grpId="1" animBg="1"/>
      <p:bldP spid="76" grpId="0" animBg="1"/>
      <p:bldP spid="7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20988-0528-91C1-C9F0-2B143E81A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4503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Trehalozni tip veze</a:t>
            </a:r>
            <a:r>
              <a:rPr lang="x-non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saharoza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61A23B-7A29-2B62-8D6E-BB19953ECF07}"/>
              </a:ext>
            </a:extLst>
          </p:cNvPr>
          <p:cNvCxnSpPr/>
          <p:nvPr/>
        </p:nvCxnSpPr>
        <p:spPr bwMode="auto">
          <a:xfrm rot="5400000">
            <a:off x="1252538" y="2451100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9251C8B-CEAA-5A79-C350-7471866FD13D}"/>
              </a:ext>
            </a:extLst>
          </p:cNvPr>
          <p:cNvSpPr txBox="1"/>
          <p:nvPr/>
        </p:nvSpPr>
        <p:spPr bwMode="auto">
          <a:xfrm>
            <a:off x="1132047" y="1571310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grpSp>
        <p:nvGrpSpPr>
          <p:cNvPr id="3" name="Group 74">
            <a:extLst>
              <a:ext uri="{FF2B5EF4-FFF2-40B4-BE49-F238E27FC236}">
                <a16:creationId xmlns:a16="http://schemas.microsoft.com/office/drawing/2014/main" id="{D05D09B7-1C87-3BFB-8946-3F931C5CE679}"/>
              </a:ext>
            </a:extLst>
          </p:cNvPr>
          <p:cNvGrpSpPr/>
          <p:nvPr/>
        </p:nvGrpSpPr>
        <p:grpSpPr bwMode="auto">
          <a:xfrm>
            <a:off x="608238" y="1533937"/>
            <a:ext cx="934253" cy="1056330"/>
            <a:chOff x="4876693" y="1102561"/>
            <a:chExt cx="95408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AA2D609-6C11-29DC-D952-CAA0AC03D600}"/>
                </a:ext>
              </a:extLst>
            </p:cNvPr>
            <p:cNvCxnSpPr/>
            <p:nvPr/>
          </p:nvCxnSpPr>
          <p:spPr>
            <a:xfrm rot="14400000">
              <a:off x="4572687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A452C0C-3AFA-4FE6-F0D3-79C51D3C92E3}"/>
                </a:ext>
              </a:extLst>
            </p:cNvPr>
            <p:cNvCxnSpPr/>
            <p:nvPr/>
          </p:nvCxnSpPr>
          <p:spPr>
            <a:xfrm rot="10800000">
              <a:off x="5029200" y="1143000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4F5D725-A618-79C0-904F-500C2E97F2DC}"/>
                </a:ext>
              </a:extLst>
            </p:cNvPr>
            <p:cNvCxnSpPr/>
            <p:nvPr/>
          </p:nvCxnSpPr>
          <p:spPr>
            <a:xfrm rot="7200000">
              <a:off x="4572687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AD8A707-2C63-A7EB-697C-3B4D60A634F6}"/>
                </a:ext>
              </a:extLst>
            </p:cNvPr>
            <p:cNvCxnSpPr/>
            <p:nvPr/>
          </p:nvCxnSpPr>
          <p:spPr>
            <a:xfrm rot="14400000">
              <a:off x="5601388" y="1472559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3449AE-CC30-477A-5818-9EEB13F987ED}"/>
                </a:ext>
              </a:extLst>
            </p:cNvPr>
            <p:cNvCxnSpPr/>
            <p:nvPr/>
          </p:nvCxnSpPr>
          <p:spPr>
            <a:xfrm rot="10800000">
              <a:off x="5029200" y="22098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704CF96-D351-9234-3EEC-16C8B186203B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B7D621-277D-4902-0874-59E165CF79E5}"/>
              </a:ext>
            </a:extLst>
          </p:cNvPr>
          <p:cNvCxnSpPr/>
          <p:nvPr/>
        </p:nvCxnSpPr>
        <p:spPr bwMode="auto">
          <a:xfrm rot="5400000">
            <a:off x="654050" y="230981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5785DC-6944-1076-6BE7-2A56BE6513DF}"/>
              </a:ext>
            </a:extLst>
          </p:cNvPr>
          <p:cNvCxnSpPr/>
          <p:nvPr/>
        </p:nvCxnSpPr>
        <p:spPr bwMode="auto">
          <a:xfrm rot="5400000">
            <a:off x="355600" y="2168525"/>
            <a:ext cx="2111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DA378F-7DCD-3E7D-8B83-E911F23509FA}"/>
              </a:ext>
            </a:extLst>
          </p:cNvPr>
          <p:cNvCxnSpPr/>
          <p:nvPr/>
        </p:nvCxnSpPr>
        <p:spPr bwMode="auto">
          <a:xfrm rot="5400000">
            <a:off x="654050" y="160496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6C03307-425F-C580-A55E-C316DBEC2A09}"/>
              </a:ext>
            </a:extLst>
          </p:cNvPr>
          <p:cNvSpPr txBox="1"/>
          <p:nvPr/>
        </p:nvSpPr>
        <p:spPr bwMode="auto">
          <a:xfrm>
            <a:off x="609600" y="1219200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BE20E6-25EE-A2B0-6B7E-5B55C61BEC56}"/>
              </a:ext>
            </a:extLst>
          </p:cNvPr>
          <p:cNvCxnSpPr/>
          <p:nvPr/>
        </p:nvCxnSpPr>
        <p:spPr bwMode="auto">
          <a:xfrm rot="5400000">
            <a:off x="1291432" y="2428081"/>
            <a:ext cx="730250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289C9D-0A0C-BF50-42A9-81E059A69A7C}"/>
              </a:ext>
            </a:extLst>
          </p:cNvPr>
          <p:cNvCxnSpPr/>
          <p:nvPr/>
        </p:nvCxnSpPr>
        <p:spPr bwMode="auto">
          <a:xfrm rot="5400000">
            <a:off x="1311275" y="3489325"/>
            <a:ext cx="7318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A2C72F0-3558-BFA3-A01E-A960043134D7}"/>
              </a:ext>
            </a:extLst>
          </p:cNvPr>
          <p:cNvSpPr txBox="1"/>
          <p:nvPr/>
        </p:nvSpPr>
        <p:spPr bwMode="auto">
          <a:xfrm>
            <a:off x="1524000" y="2819400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C600F6A-2AD0-B0B3-C65F-CEA39F1B2CCD}"/>
              </a:ext>
            </a:extLst>
          </p:cNvPr>
          <p:cNvCxnSpPr/>
          <p:nvPr/>
        </p:nvCxnSpPr>
        <p:spPr>
          <a:xfrm rot="5400000">
            <a:off x="152401" y="3581400"/>
            <a:ext cx="609600" cy="31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804457-6169-7B00-29D0-1EB63755F2B7}"/>
              </a:ext>
            </a:extLst>
          </p:cNvPr>
          <p:cNvCxnSpPr/>
          <p:nvPr/>
        </p:nvCxnSpPr>
        <p:spPr>
          <a:xfrm rot="5400000">
            <a:off x="1258094" y="41521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D8E0BF-3E0D-B340-CCA7-F90B81786380}"/>
              </a:ext>
            </a:extLst>
          </p:cNvPr>
          <p:cNvSpPr txBox="1"/>
          <p:nvPr/>
        </p:nvSpPr>
        <p:spPr>
          <a:xfrm>
            <a:off x="838200" y="3429000"/>
            <a:ext cx="369012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53C395D-E586-12B7-2805-206E6B1F1BDE}"/>
              </a:ext>
            </a:extLst>
          </p:cNvPr>
          <p:cNvCxnSpPr/>
          <p:nvPr/>
        </p:nvCxnSpPr>
        <p:spPr>
          <a:xfrm rot="5400000">
            <a:off x="1560513" y="4000500"/>
            <a:ext cx="23018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6B76D2-3B13-DBF2-B4F2-E59DBAAE4E31}"/>
              </a:ext>
            </a:extLst>
          </p:cNvPr>
          <p:cNvCxnSpPr/>
          <p:nvPr/>
        </p:nvCxnSpPr>
        <p:spPr>
          <a:xfrm rot="5400000">
            <a:off x="648494" y="43045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8">
            <a:extLst>
              <a:ext uri="{FF2B5EF4-FFF2-40B4-BE49-F238E27FC236}">
                <a16:creationId xmlns:a16="http://schemas.microsoft.com/office/drawing/2014/main" id="{E47A0CE8-400F-B5E3-55D1-3528065A487E}"/>
              </a:ext>
            </a:extLst>
          </p:cNvPr>
          <p:cNvGrpSpPr/>
          <p:nvPr/>
        </p:nvGrpSpPr>
        <p:grpSpPr>
          <a:xfrm>
            <a:off x="457200" y="3505200"/>
            <a:ext cx="1219200" cy="839788"/>
            <a:chOff x="4343400" y="4953000"/>
            <a:chExt cx="1219200" cy="8397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9199993" lon="0" rev="0"/>
            </a:camera>
            <a:lightRig rig="threePt" dir="t"/>
          </a:scene3d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CE82BF9-C587-37DD-C6F5-2EF5948FD784}"/>
                </a:ext>
              </a:extLst>
            </p:cNvPr>
            <p:cNvCxnSpPr/>
            <p:nvPr/>
          </p:nvCxnSpPr>
          <p:spPr>
            <a:xfrm rot="10800000">
              <a:off x="4648200" y="57912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C3B1B60-B737-E219-06F3-F216D45C3188}"/>
                </a:ext>
              </a:extLst>
            </p:cNvPr>
            <p:cNvCxnSpPr/>
            <p:nvPr/>
          </p:nvCxnSpPr>
          <p:spPr>
            <a:xfrm rot="16200000" flipH="1">
              <a:off x="4267200" y="5410200"/>
              <a:ext cx="457200" cy="304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B2B23F0-EBD7-1FFF-03F5-EB8C52DF16E3}"/>
                </a:ext>
              </a:extLst>
            </p:cNvPr>
            <p:cNvCxnSpPr/>
            <p:nvPr/>
          </p:nvCxnSpPr>
          <p:spPr>
            <a:xfrm rot="5400000">
              <a:off x="5181600" y="5410200"/>
              <a:ext cx="457200" cy="304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557FDB-EA8C-D6B3-9F5F-EF5F4B6924C2}"/>
                </a:ext>
              </a:extLst>
            </p:cNvPr>
            <p:cNvCxnSpPr/>
            <p:nvPr/>
          </p:nvCxnSpPr>
          <p:spPr>
            <a:xfrm flipV="1">
              <a:off x="4343400" y="4953000"/>
              <a:ext cx="45720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4515A0B-C22D-6E68-168C-9DA69E2ECB2E}"/>
                </a:ext>
              </a:extLst>
            </p:cNvPr>
            <p:cNvCxnSpPr/>
            <p:nvPr/>
          </p:nvCxnSpPr>
          <p:spPr>
            <a:xfrm>
              <a:off x="5029200" y="4953000"/>
              <a:ext cx="53340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653B42D-26E1-B4AE-4AE1-190D5CC01FD3}"/>
              </a:ext>
            </a:extLst>
          </p:cNvPr>
          <p:cNvSpPr txBox="1"/>
          <p:nvPr/>
        </p:nvSpPr>
        <p:spPr bwMode="auto">
          <a:xfrm>
            <a:off x="304800" y="2971724"/>
            <a:ext cx="869149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2D1F4D-B2B9-DDE7-9A92-4E3C4338907B}"/>
              </a:ext>
            </a:extLst>
          </p:cNvPr>
          <p:cNvSpPr txBox="1"/>
          <p:nvPr/>
        </p:nvSpPr>
        <p:spPr bwMode="auto">
          <a:xfrm>
            <a:off x="1524000" y="4114800"/>
            <a:ext cx="869149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3F07D90-0846-84BF-7FF3-24CE3F4CC714}"/>
              </a:ext>
            </a:extLst>
          </p:cNvPr>
          <p:cNvCxnSpPr/>
          <p:nvPr/>
        </p:nvCxnSpPr>
        <p:spPr>
          <a:xfrm>
            <a:off x="2133600" y="29718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18F23A7-D934-4B73-8B8B-EFED7CBF21C3}"/>
              </a:ext>
            </a:extLst>
          </p:cNvPr>
          <p:cNvSpPr txBox="1"/>
          <p:nvPr/>
        </p:nvSpPr>
        <p:spPr bwMode="auto">
          <a:xfrm>
            <a:off x="2438400" y="2667000"/>
            <a:ext cx="521297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HCl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10C718-D5ED-FE03-3658-8932FE64CD54}"/>
              </a:ext>
            </a:extLst>
          </p:cNvPr>
          <p:cNvCxnSpPr/>
          <p:nvPr/>
        </p:nvCxnSpPr>
        <p:spPr bwMode="auto">
          <a:xfrm rot="5400000">
            <a:off x="4452938" y="2451100"/>
            <a:ext cx="2111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25BFCBE-2C66-A9FE-871A-2D80412A6C6B}"/>
              </a:ext>
            </a:extLst>
          </p:cNvPr>
          <p:cNvSpPr txBox="1"/>
          <p:nvPr/>
        </p:nvSpPr>
        <p:spPr bwMode="auto">
          <a:xfrm>
            <a:off x="4332447" y="1571310"/>
            <a:ext cx="361435" cy="34132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grpSp>
        <p:nvGrpSpPr>
          <p:cNvPr id="18" name="Group 74">
            <a:extLst>
              <a:ext uri="{FF2B5EF4-FFF2-40B4-BE49-F238E27FC236}">
                <a16:creationId xmlns:a16="http://schemas.microsoft.com/office/drawing/2014/main" id="{6A2413F3-FBA7-60D2-47C9-A7F31B66DD03}"/>
              </a:ext>
            </a:extLst>
          </p:cNvPr>
          <p:cNvGrpSpPr/>
          <p:nvPr/>
        </p:nvGrpSpPr>
        <p:grpSpPr bwMode="auto">
          <a:xfrm>
            <a:off x="3808638" y="1533937"/>
            <a:ext cx="934253" cy="1056330"/>
            <a:chOff x="4876693" y="1102561"/>
            <a:chExt cx="954089" cy="1143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599990" lon="0" rev="0"/>
            </a:camera>
            <a:lightRig rig="threePt" dir="t"/>
          </a:scene3d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7C73095-07E8-A0FC-2555-CE1309C9541D}"/>
                </a:ext>
              </a:extLst>
            </p:cNvPr>
            <p:cNvCxnSpPr/>
            <p:nvPr/>
          </p:nvCxnSpPr>
          <p:spPr>
            <a:xfrm rot="14400000">
              <a:off x="4572687" y="19399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238103-6CB5-CD55-72E0-6AC2784EB3AD}"/>
                </a:ext>
              </a:extLst>
            </p:cNvPr>
            <p:cNvCxnSpPr/>
            <p:nvPr/>
          </p:nvCxnSpPr>
          <p:spPr>
            <a:xfrm rot="10800000">
              <a:off x="5029200" y="1143000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663871C-E725-9044-3F36-5762192C8D27}"/>
                </a:ext>
              </a:extLst>
            </p:cNvPr>
            <p:cNvCxnSpPr/>
            <p:nvPr/>
          </p:nvCxnSpPr>
          <p:spPr>
            <a:xfrm rot="7200000">
              <a:off x="4572687" y="1406567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05B2AB1-577D-D8D2-4BD7-1FD926D3B7BF}"/>
                </a:ext>
              </a:extLst>
            </p:cNvPr>
            <p:cNvCxnSpPr/>
            <p:nvPr/>
          </p:nvCxnSpPr>
          <p:spPr>
            <a:xfrm rot="14400000">
              <a:off x="5601388" y="1472559"/>
              <a:ext cx="4572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8D92EA0-3686-54C6-4D19-D8A4EB22D804}"/>
                </a:ext>
              </a:extLst>
            </p:cNvPr>
            <p:cNvCxnSpPr/>
            <p:nvPr/>
          </p:nvCxnSpPr>
          <p:spPr>
            <a:xfrm rot="10800000">
              <a:off x="5029200" y="22098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778ED02-C3F8-932A-EB32-7FFD209DADEE}"/>
                </a:ext>
              </a:extLst>
            </p:cNvPr>
            <p:cNvCxnSpPr/>
            <p:nvPr/>
          </p:nvCxnSpPr>
          <p:spPr>
            <a:xfrm rot="7200000">
              <a:off x="5487087" y="1939968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1F5F14B-3E05-E4E4-CF35-76EB0D5D74AF}"/>
              </a:ext>
            </a:extLst>
          </p:cNvPr>
          <p:cNvCxnSpPr/>
          <p:nvPr/>
        </p:nvCxnSpPr>
        <p:spPr bwMode="auto">
          <a:xfrm rot="5400000">
            <a:off x="3854450" y="230981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AF59878-FAF9-2CD3-DB34-2A0552BCB4AE}"/>
              </a:ext>
            </a:extLst>
          </p:cNvPr>
          <p:cNvCxnSpPr/>
          <p:nvPr/>
        </p:nvCxnSpPr>
        <p:spPr bwMode="auto">
          <a:xfrm rot="5400000">
            <a:off x="3556000" y="2168525"/>
            <a:ext cx="2111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88CAF61-3E0B-3412-110F-CEDB87EDF722}"/>
              </a:ext>
            </a:extLst>
          </p:cNvPr>
          <p:cNvCxnSpPr/>
          <p:nvPr/>
        </p:nvCxnSpPr>
        <p:spPr bwMode="auto">
          <a:xfrm rot="5400000">
            <a:off x="3854450" y="1604963"/>
            <a:ext cx="2111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A3D4C4A-F6B2-F5A5-8C40-BDFAE1BEB69B}"/>
              </a:ext>
            </a:extLst>
          </p:cNvPr>
          <p:cNvSpPr txBox="1"/>
          <p:nvPr/>
        </p:nvSpPr>
        <p:spPr bwMode="auto">
          <a:xfrm>
            <a:off x="3810000" y="1219200"/>
            <a:ext cx="851303" cy="31288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CC95EC9-64E9-2820-9195-1A2B5E5E2BE3}"/>
              </a:ext>
            </a:extLst>
          </p:cNvPr>
          <p:cNvCxnSpPr/>
          <p:nvPr/>
        </p:nvCxnSpPr>
        <p:spPr bwMode="auto">
          <a:xfrm rot="5400000">
            <a:off x="4720432" y="2199481"/>
            <a:ext cx="273050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913A4D1-D740-FCAB-733C-E0C377A46D55}"/>
              </a:ext>
            </a:extLst>
          </p:cNvPr>
          <p:cNvCxnSpPr/>
          <p:nvPr/>
        </p:nvCxnSpPr>
        <p:spPr>
          <a:xfrm rot="5400000">
            <a:off x="3352801" y="3810000"/>
            <a:ext cx="609600" cy="31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4112F38-B406-73A3-BA3F-607BFB6082DC}"/>
              </a:ext>
            </a:extLst>
          </p:cNvPr>
          <p:cNvCxnSpPr/>
          <p:nvPr/>
        </p:nvCxnSpPr>
        <p:spPr>
          <a:xfrm rot="5400000">
            <a:off x="4458494" y="43807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E944B687-9725-4674-EE69-78E7356D3712}"/>
              </a:ext>
            </a:extLst>
          </p:cNvPr>
          <p:cNvSpPr txBox="1"/>
          <p:nvPr/>
        </p:nvSpPr>
        <p:spPr>
          <a:xfrm>
            <a:off x="4038600" y="3657600"/>
            <a:ext cx="369012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931A4AC-C7E6-6CF4-DB24-01280537273F}"/>
              </a:ext>
            </a:extLst>
          </p:cNvPr>
          <p:cNvCxnSpPr/>
          <p:nvPr/>
        </p:nvCxnSpPr>
        <p:spPr>
          <a:xfrm rot="5400000">
            <a:off x="4760913" y="4229100"/>
            <a:ext cx="23018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D31AD0-2393-1AB0-F0C3-CC9117F5AFB6}"/>
              </a:ext>
            </a:extLst>
          </p:cNvPr>
          <p:cNvCxnSpPr/>
          <p:nvPr/>
        </p:nvCxnSpPr>
        <p:spPr>
          <a:xfrm rot="5400000">
            <a:off x="3848894" y="45331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48">
            <a:extLst>
              <a:ext uri="{FF2B5EF4-FFF2-40B4-BE49-F238E27FC236}">
                <a16:creationId xmlns:a16="http://schemas.microsoft.com/office/drawing/2014/main" id="{4FD58EB4-5ED2-576E-AB3D-2B7F19E4D2B9}"/>
              </a:ext>
            </a:extLst>
          </p:cNvPr>
          <p:cNvGrpSpPr/>
          <p:nvPr/>
        </p:nvGrpSpPr>
        <p:grpSpPr>
          <a:xfrm>
            <a:off x="3657600" y="3733800"/>
            <a:ext cx="1219200" cy="839788"/>
            <a:chOff x="4343400" y="4953000"/>
            <a:chExt cx="1219200" cy="8397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9199993" lon="0" rev="0"/>
            </a:camera>
            <a:lightRig rig="threePt" dir="t"/>
          </a:scene3d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582D17E-7270-D946-7965-7EF5867356CB}"/>
                </a:ext>
              </a:extLst>
            </p:cNvPr>
            <p:cNvCxnSpPr/>
            <p:nvPr/>
          </p:nvCxnSpPr>
          <p:spPr>
            <a:xfrm rot="10800000">
              <a:off x="4648200" y="5791200"/>
              <a:ext cx="60960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5C52C08-F817-DE55-DCE1-A7EDBDA2FDEE}"/>
                </a:ext>
              </a:extLst>
            </p:cNvPr>
            <p:cNvCxnSpPr/>
            <p:nvPr/>
          </p:nvCxnSpPr>
          <p:spPr>
            <a:xfrm rot="16200000" flipH="1">
              <a:off x="4267200" y="5410200"/>
              <a:ext cx="457200" cy="304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B549365-A7C7-F5C2-1258-6054F38C0C3C}"/>
                </a:ext>
              </a:extLst>
            </p:cNvPr>
            <p:cNvCxnSpPr/>
            <p:nvPr/>
          </p:nvCxnSpPr>
          <p:spPr>
            <a:xfrm rot="5400000">
              <a:off x="5181600" y="5410200"/>
              <a:ext cx="457200" cy="304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00BBEE0-09F2-001A-0DAF-A8767FBA5121}"/>
                </a:ext>
              </a:extLst>
            </p:cNvPr>
            <p:cNvCxnSpPr/>
            <p:nvPr/>
          </p:nvCxnSpPr>
          <p:spPr>
            <a:xfrm flipV="1">
              <a:off x="4343400" y="4953000"/>
              <a:ext cx="45720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0E2E54E-EF35-2424-80C7-6D5397C3C408}"/>
                </a:ext>
              </a:extLst>
            </p:cNvPr>
            <p:cNvCxnSpPr/>
            <p:nvPr/>
          </p:nvCxnSpPr>
          <p:spPr>
            <a:xfrm>
              <a:off x="5029200" y="4953000"/>
              <a:ext cx="53340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F0F6C67-5781-1873-FAFC-FC760E44BA0D}"/>
              </a:ext>
            </a:extLst>
          </p:cNvPr>
          <p:cNvSpPr txBox="1"/>
          <p:nvPr/>
        </p:nvSpPr>
        <p:spPr bwMode="auto">
          <a:xfrm>
            <a:off x="3505200" y="3200324"/>
            <a:ext cx="869149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2714D41-60FB-B1F1-4E23-6F2C879E6188}"/>
              </a:ext>
            </a:extLst>
          </p:cNvPr>
          <p:cNvSpPr txBox="1"/>
          <p:nvPr/>
        </p:nvSpPr>
        <p:spPr bwMode="auto">
          <a:xfrm>
            <a:off x="4724400" y="4343400"/>
            <a:ext cx="869149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6351664-3B60-7E50-D022-C361CD206DA6}"/>
              </a:ext>
            </a:extLst>
          </p:cNvPr>
          <p:cNvCxnSpPr/>
          <p:nvPr/>
        </p:nvCxnSpPr>
        <p:spPr>
          <a:xfrm>
            <a:off x="5334000" y="3048000"/>
            <a:ext cx="10969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2" name="TextBox 115">
            <a:extLst>
              <a:ext uri="{FF2B5EF4-FFF2-40B4-BE49-F238E27FC236}">
                <a16:creationId xmlns:a16="http://schemas.microsoft.com/office/drawing/2014/main" id="{39D890AF-87FD-66AD-FC85-D9B4AA0C2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20975"/>
            <a:ext cx="43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4000">
                <a:latin typeface="Comic Sans MS" panose="030F0702030302020204" pitchFamily="66" charset="0"/>
              </a:rPr>
              <a:t>+</a:t>
            </a:r>
            <a:endParaRPr lang="en-US" altLang="sr-Latn-RS">
              <a:latin typeface="Comic Sans MS" panose="030F0702030302020204" pitchFamily="66" charset="0"/>
            </a:endParaRPr>
          </a:p>
        </p:txBody>
      </p:sp>
      <p:sp>
        <p:nvSpPr>
          <p:cNvPr id="13353" name="TextBox 115">
            <a:extLst>
              <a:ext uri="{FF2B5EF4-FFF2-40B4-BE49-F238E27FC236}">
                <a16:creationId xmlns:a16="http://schemas.microsoft.com/office/drawing/2014/main" id="{3C341D1C-2656-05F6-A85C-A27E3D25D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95600"/>
            <a:ext cx="204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redukcione probe</a:t>
            </a:r>
          </a:p>
        </p:txBody>
      </p:sp>
      <p:sp>
        <p:nvSpPr>
          <p:cNvPr id="64" name="TextBox 115">
            <a:extLst>
              <a:ext uri="{FF2B5EF4-FFF2-40B4-BE49-F238E27FC236}">
                <a16:creationId xmlns:a16="http://schemas.microsoft.com/office/drawing/2014/main" id="{5DF5EF6A-5736-23CA-BD83-B4D30C212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743200"/>
            <a:ext cx="849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NaOH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7E1765F-2E15-B48B-4FD0-9D834567DAD7}"/>
              </a:ext>
            </a:extLst>
          </p:cNvPr>
          <p:cNvSpPr/>
          <p:nvPr/>
        </p:nvSpPr>
        <p:spPr>
          <a:xfrm>
            <a:off x="1371600" y="1981200"/>
            <a:ext cx="609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A9EF35E-5024-364F-12D6-B96185B6CAED}"/>
              </a:ext>
            </a:extLst>
          </p:cNvPr>
          <p:cNvSpPr/>
          <p:nvPr/>
        </p:nvSpPr>
        <p:spPr>
          <a:xfrm>
            <a:off x="1371600" y="3048000"/>
            <a:ext cx="609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TextBox 115">
            <a:extLst>
              <a:ext uri="{FF2B5EF4-FFF2-40B4-BE49-F238E27FC236}">
                <a16:creationId xmlns:a16="http://schemas.microsoft.com/office/drawing/2014/main" id="{0D851948-4708-738D-A8EC-069499988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02175"/>
            <a:ext cx="398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4000">
                <a:latin typeface="Comic Sans MS" panose="030F0702030302020204" pitchFamily="66" charset="0"/>
              </a:rPr>
              <a:t>-</a:t>
            </a:r>
            <a:endParaRPr lang="en-US" altLang="sr-Latn-RS">
              <a:latin typeface="Comic Sans MS" panose="030F0702030302020204" pitchFamily="66" charset="0"/>
            </a:endParaRPr>
          </a:p>
        </p:txBody>
      </p:sp>
      <p:sp>
        <p:nvSpPr>
          <p:cNvPr id="76" name="TextBox 115">
            <a:extLst>
              <a:ext uri="{FF2B5EF4-FFF2-40B4-BE49-F238E27FC236}">
                <a16:creationId xmlns:a16="http://schemas.microsoft.com/office/drawing/2014/main" id="{E8CFCF2B-F264-7322-F243-9163B72B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204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redukcione probe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2" grpId="0"/>
      <p:bldP spid="13353" grpId="0"/>
      <p:bldP spid="64" grpId="0"/>
      <p:bldP spid="72" grpId="0" animBg="1"/>
      <p:bldP spid="72" grpId="1" animBg="1"/>
      <p:bldP spid="74" grpId="0" animBg="1"/>
      <p:bldP spid="74" grpId="1" animBg="1"/>
      <p:bldP spid="75" grpId="0"/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CFD183-AEB4-7E42-C772-245D37CB9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62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Radimo: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61BC35-7C91-64A5-D246-2F08275C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549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6-1: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Tromerova proba (redukciona proba)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85D38EF0-C408-F0EA-ABA0-1EA2ADD9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" y="1364331"/>
            <a:ext cx="5370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**** (dem):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reakcija sa fenilhidrazinom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TextBox 115">
            <a:extLst>
              <a:ext uri="{FF2B5EF4-FFF2-40B4-BE49-F238E27FC236}">
                <a16:creationId xmlns:a16="http://schemas.microsoft.com/office/drawing/2014/main" id="{BB2CC365-BBAB-755F-AAF6-EEEDC3069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1358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M</a:t>
            </a:r>
            <a:r>
              <a:rPr lang="x-none" dirty="0">
                <a:latin typeface="Comic Sans MS" pitchFamily="66" charset="0"/>
              </a:rPr>
              <a:t>onosaharidi + fenilhidrazin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→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ozazoni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A665574A-5187-BA6C-C0B7-431B7F09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75294"/>
            <a:ext cx="4573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6-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16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Peroksidaza aktivni princip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141DD394-7877-42FB-EB06-F5F2A4932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93188"/>
            <a:ext cx="7111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Vežba 6-</a:t>
            </a:r>
            <a:r>
              <a:rPr lang="sr-Latn-C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17</a:t>
            </a:r>
            <a:r>
              <a:rPr lang="en-U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sr-Latn-C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Polarimetrijsko određ</a:t>
            </a:r>
            <a:r>
              <a:rPr lang="en-U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sr-Latn-C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</a:t>
            </a:r>
            <a:r>
              <a:rPr lang="en-U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sr-Latn-C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nje koncentracije glukoze</a:t>
            </a:r>
            <a:endParaRPr lang="en-US" altLang="sr-Latn-RS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59D41692-A66C-4F95-0ADE-92351CD3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1" y="4054902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6-1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0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Lugolo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va proba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val 66">
            <a:extLst>
              <a:ext uri="{FF2B5EF4-FFF2-40B4-BE49-F238E27FC236}">
                <a16:creationId xmlns:a16="http://schemas.microsoft.com/office/drawing/2014/main" id="{EC5EA1D9-1A85-E2E0-F5BD-D4EE0762EB58}"/>
              </a:ext>
            </a:extLst>
          </p:cNvPr>
          <p:cNvSpPr/>
          <p:nvPr/>
        </p:nvSpPr>
        <p:spPr>
          <a:xfrm>
            <a:off x="5486400" y="1752600"/>
            <a:ext cx="914400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C7F7CFA-9E2D-08CD-BE18-C260A432CE83}"/>
              </a:ext>
            </a:extLst>
          </p:cNvPr>
          <p:cNvSpPr/>
          <p:nvPr/>
        </p:nvSpPr>
        <p:spPr>
          <a:xfrm>
            <a:off x="2590800" y="990600"/>
            <a:ext cx="838200" cy="838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5B8CB5-4A31-6EA5-0869-9D898304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9428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Polihidroksilni aldehidi ili ketoni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E232A-593B-70A0-77D7-2666659E9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FFD3E6B-91E1-4F3C-3FBC-F151A63EA01D}"/>
              </a:ext>
            </a:extLst>
          </p:cNvPr>
          <p:cNvCxnSpPr/>
          <p:nvPr/>
        </p:nvCxnSpPr>
        <p:spPr bwMode="auto">
          <a:xfrm rot="5400000">
            <a:off x="2863851" y="1778000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E93ED1-7C4E-E3F4-D034-D148CFE1C557}"/>
              </a:ext>
            </a:extLst>
          </p:cNvPr>
          <p:cNvSpPr txBox="1"/>
          <p:nvPr/>
        </p:nvSpPr>
        <p:spPr bwMode="auto">
          <a:xfrm>
            <a:off x="2765998" y="1850637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E6983-4460-7742-81E4-02A064CB9A6A}"/>
              </a:ext>
            </a:extLst>
          </p:cNvPr>
          <p:cNvSpPr txBox="1"/>
          <p:nvPr/>
        </p:nvSpPr>
        <p:spPr bwMode="auto">
          <a:xfrm>
            <a:off x="2765998" y="990600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BE87D-F43E-ADE5-F058-5A6CC42A100F}"/>
              </a:ext>
            </a:extLst>
          </p:cNvPr>
          <p:cNvSpPr txBox="1"/>
          <p:nvPr/>
        </p:nvSpPr>
        <p:spPr bwMode="auto">
          <a:xfrm>
            <a:off x="2763998" y="3552744"/>
            <a:ext cx="119840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8DB11C-E48A-1A12-19C6-A2CB14C13598}"/>
              </a:ext>
            </a:extLst>
          </p:cNvPr>
          <p:cNvCxnSpPr/>
          <p:nvPr/>
        </p:nvCxnSpPr>
        <p:spPr bwMode="auto">
          <a:xfrm rot="5400000">
            <a:off x="2863850" y="2208213"/>
            <a:ext cx="144463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EDC2BE-34DE-9F62-EBA8-87087A6B3623}"/>
              </a:ext>
            </a:extLst>
          </p:cNvPr>
          <p:cNvSpPr txBox="1"/>
          <p:nvPr/>
        </p:nvSpPr>
        <p:spPr bwMode="auto">
          <a:xfrm>
            <a:off x="2343733" y="1850637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FA630-1488-ACB8-621E-3FCBDA20EC10}"/>
              </a:ext>
            </a:extLst>
          </p:cNvPr>
          <p:cNvCxnSpPr/>
          <p:nvPr/>
        </p:nvCxnSpPr>
        <p:spPr bwMode="auto">
          <a:xfrm rot="10800000">
            <a:off x="2681288" y="1993900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4F1EC8-4DCE-EC93-772B-22372FD2C92A}"/>
              </a:ext>
            </a:extLst>
          </p:cNvPr>
          <p:cNvCxnSpPr/>
          <p:nvPr/>
        </p:nvCxnSpPr>
        <p:spPr bwMode="auto">
          <a:xfrm rot="10800000">
            <a:off x="3019425" y="1993900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DCDEC2-59E5-2812-0F5D-CCC9ADC849CD}"/>
              </a:ext>
            </a:extLst>
          </p:cNvPr>
          <p:cNvSpPr txBox="1"/>
          <p:nvPr/>
        </p:nvSpPr>
        <p:spPr bwMode="auto">
          <a:xfrm>
            <a:off x="3103811" y="1850637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2250B9-630B-FBE6-769C-07EDDB7135E5}"/>
              </a:ext>
            </a:extLst>
          </p:cNvPr>
          <p:cNvSpPr txBox="1"/>
          <p:nvPr/>
        </p:nvSpPr>
        <p:spPr bwMode="auto">
          <a:xfrm>
            <a:off x="2765998" y="1420619"/>
            <a:ext cx="793925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C=O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CFF89-B892-11D3-5717-8A122F4702F7}"/>
              </a:ext>
            </a:extLst>
          </p:cNvPr>
          <p:cNvCxnSpPr/>
          <p:nvPr/>
        </p:nvCxnSpPr>
        <p:spPr bwMode="auto">
          <a:xfrm rot="5400000">
            <a:off x="2864644" y="1348582"/>
            <a:ext cx="1428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3B2EB6-E652-DA91-6E43-5DEAAC3A650E}"/>
              </a:ext>
            </a:extLst>
          </p:cNvPr>
          <p:cNvSpPr txBox="1"/>
          <p:nvPr/>
        </p:nvSpPr>
        <p:spPr bwMode="auto">
          <a:xfrm>
            <a:off x="2765998" y="2280656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397EF0-C072-0F19-A8DF-8924DAB926EB}"/>
              </a:ext>
            </a:extLst>
          </p:cNvPr>
          <p:cNvCxnSpPr/>
          <p:nvPr/>
        </p:nvCxnSpPr>
        <p:spPr bwMode="auto">
          <a:xfrm rot="5400000">
            <a:off x="2862263" y="3479800"/>
            <a:ext cx="142875" cy="31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AC8465E-450A-8E8F-25D0-D18FD58F4E93}"/>
              </a:ext>
            </a:extLst>
          </p:cNvPr>
          <p:cNvSpPr txBox="1"/>
          <p:nvPr/>
        </p:nvSpPr>
        <p:spPr bwMode="auto">
          <a:xfrm>
            <a:off x="2209800" y="2286000"/>
            <a:ext cx="533400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6FE633-A976-4D2B-1AC2-9CCF5644FD39}"/>
              </a:ext>
            </a:extLst>
          </p:cNvPr>
          <p:cNvCxnSpPr/>
          <p:nvPr/>
        </p:nvCxnSpPr>
        <p:spPr bwMode="auto">
          <a:xfrm rot="10800000">
            <a:off x="2681288" y="2424113"/>
            <a:ext cx="1698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695C1A-B7E7-021E-4E8D-C2464CC69545}"/>
              </a:ext>
            </a:extLst>
          </p:cNvPr>
          <p:cNvCxnSpPr/>
          <p:nvPr/>
        </p:nvCxnSpPr>
        <p:spPr bwMode="auto">
          <a:xfrm rot="10800000">
            <a:off x="3019425" y="2424113"/>
            <a:ext cx="1682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60190A-DCF6-190A-5DAF-65CD402C5150}"/>
              </a:ext>
            </a:extLst>
          </p:cNvPr>
          <p:cNvSpPr txBox="1"/>
          <p:nvPr/>
        </p:nvSpPr>
        <p:spPr bwMode="auto">
          <a:xfrm>
            <a:off x="3103811" y="2276631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CC9C31-054C-8EB5-6312-0F1C223C27F5}"/>
              </a:ext>
            </a:extLst>
          </p:cNvPr>
          <p:cNvCxnSpPr/>
          <p:nvPr/>
        </p:nvCxnSpPr>
        <p:spPr bwMode="auto">
          <a:xfrm rot="5400000">
            <a:off x="2863851" y="2638425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205DA99-5DA7-8EA5-FE06-76E0B749FBFA}"/>
              </a:ext>
            </a:extLst>
          </p:cNvPr>
          <p:cNvSpPr txBox="1"/>
          <p:nvPr/>
        </p:nvSpPr>
        <p:spPr bwMode="auto">
          <a:xfrm>
            <a:off x="2765998" y="2710674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D22F76-212F-9B72-EF27-FFB0CD5564C8}"/>
              </a:ext>
            </a:extLst>
          </p:cNvPr>
          <p:cNvSpPr txBox="1"/>
          <p:nvPr/>
        </p:nvSpPr>
        <p:spPr bwMode="auto">
          <a:xfrm>
            <a:off x="2343733" y="2710674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69C5FE0-DD75-4426-64B0-4906C6955CFC}"/>
              </a:ext>
            </a:extLst>
          </p:cNvPr>
          <p:cNvCxnSpPr/>
          <p:nvPr/>
        </p:nvCxnSpPr>
        <p:spPr bwMode="auto">
          <a:xfrm rot="10800000">
            <a:off x="2681288" y="2854325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4E14CE-5428-BACB-2615-95D58625E9F8}"/>
              </a:ext>
            </a:extLst>
          </p:cNvPr>
          <p:cNvCxnSpPr/>
          <p:nvPr/>
        </p:nvCxnSpPr>
        <p:spPr bwMode="auto">
          <a:xfrm rot="10800000">
            <a:off x="3019425" y="2854325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C798680-1D51-E01C-FCC4-9C4DDF281859}"/>
              </a:ext>
            </a:extLst>
          </p:cNvPr>
          <p:cNvSpPr txBox="1"/>
          <p:nvPr/>
        </p:nvSpPr>
        <p:spPr bwMode="auto">
          <a:xfrm>
            <a:off x="3103811" y="2710674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grpSp>
        <p:nvGrpSpPr>
          <p:cNvPr id="3105" name="Group 103">
            <a:extLst>
              <a:ext uri="{FF2B5EF4-FFF2-40B4-BE49-F238E27FC236}">
                <a16:creationId xmlns:a16="http://schemas.microsoft.com/office/drawing/2014/main" id="{8A2BEF6A-48C2-3D79-7FE7-1E51D0048F4C}"/>
              </a:ext>
            </a:extLst>
          </p:cNvPr>
          <p:cNvGrpSpPr>
            <a:grpSpLocks/>
          </p:cNvGrpSpPr>
          <p:nvPr/>
        </p:nvGrpSpPr>
        <p:grpSpPr bwMode="auto">
          <a:xfrm>
            <a:off x="2343150" y="2995613"/>
            <a:ext cx="1457325" cy="511175"/>
            <a:chOff x="3182548" y="5811446"/>
            <a:chExt cx="1056519" cy="470708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83FD751-58F0-9E17-26DB-4A529D572AE3}"/>
                </a:ext>
              </a:extLst>
            </p:cNvPr>
            <p:cNvCxnSpPr/>
            <p:nvPr/>
          </p:nvCxnSpPr>
          <p:spPr bwMode="auto">
            <a:xfrm rot="5400000">
              <a:off x="3546624" y="5876653"/>
              <a:ext cx="131564" cy="115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B48818-AE50-BCF4-5CBE-2C6D895471E8}"/>
                </a:ext>
              </a:extLst>
            </p:cNvPr>
            <p:cNvSpPr txBox="1"/>
            <p:nvPr/>
          </p:nvSpPr>
          <p:spPr bwMode="auto">
            <a:xfrm>
              <a:off x="3488799" y="594360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C8104C-DC75-0920-F950-2B3BAFC7F11D}"/>
                </a:ext>
              </a:extLst>
            </p:cNvPr>
            <p:cNvSpPr txBox="1"/>
            <p:nvPr/>
          </p:nvSpPr>
          <p:spPr bwMode="auto">
            <a:xfrm>
              <a:off x="3182548" y="594360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EC4455-DFAA-E4E7-C255-8876854EFD93}"/>
                </a:ext>
              </a:extLst>
            </p:cNvPr>
            <p:cNvCxnSpPr/>
            <p:nvPr/>
          </p:nvCxnSpPr>
          <p:spPr bwMode="auto">
            <a:xfrm rot="10800000">
              <a:off x="3427688" y="6076036"/>
              <a:ext cx="121995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765604-91E0-CB62-8676-81A63B2B6908}"/>
                </a:ext>
              </a:extLst>
            </p:cNvPr>
            <p:cNvCxnSpPr/>
            <p:nvPr/>
          </p:nvCxnSpPr>
          <p:spPr bwMode="auto">
            <a:xfrm rot="10800000">
              <a:off x="3672828" y="6076036"/>
              <a:ext cx="121995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C91C502-7EAA-384F-2A1F-1F52830CB0B0}"/>
                </a:ext>
              </a:extLst>
            </p:cNvPr>
            <p:cNvSpPr txBox="1"/>
            <p:nvPr/>
          </p:nvSpPr>
          <p:spPr bwMode="auto">
            <a:xfrm>
              <a:off x="3733800" y="5943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9D2973C-7C9B-7598-7829-323E32AE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4038600"/>
            <a:ext cx="122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Fruktoza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107" name="Group 96">
            <a:extLst>
              <a:ext uri="{FF2B5EF4-FFF2-40B4-BE49-F238E27FC236}">
                <a16:creationId xmlns:a16="http://schemas.microsoft.com/office/drawing/2014/main" id="{6F32ED22-5484-41AA-8A9D-EE35BA15A59A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371600"/>
            <a:ext cx="1616075" cy="2547938"/>
            <a:chOff x="6690361" y="2438400"/>
            <a:chExt cx="1295628" cy="2319754"/>
          </a:xfrm>
        </p:grpSpPr>
        <p:grpSp>
          <p:nvGrpSpPr>
            <p:cNvPr id="3113" name="Group 90">
              <a:extLst>
                <a:ext uri="{FF2B5EF4-FFF2-40B4-BE49-F238E27FC236}">
                  <a16:creationId xmlns:a16="http://schemas.microsoft.com/office/drawing/2014/main" id="{4BF17DFD-E0BB-C7A0-65C2-435B6915B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8110" y="2438398"/>
              <a:ext cx="899697" cy="732706"/>
              <a:chOff x="6130163" y="914400"/>
              <a:chExt cx="1250248" cy="849906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3A0EF12-8B47-F04B-CBE7-7A1A6411EBD6}"/>
                  </a:ext>
                </a:extLst>
              </p:cNvPr>
              <p:cNvCxnSpPr/>
              <p:nvPr/>
            </p:nvCxnSpPr>
            <p:spPr>
              <a:xfrm rot="5400000">
                <a:off x="6250164" y="1294926"/>
                <a:ext cx="152564" cy="17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39D899A-D65A-B15E-3B11-EFB0299AE128}"/>
                  </a:ext>
                </a:extLst>
              </p:cNvPr>
              <p:cNvSpPr txBox="1"/>
              <p:nvPr/>
            </p:nvSpPr>
            <p:spPr bwMode="auto">
              <a:xfrm>
                <a:off x="6172200" y="914400"/>
                <a:ext cx="1208211" cy="392706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2</a:t>
                </a: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99DC670-368F-83CE-CAE9-11ECAE2082F0}"/>
                  </a:ext>
                </a:extLst>
              </p:cNvPr>
              <p:cNvSpPr txBox="1"/>
              <p:nvPr/>
            </p:nvSpPr>
            <p:spPr>
              <a:xfrm>
                <a:off x="6130163" y="1371600"/>
                <a:ext cx="800423" cy="392706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C=O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5DD77D-0228-F624-029C-B3B3C0F9D974}"/>
                </a:ext>
              </a:extLst>
            </p:cNvPr>
            <p:cNvSpPr txBox="1"/>
            <p:nvPr/>
          </p:nvSpPr>
          <p:spPr bwMode="auto">
            <a:xfrm>
              <a:off x="7071361" y="4419600"/>
              <a:ext cx="8991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C50465-7284-FB94-BC44-0403A0A6013E}"/>
                </a:ext>
              </a:extLst>
            </p:cNvPr>
            <p:cNvCxnSpPr/>
            <p:nvPr/>
          </p:nvCxnSpPr>
          <p:spPr bwMode="auto">
            <a:xfrm rot="5400000">
              <a:off x="7161772" y="3160429"/>
              <a:ext cx="130080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D2DD409-AA04-CEFD-D9B5-3B9D5420CE39}"/>
                </a:ext>
              </a:extLst>
            </p:cNvPr>
            <p:cNvSpPr txBox="1"/>
            <p:nvPr/>
          </p:nvSpPr>
          <p:spPr bwMode="auto">
            <a:xfrm>
              <a:off x="7118163" y="320040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AB732C9-60A3-6B7B-E551-F9FB7F9F2D49}"/>
                </a:ext>
              </a:extLst>
            </p:cNvPr>
            <p:cNvSpPr txBox="1"/>
            <p:nvPr/>
          </p:nvSpPr>
          <p:spPr bwMode="auto">
            <a:xfrm>
              <a:off x="6690361" y="32004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89EF529-31F5-99AA-B950-2ACF84DED896}"/>
                </a:ext>
              </a:extLst>
            </p:cNvPr>
            <p:cNvCxnSpPr/>
            <p:nvPr/>
          </p:nvCxnSpPr>
          <p:spPr bwMode="auto">
            <a:xfrm rot="10800000">
              <a:off x="7061995" y="3357629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71D689-3486-FE7D-EE9C-DD2330A8F5E3}"/>
                </a:ext>
              </a:extLst>
            </p:cNvPr>
            <p:cNvCxnSpPr/>
            <p:nvPr/>
          </p:nvCxnSpPr>
          <p:spPr bwMode="auto">
            <a:xfrm rot="10800000">
              <a:off x="7330539" y="3353294"/>
              <a:ext cx="109454" cy="144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F57AB4-6B4A-2781-8DBD-78AA5F808080}"/>
                </a:ext>
              </a:extLst>
            </p:cNvPr>
            <p:cNvSpPr txBox="1"/>
            <p:nvPr/>
          </p:nvSpPr>
          <p:spPr bwMode="auto">
            <a:xfrm>
              <a:off x="7376161" y="320040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57BB2E5-6731-F9E5-34EE-85B791A38021}"/>
                </a:ext>
              </a:extLst>
            </p:cNvPr>
            <p:cNvCxnSpPr/>
            <p:nvPr/>
          </p:nvCxnSpPr>
          <p:spPr bwMode="auto">
            <a:xfrm rot="5400000">
              <a:off x="7145777" y="4353548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ED50D7C-8D3F-8C24-A8AC-8C2B23131FEE}"/>
                </a:ext>
              </a:extLst>
            </p:cNvPr>
            <p:cNvSpPr txBox="1"/>
            <p:nvPr/>
          </p:nvSpPr>
          <p:spPr bwMode="auto">
            <a:xfrm>
              <a:off x="7118163" y="364236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8D18C03-9460-1F9F-A86D-DC004AC2B7FD}"/>
                </a:ext>
              </a:extLst>
            </p:cNvPr>
            <p:cNvSpPr txBox="1"/>
            <p:nvPr/>
          </p:nvSpPr>
          <p:spPr bwMode="auto">
            <a:xfrm>
              <a:off x="6781801" y="364236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883FC55-E658-7A8E-4B08-C338C0351C63}"/>
                </a:ext>
              </a:extLst>
            </p:cNvPr>
            <p:cNvCxnSpPr/>
            <p:nvPr/>
          </p:nvCxnSpPr>
          <p:spPr bwMode="auto">
            <a:xfrm rot="10800000">
              <a:off x="7046722" y="3799900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1847F58-4115-18B2-2213-7657913EE99C}"/>
                </a:ext>
              </a:extLst>
            </p:cNvPr>
            <p:cNvCxnSpPr/>
            <p:nvPr/>
          </p:nvCxnSpPr>
          <p:spPr bwMode="auto">
            <a:xfrm rot="10800000">
              <a:off x="7315266" y="3794119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781D3EC-44D1-10D5-8BDC-ED7D9F501A2A}"/>
                </a:ext>
              </a:extLst>
            </p:cNvPr>
            <p:cNvSpPr txBox="1"/>
            <p:nvPr/>
          </p:nvSpPr>
          <p:spPr bwMode="auto">
            <a:xfrm>
              <a:off x="7376161" y="3657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E860D9F-AC5F-33AA-93E0-E5A4A2C1ED8D}"/>
                </a:ext>
              </a:extLst>
            </p:cNvPr>
            <p:cNvCxnSpPr/>
            <p:nvPr/>
          </p:nvCxnSpPr>
          <p:spPr bwMode="auto">
            <a:xfrm rot="5400000">
              <a:off x="7158504" y="3570180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391A47B-990E-B7BE-6987-AF20B7703887}"/>
                </a:ext>
              </a:extLst>
            </p:cNvPr>
            <p:cNvSpPr txBox="1"/>
            <p:nvPr/>
          </p:nvSpPr>
          <p:spPr bwMode="auto">
            <a:xfrm>
              <a:off x="7118163" y="402336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FAEA9F-0FD7-FDA1-AFE1-4D0AC238A3FD}"/>
                </a:ext>
              </a:extLst>
            </p:cNvPr>
            <p:cNvSpPr txBox="1"/>
            <p:nvPr/>
          </p:nvSpPr>
          <p:spPr bwMode="auto">
            <a:xfrm>
              <a:off x="6781801" y="402336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5EA2FCC-F05E-05F2-B802-BA9196593608}"/>
                </a:ext>
              </a:extLst>
            </p:cNvPr>
            <p:cNvCxnSpPr/>
            <p:nvPr/>
          </p:nvCxnSpPr>
          <p:spPr bwMode="auto">
            <a:xfrm rot="10800000">
              <a:off x="7046722" y="4181467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B631A5D-D194-D09F-B096-C08B50FD4F46}"/>
                </a:ext>
              </a:extLst>
            </p:cNvPr>
            <p:cNvCxnSpPr/>
            <p:nvPr/>
          </p:nvCxnSpPr>
          <p:spPr bwMode="auto">
            <a:xfrm rot="10800000">
              <a:off x="7315266" y="4175686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BA2799-2521-7536-9CB6-B5D5233C02F5}"/>
                </a:ext>
              </a:extLst>
            </p:cNvPr>
            <p:cNvSpPr txBox="1"/>
            <p:nvPr/>
          </p:nvSpPr>
          <p:spPr bwMode="auto">
            <a:xfrm>
              <a:off x="7376161" y="4038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DD224CA-F56F-098E-29C9-42A8969426F9}"/>
                </a:ext>
              </a:extLst>
            </p:cNvPr>
            <p:cNvCxnSpPr/>
            <p:nvPr/>
          </p:nvCxnSpPr>
          <p:spPr bwMode="auto">
            <a:xfrm rot="5400000">
              <a:off x="7158504" y="3951747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7DD3B002-4EC9-7513-7624-7921C88978D7}"/>
              </a:ext>
            </a:extLst>
          </p:cNvPr>
          <p:cNvSpPr/>
          <p:nvPr/>
        </p:nvSpPr>
        <p:spPr>
          <a:xfrm>
            <a:off x="2133600" y="22860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DC813D2-15C8-A52F-7479-6284F9304F2F}"/>
              </a:ext>
            </a:extLst>
          </p:cNvPr>
          <p:cNvSpPr/>
          <p:nvPr/>
        </p:nvSpPr>
        <p:spPr>
          <a:xfrm>
            <a:off x="3124200" y="18288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90FE13E-6415-99E9-82F4-59B9EF728F0C}"/>
              </a:ext>
            </a:extLst>
          </p:cNvPr>
          <p:cNvSpPr/>
          <p:nvPr/>
        </p:nvSpPr>
        <p:spPr>
          <a:xfrm>
            <a:off x="3124200" y="35052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602066D-394B-CC76-7D07-13CDBBD151F3}"/>
              </a:ext>
            </a:extLst>
          </p:cNvPr>
          <p:cNvSpPr/>
          <p:nvPr/>
        </p:nvSpPr>
        <p:spPr>
          <a:xfrm>
            <a:off x="3048000" y="31242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F592FAC-3CBB-9193-6E65-D33C5A89F986}"/>
              </a:ext>
            </a:extLst>
          </p:cNvPr>
          <p:cNvSpPr/>
          <p:nvPr/>
        </p:nvSpPr>
        <p:spPr>
          <a:xfrm>
            <a:off x="3048000" y="26670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">
            <a:extLst>
              <a:ext uri="{FF2B5EF4-FFF2-40B4-BE49-F238E27FC236}">
                <a16:creationId xmlns:a16="http://schemas.microsoft.com/office/drawing/2014/main" id="{F757BB7D-FBCF-458C-E0E8-629C809B4C92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1066800" cy="1524000"/>
            <a:chOff x="6172200" y="2895600"/>
            <a:chExt cx="1165189" cy="167937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44A1D0-7E04-6E93-CBA2-3DE35A9444A0}"/>
                </a:ext>
              </a:extLst>
            </p:cNvPr>
            <p:cNvCxnSpPr/>
            <p:nvPr/>
          </p:nvCxnSpPr>
          <p:spPr>
            <a:xfrm rot="5400000">
              <a:off x="6631015" y="3733547"/>
              <a:ext cx="152194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802399B-DD0A-28B9-D4B9-B6DC7FC679B6}"/>
                </a:ext>
              </a:extLst>
            </p:cNvPr>
            <p:cNvSpPr txBox="1"/>
            <p:nvPr/>
          </p:nvSpPr>
          <p:spPr>
            <a:xfrm>
              <a:off x="6553200" y="38100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BC27C5F-A3CE-6B3A-8298-D2C3FBBBAA4F}"/>
                </a:ext>
              </a:extLst>
            </p:cNvPr>
            <p:cNvSpPr txBox="1"/>
            <p:nvPr/>
          </p:nvSpPr>
          <p:spPr>
            <a:xfrm>
              <a:off x="6553200" y="28956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8EA3D6-C0A5-8FD2-C6A6-7877471352E8}"/>
                </a:ext>
              </a:extLst>
            </p:cNvPr>
            <p:cNvSpPr txBox="1"/>
            <p:nvPr/>
          </p:nvSpPr>
          <p:spPr bwMode="auto">
            <a:xfrm>
              <a:off x="6553200" y="42672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B598CF8-5C09-946C-BD41-3791617E4839}"/>
                </a:ext>
              </a:extLst>
            </p:cNvPr>
            <p:cNvCxnSpPr/>
            <p:nvPr/>
          </p:nvCxnSpPr>
          <p:spPr>
            <a:xfrm rot="5400000">
              <a:off x="6631016" y="4190127"/>
              <a:ext cx="152193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2EBEF4F-7144-96E3-1D29-55A3ABA5174A}"/>
                </a:ext>
              </a:extLst>
            </p:cNvPr>
            <p:cNvSpPr txBox="1"/>
            <p:nvPr/>
          </p:nvSpPr>
          <p:spPr>
            <a:xfrm>
              <a:off x="6172200" y="38100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08A41A6-158C-80EE-A606-0240B7AFF198}"/>
                </a:ext>
              </a:extLst>
            </p:cNvPr>
            <p:cNvCxnSpPr/>
            <p:nvPr/>
          </p:nvCxnSpPr>
          <p:spPr>
            <a:xfrm rot="10800000">
              <a:off x="6477369" y="3962704"/>
              <a:ext cx="152584" cy="175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F9FE314-884A-6146-3D01-E0BC8ABC591E}"/>
                </a:ext>
              </a:extLst>
            </p:cNvPr>
            <p:cNvCxnSpPr/>
            <p:nvPr/>
          </p:nvCxnSpPr>
          <p:spPr>
            <a:xfrm rot="10800000">
              <a:off x="6782537" y="3962704"/>
              <a:ext cx="150851" cy="175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D9ABA57-99AE-444E-384E-7ABF1DA0EC46}"/>
                </a:ext>
              </a:extLst>
            </p:cNvPr>
            <p:cNvSpPr txBox="1"/>
            <p:nvPr/>
          </p:nvSpPr>
          <p:spPr>
            <a:xfrm>
              <a:off x="6858000" y="38100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B2DDBC7-AE8B-5C1A-7429-4A095E7D3F5C}"/>
                </a:ext>
              </a:extLst>
            </p:cNvPr>
            <p:cNvSpPr txBox="1"/>
            <p:nvPr/>
          </p:nvSpPr>
          <p:spPr>
            <a:xfrm>
              <a:off x="6553200" y="33528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BED6F75-A82A-3A79-7A1E-2FF178C70F41}"/>
                </a:ext>
              </a:extLst>
            </p:cNvPr>
            <p:cNvCxnSpPr/>
            <p:nvPr/>
          </p:nvCxnSpPr>
          <p:spPr>
            <a:xfrm rot="5400000">
              <a:off x="6631015" y="3275217"/>
              <a:ext cx="152194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7B64D52-2FDC-0130-5E95-C86DDD917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1400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Dioksiaceton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AC5760-27EE-6B8E-C5F9-DB47048F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1506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Gliceraldehid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38">
            <a:extLst>
              <a:ext uri="{FF2B5EF4-FFF2-40B4-BE49-F238E27FC236}">
                <a16:creationId xmlns:a16="http://schemas.microsoft.com/office/drawing/2014/main" id="{A6960F88-EFD8-BA82-F6AD-F93C2C2A29A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295400"/>
            <a:ext cx="717550" cy="1109663"/>
            <a:chOff x="1219200" y="1752600"/>
            <a:chExt cx="784189" cy="1222177"/>
          </a:xfrm>
        </p:grpSpPr>
        <p:grpSp>
          <p:nvGrpSpPr>
            <p:cNvPr id="4226" name="Group 90">
              <a:extLst>
                <a:ext uri="{FF2B5EF4-FFF2-40B4-BE49-F238E27FC236}">
                  <a16:creationId xmlns:a16="http://schemas.microsoft.com/office/drawing/2014/main" id="{DB721E76-E3D7-536A-8F4D-919FE1B0A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1752600"/>
              <a:ext cx="784189" cy="914400"/>
              <a:chOff x="6172200" y="914400"/>
              <a:chExt cx="784189" cy="91440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75454C58-BD67-1AC1-97BE-F40D2433C7B3}"/>
                  </a:ext>
                </a:extLst>
              </p:cNvPr>
              <p:cNvCxnSpPr/>
              <p:nvPr/>
            </p:nvCxnSpPr>
            <p:spPr>
              <a:xfrm rot="5400000">
                <a:off x="6248809" y="1294697"/>
                <a:ext cx="153865" cy="1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585DB43D-0C05-6A74-94CA-06937A4C450F}"/>
                  </a:ext>
                </a:extLst>
              </p:cNvPr>
              <p:cNvCxnSpPr/>
              <p:nvPr/>
            </p:nvCxnSpPr>
            <p:spPr>
              <a:xfrm rot="5400000">
                <a:off x="6249683" y="1751922"/>
                <a:ext cx="152117" cy="1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A17B6B-BCCD-8075-9C6A-0814BCFC2FC7}"/>
                  </a:ext>
                </a:extLst>
              </p:cNvPr>
              <p:cNvSpPr txBox="1"/>
              <p:nvPr/>
            </p:nvSpPr>
            <p:spPr bwMode="auto">
              <a:xfrm>
                <a:off x="6172200" y="914400"/>
                <a:ext cx="784189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2</a:t>
                </a: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E3CBF2-6A7C-BFF7-EAAD-B3AC8972B330}"/>
                  </a:ext>
                </a:extLst>
              </p:cNvPr>
              <p:cNvSpPr txBox="1"/>
              <p:nvPr/>
            </p:nvSpPr>
            <p:spPr>
              <a:xfrm>
                <a:off x="6172200" y="1371600"/>
                <a:ext cx="526106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C=O</a:t>
                </a: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EB6F1B0-260C-6BCC-6E97-4534BCAFF2A8}"/>
                </a:ext>
              </a:extLst>
            </p:cNvPr>
            <p:cNvSpPr txBox="1"/>
            <p:nvPr/>
          </p:nvSpPr>
          <p:spPr bwMode="auto">
            <a:xfrm>
              <a:off x="1219200" y="26670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37334C-E6CE-D91A-6E9B-F36456B7011D}"/>
              </a:ext>
            </a:extLst>
          </p:cNvPr>
          <p:cNvSpPr txBox="1"/>
          <p:nvPr/>
        </p:nvSpPr>
        <p:spPr>
          <a:xfrm>
            <a:off x="228600" y="0"/>
            <a:ext cx="17653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Trioze</a:t>
            </a:r>
            <a:endParaRPr lang="en-US" sz="4000" dirty="0"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2B3A5C-A1D9-5641-C23A-8857FD874D50}"/>
              </a:ext>
            </a:extLst>
          </p:cNvPr>
          <p:cNvSpPr txBox="1"/>
          <p:nvPr/>
        </p:nvSpPr>
        <p:spPr>
          <a:xfrm>
            <a:off x="4038600" y="0"/>
            <a:ext cx="2149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Tetroze</a:t>
            </a:r>
            <a:endParaRPr lang="en-US" sz="4000" dirty="0">
              <a:latin typeface="+mn-lt"/>
            </a:endParaRPr>
          </a:p>
        </p:txBody>
      </p:sp>
      <p:grpSp>
        <p:nvGrpSpPr>
          <p:cNvPr id="7" name="Group 101">
            <a:extLst>
              <a:ext uri="{FF2B5EF4-FFF2-40B4-BE49-F238E27FC236}">
                <a16:creationId xmlns:a16="http://schemas.microsoft.com/office/drawing/2014/main" id="{3AA0C6A0-8EA3-03DA-5803-B0027EBBEAE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762000"/>
            <a:ext cx="1066800" cy="1981200"/>
            <a:chOff x="4343400" y="762000"/>
            <a:chExt cx="1165189" cy="213657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36C6DE7-853D-1F3E-7E69-0E4193362C17}"/>
                </a:ext>
              </a:extLst>
            </p:cNvPr>
            <p:cNvCxnSpPr/>
            <p:nvPr/>
          </p:nvCxnSpPr>
          <p:spPr bwMode="auto">
            <a:xfrm rot="5400000">
              <a:off x="4802128" y="1599158"/>
              <a:ext cx="152368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187D20E-4153-551A-EF0F-CBC96A917701}"/>
                </a:ext>
              </a:extLst>
            </p:cNvPr>
            <p:cNvSpPr txBox="1"/>
            <p:nvPr/>
          </p:nvSpPr>
          <p:spPr bwMode="auto">
            <a:xfrm>
              <a:off x="4724400" y="16764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AA2764C-4732-FEE7-9376-2C4ED2F9E1EE}"/>
                </a:ext>
              </a:extLst>
            </p:cNvPr>
            <p:cNvSpPr txBox="1"/>
            <p:nvPr/>
          </p:nvSpPr>
          <p:spPr bwMode="auto">
            <a:xfrm>
              <a:off x="4724400" y="7620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F3F215A-730C-DE14-050F-95BC60C00E43}"/>
                </a:ext>
              </a:extLst>
            </p:cNvPr>
            <p:cNvSpPr txBox="1"/>
            <p:nvPr/>
          </p:nvSpPr>
          <p:spPr bwMode="auto">
            <a:xfrm>
              <a:off x="4724400" y="25908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539A013-96CA-1024-68A4-1BDC1547AE4A}"/>
                </a:ext>
              </a:extLst>
            </p:cNvPr>
            <p:cNvCxnSpPr/>
            <p:nvPr/>
          </p:nvCxnSpPr>
          <p:spPr bwMode="auto">
            <a:xfrm rot="5400000">
              <a:off x="4802128" y="2056262"/>
              <a:ext cx="152369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8FD5873-8D18-20B0-C252-7351C7D89250}"/>
                </a:ext>
              </a:extLst>
            </p:cNvPr>
            <p:cNvSpPr txBox="1"/>
            <p:nvPr/>
          </p:nvSpPr>
          <p:spPr bwMode="auto">
            <a:xfrm>
              <a:off x="4343400" y="16764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CC175A3-6AFA-545D-950A-B4191E6B31BE}"/>
                </a:ext>
              </a:extLst>
            </p:cNvPr>
            <p:cNvCxnSpPr/>
            <p:nvPr/>
          </p:nvCxnSpPr>
          <p:spPr bwMode="auto">
            <a:xfrm rot="10800000">
              <a:off x="4648569" y="1828577"/>
              <a:ext cx="152584" cy="171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68D6F7F-8262-4C6D-C8E6-04036367275A}"/>
                </a:ext>
              </a:extLst>
            </p:cNvPr>
            <p:cNvCxnSpPr/>
            <p:nvPr/>
          </p:nvCxnSpPr>
          <p:spPr bwMode="auto">
            <a:xfrm rot="10800000">
              <a:off x="4953737" y="1828577"/>
              <a:ext cx="150851" cy="171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1C0B87-4E11-66F8-D55E-CEDD97469DCD}"/>
                </a:ext>
              </a:extLst>
            </p:cNvPr>
            <p:cNvSpPr txBox="1"/>
            <p:nvPr/>
          </p:nvSpPr>
          <p:spPr bwMode="auto">
            <a:xfrm>
              <a:off x="5029200" y="16764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A1E94B6-F869-4446-C936-208660A11C9F}"/>
                </a:ext>
              </a:extLst>
            </p:cNvPr>
            <p:cNvSpPr txBox="1"/>
            <p:nvPr/>
          </p:nvSpPr>
          <p:spPr bwMode="auto">
            <a:xfrm>
              <a:off x="4724400" y="12192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9210F94-EF23-9AA1-6E12-F93E57FB7419}"/>
                </a:ext>
              </a:extLst>
            </p:cNvPr>
            <p:cNvCxnSpPr/>
            <p:nvPr/>
          </p:nvCxnSpPr>
          <p:spPr bwMode="auto">
            <a:xfrm rot="5400000">
              <a:off x="4802128" y="1142053"/>
              <a:ext cx="152369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1D43053-0F05-729E-C787-FD243AC1D041}"/>
                </a:ext>
              </a:extLst>
            </p:cNvPr>
            <p:cNvSpPr txBox="1"/>
            <p:nvPr/>
          </p:nvSpPr>
          <p:spPr bwMode="auto">
            <a:xfrm>
              <a:off x="4724400" y="21336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855C4EB-0F8E-58FB-09F1-03AEAE6D4A07}"/>
                </a:ext>
              </a:extLst>
            </p:cNvPr>
            <p:cNvCxnSpPr/>
            <p:nvPr/>
          </p:nvCxnSpPr>
          <p:spPr bwMode="auto">
            <a:xfrm rot="5400000">
              <a:off x="4802128" y="2513366"/>
              <a:ext cx="152368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D001EF3-21CE-8573-818F-0FDAE4D93B2F}"/>
                </a:ext>
              </a:extLst>
            </p:cNvPr>
            <p:cNvSpPr txBox="1"/>
            <p:nvPr/>
          </p:nvSpPr>
          <p:spPr bwMode="auto">
            <a:xfrm>
              <a:off x="4343400" y="21336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5E6A3A0-7700-6621-34AC-BF15EE57170D}"/>
                </a:ext>
              </a:extLst>
            </p:cNvPr>
            <p:cNvCxnSpPr/>
            <p:nvPr/>
          </p:nvCxnSpPr>
          <p:spPr bwMode="auto">
            <a:xfrm rot="10800000">
              <a:off x="4648569" y="2285681"/>
              <a:ext cx="152584" cy="171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E41E31F-1320-FC60-5B68-AAA3503E89EF}"/>
                </a:ext>
              </a:extLst>
            </p:cNvPr>
            <p:cNvCxnSpPr/>
            <p:nvPr/>
          </p:nvCxnSpPr>
          <p:spPr bwMode="auto">
            <a:xfrm rot="10800000">
              <a:off x="4953737" y="2285681"/>
              <a:ext cx="150851" cy="171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6C8450-3D46-D5ED-F027-0E7D756F496E}"/>
                </a:ext>
              </a:extLst>
            </p:cNvPr>
            <p:cNvSpPr txBox="1"/>
            <p:nvPr/>
          </p:nvSpPr>
          <p:spPr bwMode="auto">
            <a:xfrm>
              <a:off x="5029200" y="21336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146A910-7ED9-A3C2-68C4-15502B80F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819400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Eritroza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8" name="Group 74">
            <a:extLst>
              <a:ext uri="{FF2B5EF4-FFF2-40B4-BE49-F238E27FC236}">
                <a16:creationId xmlns:a16="http://schemas.microsoft.com/office/drawing/2014/main" id="{587AE99F-E306-B67D-86F5-6E08A5CBB945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219200"/>
            <a:ext cx="882650" cy="1447800"/>
            <a:chOff x="6324600" y="762000"/>
            <a:chExt cx="1227857" cy="1679377"/>
          </a:xfrm>
        </p:grpSpPr>
        <p:grpSp>
          <p:nvGrpSpPr>
            <p:cNvPr id="4197" name="Group 90">
              <a:extLst>
                <a:ext uri="{FF2B5EF4-FFF2-40B4-BE49-F238E27FC236}">
                  <a16:creationId xmlns:a16="http://schemas.microsoft.com/office/drawing/2014/main" id="{B72D5CE6-0F53-A432-04F1-DA7B96D67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5600" y="762000"/>
              <a:ext cx="784189" cy="764977"/>
              <a:chOff x="6172200" y="914400"/>
              <a:chExt cx="784189" cy="764977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BEB739A-A2D8-3091-ABA0-E401CB29AEE0}"/>
                  </a:ext>
                </a:extLst>
              </p:cNvPr>
              <p:cNvCxnSpPr/>
              <p:nvPr/>
            </p:nvCxnSpPr>
            <p:spPr>
              <a:xfrm rot="5400000">
                <a:off x="6250313" y="1293549"/>
                <a:ext cx="152837" cy="22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CA231D7-98BB-0A4F-4466-DEBD80A198FA}"/>
                  </a:ext>
                </a:extLst>
              </p:cNvPr>
              <p:cNvSpPr txBox="1"/>
              <p:nvPr/>
            </p:nvSpPr>
            <p:spPr bwMode="auto">
              <a:xfrm>
                <a:off x="6172200" y="914400"/>
                <a:ext cx="784189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2</a:t>
                </a: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D278EAC-86FD-7463-3407-2183DF17249A}"/>
                  </a:ext>
                </a:extLst>
              </p:cNvPr>
              <p:cNvSpPr txBox="1"/>
              <p:nvPr/>
            </p:nvSpPr>
            <p:spPr>
              <a:xfrm>
                <a:off x="6172200" y="1371600"/>
                <a:ext cx="526106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C=O</a:t>
                </a: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713CB30-1B2D-BDD2-5E45-33E11060F473}"/>
                </a:ext>
              </a:extLst>
            </p:cNvPr>
            <p:cNvSpPr txBox="1"/>
            <p:nvPr/>
          </p:nvSpPr>
          <p:spPr bwMode="auto">
            <a:xfrm>
              <a:off x="6705600" y="21336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02D2909-F32E-E12E-B6A7-3FC0D392CD54}"/>
                </a:ext>
              </a:extLst>
            </p:cNvPr>
            <p:cNvCxnSpPr/>
            <p:nvPr/>
          </p:nvCxnSpPr>
          <p:spPr bwMode="auto">
            <a:xfrm rot="5400000">
              <a:off x="6782607" y="1600769"/>
              <a:ext cx="1528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9192611-1D3D-0A0C-0307-0E06EE7EDD1C}"/>
                </a:ext>
              </a:extLst>
            </p:cNvPr>
            <p:cNvSpPr txBox="1"/>
            <p:nvPr/>
          </p:nvSpPr>
          <p:spPr bwMode="auto">
            <a:xfrm>
              <a:off x="6705600" y="16764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C278720-6816-85C6-A104-E3448E2D1DCD}"/>
                </a:ext>
              </a:extLst>
            </p:cNvPr>
            <p:cNvSpPr txBox="1"/>
            <p:nvPr/>
          </p:nvSpPr>
          <p:spPr bwMode="auto">
            <a:xfrm>
              <a:off x="6324600" y="16764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DE0F045-403D-09DC-9937-D86B94319B3A}"/>
                </a:ext>
              </a:extLst>
            </p:cNvPr>
            <p:cNvCxnSpPr/>
            <p:nvPr/>
          </p:nvCxnSpPr>
          <p:spPr bwMode="auto">
            <a:xfrm rot="10800000">
              <a:off x="6629356" y="1828184"/>
              <a:ext cx="152379" cy="184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0B53CC8-98AC-19E8-610A-EA753E095B18}"/>
                </a:ext>
              </a:extLst>
            </p:cNvPr>
            <p:cNvCxnSpPr/>
            <p:nvPr/>
          </p:nvCxnSpPr>
          <p:spPr bwMode="auto">
            <a:xfrm rot="10800000">
              <a:off x="7002572" y="1822659"/>
              <a:ext cx="152377" cy="184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ECF1759-7E91-240B-47B3-8B2769B6E467}"/>
                </a:ext>
              </a:extLst>
            </p:cNvPr>
            <p:cNvSpPr txBox="1"/>
            <p:nvPr/>
          </p:nvSpPr>
          <p:spPr bwMode="auto">
            <a:xfrm>
              <a:off x="7087266" y="1663560"/>
              <a:ext cx="465191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0A11131-50BC-D0D5-8438-72A608A8E7B0}"/>
                </a:ext>
              </a:extLst>
            </p:cNvPr>
            <p:cNvCxnSpPr/>
            <p:nvPr/>
          </p:nvCxnSpPr>
          <p:spPr bwMode="auto">
            <a:xfrm rot="5400000">
              <a:off x="6782607" y="2057441"/>
              <a:ext cx="1528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78FD2157-0728-407F-1AF0-17E337A79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1940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Eritruloza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D0CED3E-8EF6-507B-9E6C-6D8D9D6DF969}"/>
              </a:ext>
            </a:extLst>
          </p:cNvPr>
          <p:cNvSpPr txBox="1"/>
          <p:nvPr/>
        </p:nvSpPr>
        <p:spPr>
          <a:xfrm>
            <a:off x="0" y="3276600"/>
            <a:ext cx="20875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Pentoze</a:t>
            </a:r>
            <a:endParaRPr lang="en-US" sz="4000" dirty="0">
              <a:latin typeface="+mn-lt"/>
            </a:endParaRPr>
          </a:p>
        </p:txBody>
      </p:sp>
      <p:grpSp>
        <p:nvGrpSpPr>
          <p:cNvPr id="11" name="Group 100">
            <a:extLst>
              <a:ext uri="{FF2B5EF4-FFF2-40B4-BE49-F238E27FC236}">
                <a16:creationId xmlns:a16="http://schemas.microsoft.com/office/drawing/2014/main" id="{253A8C75-583A-2AA3-1504-E647C3143CAD}"/>
              </a:ext>
            </a:extLst>
          </p:cNvPr>
          <p:cNvGrpSpPr>
            <a:grpSpLocks/>
          </p:cNvGrpSpPr>
          <p:nvPr/>
        </p:nvGrpSpPr>
        <p:grpSpPr bwMode="auto">
          <a:xfrm>
            <a:off x="0" y="4038600"/>
            <a:ext cx="936625" cy="2286000"/>
            <a:chOff x="0" y="4191000"/>
            <a:chExt cx="1165189" cy="2636223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7183427-3B55-9598-8761-BDBDA544DFD4}"/>
                </a:ext>
              </a:extLst>
            </p:cNvPr>
            <p:cNvCxnSpPr/>
            <p:nvPr/>
          </p:nvCxnSpPr>
          <p:spPr bwMode="auto">
            <a:xfrm rot="5400000">
              <a:off x="458234" y="5027563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2BBB599-3003-4109-0C15-E2013801B1AA}"/>
                </a:ext>
              </a:extLst>
            </p:cNvPr>
            <p:cNvSpPr txBox="1"/>
            <p:nvPr/>
          </p:nvSpPr>
          <p:spPr bwMode="auto">
            <a:xfrm>
              <a:off x="381000" y="51054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18BE922-011F-74CD-E4FB-B95DC383672E}"/>
                </a:ext>
              </a:extLst>
            </p:cNvPr>
            <p:cNvSpPr txBox="1"/>
            <p:nvPr/>
          </p:nvSpPr>
          <p:spPr bwMode="auto">
            <a:xfrm>
              <a:off x="381000" y="41910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A28C6B8-3547-75D5-56D2-865A378338E9}"/>
                </a:ext>
              </a:extLst>
            </p:cNvPr>
            <p:cNvSpPr txBox="1"/>
            <p:nvPr/>
          </p:nvSpPr>
          <p:spPr bwMode="auto">
            <a:xfrm>
              <a:off x="381000" y="6519446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7D4EA9C-95ED-5022-12F9-A7E55B55D406}"/>
                </a:ext>
              </a:extLst>
            </p:cNvPr>
            <p:cNvCxnSpPr/>
            <p:nvPr/>
          </p:nvCxnSpPr>
          <p:spPr bwMode="auto">
            <a:xfrm rot="5400000">
              <a:off x="458234" y="5485241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78AF514-9B0E-AC8C-F859-BE424E18AA51}"/>
                </a:ext>
              </a:extLst>
            </p:cNvPr>
            <p:cNvSpPr txBox="1"/>
            <p:nvPr/>
          </p:nvSpPr>
          <p:spPr bwMode="auto">
            <a:xfrm>
              <a:off x="0" y="51054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ABC8369-F294-B803-9D7E-A70C65EB201D}"/>
                </a:ext>
              </a:extLst>
            </p:cNvPr>
            <p:cNvCxnSpPr/>
            <p:nvPr/>
          </p:nvCxnSpPr>
          <p:spPr bwMode="auto">
            <a:xfrm rot="10800000">
              <a:off x="304134" y="5258305"/>
              <a:ext cx="154042" cy="183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149E790-2BC2-5DDB-07C4-41128C31E085}"/>
                </a:ext>
              </a:extLst>
            </p:cNvPr>
            <p:cNvCxnSpPr/>
            <p:nvPr/>
          </p:nvCxnSpPr>
          <p:spPr bwMode="auto">
            <a:xfrm rot="10800000">
              <a:off x="610244" y="5258305"/>
              <a:ext cx="152066" cy="183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BB91389-4CD8-6D26-397E-F3A7FD72FD83}"/>
                </a:ext>
              </a:extLst>
            </p:cNvPr>
            <p:cNvSpPr txBox="1"/>
            <p:nvPr/>
          </p:nvSpPr>
          <p:spPr bwMode="auto">
            <a:xfrm>
              <a:off x="685800" y="51054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54637D7-FFFD-57F1-7514-E6E6EE67A0FA}"/>
                </a:ext>
              </a:extLst>
            </p:cNvPr>
            <p:cNvSpPr txBox="1"/>
            <p:nvPr/>
          </p:nvSpPr>
          <p:spPr bwMode="auto">
            <a:xfrm>
              <a:off x="381000" y="46482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C8BC572-3F59-CA51-44A4-3CB7B9EDD5E1}"/>
                </a:ext>
              </a:extLst>
            </p:cNvPr>
            <p:cNvCxnSpPr/>
            <p:nvPr/>
          </p:nvCxnSpPr>
          <p:spPr bwMode="auto">
            <a:xfrm rot="5400000">
              <a:off x="457320" y="4570800"/>
              <a:ext cx="15378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B239EF2-F6AA-3FAB-3289-2FF008939F29}"/>
                </a:ext>
              </a:extLst>
            </p:cNvPr>
            <p:cNvSpPr txBox="1"/>
            <p:nvPr/>
          </p:nvSpPr>
          <p:spPr bwMode="auto">
            <a:xfrm>
              <a:off x="381000" y="55626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8E5140E-F574-CDB9-1BE1-544E010D80ED}"/>
                </a:ext>
              </a:extLst>
            </p:cNvPr>
            <p:cNvCxnSpPr/>
            <p:nvPr/>
          </p:nvCxnSpPr>
          <p:spPr bwMode="auto">
            <a:xfrm rot="5400000">
              <a:off x="458236" y="6442702"/>
              <a:ext cx="151948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ECE9560-31E5-B3F2-6EC7-0748584D22AC}"/>
                </a:ext>
              </a:extLst>
            </p:cNvPr>
            <p:cNvSpPr txBox="1"/>
            <p:nvPr/>
          </p:nvSpPr>
          <p:spPr bwMode="auto">
            <a:xfrm>
              <a:off x="0" y="55626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C6E3B409-7074-BF6E-A066-9E74E41AA232}"/>
                </a:ext>
              </a:extLst>
            </p:cNvPr>
            <p:cNvCxnSpPr/>
            <p:nvPr/>
          </p:nvCxnSpPr>
          <p:spPr bwMode="auto">
            <a:xfrm rot="10800000">
              <a:off x="304134" y="5714151"/>
              <a:ext cx="154042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603CF5B-4EC1-C505-554E-58AC471F6D58}"/>
                </a:ext>
              </a:extLst>
            </p:cNvPr>
            <p:cNvCxnSpPr/>
            <p:nvPr/>
          </p:nvCxnSpPr>
          <p:spPr bwMode="auto">
            <a:xfrm rot="10800000">
              <a:off x="610244" y="5714151"/>
              <a:ext cx="152066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8AB44E8-950B-928E-FF6F-CBC59504595D}"/>
                </a:ext>
              </a:extLst>
            </p:cNvPr>
            <p:cNvSpPr txBox="1"/>
            <p:nvPr/>
          </p:nvSpPr>
          <p:spPr bwMode="auto">
            <a:xfrm>
              <a:off x="685800" y="55626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40A74A8-C282-D449-2E2D-2652B19F0EA3}"/>
                </a:ext>
              </a:extLst>
            </p:cNvPr>
            <p:cNvCxnSpPr/>
            <p:nvPr/>
          </p:nvCxnSpPr>
          <p:spPr bwMode="auto">
            <a:xfrm rot="5400000">
              <a:off x="458234" y="5942918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14F08CA-A352-3906-BD71-0E9DFFC977F1}"/>
                </a:ext>
              </a:extLst>
            </p:cNvPr>
            <p:cNvSpPr txBox="1"/>
            <p:nvPr/>
          </p:nvSpPr>
          <p:spPr bwMode="auto">
            <a:xfrm>
              <a:off x="381000" y="60198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1336451-B551-6469-1EB4-FBB09691780D}"/>
                </a:ext>
              </a:extLst>
            </p:cNvPr>
            <p:cNvSpPr txBox="1"/>
            <p:nvPr/>
          </p:nvSpPr>
          <p:spPr bwMode="auto">
            <a:xfrm>
              <a:off x="0" y="60198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5FBF017-7232-0709-1A11-F152D18D9804}"/>
                </a:ext>
              </a:extLst>
            </p:cNvPr>
            <p:cNvCxnSpPr/>
            <p:nvPr/>
          </p:nvCxnSpPr>
          <p:spPr bwMode="auto">
            <a:xfrm rot="10800000">
              <a:off x="304134" y="6171829"/>
              <a:ext cx="154042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6D7557-4BE2-1595-D049-37293AFC3E6D}"/>
                </a:ext>
              </a:extLst>
            </p:cNvPr>
            <p:cNvCxnSpPr/>
            <p:nvPr/>
          </p:nvCxnSpPr>
          <p:spPr bwMode="auto">
            <a:xfrm rot="10800000">
              <a:off x="610244" y="6171829"/>
              <a:ext cx="152066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1E7036F-7970-4598-2562-38BCB5ACE667}"/>
                </a:ext>
              </a:extLst>
            </p:cNvPr>
            <p:cNvSpPr txBox="1"/>
            <p:nvPr/>
          </p:nvSpPr>
          <p:spPr bwMode="auto">
            <a:xfrm>
              <a:off x="685800" y="60198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grpSp>
        <p:nvGrpSpPr>
          <p:cNvPr id="12" name="Group 90">
            <a:extLst>
              <a:ext uri="{FF2B5EF4-FFF2-40B4-BE49-F238E27FC236}">
                <a16:creationId xmlns:a16="http://schemas.microsoft.com/office/drawing/2014/main" id="{C1525411-E0EB-1FB8-F5DC-B6E305DE561A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4419600"/>
            <a:ext cx="593725" cy="658813"/>
            <a:chOff x="6130163" y="914400"/>
            <a:chExt cx="826226" cy="764977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EF24469-EAEB-09B7-51ED-45ABF415A4D1}"/>
                </a:ext>
              </a:extLst>
            </p:cNvPr>
            <p:cNvCxnSpPr/>
            <p:nvPr/>
          </p:nvCxnSpPr>
          <p:spPr>
            <a:xfrm rot="5400000">
              <a:off x="6249177" y="1293940"/>
              <a:ext cx="152995" cy="221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C2B0F3D-9298-0CC8-AA60-8A4F214491F5}"/>
                </a:ext>
              </a:extLst>
            </p:cNvPr>
            <p:cNvSpPr txBox="1"/>
            <p:nvPr/>
          </p:nvSpPr>
          <p:spPr bwMode="auto">
            <a:xfrm>
              <a:off x="6172200" y="9144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14E9138-07F7-239B-2173-9AF8062DA4BF}"/>
                </a:ext>
              </a:extLst>
            </p:cNvPr>
            <p:cNvSpPr txBox="1"/>
            <p:nvPr/>
          </p:nvSpPr>
          <p:spPr>
            <a:xfrm>
              <a:off x="6130163" y="13716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35BF9DB9-8592-FF45-71CD-111CBDB318D8}"/>
              </a:ext>
            </a:extLst>
          </p:cNvPr>
          <p:cNvSpPr txBox="1"/>
          <p:nvPr/>
        </p:nvSpPr>
        <p:spPr bwMode="auto">
          <a:xfrm>
            <a:off x="1752600" y="6019800"/>
            <a:ext cx="899160" cy="307777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A490FEE-4B0E-52D8-3FD9-A2E9C352B6A3}"/>
              </a:ext>
            </a:extLst>
          </p:cNvPr>
          <p:cNvCxnSpPr/>
          <p:nvPr/>
        </p:nvCxnSpPr>
        <p:spPr bwMode="auto">
          <a:xfrm rot="5400000">
            <a:off x="1842293" y="5142707"/>
            <a:ext cx="131763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165B26EA-4139-6F29-334F-58796B770729}"/>
              </a:ext>
            </a:extLst>
          </p:cNvPr>
          <p:cNvSpPr txBox="1"/>
          <p:nvPr/>
        </p:nvSpPr>
        <p:spPr bwMode="auto">
          <a:xfrm>
            <a:off x="1767840" y="5181600"/>
            <a:ext cx="210105" cy="27432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A6D65FB-7415-2F1C-E617-CE5BBFA649E5}"/>
              </a:ext>
            </a:extLst>
          </p:cNvPr>
          <p:cNvSpPr txBox="1"/>
          <p:nvPr/>
        </p:nvSpPr>
        <p:spPr bwMode="auto">
          <a:xfrm>
            <a:off x="1463040" y="5193792"/>
            <a:ext cx="23201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9FF5617-1A2B-28C5-76D0-CBB9DCCAE9F2}"/>
              </a:ext>
            </a:extLst>
          </p:cNvPr>
          <p:cNvCxnSpPr/>
          <p:nvPr/>
        </p:nvCxnSpPr>
        <p:spPr bwMode="auto">
          <a:xfrm rot="10800000">
            <a:off x="1743075" y="5338763"/>
            <a:ext cx="1095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90634A0-B397-69EC-5D5B-484B23429990}"/>
              </a:ext>
            </a:extLst>
          </p:cNvPr>
          <p:cNvCxnSpPr/>
          <p:nvPr/>
        </p:nvCxnSpPr>
        <p:spPr bwMode="auto">
          <a:xfrm rot="10800000">
            <a:off x="2011363" y="5334000"/>
            <a:ext cx="1095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2CBEB09-6BE9-A0A6-9FEE-29EDC9D17BFC}"/>
              </a:ext>
            </a:extLst>
          </p:cNvPr>
          <p:cNvSpPr txBox="1"/>
          <p:nvPr/>
        </p:nvSpPr>
        <p:spPr bwMode="auto">
          <a:xfrm>
            <a:off x="2072638" y="5196840"/>
            <a:ext cx="33464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2DAC9EB-E192-E46F-3504-71E6F719A96D}"/>
              </a:ext>
            </a:extLst>
          </p:cNvPr>
          <p:cNvCxnSpPr/>
          <p:nvPr/>
        </p:nvCxnSpPr>
        <p:spPr bwMode="auto">
          <a:xfrm rot="5400000">
            <a:off x="1827213" y="5953125"/>
            <a:ext cx="1317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A349900-0071-AF7E-6247-B1140F587336}"/>
              </a:ext>
            </a:extLst>
          </p:cNvPr>
          <p:cNvSpPr txBox="1"/>
          <p:nvPr/>
        </p:nvSpPr>
        <p:spPr bwMode="auto">
          <a:xfrm>
            <a:off x="1752602" y="5623560"/>
            <a:ext cx="210105" cy="27432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6A1453B-C093-7008-0132-30CF6A958085}"/>
              </a:ext>
            </a:extLst>
          </p:cNvPr>
          <p:cNvSpPr txBox="1"/>
          <p:nvPr/>
        </p:nvSpPr>
        <p:spPr bwMode="auto">
          <a:xfrm>
            <a:off x="1463040" y="5623560"/>
            <a:ext cx="23201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7319362-F785-4CA6-96F5-24DB4C04CF9D}"/>
              </a:ext>
            </a:extLst>
          </p:cNvPr>
          <p:cNvCxnSpPr/>
          <p:nvPr/>
        </p:nvCxnSpPr>
        <p:spPr bwMode="auto">
          <a:xfrm rot="10800000">
            <a:off x="1728788" y="5781675"/>
            <a:ext cx="1095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FB5C3ED-1172-7E77-7836-401ED2010A17}"/>
              </a:ext>
            </a:extLst>
          </p:cNvPr>
          <p:cNvCxnSpPr/>
          <p:nvPr/>
        </p:nvCxnSpPr>
        <p:spPr bwMode="auto">
          <a:xfrm rot="10800000">
            <a:off x="1997075" y="5775325"/>
            <a:ext cx="1095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22C79E7F-37E9-A403-2256-5A2994FCCE1A}"/>
              </a:ext>
            </a:extLst>
          </p:cNvPr>
          <p:cNvSpPr txBox="1"/>
          <p:nvPr/>
        </p:nvSpPr>
        <p:spPr bwMode="auto">
          <a:xfrm>
            <a:off x="2057400" y="5638800"/>
            <a:ext cx="33464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9F7F94B7-42B5-34FD-8D39-F2295E8F8573}"/>
              </a:ext>
            </a:extLst>
          </p:cNvPr>
          <p:cNvCxnSpPr/>
          <p:nvPr/>
        </p:nvCxnSpPr>
        <p:spPr bwMode="auto">
          <a:xfrm rot="5400000">
            <a:off x="1839912" y="5551488"/>
            <a:ext cx="131763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1">
            <a:extLst>
              <a:ext uri="{FF2B5EF4-FFF2-40B4-BE49-F238E27FC236}">
                <a16:creationId xmlns:a16="http://schemas.microsoft.com/office/drawing/2014/main" id="{ECD3EC57-DB84-1D70-AC6C-4115E13E52A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089025" cy="2286000"/>
            <a:chOff x="-189597" y="4191000"/>
            <a:chExt cx="1354786" cy="2636223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F5A09909-2615-95E8-4A09-93B240081348}"/>
                </a:ext>
              </a:extLst>
            </p:cNvPr>
            <p:cNvCxnSpPr/>
            <p:nvPr/>
          </p:nvCxnSpPr>
          <p:spPr bwMode="auto">
            <a:xfrm rot="5400000">
              <a:off x="458231" y="5027563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C05BAAE-61BD-B1E8-EEDF-619073BCA7A1}"/>
                </a:ext>
              </a:extLst>
            </p:cNvPr>
            <p:cNvSpPr txBox="1"/>
            <p:nvPr/>
          </p:nvSpPr>
          <p:spPr bwMode="auto">
            <a:xfrm>
              <a:off x="381000" y="51054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37CEC76-AB77-2D6C-88E5-EFB7CD6CEC1B}"/>
                </a:ext>
              </a:extLst>
            </p:cNvPr>
            <p:cNvSpPr txBox="1"/>
            <p:nvPr/>
          </p:nvSpPr>
          <p:spPr bwMode="auto">
            <a:xfrm>
              <a:off x="381000" y="41910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C0F06E0-D978-6BEB-8317-463D0A692E8B}"/>
                </a:ext>
              </a:extLst>
            </p:cNvPr>
            <p:cNvSpPr txBox="1"/>
            <p:nvPr/>
          </p:nvSpPr>
          <p:spPr bwMode="auto">
            <a:xfrm>
              <a:off x="381000" y="6519446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D94A944-7093-5231-6DA6-11CA5EF60DA1}"/>
                </a:ext>
              </a:extLst>
            </p:cNvPr>
            <p:cNvCxnSpPr/>
            <p:nvPr/>
          </p:nvCxnSpPr>
          <p:spPr bwMode="auto">
            <a:xfrm rot="5400000">
              <a:off x="458231" y="5485241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4D46D13-D633-6C40-D707-CBED744BEBD6}"/>
                </a:ext>
              </a:extLst>
            </p:cNvPr>
            <p:cNvSpPr txBox="1"/>
            <p:nvPr/>
          </p:nvSpPr>
          <p:spPr bwMode="auto">
            <a:xfrm>
              <a:off x="0" y="5105400"/>
              <a:ext cx="322525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9EDF9886-EA7B-BDCD-1466-B02784B0AEA1}"/>
                </a:ext>
              </a:extLst>
            </p:cNvPr>
            <p:cNvCxnSpPr/>
            <p:nvPr/>
          </p:nvCxnSpPr>
          <p:spPr bwMode="auto">
            <a:xfrm rot="10800000">
              <a:off x="304130" y="5258305"/>
              <a:ext cx="154043" cy="183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FA867CC-D4AA-A230-FE9A-0F51CDDB9B03}"/>
                </a:ext>
              </a:extLst>
            </p:cNvPr>
            <p:cNvCxnSpPr/>
            <p:nvPr/>
          </p:nvCxnSpPr>
          <p:spPr bwMode="auto">
            <a:xfrm rot="10800000">
              <a:off x="610241" y="5258305"/>
              <a:ext cx="152067" cy="183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62FCFC-DB45-30E0-DACA-9CA95AFD4FD2}"/>
                </a:ext>
              </a:extLst>
            </p:cNvPr>
            <p:cNvSpPr txBox="1"/>
            <p:nvPr/>
          </p:nvSpPr>
          <p:spPr bwMode="auto">
            <a:xfrm>
              <a:off x="685800" y="51054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D66E44A-EE0C-A214-707D-86112B8A4C2E}"/>
                </a:ext>
              </a:extLst>
            </p:cNvPr>
            <p:cNvSpPr txBox="1"/>
            <p:nvPr/>
          </p:nvSpPr>
          <p:spPr bwMode="auto">
            <a:xfrm>
              <a:off x="381000" y="46482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300D016-EFD8-A16D-E84A-C92D44771F09}"/>
                </a:ext>
              </a:extLst>
            </p:cNvPr>
            <p:cNvCxnSpPr/>
            <p:nvPr/>
          </p:nvCxnSpPr>
          <p:spPr bwMode="auto">
            <a:xfrm rot="5400000">
              <a:off x="457317" y="4570800"/>
              <a:ext cx="15378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7A9F3AC-DEC3-5C62-ECBF-1BD310D514AE}"/>
                </a:ext>
              </a:extLst>
            </p:cNvPr>
            <p:cNvSpPr txBox="1"/>
            <p:nvPr/>
          </p:nvSpPr>
          <p:spPr bwMode="auto">
            <a:xfrm>
              <a:off x="381000" y="55626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A44909FA-EC9D-C50B-FB37-45CB9D9F8DE9}"/>
                </a:ext>
              </a:extLst>
            </p:cNvPr>
            <p:cNvCxnSpPr/>
            <p:nvPr/>
          </p:nvCxnSpPr>
          <p:spPr bwMode="auto">
            <a:xfrm rot="5400000">
              <a:off x="458232" y="6442702"/>
              <a:ext cx="151948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CF8227F-7F12-B190-DC5D-2B218B7B1B78}"/>
                </a:ext>
              </a:extLst>
            </p:cNvPr>
            <p:cNvSpPr txBox="1"/>
            <p:nvPr/>
          </p:nvSpPr>
          <p:spPr bwMode="auto">
            <a:xfrm>
              <a:off x="-189597" y="5526686"/>
              <a:ext cx="578735" cy="354929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C6E04982-6925-5D03-7BC1-3A8E9D52997A}"/>
                </a:ext>
              </a:extLst>
            </p:cNvPr>
            <p:cNvCxnSpPr/>
            <p:nvPr/>
          </p:nvCxnSpPr>
          <p:spPr bwMode="auto">
            <a:xfrm rot="10800000">
              <a:off x="304130" y="5714151"/>
              <a:ext cx="154043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D9BFC18-5080-FE4F-9044-243F92EC3332}"/>
                </a:ext>
              </a:extLst>
            </p:cNvPr>
            <p:cNvCxnSpPr/>
            <p:nvPr/>
          </p:nvCxnSpPr>
          <p:spPr bwMode="auto">
            <a:xfrm rot="10800000">
              <a:off x="610241" y="5714151"/>
              <a:ext cx="152067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29F93433-015C-6F3C-C42E-00462C9E6620}"/>
                </a:ext>
              </a:extLst>
            </p:cNvPr>
            <p:cNvSpPr txBox="1"/>
            <p:nvPr/>
          </p:nvSpPr>
          <p:spPr bwMode="auto">
            <a:xfrm>
              <a:off x="685800" y="5558321"/>
              <a:ext cx="401245" cy="354929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E01C0E1-C5A3-CF45-73EB-E12F50819507}"/>
                </a:ext>
              </a:extLst>
            </p:cNvPr>
            <p:cNvCxnSpPr/>
            <p:nvPr/>
          </p:nvCxnSpPr>
          <p:spPr bwMode="auto">
            <a:xfrm rot="5400000">
              <a:off x="458231" y="5942918"/>
              <a:ext cx="151950" cy="19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38ACD20-EFCB-C1C4-9C60-462B4A9DF81C}"/>
                </a:ext>
              </a:extLst>
            </p:cNvPr>
            <p:cNvSpPr txBox="1"/>
            <p:nvPr/>
          </p:nvSpPr>
          <p:spPr bwMode="auto">
            <a:xfrm>
              <a:off x="381000" y="60198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849DF68-44E4-5AE0-D127-196405A56634}"/>
                </a:ext>
              </a:extLst>
            </p:cNvPr>
            <p:cNvSpPr txBox="1"/>
            <p:nvPr/>
          </p:nvSpPr>
          <p:spPr bwMode="auto">
            <a:xfrm>
              <a:off x="0" y="60198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AA793789-D4E7-7C00-A6DC-F5E24F2C5707}"/>
                </a:ext>
              </a:extLst>
            </p:cNvPr>
            <p:cNvCxnSpPr/>
            <p:nvPr/>
          </p:nvCxnSpPr>
          <p:spPr bwMode="auto">
            <a:xfrm rot="10800000">
              <a:off x="304130" y="6171829"/>
              <a:ext cx="154043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1E9330A-0414-0AC8-93AE-67A9BCE18ACE}"/>
                </a:ext>
              </a:extLst>
            </p:cNvPr>
            <p:cNvCxnSpPr/>
            <p:nvPr/>
          </p:nvCxnSpPr>
          <p:spPr bwMode="auto">
            <a:xfrm rot="10800000">
              <a:off x="610241" y="6171829"/>
              <a:ext cx="152067" cy="18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00B514BB-4C19-6EF8-6BE3-982B6362422D}"/>
                </a:ext>
              </a:extLst>
            </p:cNvPr>
            <p:cNvSpPr txBox="1"/>
            <p:nvPr/>
          </p:nvSpPr>
          <p:spPr bwMode="auto">
            <a:xfrm>
              <a:off x="685800" y="60198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grpSp>
        <p:nvGrpSpPr>
          <p:cNvPr id="14" name="Group 90">
            <a:extLst>
              <a:ext uri="{FF2B5EF4-FFF2-40B4-BE49-F238E27FC236}">
                <a16:creationId xmlns:a16="http://schemas.microsoft.com/office/drawing/2014/main" id="{49C0242C-435F-B978-9779-EED0A46E54DC}"/>
              </a:ext>
            </a:extLst>
          </p:cNvPr>
          <p:cNvGrpSpPr>
            <a:grpSpLocks/>
          </p:cNvGrpSpPr>
          <p:nvPr/>
        </p:nvGrpSpPr>
        <p:grpSpPr bwMode="auto">
          <a:xfrm>
            <a:off x="5045075" y="4343400"/>
            <a:ext cx="593725" cy="658813"/>
            <a:chOff x="6130163" y="914400"/>
            <a:chExt cx="826226" cy="764977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C0BB77D-D50E-F224-DF13-34CD4E0D6BE7}"/>
                </a:ext>
              </a:extLst>
            </p:cNvPr>
            <p:cNvCxnSpPr/>
            <p:nvPr/>
          </p:nvCxnSpPr>
          <p:spPr>
            <a:xfrm rot="5400000">
              <a:off x="6249177" y="1293940"/>
              <a:ext cx="152995" cy="221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ACE917E-8D4B-101B-E781-8B7B069D57C0}"/>
                </a:ext>
              </a:extLst>
            </p:cNvPr>
            <p:cNvSpPr txBox="1"/>
            <p:nvPr/>
          </p:nvSpPr>
          <p:spPr bwMode="auto">
            <a:xfrm>
              <a:off x="6172200" y="9144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6BEF51A-CF77-D631-0C5D-96FA310F1643}"/>
                </a:ext>
              </a:extLst>
            </p:cNvPr>
            <p:cNvSpPr txBox="1"/>
            <p:nvPr/>
          </p:nvSpPr>
          <p:spPr>
            <a:xfrm>
              <a:off x="6130163" y="13716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0C807432-6AB6-1979-95F0-6F329AF5AB40}"/>
              </a:ext>
            </a:extLst>
          </p:cNvPr>
          <p:cNvSpPr txBox="1"/>
          <p:nvPr/>
        </p:nvSpPr>
        <p:spPr bwMode="auto">
          <a:xfrm>
            <a:off x="5029200" y="5943600"/>
            <a:ext cx="899160" cy="307777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4DFA814-E081-E45B-009D-2A8388DDBF03}"/>
              </a:ext>
            </a:extLst>
          </p:cNvPr>
          <p:cNvCxnSpPr/>
          <p:nvPr/>
        </p:nvCxnSpPr>
        <p:spPr bwMode="auto">
          <a:xfrm rot="5400000">
            <a:off x="5118893" y="5066507"/>
            <a:ext cx="131763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9BCA9959-9FD7-0A87-CA6D-62D27539840D}"/>
              </a:ext>
            </a:extLst>
          </p:cNvPr>
          <p:cNvSpPr txBox="1"/>
          <p:nvPr/>
        </p:nvSpPr>
        <p:spPr bwMode="auto">
          <a:xfrm>
            <a:off x="5044440" y="5105400"/>
            <a:ext cx="210105" cy="27432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DAED200-49FA-6CE8-F75A-7013790B092A}"/>
              </a:ext>
            </a:extLst>
          </p:cNvPr>
          <p:cNvSpPr txBox="1"/>
          <p:nvPr/>
        </p:nvSpPr>
        <p:spPr bwMode="auto">
          <a:xfrm>
            <a:off x="4648200" y="5105400"/>
            <a:ext cx="465192" cy="307777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06C73CE-28B3-A403-C9FC-4CDB97C625E5}"/>
              </a:ext>
            </a:extLst>
          </p:cNvPr>
          <p:cNvCxnSpPr/>
          <p:nvPr/>
        </p:nvCxnSpPr>
        <p:spPr bwMode="auto">
          <a:xfrm rot="10800000">
            <a:off x="5019675" y="5262563"/>
            <a:ext cx="109538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749D7BD-D0D7-20E6-4EE3-AE7C77967FF8}"/>
              </a:ext>
            </a:extLst>
          </p:cNvPr>
          <p:cNvCxnSpPr/>
          <p:nvPr/>
        </p:nvCxnSpPr>
        <p:spPr bwMode="auto">
          <a:xfrm rot="10800000">
            <a:off x="5287963" y="5257800"/>
            <a:ext cx="1095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2225CAFA-AFAB-01B6-F982-CD283302D0D9}"/>
              </a:ext>
            </a:extLst>
          </p:cNvPr>
          <p:cNvSpPr txBox="1"/>
          <p:nvPr/>
        </p:nvSpPr>
        <p:spPr bwMode="auto">
          <a:xfrm>
            <a:off x="5334000" y="5105400"/>
            <a:ext cx="322524" cy="307777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94948BD8-7F92-F3F1-7E29-A5AC860D9C8E}"/>
              </a:ext>
            </a:extLst>
          </p:cNvPr>
          <p:cNvCxnSpPr/>
          <p:nvPr/>
        </p:nvCxnSpPr>
        <p:spPr bwMode="auto">
          <a:xfrm rot="5400000">
            <a:off x="5103813" y="5876925"/>
            <a:ext cx="1317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23FBF0EA-788E-138E-218D-630F00520463}"/>
              </a:ext>
            </a:extLst>
          </p:cNvPr>
          <p:cNvSpPr txBox="1"/>
          <p:nvPr/>
        </p:nvSpPr>
        <p:spPr bwMode="auto">
          <a:xfrm>
            <a:off x="5029202" y="5547360"/>
            <a:ext cx="210105" cy="27432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5FCC67-E06B-06EB-F282-05AD3DEE1AA3}"/>
              </a:ext>
            </a:extLst>
          </p:cNvPr>
          <p:cNvSpPr txBox="1"/>
          <p:nvPr/>
        </p:nvSpPr>
        <p:spPr bwMode="auto">
          <a:xfrm>
            <a:off x="4739640" y="5547360"/>
            <a:ext cx="23201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D4872D4F-0B23-F388-C367-F88D1159B151}"/>
              </a:ext>
            </a:extLst>
          </p:cNvPr>
          <p:cNvCxnSpPr/>
          <p:nvPr/>
        </p:nvCxnSpPr>
        <p:spPr bwMode="auto">
          <a:xfrm rot="10800000">
            <a:off x="5005388" y="5705475"/>
            <a:ext cx="109537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C8A17A99-F5E1-93CD-9F25-4CEECEAC6A9F}"/>
              </a:ext>
            </a:extLst>
          </p:cNvPr>
          <p:cNvCxnSpPr/>
          <p:nvPr/>
        </p:nvCxnSpPr>
        <p:spPr bwMode="auto">
          <a:xfrm rot="10800000">
            <a:off x="5273675" y="5699125"/>
            <a:ext cx="1095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6672313-A222-51CF-2071-C4688B6ACB80}"/>
              </a:ext>
            </a:extLst>
          </p:cNvPr>
          <p:cNvSpPr txBox="1"/>
          <p:nvPr/>
        </p:nvSpPr>
        <p:spPr bwMode="auto">
          <a:xfrm>
            <a:off x="5334000" y="5562600"/>
            <a:ext cx="334644" cy="265336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774430FA-1F68-58D1-E962-9DE29C440F24}"/>
              </a:ext>
            </a:extLst>
          </p:cNvPr>
          <p:cNvCxnSpPr/>
          <p:nvPr/>
        </p:nvCxnSpPr>
        <p:spPr bwMode="auto">
          <a:xfrm rot="5400000">
            <a:off x="5116512" y="5475288"/>
            <a:ext cx="131763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75382C35-89B0-036E-9267-3A3398CF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19863"/>
            <a:ext cx="1041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Ribuloza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73C2F99-4359-B98E-447C-A4632D1C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519863"/>
            <a:ext cx="877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Riboza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CE754F51-033F-8582-D882-E677FD1D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19863"/>
            <a:ext cx="908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Ksiloza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443A1C3-C3B7-7397-9BE8-6698E051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519863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Ksiluloza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0" grpId="0"/>
      <p:bldP spid="41" grpId="0"/>
      <p:bldP spid="60" grpId="0"/>
      <p:bldP spid="76" grpId="0"/>
      <p:bldP spid="77" grpId="0"/>
      <p:bldP spid="164" grpId="0"/>
      <p:bldP spid="165" grpId="0"/>
      <p:bldP spid="166" grpId="0"/>
      <p:bldP spid="1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>
            <a:extLst>
              <a:ext uri="{FF2B5EF4-FFF2-40B4-BE49-F238E27FC236}">
                <a16:creationId xmlns:a16="http://schemas.microsoft.com/office/drawing/2014/main" id="{A96FDB4D-654E-06BD-102D-60E1E4B81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0"/>
            <a:ext cx="106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Man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AF977BE-04D3-F449-27C0-4642A175F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308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Galakt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F50AA09-CCDB-F237-0E53-C1BC0F6D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768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CBD9B34-5598-6401-7E44-C26BF053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876800"/>
            <a:ext cx="122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Fruktoza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2" name="Group 96">
            <a:extLst>
              <a:ext uri="{FF2B5EF4-FFF2-40B4-BE49-F238E27FC236}">
                <a16:creationId xmlns:a16="http://schemas.microsoft.com/office/drawing/2014/main" id="{8BB0B7CB-19E8-8DC7-B178-4961C44D2E40}"/>
              </a:ext>
            </a:extLst>
          </p:cNvPr>
          <p:cNvGrpSpPr>
            <a:grpSpLocks/>
          </p:cNvGrpSpPr>
          <p:nvPr/>
        </p:nvGrpSpPr>
        <p:grpSpPr bwMode="auto">
          <a:xfrm>
            <a:off x="6918325" y="2209800"/>
            <a:ext cx="1616075" cy="2547938"/>
            <a:chOff x="6690361" y="2438400"/>
            <a:chExt cx="1295628" cy="2319754"/>
          </a:xfrm>
        </p:grpSpPr>
        <p:grpSp>
          <p:nvGrpSpPr>
            <p:cNvPr id="5221" name="Group 90">
              <a:extLst>
                <a:ext uri="{FF2B5EF4-FFF2-40B4-BE49-F238E27FC236}">
                  <a16:creationId xmlns:a16="http://schemas.microsoft.com/office/drawing/2014/main" id="{2E98CF44-854D-A4F8-6BDB-0ADD2B1064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2438400"/>
              <a:ext cx="899389" cy="732709"/>
              <a:chOff x="6130163" y="914400"/>
              <a:chExt cx="1250248" cy="849906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2B5D8EE-3CD1-51BA-45C1-1038BB7DF3FC}"/>
                  </a:ext>
                </a:extLst>
              </p:cNvPr>
              <p:cNvCxnSpPr/>
              <p:nvPr/>
            </p:nvCxnSpPr>
            <p:spPr>
              <a:xfrm rot="5400000">
                <a:off x="6248791" y="1294922"/>
                <a:ext cx="152563" cy="17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6021040-B095-96A8-8CAC-0ED0FCF0E8E2}"/>
                  </a:ext>
                </a:extLst>
              </p:cNvPr>
              <p:cNvSpPr txBox="1"/>
              <p:nvPr/>
            </p:nvSpPr>
            <p:spPr bwMode="auto">
              <a:xfrm>
                <a:off x="6172200" y="914400"/>
                <a:ext cx="1208211" cy="392706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2</a:t>
                </a: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0FAE3FD-F571-1F47-51B8-08738A85E4D9}"/>
                  </a:ext>
                </a:extLst>
              </p:cNvPr>
              <p:cNvSpPr txBox="1"/>
              <p:nvPr/>
            </p:nvSpPr>
            <p:spPr>
              <a:xfrm>
                <a:off x="6130163" y="1371600"/>
                <a:ext cx="800423" cy="392706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C=O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1633BE5-62C5-1FA8-7C05-DEE4590DB082}"/>
                </a:ext>
              </a:extLst>
            </p:cNvPr>
            <p:cNvSpPr txBox="1"/>
            <p:nvPr/>
          </p:nvSpPr>
          <p:spPr bwMode="auto">
            <a:xfrm>
              <a:off x="7071361" y="4419600"/>
              <a:ext cx="8991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E5ECA-EFE6-3A5B-706A-BC2B5FF68B75}"/>
                </a:ext>
              </a:extLst>
            </p:cNvPr>
            <p:cNvCxnSpPr/>
            <p:nvPr/>
          </p:nvCxnSpPr>
          <p:spPr bwMode="auto">
            <a:xfrm rot="5400000">
              <a:off x="7161772" y="3160429"/>
              <a:ext cx="130080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2C5607-0D79-C1D7-EB8B-88EA6A60F3ED}"/>
                </a:ext>
              </a:extLst>
            </p:cNvPr>
            <p:cNvSpPr txBox="1"/>
            <p:nvPr/>
          </p:nvSpPr>
          <p:spPr bwMode="auto">
            <a:xfrm>
              <a:off x="7118163" y="320040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B532BFF-C668-013C-EE84-9BE9FF834964}"/>
                </a:ext>
              </a:extLst>
            </p:cNvPr>
            <p:cNvSpPr txBox="1"/>
            <p:nvPr/>
          </p:nvSpPr>
          <p:spPr bwMode="auto">
            <a:xfrm>
              <a:off x="6690361" y="32004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9B1C37E-9FB9-B6C9-60C2-37774F0073DA}"/>
                </a:ext>
              </a:extLst>
            </p:cNvPr>
            <p:cNvCxnSpPr/>
            <p:nvPr/>
          </p:nvCxnSpPr>
          <p:spPr bwMode="auto">
            <a:xfrm rot="10800000">
              <a:off x="7061995" y="3357629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E0E97EB-729D-1A94-1C02-ECD5123DE32D}"/>
                </a:ext>
              </a:extLst>
            </p:cNvPr>
            <p:cNvCxnSpPr/>
            <p:nvPr/>
          </p:nvCxnSpPr>
          <p:spPr bwMode="auto">
            <a:xfrm rot="10800000">
              <a:off x="7330539" y="3353294"/>
              <a:ext cx="109454" cy="144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F2387F7-8941-A7CD-6C1F-B2B6F1DAF641}"/>
                </a:ext>
              </a:extLst>
            </p:cNvPr>
            <p:cNvSpPr txBox="1"/>
            <p:nvPr/>
          </p:nvSpPr>
          <p:spPr bwMode="auto">
            <a:xfrm>
              <a:off x="7376161" y="320040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49CFAD6-2168-AC80-E96B-6958982A2EE4}"/>
                </a:ext>
              </a:extLst>
            </p:cNvPr>
            <p:cNvCxnSpPr/>
            <p:nvPr/>
          </p:nvCxnSpPr>
          <p:spPr bwMode="auto">
            <a:xfrm rot="5400000">
              <a:off x="7145777" y="4353548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0B25B0B-1068-5E40-82E5-8F59466FCAA5}"/>
                </a:ext>
              </a:extLst>
            </p:cNvPr>
            <p:cNvSpPr txBox="1"/>
            <p:nvPr/>
          </p:nvSpPr>
          <p:spPr bwMode="auto">
            <a:xfrm>
              <a:off x="7118163" y="364236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6B50BDB-D4CF-AD52-3D29-73FFDC1579F8}"/>
                </a:ext>
              </a:extLst>
            </p:cNvPr>
            <p:cNvSpPr txBox="1"/>
            <p:nvPr/>
          </p:nvSpPr>
          <p:spPr bwMode="auto">
            <a:xfrm>
              <a:off x="6781801" y="364236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575A540-21C0-3582-2430-4930D8095EC4}"/>
                </a:ext>
              </a:extLst>
            </p:cNvPr>
            <p:cNvCxnSpPr/>
            <p:nvPr/>
          </p:nvCxnSpPr>
          <p:spPr bwMode="auto">
            <a:xfrm rot="10800000">
              <a:off x="7046722" y="3799900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E90E644-F8C8-2E37-7750-640DECEE256E}"/>
                </a:ext>
              </a:extLst>
            </p:cNvPr>
            <p:cNvCxnSpPr/>
            <p:nvPr/>
          </p:nvCxnSpPr>
          <p:spPr bwMode="auto">
            <a:xfrm rot="10800000">
              <a:off x="7315266" y="3794119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306A7BF-36CA-1B33-EE68-2F940FAEB20C}"/>
                </a:ext>
              </a:extLst>
            </p:cNvPr>
            <p:cNvSpPr txBox="1"/>
            <p:nvPr/>
          </p:nvSpPr>
          <p:spPr bwMode="auto">
            <a:xfrm>
              <a:off x="7376161" y="3657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58BEB5B-818F-7D66-9F33-FE6DDB96B64B}"/>
                </a:ext>
              </a:extLst>
            </p:cNvPr>
            <p:cNvCxnSpPr/>
            <p:nvPr/>
          </p:nvCxnSpPr>
          <p:spPr bwMode="auto">
            <a:xfrm rot="5400000">
              <a:off x="7158504" y="3570180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00473E5-7444-DD53-6E07-8199960C8F48}"/>
                </a:ext>
              </a:extLst>
            </p:cNvPr>
            <p:cNvSpPr txBox="1"/>
            <p:nvPr/>
          </p:nvSpPr>
          <p:spPr bwMode="auto">
            <a:xfrm>
              <a:off x="7118163" y="402336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76822A4-5F84-0F2B-7CAD-76F21F190D38}"/>
                </a:ext>
              </a:extLst>
            </p:cNvPr>
            <p:cNvSpPr txBox="1"/>
            <p:nvPr/>
          </p:nvSpPr>
          <p:spPr bwMode="auto">
            <a:xfrm>
              <a:off x="6781801" y="402336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460428C3-F4AC-F671-686F-EC783C610F7D}"/>
                </a:ext>
              </a:extLst>
            </p:cNvPr>
            <p:cNvCxnSpPr/>
            <p:nvPr/>
          </p:nvCxnSpPr>
          <p:spPr bwMode="auto">
            <a:xfrm rot="10800000">
              <a:off x="7046722" y="4181467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C5AEAF8-6A24-A57E-47C8-B4AFBB0FF100}"/>
                </a:ext>
              </a:extLst>
            </p:cNvPr>
            <p:cNvCxnSpPr/>
            <p:nvPr/>
          </p:nvCxnSpPr>
          <p:spPr bwMode="auto">
            <a:xfrm rot="10800000">
              <a:off x="7315266" y="4175686"/>
              <a:ext cx="109454" cy="144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2F5C22-5354-80AE-4F33-03B11E203C91}"/>
                </a:ext>
              </a:extLst>
            </p:cNvPr>
            <p:cNvSpPr txBox="1"/>
            <p:nvPr/>
          </p:nvSpPr>
          <p:spPr bwMode="auto">
            <a:xfrm>
              <a:off x="7376161" y="4038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6573F95-4EDD-356B-362E-A9DE5DC3B7F1}"/>
                </a:ext>
              </a:extLst>
            </p:cNvPr>
            <p:cNvCxnSpPr/>
            <p:nvPr/>
          </p:nvCxnSpPr>
          <p:spPr bwMode="auto">
            <a:xfrm rot="5400000">
              <a:off x="7158504" y="3951747"/>
              <a:ext cx="131525" cy="127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3">
            <a:extLst>
              <a:ext uri="{FF2B5EF4-FFF2-40B4-BE49-F238E27FC236}">
                <a16:creationId xmlns:a16="http://schemas.microsoft.com/office/drawing/2014/main" id="{6E26324D-DEDC-51B1-475E-758E11EFFCE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828800"/>
            <a:ext cx="1752600" cy="2928938"/>
            <a:chOff x="4419600" y="1828800"/>
            <a:chExt cx="1752600" cy="292935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CFAE2ED-919A-03DD-5EDA-5EC04C91455D}"/>
                </a:ext>
              </a:extLst>
            </p:cNvPr>
            <p:cNvCxnSpPr/>
            <p:nvPr/>
          </p:nvCxnSpPr>
          <p:spPr bwMode="auto">
            <a:xfrm rot="5400000">
              <a:off x="5073641" y="2616312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77603-A027-3541-B84D-AD2E92BC2742}"/>
                </a:ext>
              </a:extLst>
            </p:cNvPr>
            <p:cNvSpPr txBox="1"/>
            <p:nvPr/>
          </p:nvSpPr>
          <p:spPr bwMode="auto">
            <a:xfrm>
              <a:off x="4975798" y="2688837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D64038A-901F-4DD4-990F-DCE91F73E9B4}"/>
                </a:ext>
              </a:extLst>
            </p:cNvPr>
            <p:cNvSpPr txBox="1"/>
            <p:nvPr/>
          </p:nvSpPr>
          <p:spPr bwMode="auto">
            <a:xfrm>
              <a:off x="4975798" y="1828800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F687094-FA35-4388-C536-647BACDC9D37}"/>
                </a:ext>
              </a:extLst>
            </p:cNvPr>
            <p:cNvSpPr txBox="1"/>
            <p:nvPr/>
          </p:nvSpPr>
          <p:spPr bwMode="auto">
            <a:xfrm>
              <a:off x="4973798" y="4390944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57F35FA-A097-C786-408C-F88A68D29FD6}"/>
                </a:ext>
              </a:extLst>
            </p:cNvPr>
            <p:cNvCxnSpPr/>
            <p:nvPr/>
          </p:nvCxnSpPr>
          <p:spPr bwMode="auto">
            <a:xfrm rot="5400000">
              <a:off x="5073640" y="3046586"/>
              <a:ext cx="1444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1600DD7-8467-B20A-1544-66802A98C4C3}"/>
                </a:ext>
              </a:extLst>
            </p:cNvPr>
            <p:cNvSpPr txBox="1"/>
            <p:nvPr/>
          </p:nvSpPr>
          <p:spPr bwMode="auto">
            <a:xfrm>
              <a:off x="4553533" y="268883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04BB23B-F9ED-9891-7501-58064219B3ED}"/>
                </a:ext>
              </a:extLst>
            </p:cNvPr>
            <p:cNvCxnSpPr/>
            <p:nvPr/>
          </p:nvCxnSpPr>
          <p:spPr bwMode="auto">
            <a:xfrm rot="10800000">
              <a:off x="4891088" y="2832242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1E96DE7-B3B2-6781-B930-E20F311850F9}"/>
                </a:ext>
              </a:extLst>
            </p:cNvPr>
            <p:cNvCxnSpPr/>
            <p:nvPr/>
          </p:nvCxnSpPr>
          <p:spPr bwMode="auto">
            <a:xfrm rot="10800000">
              <a:off x="5229225" y="2832242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F569BF6-B277-EB28-633A-BDB882243BB3}"/>
                </a:ext>
              </a:extLst>
            </p:cNvPr>
            <p:cNvSpPr txBox="1"/>
            <p:nvPr/>
          </p:nvSpPr>
          <p:spPr bwMode="auto">
            <a:xfrm>
              <a:off x="5313611" y="2688837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4099806-C213-644E-CFCA-699DC4E5DAF0}"/>
                </a:ext>
              </a:extLst>
            </p:cNvPr>
            <p:cNvSpPr txBox="1"/>
            <p:nvPr/>
          </p:nvSpPr>
          <p:spPr bwMode="auto">
            <a:xfrm>
              <a:off x="4975798" y="2258819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89DFFF4-97E6-4C4D-67CE-1B9B170ECE51}"/>
                </a:ext>
              </a:extLst>
            </p:cNvPr>
            <p:cNvCxnSpPr/>
            <p:nvPr/>
          </p:nvCxnSpPr>
          <p:spPr bwMode="auto">
            <a:xfrm rot="5400000">
              <a:off x="5074434" y="2186833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442F044-A460-0BBD-30BA-383363856A73}"/>
                </a:ext>
              </a:extLst>
            </p:cNvPr>
            <p:cNvSpPr txBox="1"/>
            <p:nvPr/>
          </p:nvSpPr>
          <p:spPr bwMode="auto">
            <a:xfrm>
              <a:off x="4975798" y="3118856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4CA88FC-4A0B-7DD4-C976-52721D692939}"/>
                </a:ext>
              </a:extLst>
            </p:cNvPr>
            <p:cNvCxnSpPr/>
            <p:nvPr/>
          </p:nvCxnSpPr>
          <p:spPr bwMode="auto">
            <a:xfrm rot="5400000">
              <a:off x="5072053" y="4318354"/>
              <a:ext cx="142895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571D991-8984-5D8A-4312-FA07055286E8}"/>
                </a:ext>
              </a:extLst>
            </p:cNvPr>
            <p:cNvSpPr txBox="1"/>
            <p:nvPr/>
          </p:nvSpPr>
          <p:spPr bwMode="auto">
            <a:xfrm>
              <a:off x="4419600" y="3124200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F6D9399-59FB-BBFA-C975-734EBD09CDE9}"/>
                </a:ext>
              </a:extLst>
            </p:cNvPr>
            <p:cNvCxnSpPr/>
            <p:nvPr/>
          </p:nvCxnSpPr>
          <p:spPr bwMode="auto">
            <a:xfrm rot="10800000">
              <a:off x="4891088" y="3262517"/>
              <a:ext cx="16986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1153905-0F9D-B996-48AD-5AF7A42F09F8}"/>
                </a:ext>
              </a:extLst>
            </p:cNvPr>
            <p:cNvCxnSpPr/>
            <p:nvPr/>
          </p:nvCxnSpPr>
          <p:spPr bwMode="auto">
            <a:xfrm rot="10800000">
              <a:off x="5229225" y="3262517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F3D0928-6552-6937-9F10-CA99213D0446}"/>
                </a:ext>
              </a:extLst>
            </p:cNvPr>
            <p:cNvSpPr txBox="1"/>
            <p:nvPr/>
          </p:nvSpPr>
          <p:spPr bwMode="auto">
            <a:xfrm>
              <a:off x="5313611" y="3114831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791D505-34C6-E54C-046C-56B06EF64E6E}"/>
                </a:ext>
              </a:extLst>
            </p:cNvPr>
            <p:cNvCxnSpPr/>
            <p:nvPr/>
          </p:nvCxnSpPr>
          <p:spPr bwMode="auto">
            <a:xfrm rot="5400000">
              <a:off x="5073641" y="3476859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590CCC4-633A-012B-79FA-A6EF675F2F6B}"/>
                </a:ext>
              </a:extLst>
            </p:cNvPr>
            <p:cNvSpPr txBox="1"/>
            <p:nvPr/>
          </p:nvSpPr>
          <p:spPr bwMode="auto">
            <a:xfrm>
              <a:off x="4975798" y="3548874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0E15573-3E23-92F4-C9D9-922944FB712B}"/>
                </a:ext>
              </a:extLst>
            </p:cNvPr>
            <p:cNvSpPr txBox="1"/>
            <p:nvPr/>
          </p:nvSpPr>
          <p:spPr bwMode="auto">
            <a:xfrm>
              <a:off x="4553533" y="3548874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0077DBC-2A93-7E5D-9015-DFA00D169478}"/>
                </a:ext>
              </a:extLst>
            </p:cNvPr>
            <p:cNvCxnSpPr/>
            <p:nvPr/>
          </p:nvCxnSpPr>
          <p:spPr bwMode="auto">
            <a:xfrm rot="10800000">
              <a:off x="4891088" y="3692790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E4E66AA-80A8-5076-519B-7C068FBB0370}"/>
                </a:ext>
              </a:extLst>
            </p:cNvPr>
            <p:cNvCxnSpPr/>
            <p:nvPr/>
          </p:nvCxnSpPr>
          <p:spPr bwMode="auto">
            <a:xfrm rot="10800000">
              <a:off x="5229225" y="3692790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A45CB6-AD61-B5B0-30D9-C8AA72376892}"/>
                </a:ext>
              </a:extLst>
            </p:cNvPr>
            <p:cNvSpPr txBox="1"/>
            <p:nvPr/>
          </p:nvSpPr>
          <p:spPr bwMode="auto">
            <a:xfrm>
              <a:off x="5313611" y="3548874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grpSp>
          <p:nvGrpSpPr>
            <p:cNvPr id="5214" name="Group 103">
              <a:extLst>
                <a:ext uri="{FF2B5EF4-FFF2-40B4-BE49-F238E27FC236}">
                  <a16:creationId xmlns:a16="http://schemas.microsoft.com/office/drawing/2014/main" id="{862259BE-2416-B8ED-336B-A2EA2C2E8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2950" y="3833813"/>
              <a:ext cx="1457325" cy="511175"/>
              <a:chOff x="3182548" y="5811446"/>
              <a:chExt cx="1056519" cy="470708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2B9802B-23DE-3922-31C7-F7ED665C231A}"/>
                  </a:ext>
                </a:extLst>
              </p:cNvPr>
              <p:cNvCxnSpPr/>
              <p:nvPr/>
            </p:nvCxnSpPr>
            <p:spPr bwMode="auto">
              <a:xfrm rot="5400000">
                <a:off x="3546615" y="5876925"/>
                <a:ext cx="131583" cy="1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A33F172D-4701-CDA8-2523-82E54CD034BC}"/>
                  </a:ext>
                </a:extLst>
              </p:cNvPr>
              <p:cNvSpPr txBox="1"/>
              <p:nvPr/>
            </p:nvSpPr>
            <p:spPr bwMode="auto">
              <a:xfrm>
                <a:off x="3488799" y="5943600"/>
                <a:ext cx="30809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B108600-8546-A212-2366-89F4817E778A}"/>
                  </a:ext>
                </a:extLst>
              </p:cNvPr>
              <p:cNvSpPr txBox="1"/>
              <p:nvPr/>
            </p:nvSpPr>
            <p:spPr bwMode="auto">
              <a:xfrm>
                <a:off x="3182548" y="5943600"/>
                <a:ext cx="341760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H</a:t>
                </a:r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74CFC4E7-F95A-4E91-C068-CD8F3F79941B}"/>
                  </a:ext>
                </a:extLst>
              </p:cNvPr>
              <p:cNvCxnSpPr/>
              <p:nvPr/>
            </p:nvCxnSpPr>
            <p:spPr bwMode="auto">
              <a:xfrm rot="10800000">
                <a:off x="3427688" y="6076336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4B475F8A-43C4-CF43-C487-5987229B5EC7}"/>
                  </a:ext>
                </a:extLst>
              </p:cNvPr>
              <p:cNvCxnSpPr/>
              <p:nvPr/>
            </p:nvCxnSpPr>
            <p:spPr bwMode="auto">
              <a:xfrm rot="10800000">
                <a:off x="3672828" y="6076336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D83C88C-EBE4-C875-D95A-B83D7E3150A6}"/>
                  </a:ext>
                </a:extLst>
              </p:cNvPr>
              <p:cNvSpPr txBox="1"/>
              <p:nvPr/>
            </p:nvSpPr>
            <p:spPr bwMode="auto">
              <a:xfrm>
                <a:off x="3733800" y="5943600"/>
                <a:ext cx="505267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</p:grpSp>
      </p:grpSp>
      <p:grpSp>
        <p:nvGrpSpPr>
          <p:cNvPr id="6" name="Group 122">
            <a:extLst>
              <a:ext uri="{FF2B5EF4-FFF2-40B4-BE49-F238E27FC236}">
                <a16:creationId xmlns:a16="http://schemas.microsoft.com/office/drawing/2014/main" id="{5B5E61BC-7A01-5715-8C4F-9B2A1625905E}"/>
              </a:ext>
            </a:extLst>
          </p:cNvPr>
          <p:cNvGrpSpPr>
            <a:grpSpLocks/>
          </p:cNvGrpSpPr>
          <p:nvPr/>
        </p:nvGrpSpPr>
        <p:grpSpPr bwMode="auto">
          <a:xfrm>
            <a:off x="2265363" y="1857375"/>
            <a:ext cx="1752600" cy="2928938"/>
            <a:chOff x="2265202" y="1857456"/>
            <a:chExt cx="1752600" cy="2929354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B78EA8C6-0400-C962-5295-A2A6FEDCC998}"/>
                </a:ext>
              </a:extLst>
            </p:cNvPr>
            <p:cNvCxnSpPr/>
            <p:nvPr/>
          </p:nvCxnSpPr>
          <p:spPr bwMode="auto">
            <a:xfrm rot="5400000">
              <a:off x="2920035" y="2645762"/>
              <a:ext cx="14289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38A462E-6F2F-B0B2-5538-0EAC7F6B2A60}"/>
                </a:ext>
              </a:extLst>
            </p:cNvPr>
            <p:cNvSpPr txBox="1"/>
            <p:nvPr/>
          </p:nvSpPr>
          <p:spPr bwMode="auto">
            <a:xfrm>
              <a:off x="2821400" y="2717493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D646D80-206A-A846-52F6-61DE693D9046}"/>
                </a:ext>
              </a:extLst>
            </p:cNvPr>
            <p:cNvSpPr txBox="1"/>
            <p:nvPr/>
          </p:nvSpPr>
          <p:spPr bwMode="auto">
            <a:xfrm>
              <a:off x="2821400" y="1857456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FEF5BCF-0E3D-26DB-AC38-F8C3CD6EC20E}"/>
                </a:ext>
              </a:extLst>
            </p:cNvPr>
            <p:cNvSpPr txBox="1"/>
            <p:nvPr/>
          </p:nvSpPr>
          <p:spPr bwMode="auto">
            <a:xfrm>
              <a:off x="2819400" y="4419600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A8D02868-B67B-46CA-D71B-EF93C06684B6}"/>
                </a:ext>
              </a:extLst>
            </p:cNvPr>
            <p:cNvCxnSpPr/>
            <p:nvPr/>
          </p:nvCxnSpPr>
          <p:spPr bwMode="auto">
            <a:xfrm rot="5400000">
              <a:off x="2919241" y="3075242"/>
              <a:ext cx="1444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B8D5ABF-A2D5-651C-EA3C-5F9969722FF0}"/>
                </a:ext>
              </a:extLst>
            </p:cNvPr>
            <p:cNvSpPr txBox="1"/>
            <p:nvPr/>
          </p:nvSpPr>
          <p:spPr bwMode="auto">
            <a:xfrm>
              <a:off x="2286000" y="269748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835755E0-5A3C-3359-368F-F52BA66DBCF1}"/>
                </a:ext>
              </a:extLst>
            </p:cNvPr>
            <p:cNvCxnSpPr/>
            <p:nvPr/>
          </p:nvCxnSpPr>
          <p:spPr bwMode="auto">
            <a:xfrm rot="10800000">
              <a:off x="2736689" y="2860898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40470E73-E3B8-1D5B-73A9-479A2D6AD756}"/>
                </a:ext>
              </a:extLst>
            </p:cNvPr>
            <p:cNvCxnSpPr/>
            <p:nvPr/>
          </p:nvCxnSpPr>
          <p:spPr bwMode="auto">
            <a:xfrm rot="10800000">
              <a:off x="3074827" y="2860898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F988FF5-66D3-D112-940E-87D75400F424}"/>
                </a:ext>
              </a:extLst>
            </p:cNvPr>
            <p:cNvSpPr txBox="1"/>
            <p:nvPr/>
          </p:nvSpPr>
          <p:spPr bwMode="auto">
            <a:xfrm>
              <a:off x="3159213" y="2717493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C72E6E4-4D26-5FD2-580D-87FE44ABEAB1}"/>
                </a:ext>
              </a:extLst>
            </p:cNvPr>
            <p:cNvSpPr txBox="1"/>
            <p:nvPr/>
          </p:nvSpPr>
          <p:spPr bwMode="auto">
            <a:xfrm>
              <a:off x="2821400" y="2287475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D5A9E1E-EE53-ED9B-2C23-F4DB07A32270}"/>
                </a:ext>
              </a:extLst>
            </p:cNvPr>
            <p:cNvCxnSpPr/>
            <p:nvPr/>
          </p:nvCxnSpPr>
          <p:spPr bwMode="auto">
            <a:xfrm rot="5400000">
              <a:off x="2920035" y="2215489"/>
              <a:ext cx="14289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2AEC3B1-B64F-B253-A6AF-51142CB1A0AE}"/>
                </a:ext>
              </a:extLst>
            </p:cNvPr>
            <p:cNvSpPr txBox="1"/>
            <p:nvPr/>
          </p:nvSpPr>
          <p:spPr bwMode="auto">
            <a:xfrm>
              <a:off x="2821400" y="3147512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DD097FB-FCE4-D9FE-ADB6-D4D6C8542309}"/>
                </a:ext>
              </a:extLst>
            </p:cNvPr>
            <p:cNvCxnSpPr/>
            <p:nvPr/>
          </p:nvCxnSpPr>
          <p:spPr bwMode="auto">
            <a:xfrm rot="5400000">
              <a:off x="2917654" y="4347010"/>
              <a:ext cx="142895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DFFBEB6-F8A5-4DA6-A89B-73F28185BAD9}"/>
                </a:ext>
              </a:extLst>
            </p:cNvPr>
            <p:cNvSpPr txBox="1"/>
            <p:nvPr/>
          </p:nvSpPr>
          <p:spPr bwMode="auto">
            <a:xfrm>
              <a:off x="2265202" y="3152856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49398317-2EE9-2E16-C76C-BFC24CCA0360}"/>
                </a:ext>
              </a:extLst>
            </p:cNvPr>
            <p:cNvCxnSpPr/>
            <p:nvPr/>
          </p:nvCxnSpPr>
          <p:spPr bwMode="auto">
            <a:xfrm rot="10800000">
              <a:off x="2736689" y="3291173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49E043C-5CA6-5AD9-9A31-E050885D0F7A}"/>
                </a:ext>
              </a:extLst>
            </p:cNvPr>
            <p:cNvCxnSpPr/>
            <p:nvPr/>
          </p:nvCxnSpPr>
          <p:spPr bwMode="auto">
            <a:xfrm rot="10800000">
              <a:off x="3074827" y="3291173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61279F53-FEE6-A578-40B5-EF37A450A84E}"/>
                </a:ext>
              </a:extLst>
            </p:cNvPr>
            <p:cNvSpPr txBox="1"/>
            <p:nvPr/>
          </p:nvSpPr>
          <p:spPr bwMode="auto">
            <a:xfrm>
              <a:off x="3159213" y="314348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434F1AE-3E95-29CE-191D-030F5FE68B99}"/>
                </a:ext>
              </a:extLst>
            </p:cNvPr>
            <p:cNvCxnSpPr/>
            <p:nvPr/>
          </p:nvCxnSpPr>
          <p:spPr bwMode="auto">
            <a:xfrm rot="5400000">
              <a:off x="2919242" y="3505515"/>
              <a:ext cx="14448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FFDBB01-48C8-54B5-2673-014CAE15167D}"/>
                </a:ext>
              </a:extLst>
            </p:cNvPr>
            <p:cNvSpPr txBox="1"/>
            <p:nvPr/>
          </p:nvSpPr>
          <p:spPr bwMode="auto">
            <a:xfrm>
              <a:off x="2821400" y="3577530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04F330E0-AC81-112E-008C-8FE51F2B23EB}"/>
                </a:ext>
              </a:extLst>
            </p:cNvPr>
            <p:cNvSpPr txBox="1"/>
            <p:nvPr/>
          </p:nvSpPr>
          <p:spPr bwMode="auto">
            <a:xfrm>
              <a:off x="2399135" y="3577530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7A681E4F-9983-AB11-20F8-79AF1CC2BCB3}"/>
                </a:ext>
              </a:extLst>
            </p:cNvPr>
            <p:cNvCxnSpPr/>
            <p:nvPr/>
          </p:nvCxnSpPr>
          <p:spPr bwMode="auto">
            <a:xfrm rot="10800000">
              <a:off x="2736689" y="3721446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8B591DE-71F1-CD89-027D-49BBDB082B5C}"/>
                </a:ext>
              </a:extLst>
            </p:cNvPr>
            <p:cNvCxnSpPr/>
            <p:nvPr/>
          </p:nvCxnSpPr>
          <p:spPr bwMode="auto">
            <a:xfrm rot="10800000">
              <a:off x="3074827" y="3721446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A13F05E-E9DA-8455-1EE0-C6B5901060B1}"/>
                </a:ext>
              </a:extLst>
            </p:cNvPr>
            <p:cNvSpPr txBox="1"/>
            <p:nvPr/>
          </p:nvSpPr>
          <p:spPr bwMode="auto">
            <a:xfrm>
              <a:off x="3159213" y="3577530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grpSp>
          <p:nvGrpSpPr>
            <p:cNvPr id="5184" name="Group 148">
              <a:extLst>
                <a:ext uri="{FF2B5EF4-FFF2-40B4-BE49-F238E27FC236}">
                  <a16:creationId xmlns:a16="http://schemas.microsoft.com/office/drawing/2014/main" id="{B20ECFA5-15FA-1CF9-724A-6E35DCC9B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8713" y="3862388"/>
              <a:ext cx="1457325" cy="511175"/>
              <a:chOff x="3182548" y="5811446"/>
              <a:chExt cx="1056519" cy="470708"/>
            </a:xfrm>
          </p:grpSpPr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7CC12FB9-2893-ED7C-9A3A-1461279682AA}"/>
                  </a:ext>
                </a:extLst>
              </p:cNvPr>
              <p:cNvCxnSpPr/>
              <p:nvPr/>
            </p:nvCxnSpPr>
            <p:spPr bwMode="auto">
              <a:xfrm rot="5400000">
                <a:off x="3546497" y="5876999"/>
                <a:ext cx="131583" cy="1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4CBC654-E5B1-6F48-1D94-8BC41CAB0709}"/>
                  </a:ext>
                </a:extLst>
              </p:cNvPr>
              <p:cNvSpPr txBox="1"/>
              <p:nvPr/>
            </p:nvSpPr>
            <p:spPr bwMode="auto">
              <a:xfrm>
                <a:off x="3488799" y="5943600"/>
                <a:ext cx="30809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57A7C2F2-1DF7-8BB6-402F-FAF348CA73A3}"/>
                  </a:ext>
                </a:extLst>
              </p:cNvPr>
              <p:cNvSpPr txBox="1"/>
              <p:nvPr/>
            </p:nvSpPr>
            <p:spPr bwMode="auto">
              <a:xfrm>
                <a:off x="3182548" y="5943600"/>
                <a:ext cx="341760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H</a:t>
                </a:r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965F74BE-2612-8FA2-8F0B-553C9D1C3279}"/>
                  </a:ext>
                </a:extLst>
              </p:cNvPr>
              <p:cNvCxnSpPr/>
              <p:nvPr/>
            </p:nvCxnSpPr>
            <p:spPr bwMode="auto">
              <a:xfrm rot="10800000">
                <a:off x="3427571" y="6076411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A502DC7E-B75A-9B28-0244-90382386C7F4}"/>
                  </a:ext>
                </a:extLst>
              </p:cNvPr>
              <p:cNvCxnSpPr/>
              <p:nvPr/>
            </p:nvCxnSpPr>
            <p:spPr bwMode="auto">
              <a:xfrm rot="10800000">
                <a:off x="3672711" y="6076411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FF5CB2B-8585-1BDD-F8A2-4CE530E0B9EA}"/>
                  </a:ext>
                </a:extLst>
              </p:cNvPr>
              <p:cNvSpPr txBox="1"/>
              <p:nvPr/>
            </p:nvSpPr>
            <p:spPr bwMode="auto">
              <a:xfrm>
                <a:off x="3733800" y="5943600"/>
                <a:ext cx="505267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</p:grpSp>
      </p:grpSp>
      <p:grpSp>
        <p:nvGrpSpPr>
          <p:cNvPr id="8" name="Group 185">
            <a:extLst>
              <a:ext uri="{FF2B5EF4-FFF2-40B4-BE49-F238E27FC236}">
                <a16:creationId xmlns:a16="http://schemas.microsoft.com/office/drawing/2014/main" id="{ADD953A0-BA56-EF63-8263-EDBB2B24115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1752600" cy="2928938"/>
            <a:chOff x="131602" y="257256"/>
            <a:chExt cx="1752600" cy="2929354"/>
          </a:xfrm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CBB7A2-3B25-CDA5-44E0-CF06CABE93A8}"/>
                </a:ext>
              </a:extLst>
            </p:cNvPr>
            <p:cNvCxnSpPr/>
            <p:nvPr/>
          </p:nvCxnSpPr>
          <p:spPr bwMode="auto">
            <a:xfrm rot="5400000">
              <a:off x="785643" y="1044768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322281C-37C6-EF29-340F-E7E6D7DB5D9D}"/>
                </a:ext>
              </a:extLst>
            </p:cNvPr>
            <p:cNvSpPr txBox="1"/>
            <p:nvPr/>
          </p:nvSpPr>
          <p:spPr bwMode="auto">
            <a:xfrm>
              <a:off x="687800" y="1117293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42FB0F7-4186-408E-8EFE-859D2DC567F9}"/>
                </a:ext>
              </a:extLst>
            </p:cNvPr>
            <p:cNvSpPr txBox="1"/>
            <p:nvPr/>
          </p:nvSpPr>
          <p:spPr bwMode="auto">
            <a:xfrm>
              <a:off x="687800" y="257256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6206FAB-083B-0E45-CF71-A5E93F2BC150}"/>
                </a:ext>
              </a:extLst>
            </p:cNvPr>
            <p:cNvSpPr txBox="1"/>
            <p:nvPr/>
          </p:nvSpPr>
          <p:spPr bwMode="auto">
            <a:xfrm>
              <a:off x="685800" y="2819400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3F91B5B5-8D34-8D38-3A3B-CDF67C4B9CA5}"/>
                </a:ext>
              </a:extLst>
            </p:cNvPr>
            <p:cNvCxnSpPr/>
            <p:nvPr/>
          </p:nvCxnSpPr>
          <p:spPr bwMode="auto">
            <a:xfrm rot="5400000">
              <a:off x="785642" y="1475042"/>
              <a:ext cx="1444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0B1E2D8D-CC78-05F0-2699-F36B3350D149}"/>
                </a:ext>
              </a:extLst>
            </p:cNvPr>
            <p:cNvSpPr txBox="1"/>
            <p:nvPr/>
          </p:nvSpPr>
          <p:spPr bwMode="auto">
            <a:xfrm>
              <a:off x="265535" y="1117293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00C328ED-A59C-6890-9886-DB309E965E91}"/>
                </a:ext>
              </a:extLst>
            </p:cNvPr>
            <p:cNvCxnSpPr/>
            <p:nvPr/>
          </p:nvCxnSpPr>
          <p:spPr bwMode="auto">
            <a:xfrm rot="10800000">
              <a:off x="603090" y="1260698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99B57AF-03EB-3E2D-57D9-EB7C40850879}"/>
                </a:ext>
              </a:extLst>
            </p:cNvPr>
            <p:cNvCxnSpPr/>
            <p:nvPr/>
          </p:nvCxnSpPr>
          <p:spPr bwMode="auto">
            <a:xfrm rot="10800000">
              <a:off x="941227" y="1260698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BD57497-541D-0E85-A347-9CC3A8DF2E3C}"/>
                </a:ext>
              </a:extLst>
            </p:cNvPr>
            <p:cNvSpPr txBox="1"/>
            <p:nvPr/>
          </p:nvSpPr>
          <p:spPr bwMode="auto">
            <a:xfrm>
              <a:off x="1025613" y="1117293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A9AFE8F5-3944-6880-AA98-3CC392426790}"/>
                </a:ext>
              </a:extLst>
            </p:cNvPr>
            <p:cNvSpPr txBox="1"/>
            <p:nvPr/>
          </p:nvSpPr>
          <p:spPr bwMode="auto">
            <a:xfrm>
              <a:off x="687800" y="687275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D5FCDE05-676D-B41F-B82F-8B926811A228}"/>
                </a:ext>
              </a:extLst>
            </p:cNvPr>
            <p:cNvCxnSpPr/>
            <p:nvPr/>
          </p:nvCxnSpPr>
          <p:spPr bwMode="auto">
            <a:xfrm rot="5400000">
              <a:off x="786436" y="615289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CD35A80-2752-1E01-F189-6F77AC712A3B}"/>
                </a:ext>
              </a:extLst>
            </p:cNvPr>
            <p:cNvSpPr txBox="1"/>
            <p:nvPr/>
          </p:nvSpPr>
          <p:spPr bwMode="auto">
            <a:xfrm>
              <a:off x="687800" y="1547312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0065A800-AE65-C898-AF30-3F745D547B9C}"/>
                </a:ext>
              </a:extLst>
            </p:cNvPr>
            <p:cNvCxnSpPr/>
            <p:nvPr/>
          </p:nvCxnSpPr>
          <p:spPr bwMode="auto">
            <a:xfrm rot="5400000">
              <a:off x="783262" y="2746016"/>
              <a:ext cx="144483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8CB32EB8-318B-E3B7-A7B2-4C0401E72C3A}"/>
                </a:ext>
              </a:extLst>
            </p:cNvPr>
            <p:cNvSpPr txBox="1"/>
            <p:nvPr/>
          </p:nvSpPr>
          <p:spPr bwMode="auto">
            <a:xfrm>
              <a:off x="131602" y="1552656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E9CAB3B-C194-AC79-DCD2-C1083221C525}"/>
                </a:ext>
              </a:extLst>
            </p:cNvPr>
            <p:cNvCxnSpPr/>
            <p:nvPr/>
          </p:nvCxnSpPr>
          <p:spPr bwMode="auto">
            <a:xfrm rot="10800000">
              <a:off x="603090" y="1690973"/>
              <a:ext cx="16986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2A51F7A5-7AAE-1926-F652-48C549421194}"/>
                </a:ext>
              </a:extLst>
            </p:cNvPr>
            <p:cNvCxnSpPr/>
            <p:nvPr/>
          </p:nvCxnSpPr>
          <p:spPr bwMode="auto">
            <a:xfrm rot="10800000">
              <a:off x="941227" y="1690973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B978286E-49B8-C8B1-0F3F-C803CCAE0C97}"/>
                </a:ext>
              </a:extLst>
            </p:cNvPr>
            <p:cNvSpPr txBox="1"/>
            <p:nvPr/>
          </p:nvSpPr>
          <p:spPr bwMode="auto">
            <a:xfrm>
              <a:off x="1025613" y="154328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8F3F3F07-91ED-241A-A0A5-01F18EA4A220}"/>
                </a:ext>
              </a:extLst>
            </p:cNvPr>
            <p:cNvCxnSpPr/>
            <p:nvPr/>
          </p:nvCxnSpPr>
          <p:spPr bwMode="auto">
            <a:xfrm rot="5400000">
              <a:off x="786436" y="1904522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6AAA1D30-0C49-FA3C-76EE-E69591C91A2D}"/>
                </a:ext>
              </a:extLst>
            </p:cNvPr>
            <p:cNvSpPr txBox="1"/>
            <p:nvPr/>
          </p:nvSpPr>
          <p:spPr bwMode="auto">
            <a:xfrm>
              <a:off x="687800" y="1977330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CF0F7FF-1D33-50FF-27CD-47F55051174E}"/>
                </a:ext>
              </a:extLst>
            </p:cNvPr>
            <p:cNvSpPr txBox="1"/>
            <p:nvPr/>
          </p:nvSpPr>
          <p:spPr bwMode="auto">
            <a:xfrm>
              <a:off x="152400" y="19812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9E46EBB-844F-FC5A-0B56-ABD4D5C1A74A}"/>
                </a:ext>
              </a:extLst>
            </p:cNvPr>
            <p:cNvCxnSpPr/>
            <p:nvPr/>
          </p:nvCxnSpPr>
          <p:spPr bwMode="auto">
            <a:xfrm rot="10800000">
              <a:off x="603090" y="2121246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6C0C3CA-CD4F-D07D-A74E-3F7DE95AD300}"/>
                </a:ext>
              </a:extLst>
            </p:cNvPr>
            <p:cNvCxnSpPr/>
            <p:nvPr/>
          </p:nvCxnSpPr>
          <p:spPr bwMode="auto">
            <a:xfrm rot="10800000">
              <a:off x="941227" y="2121246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FF942298-E441-6F59-71AB-D3EDAA12CC14}"/>
                </a:ext>
              </a:extLst>
            </p:cNvPr>
            <p:cNvSpPr txBox="1"/>
            <p:nvPr/>
          </p:nvSpPr>
          <p:spPr bwMode="auto">
            <a:xfrm>
              <a:off x="1025613" y="197733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grpSp>
          <p:nvGrpSpPr>
            <p:cNvPr id="5154" name="Group 178">
              <a:extLst>
                <a:ext uri="{FF2B5EF4-FFF2-40B4-BE49-F238E27FC236}">
                  <a16:creationId xmlns:a16="http://schemas.microsoft.com/office/drawing/2014/main" id="{6A81CC45-6007-9647-6664-C926DBB974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535" y="2262811"/>
              <a:ext cx="1456752" cy="510550"/>
              <a:chOff x="3182548" y="5811446"/>
              <a:chExt cx="1056519" cy="470708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B73BC787-63C7-92EC-DB7A-6AC68CCA55EA}"/>
                  </a:ext>
                </a:extLst>
              </p:cNvPr>
              <p:cNvCxnSpPr/>
              <p:nvPr/>
            </p:nvCxnSpPr>
            <p:spPr bwMode="auto">
              <a:xfrm rot="5400000">
                <a:off x="3546281" y="5876506"/>
                <a:ext cx="131744" cy="1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E8740A38-B081-0A34-2B26-76DC31B9F038}"/>
                  </a:ext>
                </a:extLst>
              </p:cNvPr>
              <p:cNvSpPr txBox="1"/>
              <p:nvPr/>
            </p:nvSpPr>
            <p:spPr bwMode="auto">
              <a:xfrm>
                <a:off x="3488799" y="5943600"/>
                <a:ext cx="30809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CDDCEF2B-8951-25FA-713D-308A8AC1ED58}"/>
                  </a:ext>
                </a:extLst>
              </p:cNvPr>
              <p:cNvSpPr txBox="1"/>
              <p:nvPr/>
            </p:nvSpPr>
            <p:spPr bwMode="auto">
              <a:xfrm>
                <a:off x="3182548" y="5943600"/>
                <a:ext cx="341760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H</a:t>
                </a:r>
              </a:p>
            </p:txBody>
          </p: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4A7C3E6-24E6-84D5-068F-A7782F353515}"/>
                  </a:ext>
                </a:extLst>
              </p:cNvPr>
              <p:cNvCxnSpPr/>
              <p:nvPr/>
            </p:nvCxnSpPr>
            <p:spPr bwMode="auto">
              <a:xfrm rot="10800000">
                <a:off x="3427362" y="6076161"/>
                <a:ext cx="122043" cy="14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63883150-5414-EFED-D281-C5CAA89825CF}"/>
                  </a:ext>
                </a:extLst>
              </p:cNvPr>
              <p:cNvCxnSpPr/>
              <p:nvPr/>
            </p:nvCxnSpPr>
            <p:spPr bwMode="auto">
              <a:xfrm rot="10800000">
                <a:off x="3672598" y="6076161"/>
                <a:ext cx="122043" cy="146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70B8E325-F97D-470E-3E39-F6CE7A692D84}"/>
                  </a:ext>
                </a:extLst>
              </p:cNvPr>
              <p:cNvSpPr txBox="1"/>
              <p:nvPr/>
            </p:nvSpPr>
            <p:spPr bwMode="auto">
              <a:xfrm>
                <a:off x="3733800" y="5943600"/>
                <a:ext cx="505267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</p:grp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6F8D9454-C00F-79AC-D866-54561551BE56}"/>
              </a:ext>
            </a:extLst>
          </p:cNvPr>
          <p:cNvSpPr txBox="1"/>
          <p:nvPr/>
        </p:nvSpPr>
        <p:spPr>
          <a:xfrm>
            <a:off x="6781800" y="5867400"/>
            <a:ext cx="22256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Heks</a:t>
            </a: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oze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>
            <a:extLst>
              <a:ext uri="{FF2B5EF4-FFF2-40B4-BE49-F238E27FC236}">
                <a16:creationId xmlns:a16="http://schemas.microsoft.com/office/drawing/2014/main" id="{D8FF8440-04CE-206A-C26F-A7D328C3F23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524000"/>
            <a:ext cx="1906588" cy="1941513"/>
            <a:chOff x="4724400" y="762000"/>
            <a:chExt cx="1220788" cy="148356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C1AB223-199C-78EB-5533-C0FD22D901B3}"/>
                </a:ext>
              </a:extLst>
            </p:cNvPr>
            <p:cNvCxnSpPr/>
            <p:nvPr/>
          </p:nvCxnSpPr>
          <p:spPr>
            <a:xfrm rot="5400000">
              <a:off x="5525710" y="209463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7C4F7EB-3FD7-05D0-D311-06FCD2960282}"/>
                </a:ext>
              </a:extLst>
            </p:cNvPr>
            <p:cNvCxnSpPr/>
            <p:nvPr/>
          </p:nvCxnSpPr>
          <p:spPr>
            <a:xfrm rot="5400000">
              <a:off x="5829538" y="1789045"/>
              <a:ext cx="229266" cy="20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DF7D4C-5F77-946B-EFEB-461390DC878E}"/>
                </a:ext>
              </a:extLst>
            </p:cNvPr>
            <p:cNvSpPr txBox="1"/>
            <p:nvPr/>
          </p:nvSpPr>
          <p:spPr>
            <a:xfrm>
              <a:off x="5505054" y="1169585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6" name="Group 74">
              <a:extLst>
                <a:ext uri="{FF2B5EF4-FFF2-40B4-BE49-F238E27FC236}">
                  <a16:creationId xmlns:a16="http://schemas.microsoft.com/office/drawing/2014/main" id="{4B68FF7F-48B3-535D-410E-585B8D7F94A6}"/>
                </a:ext>
              </a:extLst>
            </p:cNvPr>
            <p:cNvGrpSpPr/>
            <p:nvPr/>
          </p:nvGrpSpPr>
          <p:grpSpPr>
            <a:xfrm>
              <a:off x="4876693" y="1102561"/>
              <a:ext cx="954089" cy="1143001"/>
              <a:chOff x="4876693" y="1102561"/>
              <a:chExt cx="95408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512AD0D-6CDB-0982-0752-DF7CA353A3F8}"/>
                  </a:ext>
                </a:extLst>
              </p:cNvPr>
              <p:cNvCxnSpPr/>
              <p:nvPr/>
            </p:nvCxnSpPr>
            <p:spPr>
              <a:xfrm rot="14400000">
                <a:off x="4572687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EF0CA6A-D72D-5912-F692-454130E39C19}"/>
                  </a:ext>
                </a:extLst>
              </p:cNvPr>
              <p:cNvCxnSpPr/>
              <p:nvPr/>
            </p:nvCxnSpPr>
            <p:spPr>
              <a:xfrm rot="10800000">
                <a:off x="5029200" y="1143000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68339EA-A79F-FEF5-46DB-96C196B539EC}"/>
                  </a:ext>
                </a:extLst>
              </p:cNvPr>
              <p:cNvCxnSpPr/>
              <p:nvPr/>
            </p:nvCxnSpPr>
            <p:spPr>
              <a:xfrm rot="7200000">
                <a:off x="4572687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EDDB7BF-0873-FFCF-4908-1A6DACB866BA}"/>
                  </a:ext>
                </a:extLst>
              </p:cNvPr>
              <p:cNvCxnSpPr/>
              <p:nvPr/>
            </p:nvCxnSpPr>
            <p:spPr>
              <a:xfrm rot="14400000">
                <a:off x="5601388" y="1472559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412C9B88-50B9-B50B-0F71-B15E90D185B0}"/>
                  </a:ext>
                </a:extLst>
              </p:cNvPr>
              <p:cNvCxnSpPr/>
              <p:nvPr/>
            </p:nvCxnSpPr>
            <p:spPr>
              <a:xfrm rot="10800000">
                <a:off x="5029200" y="2209800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5324351-4257-89AE-98E2-A84DFF0AD165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2A64A3D-659C-F241-3A39-BCE6CFE8753D}"/>
                </a:ext>
              </a:extLst>
            </p:cNvPr>
            <p:cNvCxnSpPr/>
            <p:nvPr/>
          </p:nvCxnSpPr>
          <p:spPr>
            <a:xfrm rot="5400000">
              <a:off x="4915824" y="1941791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9A3CA1B-F23A-2DD9-819B-2B2FE61DFAE4}"/>
                </a:ext>
              </a:extLst>
            </p:cNvPr>
            <p:cNvCxnSpPr/>
            <p:nvPr/>
          </p:nvCxnSpPr>
          <p:spPr>
            <a:xfrm rot="5400000">
              <a:off x="4610783" y="1789045"/>
              <a:ext cx="229266" cy="203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BEED210-F97D-87EF-C101-C053560105D8}"/>
                </a:ext>
              </a:extLst>
            </p:cNvPr>
            <p:cNvCxnSpPr/>
            <p:nvPr/>
          </p:nvCxnSpPr>
          <p:spPr>
            <a:xfrm rot="5400000">
              <a:off x="4915824" y="117999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4227AEC-1824-C715-9386-922E20BDAF58}"/>
                </a:ext>
              </a:extLst>
            </p:cNvPr>
            <p:cNvSpPr txBox="1"/>
            <p:nvPr/>
          </p:nvSpPr>
          <p:spPr>
            <a:xfrm>
              <a:off x="4876800" y="762000"/>
              <a:ext cx="613994" cy="282216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DF50ADB-FB99-917C-0887-B790A79AF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191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glukoza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C74C0B-AAD8-7698-53D6-94E725E29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07CBB4-4525-AF64-AC47-4C27307148F8}"/>
              </a:ext>
            </a:extLst>
          </p:cNvPr>
          <p:cNvCxnSpPr/>
          <p:nvPr/>
        </p:nvCxnSpPr>
        <p:spPr bwMode="auto">
          <a:xfrm rot="5400000">
            <a:off x="806451" y="1930400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63FA703-67CE-7131-5C06-46896E840C36}"/>
              </a:ext>
            </a:extLst>
          </p:cNvPr>
          <p:cNvSpPr txBox="1"/>
          <p:nvPr/>
        </p:nvSpPr>
        <p:spPr bwMode="auto">
          <a:xfrm>
            <a:off x="708598" y="2003037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9B7E6E-7DEA-E324-553D-0ECA31C0CB62}"/>
              </a:ext>
            </a:extLst>
          </p:cNvPr>
          <p:cNvSpPr txBox="1"/>
          <p:nvPr/>
        </p:nvSpPr>
        <p:spPr bwMode="auto">
          <a:xfrm>
            <a:off x="708598" y="1143000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A3EA3E-16A0-B3EE-E87D-47765A1F0CC1}"/>
              </a:ext>
            </a:extLst>
          </p:cNvPr>
          <p:cNvSpPr txBox="1"/>
          <p:nvPr/>
        </p:nvSpPr>
        <p:spPr bwMode="auto">
          <a:xfrm>
            <a:off x="706598" y="3705144"/>
            <a:ext cx="119840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58E0BC-4186-63BE-C7E5-F5E433647B87}"/>
              </a:ext>
            </a:extLst>
          </p:cNvPr>
          <p:cNvCxnSpPr/>
          <p:nvPr/>
        </p:nvCxnSpPr>
        <p:spPr bwMode="auto">
          <a:xfrm rot="5400000">
            <a:off x="806450" y="2360613"/>
            <a:ext cx="144463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6DECAA-5FCC-8E89-DFA0-509E40CABB0F}"/>
              </a:ext>
            </a:extLst>
          </p:cNvPr>
          <p:cNvSpPr txBox="1"/>
          <p:nvPr/>
        </p:nvSpPr>
        <p:spPr bwMode="auto">
          <a:xfrm>
            <a:off x="286333" y="2003037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EFFBC7F-83CB-3D6F-E527-CECAD5128FB5}"/>
              </a:ext>
            </a:extLst>
          </p:cNvPr>
          <p:cNvCxnSpPr/>
          <p:nvPr/>
        </p:nvCxnSpPr>
        <p:spPr bwMode="auto">
          <a:xfrm rot="10800000">
            <a:off x="623888" y="2146300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11E2676-EF2B-BA15-B660-933141C3106E}"/>
              </a:ext>
            </a:extLst>
          </p:cNvPr>
          <p:cNvCxnSpPr/>
          <p:nvPr/>
        </p:nvCxnSpPr>
        <p:spPr bwMode="auto">
          <a:xfrm rot="10800000">
            <a:off x="962025" y="2146300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1F895D8-B334-80FF-84C0-A06E90DB6431}"/>
              </a:ext>
            </a:extLst>
          </p:cNvPr>
          <p:cNvSpPr txBox="1"/>
          <p:nvPr/>
        </p:nvSpPr>
        <p:spPr bwMode="auto">
          <a:xfrm>
            <a:off x="1046411" y="2003037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9945A7-D377-C2AC-6C29-AD69CBDD8E43}"/>
              </a:ext>
            </a:extLst>
          </p:cNvPr>
          <p:cNvSpPr txBox="1"/>
          <p:nvPr/>
        </p:nvSpPr>
        <p:spPr bwMode="auto">
          <a:xfrm>
            <a:off x="708598" y="1573019"/>
            <a:ext cx="793925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C=O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E1619EA-5971-55D0-63F6-1C757BEB810A}"/>
              </a:ext>
            </a:extLst>
          </p:cNvPr>
          <p:cNvCxnSpPr/>
          <p:nvPr/>
        </p:nvCxnSpPr>
        <p:spPr bwMode="auto">
          <a:xfrm rot="5400000">
            <a:off x="807244" y="1500982"/>
            <a:ext cx="1428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4D6658-1CED-5006-569F-FBFA820B845C}"/>
              </a:ext>
            </a:extLst>
          </p:cNvPr>
          <p:cNvSpPr txBox="1"/>
          <p:nvPr/>
        </p:nvSpPr>
        <p:spPr bwMode="auto">
          <a:xfrm>
            <a:off x="708598" y="2433056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BB1BCD0-16BF-3A0B-2EE0-D3A00A46B681}"/>
              </a:ext>
            </a:extLst>
          </p:cNvPr>
          <p:cNvCxnSpPr/>
          <p:nvPr/>
        </p:nvCxnSpPr>
        <p:spPr bwMode="auto">
          <a:xfrm rot="5400000">
            <a:off x="804863" y="3632200"/>
            <a:ext cx="142875" cy="31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A8EFD85-EE1F-3FF7-363B-DA45FEA1DFED}"/>
              </a:ext>
            </a:extLst>
          </p:cNvPr>
          <p:cNvSpPr txBox="1"/>
          <p:nvPr/>
        </p:nvSpPr>
        <p:spPr bwMode="auto">
          <a:xfrm>
            <a:off x="152400" y="2438400"/>
            <a:ext cx="533400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91FD9BD-358E-A75F-7A5E-DBAFD702B77F}"/>
              </a:ext>
            </a:extLst>
          </p:cNvPr>
          <p:cNvCxnSpPr/>
          <p:nvPr/>
        </p:nvCxnSpPr>
        <p:spPr bwMode="auto">
          <a:xfrm rot="10800000">
            <a:off x="623888" y="2576513"/>
            <a:ext cx="1698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AB48125-DA28-0BF2-2867-CAE0F232393D}"/>
              </a:ext>
            </a:extLst>
          </p:cNvPr>
          <p:cNvCxnSpPr/>
          <p:nvPr/>
        </p:nvCxnSpPr>
        <p:spPr bwMode="auto">
          <a:xfrm rot="10800000">
            <a:off x="962025" y="2576513"/>
            <a:ext cx="1682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E38A0AA-5D65-D187-FCB1-28937A4B95D1}"/>
              </a:ext>
            </a:extLst>
          </p:cNvPr>
          <p:cNvSpPr txBox="1"/>
          <p:nvPr/>
        </p:nvSpPr>
        <p:spPr bwMode="auto">
          <a:xfrm>
            <a:off x="1046411" y="2429031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AE4956-844C-EB0A-C2CB-AE40C748569F}"/>
              </a:ext>
            </a:extLst>
          </p:cNvPr>
          <p:cNvCxnSpPr/>
          <p:nvPr/>
        </p:nvCxnSpPr>
        <p:spPr bwMode="auto">
          <a:xfrm rot="5400000">
            <a:off x="806451" y="2790825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F73C37B-4B02-6DE7-38B5-B52FCDA61B66}"/>
              </a:ext>
            </a:extLst>
          </p:cNvPr>
          <p:cNvSpPr txBox="1"/>
          <p:nvPr/>
        </p:nvSpPr>
        <p:spPr bwMode="auto">
          <a:xfrm>
            <a:off x="708598" y="2863074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99052D-5A6B-0318-07E5-2E17119B9F66}"/>
              </a:ext>
            </a:extLst>
          </p:cNvPr>
          <p:cNvSpPr txBox="1"/>
          <p:nvPr/>
        </p:nvSpPr>
        <p:spPr bwMode="auto">
          <a:xfrm>
            <a:off x="286333" y="2863074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43AB60-A1EA-207B-979A-21FCAF924F5E}"/>
              </a:ext>
            </a:extLst>
          </p:cNvPr>
          <p:cNvCxnSpPr/>
          <p:nvPr/>
        </p:nvCxnSpPr>
        <p:spPr bwMode="auto">
          <a:xfrm rot="10800000">
            <a:off x="623888" y="3006725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9FFA81E-D5BB-1058-1D78-4090654293B8}"/>
              </a:ext>
            </a:extLst>
          </p:cNvPr>
          <p:cNvCxnSpPr/>
          <p:nvPr/>
        </p:nvCxnSpPr>
        <p:spPr bwMode="auto">
          <a:xfrm rot="10800000">
            <a:off x="962025" y="3006725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03FEB30-AC79-5650-D696-BC6C92BF5B8E}"/>
              </a:ext>
            </a:extLst>
          </p:cNvPr>
          <p:cNvSpPr txBox="1"/>
          <p:nvPr/>
        </p:nvSpPr>
        <p:spPr bwMode="auto">
          <a:xfrm>
            <a:off x="1046411" y="2863074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grpSp>
        <p:nvGrpSpPr>
          <p:cNvPr id="6172" name="Group 103">
            <a:extLst>
              <a:ext uri="{FF2B5EF4-FFF2-40B4-BE49-F238E27FC236}">
                <a16:creationId xmlns:a16="http://schemas.microsoft.com/office/drawing/2014/main" id="{E8DEABD7-9516-C9B4-9FF5-39FB8EBB2738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3148013"/>
            <a:ext cx="1457325" cy="511175"/>
            <a:chOff x="3182548" y="5811446"/>
            <a:chExt cx="1056519" cy="47070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2C9804A-1B6B-D255-95CD-F69491FA8CEF}"/>
                </a:ext>
              </a:extLst>
            </p:cNvPr>
            <p:cNvCxnSpPr/>
            <p:nvPr/>
          </p:nvCxnSpPr>
          <p:spPr bwMode="auto">
            <a:xfrm rot="5400000">
              <a:off x="3546624" y="5876653"/>
              <a:ext cx="131564" cy="115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5094299-3378-457C-AB43-2E4879EEDF49}"/>
                </a:ext>
              </a:extLst>
            </p:cNvPr>
            <p:cNvSpPr txBox="1"/>
            <p:nvPr/>
          </p:nvSpPr>
          <p:spPr bwMode="auto">
            <a:xfrm>
              <a:off x="3488799" y="594360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31910C-55F0-72BA-41D4-C36248E7A1B8}"/>
                </a:ext>
              </a:extLst>
            </p:cNvPr>
            <p:cNvSpPr txBox="1"/>
            <p:nvPr/>
          </p:nvSpPr>
          <p:spPr bwMode="auto">
            <a:xfrm>
              <a:off x="3182548" y="594360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341DE86-97CD-FB1A-5D1C-551CB57B6AEB}"/>
                </a:ext>
              </a:extLst>
            </p:cNvPr>
            <p:cNvCxnSpPr/>
            <p:nvPr/>
          </p:nvCxnSpPr>
          <p:spPr bwMode="auto">
            <a:xfrm rot="10800000">
              <a:off x="3427688" y="6076036"/>
              <a:ext cx="121995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FCF2EBC-2002-38E9-F8D0-F700F8BC0BC2}"/>
                </a:ext>
              </a:extLst>
            </p:cNvPr>
            <p:cNvCxnSpPr/>
            <p:nvPr/>
          </p:nvCxnSpPr>
          <p:spPr bwMode="auto">
            <a:xfrm rot="10800000">
              <a:off x="3672828" y="6076036"/>
              <a:ext cx="121995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DF18B6-2D04-ECFB-C4DD-1352903A1D42}"/>
                </a:ext>
              </a:extLst>
            </p:cNvPr>
            <p:cNvSpPr txBox="1"/>
            <p:nvPr/>
          </p:nvSpPr>
          <p:spPr bwMode="auto">
            <a:xfrm>
              <a:off x="3733800" y="5943600"/>
              <a:ext cx="50526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3A9AD5D3-006A-179E-421C-E5B849E57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21F5B0B-1281-A3E3-EAEA-433C914467C8}"/>
              </a:ext>
            </a:extLst>
          </p:cNvPr>
          <p:cNvCxnSpPr/>
          <p:nvPr/>
        </p:nvCxnSpPr>
        <p:spPr bwMode="auto">
          <a:xfrm rot="5400000">
            <a:off x="3625851" y="1930400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9DB891A-E2EA-9198-512E-1CC22D4560EA}"/>
              </a:ext>
            </a:extLst>
          </p:cNvPr>
          <p:cNvSpPr txBox="1"/>
          <p:nvPr/>
        </p:nvSpPr>
        <p:spPr bwMode="auto">
          <a:xfrm>
            <a:off x="3527998" y="2003037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78FB113-A86D-0951-72B6-35E5595870EE}"/>
              </a:ext>
            </a:extLst>
          </p:cNvPr>
          <p:cNvSpPr txBox="1"/>
          <p:nvPr/>
        </p:nvSpPr>
        <p:spPr bwMode="auto">
          <a:xfrm>
            <a:off x="3527998" y="1143000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466647-B2B5-5B82-05AB-13DDF11CA8A8}"/>
              </a:ext>
            </a:extLst>
          </p:cNvPr>
          <p:cNvSpPr txBox="1"/>
          <p:nvPr/>
        </p:nvSpPr>
        <p:spPr bwMode="auto">
          <a:xfrm>
            <a:off x="3525998" y="3705144"/>
            <a:ext cx="119840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92D5643-DFE3-AE5C-4F1E-0CE1E786430F}"/>
              </a:ext>
            </a:extLst>
          </p:cNvPr>
          <p:cNvCxnSpPr/>
          <p:nvPr/>
        </p:nvCxnSpPr>
        <p:spPr bwMode="auto">
          <a:xfrm rot="5400000">
            <a:off x="3625850" y="2360613"/>
            <a:ext cx="144463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8587835-1761-1E7A-C2FE-F9338E1FCC46}"/>
              </a:ext>
            </a:extLst>
          </p:cNvPr>
          <p:cNvSpPr txBox="1"/>
          <p:nvPr/>
        </p:nvSpPr>
        <p:spPr bwMode="auto">
          <a:xfrm>
            <a:off x="3105733" y="2003037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14F360-6ED3-720B-6CAE-8DB3DA7F2AEA}"/>
              </a:ext>
            </a:extLst>
          </p:cNvPr>
          <p:cNvCxnSpPr/>
          <p:nvPr/>
        </p:nvCxnSpPr>
        <p:spPr bwMode="auto">
          <a:xfrm rot="10800000">
            <a:off x="3443288" y="2146300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7A7CAAF-0F9C-EE4F-8F13-3458F0889A7D}"/>
              </a:ext>
            </a:extLst>
          </p:cNvPr>
          <p:cNvCxnSpPr/>
          <p:nvPr/>
        </p:nvCxnSpPr>
        <p:spPr bwMode="auto">
          <a:xfrm rot="10800000">
            <a:off x="3781425" y="2146300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93CED98-C004-7322-5C00-F2EDD5E16984}"/>
              </a:ext>
            </a:extLst>
          </p:cNvPr>
          <p:cNvSpPr txBox="1"/>
          <p:nvPr/>
        </p:nvSpPr>
        <p:spPr bwMode="auto">
          <a:xfrm>
            <a:off x="3865811" y="2003037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EA7125-6D81-7513-6150-5C603105D6A9}"/>
              </a:ext>
            </a:extLst>
          </p:cNvPr>
          <p:cNvSpPr txBox="1"/>
          <p:nvPr/>
        </p:nvSpPr>
        <p:spPr bwMode="auto">
          <a:xfrm>
            <a:off x="3527998" y="1573019"/>
            <a:ext cx="308098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C110655-456D-7A0C-9B9E-7F4A93F861DB}"/>
              </a:ext>
            </a:extLst>
          </p:cNvPr>
          <p:cNvCxnSpPr/>
          <p:nvPr/>
        </p:nvCxnSpPr>
        <p:spPr bwMode="auto">
          <a:xfrm rot="5400000">
            <a:off x="3626644" y="1500982"/>
            <a:ext cx="1428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0B22C85-0086-3F20-7766-F305B3444EA6}"/>
              </a:ext>
            </a:extLst>
          </p:cNvPr>
          <p:cNvSpPr txBox="1"/>
          <p:nvPr/>
        </p:nvSpPr>
        <p:spPr bwMode="auto">
          <a:xfrm>
            <a:off x="3527998" y="2433056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D0C9F50-CB4A-DF4E-F8B1-D86191C4EE5F}"/>
              </a:ext>
            </a:extLst>
          </p:cNvPr>
          <p:cNvCxnSpPr/>
          <p:nvPr/>
        </p:nvCxnSpPr>
        <p:spPr bwMode="auto">
          <a:xfrm rot="5400000">
            <a:off x="3624263" y="3632200"/>
            <a:ext cx="142875" cy="31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ED59544E-E639-E045-B8F7-7EC6E1C9B1A4}"/>
              </a:ext>
            </a:extLst>
          </p:cNvPr>
          <p:cNvSpPr txBox="1"/>
          <p:nvPr/>
        </p:nvSpPr>
        <p:spPr bwMode="auto">
          <a:xfrm>
            <a:off x="2971800" y="2438400"/>
            <a:ext cx="533400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6DD9644-286E-1B53-D11F-51E4A38D2653}"/>
              </a:ext>
            </a:extLst>
          </p:cNvPr>
          <p:cNvCxnSpPr/>
          <p:nvPr/>
        </p:nvCxnSpPr>
        <p:spPr bwMode="auto">
          <a:xfrm rot="10800000">
            <a:off x="3443288" y="2576513"/>
            <a:ext cx="1698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EFA0FD-2AC0-1908-BA8D-84E868691CD2}"/>
              </a:ext>
            </a:extLst>
          </p:cNvPr>
          <p:cNvCxnSpPr/>
          <p:nvPr/>
        </p:nvCxnSpPr>
        <p:spPr bwMode="auto">
          <a:xfrm rot="10800000">
            <a:off x="3781425" y="2576513"/>
            <a:ext cx="168275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95E3BC2-E229-F4F7-B71F-D25E2EB1FE89}"/>
              </a:ext>
            </a:extLst>
          </p:cNvPr>
          <p:cNvSpPr txBox="1"/>
          <p:nvPr/>
        </p:nvSpPr>
        <p:spPr bwMode="auto">
          <a:xfrm>
            <a:off x="3865811" y="2429031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513AD2A-378A-2B4A-4F0F-1F153C497467}"/>
              </a:ext>
            </a:extLst>
          </p:cNvPr>
          <p:cNvCxnSpPr/>
          <p:nvPr/>
        </p:nvCxnSpPr>
        <p:spPr bwMode="auto">
          <a:xfrm rot="5400000">
            <a:off x="3625851" y="2790825"/>
            <a:ext cx="1444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9892C5C2-16C2-A3C0-C10B-14863D9A82BD}"/>
              </a:ext>
            </a:extLst>
          </p:cNvPr>
          <p:cNvSpPr txBox="1"/>
          <p:nvPr/>
        </p:nvSpPr>
        <p:spPr bwMode="auto">
          <a:xfrm>
            <a:off x="3527998" y="2863074"/>
            <a:ext cx="424812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3780A79-4A9A-0072-C9D5-1A3E63BD384C}"/>
              </a:ext>
            </a:extLst>
          </p:cNvPr>
          <p:cNvSpPr txBox="1"/>
          <p:nvPr/>
        </p:nvSpPr>
        <p:spPr bwMode="auto">
          <a:xfrm>
            <a:off x="3105733" y="2863074"/>
            <a:ext cx="471226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AC769AE-EFAE-AD3F-5324-D637C62F90A7}"/>
              </a:ext>
            </a:extLst>
          </p:cNvPr>
          <p:cNvCxnSpPr/>
          <p:nvPr/>
        </p:nvCxnSpPr>
        <p:spPr bwMode="auto">
          <a:xfrm rot="10800000">
            <a:off x="3443288" y="3006725"/>
            <a:ext cx="169862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CAC9D88-08B9-D820-7E56-40B55027DCB8}"/>
              </a:ext>
            </a:extLst>
          </p:cNvPr>
          <p:cNvCxnSpPr/>
          <p:nvPr/>
        </p:nvCxnSpPr>
        <p:spPr bwMode="auto">
          <a:xfrm rot="10800000">
            <a:off x="3781425" y="3006725"/>
            <a:ext cx="168275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4BB3774-01E2-7375-F1D3-46EC5FA86265}"/>
              </a:ext>
            </a:extLst>
          </p:cNvPr>
          <p:cNvSpPr txBox="1"/>
          <p:nvPr/>
        </p:nvSpPr>
        <p:spPr bwMode="auto">
          <a:xfrm>
            <a:off x="3865811" y="2863074"/>
            <a:ext cx="696674" cy="367210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</a:p>
        </p:txBody>
      </p:sp>
      <p:grpSp>
        <p:nvGrpSpPr>
          <p:cNvPr id="43" name="Group 103">
            <a:extLst>
              <a:ext uri="{FF2B5EF4-FFF2-40B4-BE49-F238E27FC236}">
                <a16:creationId xmlns:a16="http://schemas.microsoft.com/office/drawing/2014/main" id="{E571544C-F11A-2CBE-9F85-C22133D1A465}"/>
              </a:ext>
            </a:extLst>
          </p:cNvPr>
          <p:cNvGrpSpPr>
            <a:grpSpLocks/>
          </p:cNvGrpSpPr>
          <p:nvPr/>
        </p:nvGrpSpPr>
        <p:grpSpPr bwMode="auto">
          <a:xfrm>
            <a:off x="3105150" y="3148013"/>
            <a:ext cx="1893888" cy="511175"/>
            <a:chOff x="3182548" y="5811447"/>
            <a:chExt cx="1372785" cy="4707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26B5246-B874-405A-2FDE-091E9E5DDDC6}"/>
                </a:ext>
              </a:extLst>
            </p:cNvPr>
            <p:cNvCxnSpPr/>
            <p:nvPr/>
          </p:nvCxnSpPr>
          <p:spPr bwMode="auto">
            <a:xfrm rot="5400000">
              <a:off x="3546552" y="5876654"/>
              <a:ext cx="131564" cy="115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227BEE1-C6FF-8229-388C-AD307D04D734}"/>
                </a:ext>
              </a:extLst>
            </p:cNvPr>
            <p:cNvSpPr txBox="1"/>
            <p:nvPr/>
          </p:nvSpPr>
          <p:spPr bwMode="auto">
            <a:xfrm>
              <a:off x="3488799" y="5943600"/>
              <a:ext cx="308098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A2927C5-E75F-17F9-4391-FC1946BF74F3}"/>
                </a:ext>
              </a:extLst>
            </p:cNvPr>
            <p:cNvSpPr txBox="1"/>
            <p:nvPr/>
          </p:nvSpPr>
          <p:spPr bwMode="auto">
            <a:xfrm>
              <a:off x="3182548" y="5943600"/>
              <a:ext cx="34176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35C2D02-0EC0-BD8D-2FF0-DDC5F4AA3C6D}"/>
                </a:ext>
              </a:extLst>
            </p:cNvPr>
            <p:cNvCxnSpPr/>
            <p:nvPr/>
          </p:nvCxnSpPr>
          <p:spPr bwMode="auto">
            <a:xfrm rot="10800000">
              <a:off x="3427647" y="6076036"/>
              <a:ext cx="121974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21449B-0E25-AAF6-3190-4398BECDA050}"/>
                </a:ext>
              </a:extLst>
            </p:cNvPr>
            <p:cNvCxnSpPr/>
            <p:nvPr/>
          </p:nvCxnSpPr>
          <p:spPr bwMode="auto">
            <a:xfrm rot="10800000">
              <a:off x="3693459" y="6070189"/>
              <a:ext cx="861874" cy="146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5807E73-4CBE-280A-738E-F59BAB6F0DF6}"/>
              </a:ext>
            </a:extLst>
          </p:cNvPr>
          <p:cNvSpPr txBox="1"/>
          <p:nvPr/>
        </p:nvSpPr>
        <p:spPr bwMode="auto">
          <a:xfrm>
            <a:off x="4876800" y="2514600"/>
            <a:ext cx="576311" cy="483339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514B5B8-696C-9166-5CCA-4A43598FCDC6}"/>
              </a:ext>
            </a:extLst>
          </p:cNvPr>
          <p:cNvSpPr txBox="1"/>
          <p:nvPr/>
        </p:nvSpPr>
        <p:spPr bwMode="auto">
          <a:xfrm>
            <a:off x="2895600" y="1600200"/>
            <a:ext cx="533400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F0A4E4D-0456-3E07-CB0B-27B917722A28}"/>
              </a:ext>
            </a:extLst>
          </p:cNvPr>
          <p:cNvCxnSpPr/>
          <p:nvPr/>
        </p:nvCxnSpPr>
        <p:spPr bwMode="auto">
          <a:xfrm rot="10800000">
            <a:off x="3367088" y="1738313"/>
            <a:ext cx="169862" cy="1587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F903D73-5E2E-E8C7-3021-8230E3E838F0}"/>
              </a:ext>
            </a:extLst>
          </p:cNvPr>
          <p:cNvCxnSpPr/>
          <p:nvPr/>
        </p:nvCxnSpPr>
        <p:spPr bwMode="auto">
          <a:xfrm rot="10800000">
            <a:off x="3810000" y="1752600"/>
            <a:ext cx="11890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FDA3F6F-0C36-FF6F-9ED0-1491693E4911}"/>
              </a:ext>
            </a:extLst>
          </p:cNvPr>
          <p:cNvCxnSpPr/>
          <p:nvPr/>
        </p:nvCxnSpPr>
        <p:spPr bwMode="auto">
          <a:xfrm rot="5400000" flipH="1" flipV="1">
            <a:off x="4664075" y="2117725"/>
            <a:ext cx="731838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C9879B8-2182-2C90-99F4-171CD650A2D1}"/>
              </a:ext>
            </a:extLst>
          </p:cNvPr>
          <p:cNvCxnSpPr/>
          <p:nvPr/>
        </p:nvCxnSpPr>
        <p:spPr bwMode="auto">
          <a:xfrm rot="5400000" flipH="1" flipV="1">
            <a:off x="4710112" y="3138488"/>
            <a:ext cx="639763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B0A36AB-CFC8-A226-7369-257864910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1497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&gt; 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90F2B10-5098-BB09-4B96-8227FD32C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1497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 ≤ 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4D2FEAD-1745-C64C-BC46-BB629E4E6816}"/>
              </a:ext>
            </a:extLst>
          </p:cNvPr>
          <p:cNvSpPr/>
          <p:nvPr/>
        </p:nvSpPr>
        <p:spPr>
          <a:xfrm>
            <a:off x="685800" y="1143000"/>
            <a:ext cx="609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EEB3455-E9E4-CBC9-376A-C02E479F37D1}"/>
              </a:ext>
            </a:extLst>
          </p:cNvPr>
          <p:cNvSpPr/>
          <p:nvPr/>
        </p:nvSpPr>
        <p:spPr>
          <a:xfrm>
            <a:off x="990600" y="32766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ight Arrow 100">
            <a:extLst>
              <a:ext uri="{FF2B5EF4-FFF2-40B4-BE49-F238E27FC236}">
                <a16:creationId xmlns:a16="http://schemas.microsoft.com/office/drawing/2014/main" id="{99ADC7C8-A7B2-BC59-6CAF-A8C6381A3E02}"/>
              </a:ext>
            </a:extLst>
          </p:cNvPr>
          <p:cNvSpPr/>
          <p:nvPr/>
        </p:nvSpPr>
        <p:spPr>
          <a:xfrm>
            <a:off x="5486400" y="2438400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5" grpId="0"/>
      <p:bldP spid="98" grpId="0"/>
      <p:bldP spid="99" grpId="0" animBg="1"/>
      <p:bldP spid="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A1642D-DFD1-18CD-0182-73DD8801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Tipovi </a:t>
            </a:r>
            <a:r>
              <a:rPr lang="sr-Latn-C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izomerije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91">
            <a:extLst>
              <a:ext uri="{FF2B5EF4-FFF2-40B4-BE49-F238E27FC236}">
                <a16:creationId xmlns:a16="http://schemas.microsoft.com/office/drawing/2014/main" id="{156BE35A-D17B-88A1-C546-103B4A07934E}"/>
              </a:ext>
            </a:extLst>
          </p:cNvPr>
          <p:cNvGrpSpPr>
            <a:grpSpLocks/>
          </p:cNvGrpSpPr>
          <p:nvPr/>
        </p:nvGrpSpPr>
        <p:grpSpPr bwMode="auto">
          <a:xfrm>
            <a:off x="0" y="990600"/>
            <a:ext cx="1066800" cy="1524000"/>
            <a:chOff x="6172200" y="2895600"/>
            <a:chExt cx="1165189" cy="1679377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E227870-AB13-9C7A-9103-900B9D3C9988}"/>
                </a:ext>
              </a:extLst>
            </p:cNvPr>
            <p:cNvCxnSpPr/>
            <p:nvPr/>
          </p:nvCxnSpPr>
          <p:spPr>
            <a:xfrm rot="5400000">
              <a:off x="6631015" y="3733547"/>
              <a:ext cx="152194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B97F809-F598-FE21-D926-57F6E139AD56}"/>
                </a:ext>
              </a:extLst>
            </p:cNvPr>
            <p:cNvSpPr txBox="1"/>
            <p:nvPr/>
          </p:nvSpPr>
          <p:spPr>
            <a:xfrm>
              <a:off x="6553200" y="3810000"/>
              <a:ext cx="29206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71E996-9945-B443-F726-3CDCF925E358}"/>
                </a:ext>
              </a:extLst>
            </p:cNvPr>
            <p:cNvSpPr txBox="1"/>
            <p:nvPr/>
          </p:nvSpPr>
          <p:spPr>
            <a:xfrm>
              <a:off x="6553200" y="28956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EEAF045-A918-0A2A-EA45-2F833AE7E2D7}"/>
                </a:ext>
              </a:extLst>
            </p:cNvPr>
            <p:cNvSpPr txBox="1"/>
            <p:nvPr/>
          </p:nvSpPr>
          <p:spPr bwMode="auto">
            <a:xfrm>
              <a:off x="6553200" y="42672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5C9634D-B34D-ADDF-367B-50BC01C6B7A6}"/>
                </a:ext>
              </a:extLst>
            </p:cNvPr>
            <p:cNvCxnSpPr/>
            <p:nvPr/>
          </p:nvCxnSpPr>
          <p:spPr>
            <a:xfrm rot="5400000">
              <a:off x="6631016" y="4190127"/>
              <a:ext cx="152193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7702B00-1899-54D3-68FB-CBF869E7BA59}"/>
                </a:ext>
              </a:extLst>
            </p:cNvPr>
            <p:cNvSpPr txBox="1"/>
            <p:nvPr/>
          </p:nvSpPr>
          <p:spPr>
            <a:xfrm>
              <a:off x="6172200" y="3810000"/>
              <a:ext cx="32252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85B1721-294B-0A29-BE24-C50E108F70EC}"/>
                </a:ext>
              </a:extLst>
            </p:cNvPr>
            <p:cNvCxnSpPr/>
            <p:nvPr/>
          </p:nvCxnSpPr>
          <p:spPr>
            <a:xfrm rot="10800000">
              <a:off x="6477369" y="3962704"/>
              <a:ext cx="152584" cy="175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DB181F0-495A-C7BE-765C-70EF51EF3E5F}"/>
                </a:ext>
              </a:extLst>
            </p:cNvPr>
            <p:cNvCxnSpPr/>
            <p:nvPr/>
          </p:nvCxnSpPr>
          <p:spPr>
            <a:xfrm rot="10800000">
              <a:off x="6782537" y="3962704"/>
              <a:ext cx="150851" cy="175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5E774A-1B2F-2788-3BA4-3159C1676F86}"/>
                </a:ext>
              </a:extLst>
            </p:cNvPr>
            <p:cNvSpPr txBox="1"/>
            <p:nvPr/>
          </p:nvSpPr>
          <p:spPr>
            <a:xfrm>
              <a:off x="6858000" y="3810000"/>
              <a:ext cx="465192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94DB448-9F2F-ABCF-44BB-9D6F36B57EEF}"/>
                </a:ext>
              </a:extLst>
            </p:cNvPr>
            <p:cNvSpPr txBox="1"/>
            <p:nvPr/>
          </p:nvSpPr>
          <p:spPr>
            <a:xfrm>
              <a:off x="6553200" y="3352800"/>
              <a:ext cx="526106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F533B08-1E34-A1BF-48D1-0A220E52BC18}"/>
                </a:ext>
              </a:extLst>
            </p:cNvPr>
            <p:cNvCxnSpPr/>
            <p:nvPr/>
          </p:nvCxnSpPr>
          <p:spPr>
            <a:xfrm rot="5400000">
              <a:off x="6631015" y="3275217"/>
              <a:ext cx="152194" cy="173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5D9BF841-6475-27D6-1B22-448BD0BB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43200"/>
            <a:ext cx="1400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Dioksiaceton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FF346ED-0AF5-4AC9-EFAF-2DFE2C819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1506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Gliceraldehid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4" name="Group 38">
            <a:extLst>
              <a:ext uri="{FF2B5EF4-FFF2-40B4-BE49-F238E27FC236}">
                <a16:creationId xmlns:a16="http://schemas.microsoft.com/office/drawing/2014/main" id="{F81A0F53-30A4-6589-514A-4F89CBC042F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371600"/>
            <a:ext cx="717550" cy="1109663"/>
            <a:chOff x="1219200" y="1752600"/>
            <a:chExt cx="784189" cy="1222177"/>
          </a:xfrm>
        </p:grpSpPr>
        <p:grpSp>
          <p:nvGrpSpPr>
            <p:cNvPr id="7244" name="Group 90">
              <a:extLst>
                <a:ext uri="{FF2B5EF4-FFF2-40B4-BE49-F238E27FC236}">
                  <a16:creationId xmlns:a16="http://schemas.microsoft.com/office/drawing/2014/main" id="{ED0ECC30-24B4-D36A-B240-9687C5EA69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1752600"/>
              <a:ext cx="784189" cy="914448"/>
              <a:chOff x="6172200" y="914400"/>
              <a:chExt cx="784189" cy="914448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2F86C1D6-42C0-7135-AD08-CEF92D96C697}"/>
                  </a:ext>
                </a:extLst>
              </p:cNvPr>
              <p:cNvCxnSpPr/>
              <p:nvPr/>
            </p:nvCxnSpPr>
            <p:spPr>
              <a:xfrm rot="5400000">
                <a:off x="6248809" y="1294697"/>
                <a:ext cx="153865" cy="1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F52C378-8E38-E363-9FC5-AA4904294512}"/>
                  </a:ext>
                </a:extLst>
              </p:cNvPr>
              <p:cNvCxnSpPr/>
              <p:nvPr/>
            </p:nvCxnSpPr>
            <p:spPr>
              <a:xfrm rot="5400000">
                <a:off x="6249683" y="1751921"/>
                <a:ext cx="152117" cy="1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E5BB93F-D075-A7FD-B834-C29E656FC004}"/>
                  </a:ext>
                </a:extLst>
              </p:cNvPr>
              <p:cNvSpPr txBox="1"/>
              <p:nvPr/>
            </p:nvSpPr>
            <p:spPr bwMode="auto">
              <a:xfrm>
                <a:off x="6172200" y="914400"/>
                <a:ext cx="784189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2</a:t>
                </a: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32F7832-DB20-5C68-81BE-F5A29400A6A5}"/>
                  </a:ext>
                </a:extLst>
              </p:cNvPr>
              <p:cNvSpPr txBox="1"/>
              <p:nvPr/>
            </p:nvSpPr>
            <p:spPr>
              <a:xfrm>
                <a:off x="6172200" y="1371600"/>
                <a:ext cx="526106" cy="307777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C=O</a:t>
                </a: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C496811-4427-7FC6-4A13-DA21D3FDC37A}"/>
                </a:ext>
              </a:extLst>
            </p:cNvPr>
            <p:cNvSpPr txBox="1"/>
            <p:nvPr/>
          </p:nvSpPr>
          <p:spPr bwMode="auto">
            <a:xfrm>
              <a:off x="1219200" y="2667000"/>
              <a:ext cx="784189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976A338F-7C8C-B8FA-FB07-0B09D84B11BD}"/>
              </a:ext>
            </a:extLst>
          </p:cNvPr>
          <p:cNvSpPr/>
          <p:nvPr/>
        </p:nvSpPr>
        <p:spPr>
          <a:xfrm>
            <a:off x="228600" y="9144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62DCE5D-4668-5CC9-0C3C-E838484DC267}"/>
              </a:ext>
            </a:extLst>
          </p:cNvPr>
          <p:cNvSpPr/>
          <p:nvPr/>
        </p:nvSpPr>
        <p:spPr>
          <a:xfrm>
            <a:off x="1600200" y="17526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F5A6B4B-FCC5-F2FF-0687-D790C6BD6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Aldo</a:t>
            </a:r>
            <a:r>
              <a:rPr lang="sr-Latn-C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i  </a:t>
            </a:r>
            <a:r>
              <a:rPr lang="sr-Latn-C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keto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9E96344-34AE-ECDB-45AB-0E62932B0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86200"/>
            <a:ext cx="128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 g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6" name="Group 156">
            <a:extLst>
              <a:ext uri="{FF2B5EF4-FFF2-40B4-BE49-F238E27FC236}">
                <a16:creationId xmlns:a16="http://schemas.microsoft.com/office/drawing/2014/main" id="{59942B19-F1B4-CE39-1D54-C45DBC71E02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838200"/>
            <a:ext cx="1752600" cy="2928938"/>
            <a:chOff x="4419600" y="838200"/>
            <a:chExt cx="1752600" cy="292935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ACF3D39-754B-48A7-50BE-1C03C6CE681E}"/>
                </a:ext>
              </a:extLst>
            </p:cNvPr>
            <p:cNvCxnSpPr/>
            <p:nvPr/>
          </p:nvCxnSpPr>
          <p:spPr bwMode="auto">
            <a:xfrm rot="5400000">
              <a:off x="5073641" y="1625712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1295C0-5D8E-1CC8-A2A8-59270F06C590}"/>
                </a:ext>
              </a:extLst>
            </p:cNvPr>
            <p:cNvSpPr txBox="1"/>
            <p:nvPr/>
          </p:nvSpPr>
          <p:spPr bwMode="auto">
            <a:xfrm>
              <a:off x="4975798" y="1698237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38376E6-0EB4-F0E3-DFD5-289BEE1F0F56}"/>
                </a:ext>
              </a:extLst>
            </p:cNvPr>
            <p:cNvSpPr txBox="1"/>
            <p:nvPr/>
          </p:nvSpPr>
          <p:spPr bwMode="auto">
            <a:xfrm>
              <a:off x="4975798" y="838200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698F77A-208A-4B54-42DA-EA9CBF403970}"/>
                </a:ext>
              </a:extLst>
            </p:cNvPr>
            <p:cNvSpPr txBox="1"/>
            <p:nvPr/>
          </p:nvSpPr>
          <p:spPr bwMode="auto">
            <a:xfrm>
              <a:off x="4973798" y="3400344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ACF5F98-0CE4-8559-B513-9F26BB0BD3B1}"/>
                </a:ext>
              </a:extLst>
            </p:cNvPr>
            <p:cNvCxnSpPr/>
            <p:nvPr/>
          </p:nvCxnSpPr>
          <p:spPr bwMode="auto">
            <a:xfrm rot="5400000">
              <a:off x="5073640" y="2055986"/>
              <a:ext cx="1444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DAEBD9-8166-45B3-78F3-CB1D0060A698}"/>
                </a:ext>
              </a:extLst>
            </p:cNvPr>
            <p:cNvSpPr txBox="1"/>
            <p:nvPr/>
          </p:nvSpPr>
          <p:spPr bwMode="auto">
            <a:xfrm>
              <a:off x="4553533" y="169823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C03853B-471E-FC70-1BB3-F23F36256150}"/>
                </a:ext>
              </a:extLst>
            </p:cNvPr>
            <p:cNvCxnSpPr/>
            <p:nvPr/>
          </p:nvCxnSpPr>
          <p:spPr bwMode="auto">
            <a:xfrm rot="10800000">
              <a:off x="4891088" y="1841642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0A13C3A-A069-2685-CB4C-48F1A1C2EAA4}"/>
                </a:ext>
              </a:extLst>
            </p:cNvPr>
            <p:cNvCxnSpPr/>
            <p:nvPr/>
          </p:nvCxnSpPr>
          <p:spPr bwMode="auto">
            <a:xfrm rot="10800000">
              <a:off x="5229225" y="1841642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1B03AC7-0EBA-28E8-A722-5BDE6D63E521}"/>
                </a:ext>
              </a:extLst>
            </p:cNvPr>
            <p:cNvSpPr txBox="1"/>
            <p:nvPr/>
          </p:nvSpPr>
          <p:spPr bwMode="auto">
            <a:xfrm>
              <a:off x="5313611" y="1698237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C6B0E72-9767-78FA-9975-0E8F922A520B}"/>
                </a:ext>
              </a:extLst>
            </p:cNvPr>
            <p:cNvSpPr txBox="1"/>
            <p:nvPr/>
          </p:nvSpPr>
          <p:spPr bwMode="auto">
            <a:xfrm>
              <a:off x="4975798" y="1268219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CB73521-0BC6-84CB-F8DB-6D0B5EBDA4F8}"/>
                </a:ext>
              </a:extLst>
            </p:cNvPr>
            <p:cNvCxnSpPr/>
            <p:nvPr/>
          </p:nvCxnSpPr>
          <p:spPr bwMode="auto">
            <a:xfrm rot="5400000">
              <a:off x="5074434" y="1196233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E92A721-CFE9-77EA-9946-2C3C6E2D5585}"/>
                </a:ext>
              </a:extLst>
            </p:cNvPr>
            <p:cNvSpPr txBox="1"/>
            <p:nvPr/>
          </p:nvSpPr>
          <p:spPr bwMode="auto">
            <a:xfrm>
              <a:off x="4975798" y="2128256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60F9546-A5F6-4904-C13B-B821A99E85A5}"/>
                </a:ext>
              </a:extLst>
            </p:cNvPr>
            <p:cNvCxnSpPr/>
            <p:nvPr/>
          </p:nvCxnSpPr>
          <p:spPr bwMode="auto">
            <a:xfrm rot="5400000">
              <a:off x="5072053" y="3327754"/>
              <a:ext cx="142895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73F958A-D6C9-89A4-CCFA-5383C800B132}"/>
                </a:ext>
              </a:extLst>
            </p:cNvPr>
            <p:cNvSpPr txBox="1"/>
            <p:nvPr/>
          </p:nvSpPr>
          <p:spPr bwMode="auto">
            <a:xfrm>
              <a:off x="4419600" y="2133600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7658AC4-D5FD-8136-5F39-918752485E65}"/>
                </a:ext>
              </a:extLst>
            </p:cNvPr>
            <p:cNvCxnSpPr/>
            <p:nvPr/>
          </p:nvCxnSpPr>
          <p:spPr bwMode="auto">
            <a:xfrm rot="10800000">
              <a:off x="4891088" y="2271917"/>
              <a:ext cx="16986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E25466A3-8626-8BE6-B6BD-37689F78F6AF}"/>
                </a:ext>
              </a:extLst>
            </p:cNvPr>
            <p:cNvCxnSpPr/>
            <p:nvPr/>
          </p:nvCxnSpPr>
          <p:spPr bwMode="auto">
            <a:xfrm rot="10800000">
              <a:off x="5229225" y="2271917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4A7D7E8-1118-3D85-1683-724E4EA4992B}"/>
                </a:ext>
              </a:extLst>
            </p:cNvPr>
            <p:cNvSpPr txBox="1"/>
            <p:nvPr/>
          </p:nvSpPr>
          <p:spPr bwMode="auto">
            <a:xfrm>
              <a:off x="5313611" y="2124231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C387338-E0CD-496A-8BDF-7A57F0C482FC}"/>
                </a:ext>
              </a:extLst>
            </p:cNvPr>
            <p:cNvCxnSpPr/>
            <p:nvPr/>
          </p:nvCxnSpPr>
          <p:spPr bwMode="auto">
            <a:xfrm rot="5400000">
              <a:off x="5073641" y="2486259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3A9B651-7C4E-AB75-A35B-E08728D4F4BF}"/>
                </a:ext>
              </a:extLst>
            </p:cNvPr>
            <p:cNvSpPr txBox="1"/>
            <p:nvPr/>
          </p:nvSpPr>
          <p:spPr bwMode="auto">
            <a:xfrm>
              <a:off x="4975798" y="2558274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692696-D949-D855-F4DF-F123AE88D4D3}"/>
                </a:ext>
              </a:extLst>
            </p:cNvPr>
            <p:cNvSpPr txBox="1"/>
            <p:nvPr/>
          </p:nvSpPr>
          <p:spPr bwMode="auto">
            <a:xfrm>
              <a:off x="4553533" y="2558274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F21210C-A905-F3A1-C44E-2657B52A3D73}"/>
                </a:ext>
              </a:extLst>
            </p:cNvPr>
            <p:cNvCxnSpPr/>
            <p:nvPr/>
          </p:nvCxnSpPr>
          <p:spPr bwMode="auto">
            <a:xfrm rot="10800000">
              <a:off x="4891088" y="2702190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9C073A6-D6F3-276C-9566-495D249CF7FB}"/>
                </a:ext>
              </a:extLst>
            </p:cNvPr>
            <p:cNvCxnSpPr/>
            <p:nvPr/>
          </p:nvCxnSpPr>
          <p:spPr bwMode="auto">
            <a:xfrm rot="10800000">
              <a:off x="5229225" y="2702190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585B268-B5EB-1B1A-11BC-D9BCA2EEC952}"/>
                </a:ext>
              </a:extLst>
            </p:cNvPr>
            <p:cNvSpPr txBox="1"/>
            <p:nvPr/>
          </p:nvSpPr>
          <p:spPr bwMode="auto">
            <a:xfrm>
              <a:off x="5313611" y="2558274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grpSp>
          <p:nvGrpSpPr>
            <p:cNvPr id="7237" name="Group 103">
              <a:extLst>
                <a:ext uri="{FF2B5EF4-FFF2-40B4-BE49-F238E27FC236}">
                  <a16:creationId xmlns:a16="http://schemas.microsoft.com/office/drawing/2014/main" id="{06AD70A8-B4A7-F401-4CF5-E212FBA075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2950" y="2843213"/>
              <a:ext cx="1457325" cy="511175"/>
              <a:chOff x="3182548" y="5811446"/>
              <a:chExt cx="1056519" cy="47070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75BA8D38-B61E-ABDB-4E93-2CA8DF6FFC39}"/>
                  </a:ext>
                </a:extLst>
              </p:cNvPr>
              <p:cNvCxnSpPr/>
              <p:nvPr/>
            </p:nvCxnSpPr>
            <p:spPr bwMode="auto">
              <a:xfrm rot="5400000">
                <a:off x="3546615" y="5876925"/>
                <a:ext cx="131583" cy="1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7E99CC53-4D38-7536-E06D-DDB3C332B130}"/>
                  </a:ext>
                </a:extLst>
              </p:cNvPr>
              <p:cNvSpPr txBox="1"/>
              <p:nvPr/>
            </p:nvSpPr>
            <p:spPr bwMode="auto">
              <a:xfrm>
                <a:off x="3488799" y="5943600"/>
                <a:ext cx="30809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2FDD7CB-C352-211C-DF66-060C3C22BB51}"/>
                  </a:ext>
                </a:extLst>
              </p:cNvPr>
              <p:cNvSpPr txBox="1"/>
              <p:nvPr/>
            </p:nvSpPr>
            <p:spPr bwMode="auto">
              <a:xfrm>
                <a:off x="3182548" y="5943600"/>
                <a:ext cx="341760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H</a:t>
                </a:r>
              </a:p>
            </p:txBody>
          </p: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6EA15D-C795-48CE-0F0B-7FCD5C04DD80}"/>
                  </a:ext>
                </a:extLst>
              </p:cNvPr>
              <p:cNvCxnSpPr/>
              <p:nvPr/>
            </p:nvCxnSpPr>
            <p:spPr bwMode="auto">
              <a:xfrm rot="10800000">
                <a:off x="3427688" y="6076336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22D16A37-D873-7AF2-1CB8-D535BDF1A0F0}"/>
                  </a:ext>
                </a:extLst>
              </p:cNvPr>
              <p:cNvCxnSpPr/>
              <p:nvPr/>
            </p:nvCxnSpPr>
            <p:spPr bwMode="auto">
              <a:xfrm rot="10800000">
                <a:off x="3672828" y="6076336"/>
                <a:ext cx="121995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1B01007-EE77-6A90-B46D-20022D323EAE}"/>
                  </a:ext>
                </a:extLst>
              </p:cNvPr>
              <p:cNvSpPr txBox="1"/>
              <p:nvPr/>
            </p:nvSpPr>
            <p:spPr bwMode="auto">
              <a:xfrm>
                <a:off x="3733800" y="5943600"/>
                <a:ext cx="505267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</p:grpSp>
      </p:grpSp>
      <p:sp>
        <p:nvSpPr>
          <p:cNvPr id="123" name="Oval 122">
            <a:extLst>
              <a:ext uri="{FF2B5EF4-FFF2-40B4-BE49-F238E27FC236}">
                <a16:creationId xmlns:a16="http://schemas.microsoft.com/office/drawing/2014/main" id="{212906AA-8E8E-59D0-CC5C-14677C1B8E69}"/>
              </a:ext>
            </a:extLst>
          </p:cNvPr>
          <p:cNvSpPr/>
          <p:nvPr/>
        </p:nvSpPr>
        <p:spPr>
          <a:xfrm>
            <a:off x="5181600" y="29718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C389F13-099B-14D1-BFFC-891F86EF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8862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 g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8" name="Group 157">
            <a:extLst>
              <a:ext uri="{FF2B5EF4-FFF2-40B4-BE49-F238E27FC236}">
                <a16:creationId xmlns:a16="http://schemas.microsoft.com/office/drawing/2014/main" id="{7723A7BA-3835-AAC8-776F-DCF63657CC0C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838200"/>
            <a:ext cx="1752600" cy="2928938"/>
            <a:chOff x="6781800" y="838200"/>
            <a:chExt cx="1752600" cy="292935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AF79E412-F5D4-94C3-30CD-AFF4621B04C5}"/>
                </a:ext>
              </a:extLst>
            </p:cNvPr>
            <p:cNvCxnSpPr/>
            <p:nvPr/>
          </p:nvCxnSpPr>
          <p:spPr bwMode="auto">
            <a:xfrm rot="5400000">
              <a:off x="7435841" y="1625712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4B5194A-6C60-5613-2D32-E8F97E906BDC}"/>
                </a:ext>
              </a:extLst>
            </p:cNvPr>
            <p:cNvSpPr txBox="1"/>
            <p:nvPr/>
          </p:nvSpPr>
          <p:spPr bwMode="auto">
            <a:xfrm>
              <a:off x="7337998" y="1698237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B1BDAC1-5531-B8D1-F762-1E5A6425EB36}"/>
                </a:ext>
              </a:extLst>
            </p:cNvPr>
            <p:cNvSpPr txBox="1"/>
            <p:nvPr/>
          </p:nvSpPr>
          <p:spPr bwMode="auto">
            <a:xfrm>
              <a:off x="7337998" y="838200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341F8D2-F5D7-118F-9ED0-301BFB1170D2}"/>
                </a:ext>
              </a:extLst>
            </p:cNvPr>
            <p:cNvSpPr txBox="1"/>
            <p:nvPr/>
          </p:nvSpPr>
          <p:spPr bwMode="auto">
            <a:xfrm>
              <a:off x="7335998" y="3400344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07C27D6-D489-A95A-C282-CD68616FA99A}"/>
                </a:ext>
              </a:extLst>
            </p:cNvPr>
            <p:cNvCxnSpPr/>
            <p:nvPr/>
          </p:nvCxnSpPr>
          <p:spPr bwMode="auto">
            <a:xfrm rot="5400000">
              <a:off x="7435840" y="2055986"/>
              <a:ext cx="1444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132E8AC-C8C9-01DF-E1BC-1453A9F70888}"/>
                </a:ext>
              </a:extLst>
            </p:cNvPr>
            <p:cNvSpPr txBox="1"/>
            <p:nvPr/>
          </p:nvSpPr>
          <p:spPr bwMode="auto">
            <a:xfrm>
              <a:off x="6915733" y="169823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A15008E-06C7-E5DD-EF6A-C362545CBE26}"/>
                </a:ext>
              </a:extLst>
            </p:cNvPr>
            <p:cNvCxnSpPr/>
            <p:nvPr/>
          </p:nvCxnSpPr>
          <p:spPr bwMode="auto">
            <a:xfrm rot="10800000">
              <a:off x="7253288" y="1841642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5D46712-BDC0-66CE-1435-C571F6D24AA4}"/>
                </a:ext>
              </a:extLst>
            </p:cNvPr>
            <p:cNvCxnSpPr/>
            <p:nvPr/>
          </p:nvCxnSpPr>
          <p:spPr bwMode="auto">
            <a:xfrm rot="10800000">
              <a:off x="7591425" y="1841642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7111E7A-3820-0842-F6F7-B488F8C8CFA8}"/>
                </a:ext>
              </a:extLst>
            </p:cNvPr>
            <p:cNvSpPr txBox="1"/>
            <p:nvPr/>
          </p:nvSpPr>
          <p:spPr bwMode="auto">
            <a:xfrm>
              <a:off x="7675811" y="1698237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8855201-0297-874C-6AB5-55CB6B104B18}"/>
                </a:ext>
              </a:extLst>
            </p:cNvPr>
            <p:cNvSpPr txBox="1"/>
            <p:nvPr/>
          </p:nvSpPr>
          <p:spPr bwMode="auto">
            <a:xfrm>
              <a:off x="7337998" y="1268219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5559ED8-834A-7818-7455-DE26EB52F358}"/>
                </a:ext>
              </a:extLst>
            </p:cNvPr>
            <p:cNvCxnSpPr/>
            <p:nvPr/>
          </p:nvCxnSpPr>
          <p:spPr bwMode="auto">
            <a:xfrm rot="5400000">
              <a:off x="7436634" y="1196233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273E595-5278-1DC2-B67B-99627AF63A5D}"/>
                </a:ext>
              </a:extLst>
            </p:cNvPr>
            <p:cNvSpPr txBox="1"/>
            <p:nvPr/>
          </p:nvSpPr>
          <p:spPr bwMode="auto">
            <a:xfrm>
              <a:off x="7337998" y="2128256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C1D0F018-F370-6AE8-92D3-F066511F48FF}"/>
                </a:ext>
              </a:extLst>
            </p:cNvPr>
            <p:cNvCxnSpPr/>
            <p:nvPr/>
          </p:nvCxnSpPr>
          <p:spPr bwMode="auto">
            <a:xfrm rot="5400000">
              <a:off x="7434253" y="3327754"/>
              <a:ext cx="142895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345591E4-9A73-49FF-39AB-C5ACF276FFFE}"/>
                </a:ext>
              </a:extLst>
            </p:cNvPr>
            <p:cNvSpPr txBox="1"/>
            <p:nvPr/>
          </p:nvSpPr>
          <p:spPr bwMode="auto">
            <a:xfrm>
              <a:off x="6781800" y="2133600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ECB6290-37CE-7CF9-A2FC-07C55FB95160}"/>
                </a:ext>
              </a:extLst>
            </p:cNvPr>
            <p:cNvCxnSpPr/>
            <p:nvPr/>
          </p:nvCxnSpPr>
          <p:spPr bwMode="auto">
            <a:xfrm rot="10800000">
              <a:off x="7253288" y="2271917"/>
              <a:ext cx="16986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0658F470-373B-C457-B2A3-477AC7E1C7BD}"/>
                </a:ext>
              </a:extLst>
            </p:cNvPr>
            <p:cNvCxnSpPr/>
            <p:nvPr/>
          </p:nvCxnSpPr>
          <p:spPr bwMode="auto">
            <a:xfrm rot="10800000">
              <a:off x="7591425" y="2271917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0531A90-6978-F4D4-F508-ABDF0EEE8D87}"/>
                </a:ext>
              </a:extLst>
            </p:cNvPr>
            <p:cNvSpPr txBox="1"/>
            <p:nvPr/>
          </p:nvSpPr>
          <p:spPr bwMode="auto">
            <a:xfrm>
              <a:off x="7675811" y="2124231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08B7188F-B675-3662-0CEA-29E205F86831}"/>
                </a:ext>
              </a:extLst>
            </p:cNvPr>
            <p:cNvCxnSpPr/>
            <p:nvPr/>
          </p:nvCxnSpPr>
          <p:spPr bwMode="auto">
            <a:xfrm rot="5400000">
              <a:off x="7435841" y="2486259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0A2F7A3-59D4-88D5-118F-31D618E837DD}"/>
                </a:ext>
              </a:extLst>
            </p:cNvPr>
            <p:cNvSpPr txBox="1"/>
            <p:nvPr/>
          </p:nvSpPr>
          <p:spPr bwMode="auto">
            <a:xfrm>
              <a:off x="7337998" y="2558274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1CC7C9C-2C50-8096-D5C8-1264737586CF}"/>
                </a:ext>
              </a:extLst>
            </p:cNvPr>
            <p:cNvSpPr txBox="1"/>
            <p:nvPr/>
          </p:nvSpPr>
          <p:spPr bwMode="auto">
            <a:xfrm>
              <a:off x="6915733" y="2558274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F93018B7-B01B-5A83-A373-D8086C33FC14}"/>
                </a:ext>
              </a:extLst>
            </p:cNvPr>
            <p:cNvCxnSpPr/>
            <p:nvPr/>
          </p:nvCxnSpPr>
          <p:spPr bwMode="auto">
            <a:xfrm rot="10800000">
              <a:off x="7253288" y="2702190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7AA2997-A137-5C6C-FA98-B163C48E27FD}"/>
                </a:ext>
              </a:extLst>
            </p:cNvPr>
            <p:cNvCxnSpPr/>
            <p:nvPr/>
          </p:nvCxnSpPr>
          <p:spPr bwMode="auto">
            <a:xfrm rot="10800000">
              <a:off x="7591425" y="2702190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923D17A6-3FC7-5FF1-69AF-E25AB372980F}"/>
                </a:ext>
              </a:extLst>
            </p:cNvPr>
            <p:cNvSpPr txBox="1"/>
            <p:nvPr/>
          </p:nvSpPr>
          <p:spPr bwMode="auto">
            <a:xfrm>
              <a:off x="7675811" y="2558274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59A9245F-7586-9A64-06F2-A46A7F47C505}"/>
                </a:ext>
              </a:extLst>
            </p:cNvPr>
            <p:cNvCxnSpPr/>
            <p:nvPr/>
          </p:nvCxnSpPr>
          <p:spPr bwMode="auto">
            <a:xfrm rot="5400000">
              <a:off x="7436634" y="2914152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F96F936A-CBAE-14DA-0E59-38143136F65D}"/>
                </a:ext>
              </a:extLst>
            </p:cNvPr>
            <p:cNvSpPr txBox="1"/>
            <p:nvPr/>
          </p:nvSpPr>
          <p:spPr bwMode="auto">
            <a:xfrm>
              <a:off x="7337582" y="2986728"/>
              <a:ext cx="424980" cy="36766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FAC9033-4967-CBFD-4F3E-863EB72FE2D2}"/>
                </a:ext>
              </a:extLst>
            </p:cNvPr>
            <p:cNvSpPr txBox="1"/>
            <p:nvPr/>
          </p:nvSpPr>
          <p:spPr bwMode="auto">
            <a:xfrm>
              <a:off x="7696200" y="2971800"/>
              <a:ext cx="471412" cy="36766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D490831-F565-E3B3-5D96-444768958B48}"/>
                </a:ext>
              </a:extLst>
            </p:cNvPr>
            <p:cNvCxnSpPr/>
            <p:nvPr/>
          </p:nvCxnSpPr>
          <p:spPr bwMode="auto">
            <a:xfrm rot="10800000">
              <a:off x="7253288" y="3130876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977434FC-B819-D27B-76CE-1F494ACC5C30}"/>
                </a:ext>
              </a:extLst>
            </p:cNvPr>
            <p:cNvCxnSpPr/>
            <p:nvPr/>
          </p:nvCxnSpPr>
          <p:spPr bwMode="auto">
            <a:xfrm rot="10800000">
              <a:off x="7591425" y="3130876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E8135EE-B296-FB73-6250-51154D895A0E}"/>
                </a:ext>
              </a:extLst>
            </p:cNvPr>
            <p:cNvSpPr txBox="1"/>
            <p:nvPr/>
          </p:nvSpPr>
          <p:spPr bwMode="auto">
            <a:xfrm>
              <a:off x="6858000" y="2971800"/>
              <a:ext cx="696947" cy="36766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155" name="Oval 154">
            <a:extLst>
              <a:ext uri="{FF2B5EF4-FFF2-40B4-BE49-F238E27FC236}">
                <a16:creationId xmlns:a16="http://schemas.microsoft.com/office/drawing/2014/main" id="{BF2910FD-93A9-436A-050D-20F4C9821895}"/>
              </a:ext>
            </a:extLst>
          </p:cNvPr>
          <p:cNvSpPr/>
          <p:nvPr/>
        </p:nvSpPr>
        <p:spPr>
          <a:xfrm>
            <a:off x="6858000" y="29718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5642537-D986-5E1E-D7F0-77C3FE78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196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        i         L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8" grpId="0" animBg="1"/>
      <p:bldP spid="89" grpId="0" animBg="1"/>
      <p:bldP spid="90" grpId="0"/>
      <p:bldP spid="91" grpId="0"/>
      <p:bldP spid="123" grpId="0" animBg="1"/>
      <p:bldP spid="124" grpId="0"/>
      <p:bldP spid="155" grpId="0" animBg="1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93">
            <a:extLst>
              <a:ext uri="{FF2B5EF4-FFF2-40B4-BE49-F238E27FC236}">
                <a16:creationId xmlns:a16="http://schemas.microsoft.com/office/drawing/2014/main" id="{38FC812E-EB68-5B27-66DC-B0557A08FEDD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447800"/>
            <a:ext cx="1906588" cy="1941513"/>
            <a:chOff x="4724400" y="762000"/>
            <a:chExt cx="1220788" cy="148356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C41E3E5-171B-8AAE-96E3-77F6A66BDC6C}"/>
                </a:ext>
              </a:extLst>
            </p:cNvPr>
            <p:cNvCxnSpPr/>
            <p:nvPr/>
          </p:nvCxnSpPr>
          <p:spPr>
            <a:xfrm rot="5400000">
              <a:off x="5525710" y="209463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15C0B2D-FA23-F9B6-3A2F-3FE2192D339C}"/>
                </a:ext>
              </a:extLst>
            </p:cNvPr>
            <p:cNvCxnSpPr/>
            <p:nvPr/>
          </p:nvCxnSpPr>
          <p:spPr>
            <a:xfrm rot="5400000">
              <a:off x="5829538" y="1789045"/>
              <a:ext cx="229266" cy="20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43A1988-2955-A968-AA7D-97C98A556E54}"/>
                </a:ext>
              </a:extLst>
            </p:cNvPr>
            <p:cNvSpPr txBox="1"/>
            <p:nvPr/>
          </p:nvSpPr>
          <p:spPr>
            <a:xfrm>
              <a:off x="5505054" y="1169585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6" name="Group 74">
              <a:extLst>
                <a:ext uri="{FF2B5EF4-FFF2-40B4-BE49-F238E27FC236}">
                  <a16:creationId xmlns:a16="http://schemas.microsoft.com/office/drawing/2014/main" id="{0E53FB5E-4275-3518-BA72-71E3021EE25B}"/>
                </a:ext>
              </a:extLst>
            </p:cNvPr>
            <p:cNvGrpSpPr/>
            <p:nvPr/>
          </p:nvGrpSpPr>
          <p:grpSpPr>
            <a:xfrm>
              <a:off x="4876693" y="1102561"/>
              <a:ext cx="954089" cy="1143001"/>
              <a:chOff x="4876693" y="1102561"/>
              <a:chExt cx="95408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B7A6A43-AF8D-C4AA-C113-5C7E9E7F6035}"/>
                  </a:ext>
                </a:extLst>
              </p:cNvPr>
              <p:cNvCxnSpPr/>
              <p:nvPr/>
            </p:nvCxnSpPr>
            <p:spPr>
              <a:xfrm rot="14400000">
                <a:off x="4572687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282338C-DA90-9F19-4FBD-E0953BB1FB80}"/>
                  </a:ext>
                </a:extLst>
              </p:cNvPr>
              <p:cNvCxnSpPr/>
              <p:nvPr/>
            </p:nvCxnSpPr>
            <p:spPr>
              <a:xfrm rot="10800000">
                <a:off x="5029200" y="1143000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E1BE470E-EA9A-FBE9-9933-AC03CD2489D5}"/>
                  </a:ext>
                </a:extLst>
              </p:cNvPr>
              <p:cNvCxnSpPr/>
              <p:nvPr/>
            </p:nvCxnSpPr>
            <p:spPr>
              <a:xfrm rot="7200000">
                <a:off x="4572687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7B3E4B7-EAE6-F2C2-E774-57A682F41DB4}"/>
                  </a:ext>
                </a:extLst>
              </p:cNvPr>
              <p:cNvCxnSpPr/>
              <p:nvPr/>
            </p:nvCxnSpPr>
            <p:spPr>
              <a:xfrm rot="14400000">
                <a:off x="5601388" y="1472559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26DC878-7434-8672-E0E1-412965BD0634}"/>
                  </a:ext>
                </a:extLst>
              </p:cNvPr>
              <p:cNvCxnSpPr/>
              <p:nvPr/>
            </p:nvCxnSpPr>
            <p:spPr>
              <a:xfrm rot="10800000">
                <a:off x="5029200" y="2209800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B96C04E-1C32-3931-94A0-6938FE3D5A23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DFC3507-47FA-7ADA-D656-3C7B0C424F40}"/>
                </a:ext>
              </a:extLst>
            </p:cNvPr>
            <p:cNvCxnSpPr/>
            <p:nvPr/>
          </p:nvCxnSpPr>
          <p:spPr>
            <a:xfrm rot="5400000">
              <a:off x="4915824" y="1941791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35D45D2-90E1-EA2D-B2A5-95942536A604}"/>
                </a:ext>
              </a:extLst>
            </p:cNvPr>
            <p:cNvCxnSpPr/>
            <p:nvPr/>
          </p:nvCxnSpPr>
          <p:spPr>
            <a:xfrm rot="5400000">
              <a:off x="4610783" y="1789045"/>
              <a:ext cx="229266" cy="203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36C111-38F7-75E7-5353-8B652B302838}"/>
                </a:ext>
              </a:extLst>
            </p:cNvPr>
            <p:cNvCxnSpPr/>
            <p:nvPr/>
          </p:nvCxnSpPr>
          <p:spPr>
            <a:xfrm rot="5400000">
              <a:off x="4915824" y="117999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9E135B-C801-87C4-1117-BECC1C0AA39A}"/>
                </a:ext>
              </a:extLst>
            </p:cNvPr>
            <p:cNvSpPr txBox="1"/>
            <p:nvPr/>
          </p:nvSpPr>
          <p:spPr>
            <a:xfrm>
              <a:off x="4876800" y="762000"/>
              <a:ext cx="613994" cy="282216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EF12580-5E54-25D6-E51A-CD775B0EB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14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glukoza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8196" name="Group 93">
            <a:extLst>
              <a:ext uri="{FF2B5EF4-FFF2-40B4-BE49-F238E27FC236}">
                <a16:creationId xmlns:a16="http://schemas.microsoft.com/office/drawing/2014/main" id="{74AE4AC4-5644-D599-BB24-019AE1CB5B97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524000"/>
            <a:ext cx="1908175" cy="1941513"/>
            <a:chOff x="4724400" y="762000"/>
            <a:chExt cx="1221359" cy="148356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2A9700-6BF3-5F22-968A-40EA8F5AE703}"/>
                </a:ext>
              </a:extLst>
            </p:cNvPr>
            <p:cNvCxnSpPr/>
            <p:nvPr/>
          </p:nvCxnSpPr>
          <p:spPr>
            <a:xfrm rot="5400000">
              <a:off x="5525376" y="2094635"/>
              <a:ext cx="228054" cy="101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6D76787-C568-000B-C7F3-BE658C81441A}"/>
                </a:ext>
              </a:extLst>
            </p:cNvPr>
            <p:cNvCxnSpPr/>
            <p:nvPr/>
          </p:nvCxnSpPr>
          <p:spPr>
            <a:xfrm rot="5400000">
              <a:off x="5830716" y="1515501"/>
              <a:ext cx="228054" cy="203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AC3E43-79F5-9D88-3BA4-381C04DCB0CF}"/>
                </a:ext>
              </a:extLst>
            </p:cNvPr>
            <p:cNvSpPr txBox="1"/>
            <p:nvPr/>
          </p:nvSpPr>
          <p:spPr>
            <a:xfrm>
              <a:off x="5505054" y="1169585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22" name="Group 74">
              <a:extLst>
                <a:ext uri="{FF2B5EF4-FFF2-40B4-BE49-F238E27FC236}">
                  <a16:creationId xmlns:a16="http://schemas.microsoft.com/office/drawing/2014/main" id="{0B5CD094-09BD-D0C5-1052-17CB195F629F}"/>
                </a:ext>
              </a:extLst>
            </p:cNvPr>
            <p:cNvGrpSpPr/>
            <p:nvPr/>
          </p:nvGrpSpPr>
          <p:grpSpPr>
            <a:xfrm>
              <a:off x="4876693" y="1102561"/>
              <a:ext cx="954089" cy="1143001"/>
              <a:chOff x="4876693" y="1102561"/>
              <a:chExt cx="95408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BEEDBEE-731B-1AC3-1665-6B7085A9EC1E}"/>
                  </a:ext>
                </a:extLst>
              </p:cNvPr>
              <p:cNvCxnSpPr/>
              <p:nvPr/>
            </p:nvCxnSpPr>
            <p:spPr>
              <a:xfrm rot="14400000">
                <a:off x="4572687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1882E44-375B-9935-FA43-AF7D709CA219}"/>
                  </a:ext>
                </a:extLst>
              </p:cNvPr>
              <p:cNvCxnSpPr/>
              <p:nvPr/>
            </p:nvCxnSpPr>
            <p:spPr>
              <a:xfrm rot="10800000">
                <a:off x="5029200" y="1143000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D3A2158-96D3-8194-6214-C284CF564BAD}"/>
                  </a:ext>
                </a:extLst>
              </p:cNvPr>
              <p:cNvCxnSpPr/>
              <p:nvPr/>
            </p:nvCxnSpPr>
            <p:spPr>
              <a:xfrm rot="7200000">
                <a:off x="4572687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79A0076-5FD2-D77D-208C-F8E293E8C4E1}"/>
                  </a:ext>
                </a:extLst>
              </p:cNvPr>
              <p:cNvCxnSpPr/>
              <p:nvPr/>
            </p:nvCxnSpPr>
            <p:spPr>
              <a:xfrm rot="14400000">
                <a:off x="5601388" y="1472559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1F43BD5-4E64-CEE9-C2DB-B6A173EE91D5}"/>
                  </a:ext>
                </a:extLst>
              </p:cNvPr>
              <p:cNvCxnSpPr/>
              <p:nvPr/>
            </p:nvCxnSpPr>
            <p:spPr>
              <a:xfrm rot="10800000">
                <a:off x="5029200" y="2209800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6F6CFD3-2CDC-A4EE-A5A4-9A6DFD596D13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5F46ACF-4070-720E-DC36-D5FE854D7AA3}"/>
                </a:ext>
              </a:extLst>
            </p:cNvPr>
            <p:cNvCxnSpPr/>
            <p:nvPr/>
          </p:nvCxnSpPr>
          <p:spPr>
            <a:xfrm rot="5400000">
              <a:off x="4916221" y="1941283"/>
              <a:ext cx="228054" cy="203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3D97B1-615D-2D84-CD4A-DAD0A2D74616}"/>
                </a:ext>
              </a:extLst>
            </p:cNvPr>
            <p:cNvCxnSpPr/>
            <p:nvPr/>
          </p:nvCxnSpPr>
          <p:spPr>
            <a:xfrm rot="5400000">
              <a:off x="4610783" y="1789045"/>
              <a:ext cx="229266" cy="203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DE99738-2A11-8BDC-0CC0-3D43E8D43583}"/>
                </a:ext>
              </a:extLst>
            </p:cNvPr>
            <p:cNvCxnSpPr/>
            <p:nvPr/>
          </p:nvCxnSpPr>
          <p:spPr>
            <a:xfrm rot="5400000">
              <a:off x="4916221" y="1179487"/>
              <a:ext cx="228054" cy="203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D604580-3212-6379-8F25-91FA4B23D3FE}"/>
                </a:ext>
              </a:extLst>
            </p:cNvPr>
            <p:cNvSpPr txBox="1"/>
            <p:nvPr/>
          </p:nvSpPr>
          <p:spPr>
            <a:xfrm>
              <a:off x="4876800" y="762000"/>
              <a:ext cx="613994" cy="282216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7DF9A7C3-28D5-9E81-D7CB-08D1BB01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β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glukoza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A5298BD-5251-A694-FF80-D809485409C8}"/>
              </a:ext>
            </a:extLst>
          </p:cNvPr>
          <p:cNvSpPr/>
          <p:nvPr/>
        </p:nvSpPr>
        <p:spPr>
          <a:xfrm>
            <a:off x="3276600" y="26670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CA0DA0-E581-0434-951B-977BB28CBABD}"/>
              </a:ext>
            </a:extLst>
          </p:cNvPr>
          <p:cNvSpPr/>
          <p:nvPr/>
        </p:nvSpPr>
        <p:spPr>
          <a:xfrm>
            <a:off x="7010400" y="23622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17C67D-F2C3-898E-7756-E73784D3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578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        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i           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β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  <p:bldP spid="34" grpId="0" animBg="1"/>
      <p:bldP spid="35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4D81BF-E853-94AF-32B2-F96ECE011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954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x-non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+ 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       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i           </a:t>
            </a: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-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C3292A-5252-99C8-9467-7FD7DDAD7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Optička izomerija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C1E992-7ABB-95DE-0217-97613B775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Kod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supstanci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koje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imaju</a:t>
            </a:r>
            <a:r>
              <a:rPr lang="x-non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hiralni C atom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61E16-5257-C0F9-1387-C5010FEE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8674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Glukoza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6" name="Group 123">
            <a:extLst>
              <a:ext uri="{FF2B5EF4-FFF2-40B4-BE49-F238E27FC236}">
                <a16:creationId xmlns:a16="http://schemas.microsoft.com/office/drawing/2014/main" id="{36268232-D8E3-ADA4-64B8-8324B9E578E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895600"/>
            <a:ext cx="1752600" cy="2928938"/>
            <a:chOff x="4419600" y="1828800"/>
            <a:chExt cx="1752600" cy="292935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C731499-3F31-E90C-521D-388FF033EFA8}"/>
                </a:ext>
              </a:extLst>
            </p:cNvPr>
            <p:cNvCxnSpPr/>
            <p:nvPr/>
          </p:nvCxnSpPr>
          <p:spPr bwMode="auto">
            <a:xfrm rot="5400000">
              <a:off x="5073641" y="2616312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8A4A240-E9DE-A4AB-C808-FF602A1125BC}"/>
                </a:ext>
              </a:extLst>
            </p:cNvPr>
            <p:cNvSpPr txBox="1"/>
            <p:nvPr/>
          </p:nvSpPr>
          <p:spPr bwMode="auto">
            <a:xfrm>
              <a:off x="4975798" y="2688837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0E1BB8-4231-F89B-5C6F-D99627730777}"/>
                </a:ext>
              </a:extLst>
            </p:cNvPr>
            <p:cNvSpPr txBox="1"/>
            <p:nvPr/>
          </p:nvSpPr>
          <p:spPr bwMode="auto">
            <a:xfrm>
              <a:off x="4975798" y="1828800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25E0340-E38C-8005-A375-131EA9E3426E}"/>
                </a:ext>
              </a:extLst>
            </p:cNvPr>
            <p:cNvSpPr txBox="1"/>
            <p:nvPr/>
          </p:nvSpPr>
          <p:spPr bwMode="auto">
            <a:xfrm>
              <a:off x="4973798" y="4390944"/>
              <a:ext cx="119840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CC7274-45D4-3C77-21CA-802B0D87735B}"/>
                </a:ext>
              </a:extLst>
            </p:cNvPr>
            <p:cNvCxnSpPr/>
            <p:nvPr/>
          </p:nvCxnSpPr>
          <p:spPr bwMode="auto">
            <a:xfrm rot="5400000">
              <a:off x="5073640" y="3046586"/>
              <a:ext cx="1444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9AF6B8D-F588-908C-F5B5-0BAA3EFFE737}"/>
                </a:ext>
              </a:extLst>
            </p:cNvPr>
            <p:cNvSpPr txBox="1"/>
            <p:nvPr/>
          </p:nvSpPr>
          <p:spPr bwMode="auto">
            <a:xfrm>
              <a:off x="4553533" y="2688837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6B26146-495D-1789-EE5A-5B76DF6E7601}"/>
                </a:ext>
              </a:extLst>
            </p:cNvPr>
            <p:cNvCxnSpPr/>
            <p:nvPr/>
          </p:nvCxnSpPr>
          <p:spPr bwMode="auto">
            <a:xfrm rot="10800000">
              <a:off x="4891088" y="2832242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A1965E-0109-05BD-66F9-3B7C2CA459A4}"/>
                </a:ext>
              </a:extLst>
            </p:cNvPr>
            <p:cNvCxnSpPr/>
            <p:nvPr/>
          </p:nvCxnSpPr>
          <p:spPr bwMode="auto">
            <a:xfrm rot="10800000">
              <a:off x="5229225" y="2832242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5DD9D0-B20B-6E7A-1D17-C1A9F76F9547}"/>
                </a:ext>
              </a:extLst>
            </p:cNvPr>
            <p:cNvSpPr txBox="1"/>
            <p:nvPr/>
          </p:nvSpPr>
          <p:spPr bwMode="auto">
            <a:xfrm>
              <a:off x="5313611" y="2688837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61FFFA1-7A51-CACA-9290-CCD5419814A5}"/>
                </a:ext>
              </a:extLst>
            </p:cNvPr>
            <p:cNvSpPr txBox="1"/>
            <p:nvPr/>
          </p:nvSpPr>
          <p:spPr bwMode="auto">
            <a:xfrm>
              <a:off x="4975798" y="2258819"/>
              <a:ext cx="793925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C=O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233BE39-7744-19C9-9C4D-1C583B7DDCFF}"/>
                </a:ext>
              </a:extLst>
            </p:cNvPr>
            <p:cNvCxnSpPr/>
            <p:nvPr/>
          </p:nvCxnSpPr>
          <p:spPr bwMode="auto">
            <a:xfrm rot="5400000">
              <a:off x="5074434" y="2186833"/>
              <a:ext cx="14289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E146C2-2D64-4D4C-ED68-6073CC820373}"/>
                </a:ext>
              </a:extLst>
            </p:cNvPr>
            <p:cNvSpPr txBox="1"/>
            <p:nvPr/>
          </p:nvSpPr>
          <p:spPr bwMode="auto">
            <a:xfrm>
              <a:off x="4975798" y="3118856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0914FC-BF17-BB85-4EE3-F1693F9CDBF5}"/>
                </a:ext>
              </a:extLst>
            </p:cNvPr>
            <p:cNvCxnSpPr/>
            <p:nvPr/>
          </p:nvCxnSpPr>
          <p:spPr bwMode="auto">
            <a:xfrm rot="5400000">
              <a:off x="5072053" y="4318354"/>
              <a:ext cx="142895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2652DF-A1BC-C49D-4384-A3208200332D}"/>
                </a:ext>
              </a:extLst>
            </p:cNvPr>
            <p:cNvSpPr txBox="1"/>
            <p:nvPr/>
          </p:nvSpPr>
          <p:spPr bwMode="auto">
            <a:xfrm>
              <a:off x="4419600" y="3124200"/>
              <a:ext cx="533400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HO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3968630-D074-40E2-BD14-297F08977D9D}"/>
                </a:ext>
              </a:extLst>
            </p:cNvPr>
            <p:cNvCxnSpPr/>
            <p:nvPr/>
          </p:nvCxnSpPr>
          <p:spPr bwMode="auto">
            <a:xfrm rot="10800000">
              <a:off x="4891088" y="3262517"/>
              <a:ext cx="16986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6FC5300-152D-516A-20DE-DD3114773683}"/>
                </a:ext>
              </a:extLst>
            </p:cNvPr>
            <p:cNvCxnSpPr/>
            <p:nvPr/>
          </p:nvCxnSpPr>
          <p:spPr bwMode="auto">
            <a:xfrm rot="10800000">
              <a:off x="5229225" y="3262517"/>
              <a:ext cx="168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A0D6FD-C955-A2CB-7895-961D9868F3E5}"/>
                </a:ext>
              </a:extLst>
            </p:cNvPr>
            <p:cNvSpPr txBox="1"/>
            <p:nvPr/>
          </p:nvSpPr>
          <p:spPr bwMode="auto">
            <a:xfrm>
              <a:off x="5313611" y="3114831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BE9A0FA-C3C0-1346-22F6-E6AE1C3B054F}"/>
                </a:ext>
              </a:extLst>
            </p:cNvPr>
            <p:cNvCxnSpPr/>
            <p:nvPr/>
          </p:nvCxnSpPr>
          <p:spPr bwMode="auto">
            <a:xfrm rot="5400000">
              <a:off x="5073641" y="3476859"/>
              <a:ext cx="14448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BF1B0EB-2B09-A407-E8EA-315492AFA638}"/>
                </a:ext>
              </a:extLst>
            </p:cNvPr>
            <p:cNvSpPr txBox="1"/>
            <p:nvPr/>
          </p:nvSpPr>
          <p:spPr bwMode="auto">
            <a:xfrm>
              <a:off x="4975798" y="3548874"/>
              <a:ext cx="424812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A02ED2-FB91-4C74-F176-49321A5301C3}"/>
                </a:ext>
              </a:extLst>
            </p:cNvPr>
            <p:cNvSpPr txBox="1"/>
            <p:nvPr/>
          </p:nvSpPr>
          <p:spPr bwMode="auto">
            <a:xfrm>
              <a:off x="4553533" y="3548874"/>
              <a:ext cx="471226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H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BED66F-069A-0B81-F51E-ABC835914BA0}"/>
                </a:ext>
              </a:extLst>
            </p:cNvPr>
            <p:cNvCxnSpPr/>
            <p:nvPr/>
          </p:nvCxnSpPr>
          <p:spPr bwMode="auto">
            <a:xfrm rot="10800000">
              <a:off x="4891088" y="3692790"/>
              <a:ext cx="16986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519B4E6-218C-6A71-3D29-2622331A67C1}"/>
                </a:ext>
              </a:extLst>
            </p:cNvPr>
            <p:cNvCxnSpPr/>
            <p:nvPr/>
          </p:nvCxnSpPr>
          <p:spPr bwMode="auto">
            <a:xfrm rot="10800000">
              <a:off x="5229225" y="3692790"/>
              <a:ext cx="1682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56F83D-A085-6DC7-8C45-90DA6A5E78B6}"/>
                </a:ext>
              </a:extLst>
            </p:cNvPr>
            <p:cNvSpPr txBox="1"/>
            <p:nvPr/>
          </p:nvSpPr>
          <p:spPr bwMode="auto">
            <a:xfrm>
              <a:off x="5313611" y="3548874"/>
              <a:ext cx="696674" cy="367210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  <p:grpSp>
          <p:nvGrpSpPr>
            <p:cNvPr id="9264" name="Group 103">
              <a:extLst>
                <a:ext uri="{FF2B5EF4-FFF2-40B4-BE49-F238E27FC236}">
                  <a16:creationId xmlns:a16="http://schemas.microsoft.com/office/drawing/2014/main" id="{34512064-42B2-7E68-DAFD-ED966CD8E1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3928" y="3834081"/>
              <a:ext cx="1457649" cy="510888"/>
              <a:chOff x="3182548" y="5811709"/>
              <a:chExt cx="1056519" cy="470445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8B105124-A748-64F9-0843-6F63484AFD43}"/>
                  </a:ext>
                </a:extLst>
              </p:cNvPr>
              <p:cNvCxnSpPr/>
              <p:nvPr/>
            </p:nvCxnSpPr>
            <p:spPr bwMode="auto">
              <a:xfrm rot="5400000">
                <a:off x="3546961" y="5876941"/>
                <a:ext cx="131584" cy="1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B2A6673-1F64-B330-67D2-D369103E3BE2}"/>
                  </a:ext>
                </a:extLst>
              </p:cNvPr>
              <p:cNvSpPr txBox="1"/>
              <p:nvPr/>
            </p:nvSpPr>
            <p:spPr bwMode="auto">
              <a:xfrm>
                <a:off x="3488799" y="5943600"/>
                <a:ext cx="30809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8F8AAB-00B6-3334-2417-F9BAC0E1583B}"/>
                  </a:ext>
                </a:extLst>
              </p:cNvPr>
              <p:cNvSpPr txBox="1"/>
              <p:nvPr/>
            </p:nvSpPr>
            <p:spPr bwMode="auto">
              <a:xfrm>
                <a:off x="3182548" y="5943600"/>
                <a:ext cx="341760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H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646771D-E135-C18D-1F36-95187725B12C}"/>
                  </a:ext>
                </a:extLst>
              </p:cNvPr>
              <p:cNvCxnSpPr/>
              <p:nvPr/>
            </p:nvCxnSpPr>
            <p:spPr bwMode="auto">
              <a:xfrm rot="10800000">
                <a:off x="3428075" y="6076353"/>
                <a:ext cx="121967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18A1816-F3FF-4BE9-7135-51E962D7EA78}"/>
                  </a:ext>
                </a:extLst>
              </p:cNvPr>
              <p:cNvCxnSpPr/>
              <p:nvPr/>
            </p:nvCxnSpPr>
            <p:spPr bwMode="auto">
              <a:xfrm rot="10800000">
                <a:off x="3673161" y="6076353"/>
                <a:ext cx="121967" cy="14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3E1E546-4A38-D23D-05B3-2944C19902F0}"/>
                  </a:ext>
                </a:extLst>
              </p:cNvPr>
              <p:cNvSpPr txBox="1"/>
              <p:nvPr/>
            </p:nvSpPr>
            <p:spPr bwMode="auto">
              <a:xfrm>
                <a:off x="3733800" y="5943600"/>
                <a:ext cx="505267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OH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CC63FE9-78E2-0F09-21B2-D2DE16F3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38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DB84B7-85CC-3CA6-D96C-0A503458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95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7CFEF9-F974-DDC6-6C19-B1E3C0C90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F0A159-4C83-7A62-0371-3ADBC37CF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41" name="Group 93">
            <a:extLst>
              <a:ext uri="{FF2B5EF4-FFF2-40B4-BE49-F238E27FC236}">
                <a16:creationId xmlns:a16="http://schemas.microsoft.com/office/drawing/2014/main" id="{B7A26F95-0717-6620-5E2C-0F21D3F0D72E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505200"/>
            <a:ext cx="1906588" cy="1941513"/>
            <a:chOff x="4724400" y="762000"/>
            <a:chExt cx="1220788" cy="1483562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AC58E4C-4EF6-86F9-1CD1-249CA2A3547A}"/>
                </a:ext>
              </a:extLst>
            </p:cNvPr>
            <p:cNvCxnSpPr/>
            <p:nvPr/>
          </p:nvCxnSpPr>
          <p:spPr>
            <a:xfrm rot="5400000">
              <a:off x="5525710" y="209463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8D449DF-EDB3-46C3-73E6-3E88718B8E0B}"/>
                </a:ext>
              </a:extLst>
            </p:cNvPr>
            <p:cNvCxnSpPr/>
            <p:nvPr/>
          </p:nvCxnSpPr>
          <p:spPr>
            <a:xfrm rot="5400000">
              <a:off x="5829538" y="1789045"/>
              <a:ext cx="229266" cy="20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338388-69E4-3C5D-9E17-9C1B9D65C573}"/>
                </a:ext>
              </a:extLst>
            </p:cNvPr>
            <p:cNvSpPr txBox="1"/>
            <p:nvPr/>
          </p:nvSpPr>
          <p:spPr>
            <a:xfrm>
              <a:off x="5505054" y="1169585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45" name="Group 74">
              <a:extLst>
                <a:ext uri="{FF2B5EF4-FFF2-40B4-BE49-F238E27FC236}">
                  <a16:creationId xmlns:a16="http://schemas.microsoft.com/office/drawing/2014/main" id="{65DBB18E-A0E3-B84B-1EC3-D8FBC1837FBC}"/>
                </a:ext>
              </a:extLst>
            </p:cNvPr>
            <p:cNvGrpSpPr/>
            <p:nvPr/>
          </p:nvGrpSpPr>
          <p:grpSpPr>
            <a:xfrm>
              <a:off x="4876693" y="1102561"/>
              <a:ext cx="954089" cy="1143001"/>
              <a:chOff x="4876693" y="1102561"/>
              <a:chExt cx="954089" cy="11430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8599990" lon="0" rev="0"/>
              </a:camera>
              <a:lightRig rig="threePt" dir="t"/>
            </a:scene3d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346B3B3-2B9D-02B0-BA21-391001A8AFEF}"/>
                  </a:ext>
                </a:extLst>
              </p:cNvPr>
              <p:cNvCxnSpPr/>
              <p:nvPr/>
            </p:nvCxnSpPr>
            <p:spPr>
              <a:xfrm rot="14400000">
                <a:off x="4572687" y="19399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81A109C-EB5A-94E2-58BA-D18B6DE204D7}"/>
                  </a:ext>
                </a:extLst>
              </p:cNvPr>
              <p:cNvCxnSpPr/>
              <p:nvPr/>
            </p:nvCxnSpPr>
            <p:spPr>
              <a:xfrm rot="10800000">
                <a:off x="5029200" y="1143000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C2C490E-7E9D-8A5F-00F9-2A5E53540E94}"/>
                  </a:ext>
                </a:extLst>
              </p:cNvPr>
              <p:cNvCxnSpPr/>
              <p:nvPr/>
            </p:nvCxnSpPr>
            <p:spPr>
              <a:xfrm rot="7200000">
                <a:off x="4572687" y="1406567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8172A23-5B84-B2B0-C884-09ADC9C2E364}"/>
                  </a:ext>
                </a:extLst>
              </p:cNvPr>
              <p:cNvCxnSpPr/>
              <p:nvPr/>
            </p:nvCxnSpPr>
            <p:spPr>
              <a:xfrm rot="14400000">
                <a:off x="5601388" y="1472559"/>
                <a:ext cx="4572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753CE9E-2E16-776D-757F-B5DFACC9ACEC}"/>
                  </a:ext>
                </a:extLst>
              </p:cNvPr>
              <p:cNvCxnSpPr/>
              <p:nvPr/>
            </p:nvCxnSpPr>
            <p:spPr>
              <a:xfrm rot="10800000">
                <a:off x="5029200" y="2209800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B4B0456-D921-E9B3-A957-22908D265DDC}"/>
                  </a:ext>
                </a:extLst>
              </p:cNvPr>
              <p:cNvCxnSpPr/>
              <p:nvPr/>
            </p:nvCxnSpPr>
            <p:spPr>
              <a:xfrm rot="7200000">
                <a:off x="5487087" y="1939968"/>
                <a:ext cx="6096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3E36E38-5C91-0094-30D5-B142EC8C9F42}"/>
                </a:ext>
              </a:extLst>
            </p:cNvPr>
            <p:cNvCxnSpPr/>
            <p:nvPr/>
          </p:nvCxnSpPr>
          <p:spPr>
            <a:xfrm rot="5400000">
              <a:off x="4915824" y="1941791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89847E7-8B9A-17B6-5C34-9C6B93FE99B5}"/>
                </a:ext>
              </a:extLst>
            </p:cNvPr>
            <p:cNvCxnSpPr/>
            <p:nvPr/>
          </p:nvCxnSpPr>
          <p:spPr>
            <a:xfrm rot="5400000">
              <a:off x="4610783" y="1789045"/>
              <a:ext cx="229266" cy="203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680B0BA-4D1D-B101-A828-D322D88DB30E}"/>
                </a:ext>
              </a:extLst>
            </p:cNvPr>
            <p:cNvCxnSpPr/>
            <p:nvPr/>
          </p:nvCxnSpPr>
          <p:spPr>
            <a:xfrm rot="5400000">
              <a:off x="4915824" y="1179995"/>
              <a:ext cx="228054" cy="101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026FE83-EB41-F573-AF17-BC5988CB6BE6}"/>
                </a:ext>
              </a:extLst>
            </p:cNvPr>
            <p:cNvSpPr txBox="1"/>
            <p:nvPr/>
          </p:nvSpPr>
          <p:spPr>
            <a:xfrm>
              <a:off x="4876800" y="762000"/>
              <a:ext cx="613994" cy="282216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CH</a:t>
              </a:r>
              <a:r>
                <a:rPr lang="en-US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OH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3B46605-ACE5-9327-8541-08FB8ADBB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8E4C35-7F69-002E-38E2-4F2515EE0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95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42D5300-BE76-CB0A-2DFF-63657AC51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A88B50-39CD-8AD2-4311-039B2848E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19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B86D116-AE85-C1BF-69E2-7CD33A61E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91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adjhizyaran.org/Portals/0/polarimeter/polarimeter.jpg">
            <a:extLst>
              <a:ext uri="{FF2B5EF4-FFF2-40B4-BE49-F238E27FC236}">
                <a16:creationId xmlns:a16="http://schemas.microsoft.com/office/drawing/2014/main" id="{B382230B-FCCB-3B9B-19AA-706ED2593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7913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964509A-F645-7EAB-30B8-7B978424086D}"/>
              </a:ext>
            </a:extLst>
          </p:cNvPr>
          <p:cNvSpPr/>
          <p:nvPr/>
        </p:nvSpPr>
        <p:spPr>
          <a:xfrm>
            <a:off x="1066800" y="990600"/>
            <a:ext cx="1143000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Izvor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svetlosti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FD8CB-908E-F6ED-B9C6-0C21F2ED0F8D}"/>
              </a:ext>
            </a:extLst>
          </p:cNvPr>
          <p:cNvSpPr/>
          <p:nvPr/>
        </p:nvSpPr>
        <p:spPr>
          <a:xfrm>
            <a:off x="1676400" y="3200400"/>
            <a:ext cx="14478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Polarizator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A4679-378C-C153-A529-C27079EEF11E}"/>
              </a:ext>
            </a:extLst>
          </p:cNvPr>
          <p:cNvSpPr/>
          <p:nvPr/>
        </p:nvSpPr>
        <p:spPr>
          <a:xfrm>
            <a:off x="2819400" y="41910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90475FE-201A-46BD-A80A-72390544CF83}"/>
              </a:ext>
            </a:extLst>
          </p:cNvPr>
          <p:cNvSpPr/>
          <p:nvPr/>
        </p:nvSpPr>
        <p:spPr>
          <a:xfrm>
            <a:off x="990600" y="4038600"/>
            <a:ext cx="32004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Optički aktivna supstanca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9DE217-EA94-7BBF-E143-6D98AA698E5F}"/>
              </a:ext>
            </a:extLst>
          </p:cNvPr>
          <p:cNvSpPr/>
          <p:nvPr/>
        </p:nvSpPr>
        <p:spPr>
          <a:xfrm>
            <a:off x="4114800" y="4876800"/>
            <a:ext cx="14478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Analizator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A5D0AC-364E-6FC3-5001-86755F6E4BE2}"/>
              </a:ext>
            </a:extLst>
          </p:cNvPr>
          <p:cNvSpPr/>
          <p:nvPr/>
        </p:nvSpPr>
        <p:spPr>
          <a:xfrm>
            <a:off x="4876800" y="51816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BE676-41B6-55FF-B7FE-162FD808DE8E}"/>
              </a:ext>
            </a:extLst>
          </p:cNvPr>
          <p:cNvSpPr/>
          <p:nvPr/>
        </p:nvSpPr>
        <p:spPr>
          <a:xfrm>
            <a:off x="6172200" y="5638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BC52B8-C865-C969-80DC-C0966744FC29}"/>
              </a:ext>
            </a:extLst>
          </p:cNvPr>
          <p:cNvSpPr/>
          <p:nvPr/>
        </p:nvSpPr>
        <p:spPr>
          <a:xfrm>
            <a:off x="152400" y="152400"/>
            <a:ext cx="8991600" cy="523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Andalus" pitchFamily="18" charset="0"/>
              </a:rPr>
              <a:t>Polarimetrijsko određivanje koncentracije glukoze</a:t>
            </a:r>
            <a:endParaRPr lang="en-US" altLang="sr-Latn-RS" sz="240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6180D-677D-DF4B-56B0-CEC85A464D11}"/>
              </a:ext>
            </a:extLst>
          </p:cNvPr>
          <p:cNvSpPr/>
          <p:nvPr/>
        </p:nvSpPr>
        <p:spPr>
          <a:xfrm>
            <a:off x="3352800" y="2286000"/>
            <a:ext cx="25908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Polarizovana svetlost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638</Words>
  <Application>Microsoft Office PowerPoint</Application>
  <PresentationFormat>Projekcija na ekranu (4:3)</PresentationFormat>
  <Paragraphs>397</Paragraphs>
  <Slides>18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Andalus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ZHEX</dc:creator>
  <cp:lastModifiedBy>nnn</cp:lastModifiedBy>
  <cp:revision>43</cp:revision>
  <dcterms:created xsi:type="dcterms:W3CDTF">2013-04-18T19:17:56Z</dcterms:created>
  <dcterms:modified xsi:type="dcterms:W3CDTF">2022-05-08T17:41:29Z</dcterms:modified>
</cp:coreProperties>
</file>