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75" r:id="rId13"/>
    <p:sldId id="276" r:id="rId14"/>
    <p:sldId id="277" r:id="rId15"/>
    <p:sldId id="278" r:id="rId16"/>
    <p:sldId id="279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461"/>
    <a:srgbClr val="FFD78F"/>
    <a:srgbClr val="BAA46E"/>
    <a:srgbClr val="FFE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31C7CE-9EA2-62E0-30B3-E503F1D49F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98042-0CC5-14CB-F2B9-4FCC2A71F5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3190320-F980-45C0-B498-D46F344BB60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FFB9F8E-1213-4245-CD1D-6C3A7B08A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67E6090-82A1-85BD-2379-F7066C50D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A2BC-3C14-4553-8815-A3BFCFB9D3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5B060-D6A1-506D-2E78-FBEEF28B8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216346-2E70-4A79-99B8-E2640F48B82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6C0441A-4447-AD23-F283-FC56F55DE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DB5DA66-5EC7-6A8F-FCB6-FEE8B50398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RS" altLang="sr-Latn-R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02CC2D4-8A13-2B80-A788-0F81FAADC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863921-DBC5-4DE6-A3A8-FBE6448B2369}" type="slidenum">
              <a:rPr lang="en-US" altLang="sr-Latn-RS">
                <a:latin typeface="Calibri" panose="020F0502020204030204" pitchFamily="34" charset="0"/>
              </a:rPr>
              <a:pPr/>
              <a:t>12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B7F87E75-3A07-000F-64B5-4C0FC37F4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B8BBE72A-A665-BAC3-A9E2-84B995E568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r-Latn-RS" altLang="sr-Latn-RS"/>
              <a:t>Objasni efekat zasićenja</a:t>
            </a:r>
            <a:endParaRPr lang="en-US" altLang="sr-Latn-R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A5FD5AB-F4A5-5BC0-DCDC-7604964CD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59EEEB-D49E-4126-B483-4EF8D7206223}" type="slidenum">
              <a:rPr lang="en-US" altLang="sr-Latn-RS">
                <a:latin typeface="Calibri" panose="020F0502020204030204" pitchFamily="34" charset="0"/>
              </a:rPr>
              <a:pPr/>
              <a:t>16</a:t>
            </a:fld>
            <a:endParaRPr lang="en-US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B5D9C-1109-84DF-4BB7-4F7CBD88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345C-0165-4382-BF6A-E0442268595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F442-3C2B-2445-38ED-4CAF945C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0214B-06A4-D0CE-5734-D13D922F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E7577-72CB-4B0A-88D9-FE1CDB6E2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78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13E4F-B961-EC4A-4AE6-75033B3A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7A57-591B-4EAD-87A6-1906281B913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3F5E-0C09-6A5D-92C7-FB357AC0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A955B-A986-9166-546F-B2813912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6B0A8-D1C6-4E09-BD7D-8617C3DB9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D6C71-A416-5A7A-8632-E26B0725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0AF6-74E5-4E33-9A8C-8CD4EAFA4421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F394-4610-CB0E-4786-3511E32A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16B9D-FCEA-F71C-0C31-BB677FD8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7C862-5D82-4442-9A03-C89B11BA0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9F81-A104-9BDF-374E-CAC15556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C1F0-E75D-4216-8D0E-0E37FEBBF7A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FC34D-BA8D-DEB5-64D4-E1D137DA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11080-93DA-6668-F538-3D6174AE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03D9C-2971-4001-A804-E8A4A6332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18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E3B0E-BB98-2A6C-7A84-9B620B3D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B82CD-ED7D-4CC0-B2B6-D3A210675A4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2A93B-215A-7F53-F41D-A40D9F68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65B8B-166D-4BBF-C5BA-F49F165D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91EC-0A8E-4D58-BCBF-E2E19D7CF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50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F9424B-E2A6-89BE-9EEB-2D0604F3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49A0-8D84-47D7-A21B-E1310B11E3E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EFF514-3FE8-099A-347F-7DC622EE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364798-BFDE-FA12-C347-A20265FB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3D01-2221-4C12-966A-3FF406E23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7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FAB0DB-24E8-72A7-03F0-3CE8C67F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EEC6A-74F2-4B98-ACB8-FA43C31ED43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08A15F-84E7-C1A6-91B7-52810250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A0F629-B6B5-A43B-CC79-0994B775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8FA63-6489-4487-B626-423192A30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32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BC518B-AD80-C47C-09D9-F0F1FD13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5644-A271-4F27-A4C1-58A5B5DF38B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2C85F3-D9F6-D3DE-3064-D5B2BB2D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D0A5F4-B97F-58D3-5029-C2273505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4ACAF-04E6-42FC-ADB6-12996929C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84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9940B4-AF47-6C44-E9F2-9EDC4919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74E6-71FD-481C-BCEA-7884A86033B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3153E37-1651-F8B3-D1C8-6C27943B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3DA792-2587-991E-7E34-ED58050B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791A-9C51-4695-83AE-97B4736FD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15BA8B-B34F-7D6A-4C12-7EAB59504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3E53-21BF-4320-85F1-7E7CAE9342D3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ABDC74-C58F-7748-7885-20ADA4A7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6FA581-DE2E-0CC9-2C6C-568B63DB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B01F2-DB7D-4BC5-869E-07E96A452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9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8B335E-82DD-E02D-DAEE-195B27612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48F2-9A9F-48DD-991B-82F4833CA98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6FEC11-9396-7496-361C-098E828A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98E58E-53F1-391F-292D-0D0B947E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9FF3E-BFB8-4597-80BD-4C209BA5C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67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AB"/>
            </a:gs>
            <a:gs pos="64999">
              <a:srgbClr val="C7B461"/>
            </a:gs>
            <a:gs pos="100000">
              <a:srgbClr val="BAA46E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E025CCA-7CC3-6C90-9E51-637FAB747D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4614D50-E0B2-F81B-B2EB-8AB1973895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C3828-5F71-C299-0407-3932DCE56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88D65-9489-49D7-A5E3-F18D9BB497A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82868-B14B-D0BC-F8D2-9EE4ED7C9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C1531-95D3-C533-DE2A-273BBAAA1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BFE7337-A945-4416-BB5C-4CBC484782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123tagged.com/en/weekend/20.gif">
            <a:extLst>
              <a:ext uri="{FF2B5EF4-FFF2-40B4-BE49-F238E27FC236}">
                <a16:creationId xmlns:a16="http://schemas.microsoft.com/office/drawing/2014/main" id="{84790223-AD77-08CD-5938-08FBC77E06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8006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F88EF1-A940-B832-FFF1-E1A9604F86FE}"/>
              </a:ext>
            </a:extLst>
          </p:cNvPr>
          <p:cNvSpPr txBox="1"/>
          <p:nvPr/>
        </p:nvSpPr>
        <p:spPr>
          <a:xfrm>
            <a:off x="533400" y="4953000"/>
            <a:ext cx="75946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Brzina enzimske reakcije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DA5E4-E3D2-80F1-82C4-77960C7AE0EF}"/>
              </a:ext>
            </a:extLst>
          </p:cNvPr>
          <p:cNvSpPr txBox="1"/>
          <p:nvPr/>
        </p:nvSpPr>
        <p:spPr>
          <a:xfrm>
            <a:off x="0" y="762000"/>
            <a:ext cx="4868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1. Koncentracija su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strata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4B8CC7-6465-C87A-6FA7-E8BBFF46C8B1}"/>
              </a:ext>
            </a:extLst>
          </p:cNvPr>
          <p:cNvSpPr txBox="1"/>
          <p:nvPr/>
        </p:nvSpPr>
        <p:spPr>
          <a:xfrm>
            <a:off x="1219200" y="1295400"/>
            <a:ext cx="43703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2. Koncentracija enzima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31A14-7417-CB13-23E7-066017ABDF97}"/>
              </a:ext>
            </a:extLst>
          </p:cNvPr>
          <p:cNvSpPr txBox="1"/>
          <p:nvPr/>
        </p:nvSpPr>
        <p:spPr>
          <a:xfrm>
            <a:off x="2438400" y="1905000"/>
            <a:ext cx="2936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3. Temperatura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FEDF3-30BD-FD66-EFC8-3D216D46CF55}"/>
              </a:ext>
            </a:extLst>
          </p:cNvPr>
          <p:cNvSpPr txBox="1"/>
          <p:nvPr/>
        </p:nvSpPr>
        <p:spPr>
          <a:xfrm>
            <a:off x="3657600" y="2514600"/>
            <a:ext cx="1182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4. pH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C66C-F260-8D38-2319-05665B6658B2}"/>
              </a:ext>
            </a:extLst>
          </p:cNvPr>
          <p:cNvSpPr txBox="1"/>
          <p:nvPr/>
        </p:nvSpPr>
        <p:spPr>
          <a:xfrm>
            <a:off x="4572000" y="3124200"/>
            <a:ext cx="2449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5. Aktivatori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0BE8B-76A7-A4E1-697A-CD6069205E6E}"/>
              </a:ext>
            </a:extLst>
          </p:cNvPr>
          <p:cNvSpPr txBox="1"/>
          <p:nvPr/>
        </p:nvSpPr>
        <p:spPr>
          <a:xfrm>
            <a:off x="5867400" y="3810000"/>
            <a:ext cx="23542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6. Inhibitori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4797C2-718A-37A7-9B95-C0EFDB3915FB}"/>
              </a:ext>
            </a:extLst>
          </p:cNvPr>
          <p:cNvCxnSpPr/>
          <p:nvPr/>
        </p:nvCxnSpPr>
        <p:spPr>
          <a:xfrm rot="5400000">
            <a:off x="-914399" y="3048000"/>
            <a:ext cx="3352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310EFD-3FA5-DA2C-F11B-3DB98F5BCF90}"/>
              </a:ext>
            </a:extLst>
          </p:cNvPr>
          <p:cNvCxnSpPr/>
          <p:nvPr/>
        </p:nvCxnSpPr>
        <p:spPr>
          <a:xfrm rot="5400000">
            <a:off x="457201" y="3276600"/>
            <a:ext cx="2895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B3F2B7-DA73-7F05-FF93-34021B0367F2}"/>
              </a:ext>
            </a:extLst>
          </p:cNvPr>
          <p:cNvCxnSpPr/>
          <p:nvPr/>
        </p:nvCxnSpPr>
        <p:spPr>
          <a:xfrm rot="5400000">
            <a:off x="2133601" y="3657600"/>
            <a:ext cx="2133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F261F5-A562-AC4B-E2CA-85391158B1FD}"/>
              </a:ext>
            </a:extLst>
          </p:cNvPr>
          <p:cNvCxnSpPr/>
          <p:nvPr/>
        </p:nvCxnSpPr>
        <p:spPr>
          <a:xfrm rot="5400000">
            <a:off x="3544888" y="3924300"/>
            <a:ext cx="15986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E0E1C2-5CA4-70C5-2CEE-DA8F1787345F}"/>
              </a:ext>
            </a:extLst>
          </p:cNvPr>
          <p:cNvCxnSpPr/>
          <p:nvPr/>
        </p:nvCxnSpPr>
        <p:spPr>
          <a:xfrm rot="5400000">
            <a:off x="6326188" y="4572000"/>
            <a:ext cx="4556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455E50-A0CC-BA7E-8591-FC6091B7B399}"/>
              </a:ext>
            </a:extLst>
          </p:cNvPr>
          <p:cNvCxnSpPr/>
          <p:nvPr/>
        </p:nvCxnSpPr>
        <p:spPr>
          <a:xfrm rot="5400000">
            <a:off x="4800601" y="4191000"/>
            <a:ext cx="1066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15C118-72F3-BE04-DD7E-6E701B5179DF}"/>
              </a:ext>
            </a:extLst>
          </p:cNvPr>
          <p:cNvSpPr txBox="1"/>
          <p:nvPr/>
        </p:nvSpPr>
        <p:spPr>
          <a:xfrm>
            <a:off x="152400" y="228600"/>
            <a:ext cx="48688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1. Koncentracija su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strata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733A9E78-0F8E-E6CE-B572-1133F50E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461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7D10419F-8E17-B173-EBC9-FABBE309CAEE}"/>
              </a:ext>
            </a:extLst>
          </p:cNvPr>
          <p:cNvSpPr/>
          <p:nvPr/>
        </p:nvSpPr>
        <p:spPr>
          <a:xfrm>
            <a:off x="6477000" y="2362200"/>
            <a:ext cx="2514600" cy="190500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F2402-1908-5442-C234-EAAA6E3855D5}"/>
              </a:ext>
            </a:extLst>
          </p:cNvPr>
          <p:cNvSpPr/>
          <p:nvPr/>
        </p:nvSpPr>
        <p:spPr>
          <a:xfrm>
            <a:off x="6711950" y="5867400"/>
            <a:ext cx="517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[S]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0B86CC-694D-F91B-1E96-7A6F61371E8A}"/>
              </a:ext>
            </a:extLst>
          </p:cNvPr>
          <p:cNvCxnSpPr/>
          <p:nvPr/>
        </p:nvCxnSpPr>
        <p:spPr>
          <a:xfrm rot="5400000">
            <a:off x="1053306" y="5125244"/>
            <a:ext cx="1252538" cy="146050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AFC91E0-4D82-4942-235F-04292C1C1A12}"/>
              </a:ext>
            </a:extLst>
          </p:cNvPr>
          <p:cNvSpPr/>
          <p:nvPr/>
        </p:nvSpPr>
        <p:spPr>
          <a:xfrm>
            <a:off x="1225550" y="762000"/>
            <a:ext cx="334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64D5EF-E1D5-E16B-E199-D3861EF71A42}"/>
              </a:ext>
            </a:extLst>
          </p:cNvPr>
          <p:cNvCxnSpPr/>
          <p:nvPr/>
        </p:nvCxnSpPr>
        <p:spPr>
          <a:xfrm rot="5400000">
            <a:off x="-946150" y="3238500"/>
            <a:ext cx="5105400" cy="0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8CE9BD-DA5B-0B4E-BA6B-B61E906FF8F5}"/>
              </a:ext>
            </a:extLst>
          </p:cNvPr>
          <p:cNvCxnSpPr/>
          <p:nvPr/>
        </p:nvCxnSpPr>
        <p:spPr>
          <a:xfrm rot="10800000">
            <a:off x="1606550" y="5791200"/>
            <a:ext cx="563880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54C3D1-355C-A50A-7EC7-E1C0EB057F72}"/>
              </a:ext>
            </a:extLst>
          </p:cNvPr>
          <p:cNvCxnSpPr/>
          <p:nvPr/>
        </p:nvCxnSpPr>
        <p:spPr>
          <a:xfrm>
            <a:off x="1606550" y="2133600"/>
            <a:ext cx="54102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32C61DF-14D5-AD39-4ECA-160FED2008F7}"/>
              </a:ext>
            </a:extLst>
          </p:cNvPr>
          <p:cNvSpPr/>
          <p:nvPr/>
        </p:nvSpPr>
        <p:spPr>
          <a:xfrm>
            <a:off x="1073150" y="1981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C1E04E-46D4-5952-6D69-566B08D78E5C}"/>
              </a:ext>
            </a:extLst>
          </p:cNvPr>
          <p:cNvCxnSpPr/>
          <p:nvPr/>
        </p:nvCxnSpPr>
        <p:spPr>
          <a:xfrm>
            <a:off x="1606550" y="3886200"/>
            <a:ext cx="2286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638DB84-23A4-2D30-C8D6-89FB36A3A2EF}"/>
              </a:ext>
            </a:extLst>
          </p:cNvPr>
          <p:cNvSpPr/>
          <p:nvPr/>
        </p:nvSpPr>
        <p:spPr>
          <a:xfrm>
            <a:off x="990600" y="3505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2A2D7D-A629-1518-C9A4-520194F74364}"/>
              </a:ext>
            </a:extLst>
          </p:cNvPr>
          <p:cNvSpPr/>
          <p:nvPr/>
        </p:nvSpPr>
        <p:spPr>
          <a:xfrm>
            <a:off x="1149350" y="38862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A561E6-5BDF-3FB2-49A3-5A469B7E06A4}"/>
              </a:ext>
            </a:extLst>
          </p:cNvPr>
          <p:cNvCxnSpPr/>
          <p:nvPr/>
        </p:nvCxnSpPr>
        <p:spPr>
          <a:xfrm>
            <a:off x="1149350" y="3886200"/>
            <a:ext cx="381000" cy="1588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2" name="Picture 15" descr="Picture1.png">
            <a:extLst>
              <a:ext uri="{FF2B5EF4-FFF2-40B4-BE49-F238E27FC236}">
                <a16:creationId xmlns:a16="http://schemas.microsoft.com/office/drawing/2014/main" id="{86B52035-4D88-E04F-3F66-72C2465D3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648200"/>
            <a:ext cx="2171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40F556-3919-C124-E734-AA33C79DC02E}"/>
              </a:ext>
            </a:extLst>
          </p:cNvPr>
          <p:cNvSpPr/>
          <p:nvPr/>
        </p:nvSpPr>
        <p:spPr>
          <a:xfrm>
            <a:off x="6629400" y="50292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X</a:t>
            </a:r>
            <a:endParaRPr lang="en-US" baseline="-25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4354" name="Picture 26" descr="Picture5.png">
            <a:extLst>
              <a:ext uri="{FF2B5EF4-FFF2-40B4-BE49-F238E27FC236}">
                <a16:creationId xmlns:a16="http://schemas.microsoft.com/office/drawing/2014/main" id="{4E8B2B34-28B5-7EBE-CBAA-D664C7762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7" descr="Picture3.png">
            <a:extLst>
              <a:ext uri="{FF2B5EF4-FFF2-40B4-BE49-F238E27FC236}">
                <a16:creationId xmlns:a16="http://schemas.microsoft.com/office/drawing/2014/main" id="{70329A3D-B1C6-56FC-6161-E08F02BD2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2" descr="Picture3.png">
            <a:extLst>
              <a:ext uri="{FF2B5EF4-FFF2-40B4-BE49-F238E27FC236}">
                <a16:creationId xmlns:a16="http://schemas.microsoft.com/office/drawing/2014/main" id="{4EADCE6D-A804-94FD-9BEE-83177FA1B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3" descr="Picture3.png">
            <a:extLst>
              <a:ext uri="{FF2B5EF4-FFF2-40B4-BE49-F238E27FC236}">
                <a16:creationId xmlns:a16="http://schemas.microsoft.com/office/drawing/2014/main" id="{CBFEC5BB-3BEE-5426-414E-495396C5D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34" descr="Picture3.png">
            <a:extLst>
              <a:ext uri="{FF2B5EF4-FFF2-40B4-BE49-F238E27FC236}">
                <a16:creationId xmlns:a16="http://schemas.microsoft.com/office/drawing/2014/main" id="{6757B2E3-601A-A948-4873-6C40FB7D4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5" descr="Picture3.png">
            <a:extLst>
              <a:ext uri="{FF2B5EF4-FFF2-40B4-BE49-F238E27FC236}">
                <a16:creationId xmlns:a16="http://schemas.microsoft.com/office/drawing/2014/main" id="{A189660E-5006-75CD-C939-411316155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528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38" descr="Picture6.png">
            <a:extLst>
              <a:ext uri="{FF2B5EF4-FFF2-40B4-BE49-F238E27FC236}">
                <a16:creationId xmlns:a16="http://schemas.microsoft.com/office/drawing/2014/main" id="{6965BBBE-FAD3-89B9-AB52-06A7501D4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9" descr="Picture6.png">
            <a:extLst>
              <a:ext uri="{FF2B5EF4-FFF2-40B4-BE49-F238E27FC236}">
                <a16:creationId xmlns:a16="http://schemas.microsoft.com/office/drawing/2014/main" id="{82CDC84D-5915-D521-E872-4C93AAA68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0" descr="Picture6.png">
            <a:extLst>
              <a:ext uri="{FF2B5EF4-FFF2-40B4-BE49-F238E27FC236}">
                <a16:creationId xmlns:a16="http://schemas.microsoft.com/office/drawing/2014/main" id="{C10758CC-9A07-0BC5-B315-912124992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1" descr="Picture6.png">
            <a:extLst>
              <a:ext uri="{FF2B5EF4-FFF2-40B4-BE49-F238E27FC236}">
                <a16:creationId xmlns:a16="http://schemas.microsoft.com/office/drawing/2014/main" id="{C1CA619C-20E6-6E85-C662-43D0E9CBD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6AD1A39-ADBE-F99B-10AD-6E78F11CB9B5}"/>
              </a:ext>
            </a:extLst>
          </p:cNvPr>
          <p:cNvCxnSpPr/>
          <p:nvPr/>
        </p:nvCxnSpPr>
        <p:spPr>
          <a:xfrm>
            <a:off x="3581400" y="5105400"/>
            <a:ext cx="137795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65" name="Group 45">
            <a:extLst>
              <a:ext uri="{FF2B5EF4-FFF2-40B4-BE49-F238E27FC236}">
                <a16:creationId xmlns:a16="http://schemas.microsoft.com/office/drawing/2014/main" id="{BFD5813C-17E1-1475-AB08-367EC469F1B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762000"/>
            <a:ext cx="1809750" cy="523875"/>
            <a:chOff x="3886200" y="4876800"/>
            <a:chExt cx="1809426" cy="5232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D6EA6E-6539-A320-F677-C41D2519F522}"/>
                </a:ext>
              </a:extLst>
            </p:cNvPr>
            <p:cNvSpPr/>
            <p:nvPr/>
          </p:nvSpPr>
          <p:spPr>
            <a:xfrm>
              <a:off x="5105182" y="4876800"/>
              <a:ext cx="5904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K</a:t>
              </a:r>
              <a:r>
                <a:rPr lang="sr-Latn-R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m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3465D30-3A9A-AEFE-1671-F2BE0B982B9B}"/>
                </a:ext>
              </a:extLst>
            </p:cNvPr>
            <p:cNvSpPr/>
            <p:nvPr/>
          </p:nvSpPr>
          <p:spPr>
            <a:xfrm>
              <a:off x="3886200" y="4876800"/>
              <a:ext cx="12967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[S] ‹‹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14366" name="Picture 51" descr="Picture7.png">
            <a:extLst>
              <a:ext uri="{FF2B5EF4-FFF2-40B4-BE49-F238E27FC236}">
                <a16:creationId xmlns:a16="http://schemas.microsoft.com/office/drawing/2014/main" id="{53D73890-4BD2-E22D-BAB5-FD2A2327C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549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658BF6A0-8741-9450-1EED-056DDCB3126B}"/>
              </a:ext>
            </a:extLst>
          </p:cNvPr>
          <p:cNvSpPr/>
          <p:nvPr/>
        </p:nvSpPr>
        <p:spPr>
          <a:xfrm>
            <a:off x="6477000" y="2362200"/>
            <a:ext cx="2514600" cy="190500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EC07E-DA5F-C912-3C6F-40C3F5439C9F}"/>
              </a:ext>
            </a:extLst>
          </p:cNvPr>
          <p:cNvSpPr/>
          <p:nvPr/>
        </p:nvSpPr>
        <p:spPr>
          <a:xfrm>
            <a:off x="6711950" y="5867400"/>
            <a:ext cx="517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[S]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C33DF-D46A-C9A0-E4E5-1661884A5526}"/>
              </a:ext>
            </a:extLst>
          </p:cNvPr>
          <p:cNvSpPr/>
          <p:nvPr/>
        </p:nvSpPr>
        <p:spPr>
          <a:xfrm>
            <a:off x="1225550" y="762000"/>
            <a:ext cx="334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0E1D2A-4205-8D47-0E68-75559AEF323B}"/>
              </a:ext>
            </a:extLst>
          </p:cNvPr>
          <p:cNvCxnSpPr/>
          <p:nvPr/>
        </p:nvCxnSpPr>
        <p:spPr>
          <a:xfrm rot="5400000">
            <a:off x="-946150" y="3238500"/>
            <a:ext cx="5105400" cy="0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BFC04D-61FE-FC89-80FF-DD938DD7538B}"/>
              </a:ext>
            </a:extLst>
          </p:cNvPr>
          <p:cNvCxnSpPr/>
          <p:nvPr/>
        </p:nvCxnSpPr>
        <p:spPr>
          <a:xfrm rot="10800000">
            <a:off x="1606550" y="5791200"/>
            <a:ext cx="563880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E95911-A57B-7D87-E5FA-A9DD9CD8D1B6}"/>
              </a:ext>
            </a:extLst>
          </p:cNvPr>
          <p:cNvCxnSpPr/>
          <p:nvPr/>
        </p:nvCxnSpPr>
        <p:spPr>
          <a:xfrm>
            <a:off x="1606550" y="2133600"/>
            <a:ext cx="54102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9986B73-10EE-9BEA-E07B-AB9B923378E6}"/>
              </a:ext>
            </a:extLst>
          </p:cNvPr>
          <p:cNvSpPr/>
          <p:nvPr/>
        </p:nvSpPr>
        <p:spPr>
          <a:xfrm>
            <a:off x="1073150" y="1981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D107AF-C8A6-7481-3B71-22B9222B2671}"/>
              </a:ext>
            </a:extLst>
          </p:cNvPr>
          <p:cNvCxnSpPr/>
          <p:nvPr/>
        </p:nvCxnSpPr>
        <p:spPr>
          <a:xfrm>
            <a:off x="1606550" y="3886200"/>
            <a:ext cx="2286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6F90DC4-CE83-BDE6-EF6A-E6811C3E7C51}"/>
              </a:ext>
            </a:extLst>
          </p:cNvPr>
          <p:cNvSpPr/>
          <p:nvPr/>
        </p:nvSpPr>
        <p:spPr>
          <a:xfrm>
            <a:off x="990600" y="3505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34BC33-F9ED-4C66-35BB-C0A5153CA9DA}"/>
              </a:ext>
            </a:extLst>
          </p:cNvPr>
          <p:cNvSpPr/>
          <p:nvPr/>
        </p:nvSpPr>
        <p:spPr>
          <a:xfrm>
            <a:off x="1149350" y="38862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07CE4A-FD06-07A0-886A-2241876DDD85}"/>
              </a:ext>
            </a:extLst>
          </p:cNvPr>
          <p:cNvCxnSpPr/>
          <p:nvPr/>
        </p:nvCxnSpPr>
        <p:spPr>
          <a:xfrm>
            <a:off x="1149350" y="3886200"/>
            <a:ext cx="381000" cy="1588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Picture 13" descr="Picture1.png">
            <a:extLst>
              <a:ext uri="{FF2B5EF4-FFF2-40B4-BE49-F238E27FC236}">
                <a16:creationId xmlns:a16="http://schemas.microsoft.com/office/drawing/2014/main" id="{4AB84BC0-D47A-1040-9AA4-F0CA2F370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97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5" descr="Picture5.png">
            <a:extLst>
              <a:ext uri="{FF2B5EF4-FFF2-40B4-BE49-F238E27FC236}">
                <a16:creationId xmlns:a16="http://schemas.microsoft.com/office/drawing/2014/main" id="{066C654D-571E-C036-7B60-E4366D36B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6" descr="Picture3.png">
            <a:extLst>
              <a:ext uri="{FF2B5EF4-FFF2-40B4-BE49-F238E27FC236}">
                <a16:creationId xmlns:a16="http://schemas.microsoft.com/office/drawing/2014/main" id="{A032655D-47E7-2D02-2D5A-1A32F4340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7" descr="Picture3.png">
            <a:extLst>
              <a:ext uri="{FF2B5EF4-FFF2-40B4-BE49-F238E27FC236}">
                <a16:creationId xmlns:a16="http://schemas.microsoft.com/office/drawing/2014/main" id="{391BEDCE-4E48-FC0C-8F22-794488D9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Picture3.png">
            <a:extLst>
              <a:ext uri="{FF2B5EF4-FFF2-40B4-BE49-F238E27FC236}">
                <a16:creationId xmlns:a16="http://schemas.microsoft.com/office/drawing/2014/main" id="{425E53FA-8450-EEC3-1CB2-779EEEB38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1" descr="Picture6.png">
            <a:extLst>
              <a:ext uri="{FF2B5EF4-FFF2-40B4-BE49-F238E27FC236}">
                <a16:creationId xmlns:a16="http://schemas.microsoft.com/office/drawing/2014/main" id="{DAB3AE73-2131-FACD-68DD-2B53CC0E8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2" descr="Picture6.png">
            <a:extLst>
              <a:ext uri="{FF2B5EF4-FFF2-40B4-BE49-F238E27FC236}">
                <a16:creationId xmlns:a16="http://schemas.microsoft.com/office/drawing/2014/main" id="{5382DC4B-DDAF-5ADE-F67F-581B7D9AC2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3" descr="Picture6.png">
            <a:extLst>
              <a:ext uri="{FF2B5EF4-FFF2-40B4-BE49-F238E27FC236}">
                <a16:creationId xmlns:a16="http://schemas.microsoft.com/office/drawing/2014/main" id="{6F6240D8-06FF-BC9F-949E-DEBB32B0E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24" descr="Picture6.png">
            <a:extLst>
              <a:ext uri="{FF2B5EF4-FFF2-40B4-BE49-F238E27FC236}">
                <a16:creationId xmlns:a16="http://schemas.microsoft.com/office/drawing/2014/main" id="{48D8F53B-FFF4-9FE3-D48B-806AC69EE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8" name="Group 26">
            <a:extLst>
              <a:ext uri="{FF2B5EF4-FFF2-40B4-BE49-F238E27FC236}">
                <a16:creationId xmlns:a16="http://schemas.microsoft.com/office/drawing/2014/main" id="{4A0729C5-0A45-700D-757B-F4E858BB11BD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762000"/>
            <a:ext cx="1581150" cy="523875"/>
            <a:chOff x="3886200" y="4876800"/>
            <a:chExt cx="1580826" cy="5232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60E50F-478A-DEB5-B43B-29F92DF7BCBC}"/>
                </a:ext>
              </a:extLst>
            </p:cNvPr>
            <p:cNvSpPr/>
            <p:nvPr/>
          </p:nvSpPr>
          <p:spPr>
            <a:xfrm>
              <a:off x="4876597" y="4876800"/>
              <a:ext cx="5904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K</a:t>
              </a:r>
              <a:r>
                <a:rPr lang="sr-Latn-R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m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822278-123A-28DB-F4C7-F0428C805626}"/>
                </a:ext>
              </a:extLst>
            </p:cNvPr>
            <p:cNvSpPr/>
            <p:nvPr/>
          </p:nvSpPr>
          <p:spPr>
            <a:xfrm>
              <a:off x="3886200" y="4876800"/>
              <a:ext cx="1077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[S] =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3C288B-D070-717E-DDB1-A80C05F96D25}"/>
              </a:ext>
            </a:extLst>
          </p:cNvPr>
          <p:cNvCxnSpPr/>
          <p:nvPr/>
        </p:nvCxnSpPr>
        <p:spPr>
          <a:xfrm rot="5400000">
            <a:off x="745331" y="4741069"/>
            <a:ext cx="1938338" cy="228600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0" name="Picture 37" descr="Picture5.png">
            <a:extLst>
              <a:ext uri="{FF2B5EF4-FFF2-40B4-BE49-F238E27FC236}">
                <a16:creationId xmlns:a16="http://schemas.microsoft.com/office/drawing/2014/main" id="{BB243171-82B1-550F-AF52-75A87FC5D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8" descr="Picture5.png">
            <a:extLst>
              <a:ext uri="{FF2B5EF4-FFF2-40B4-BE49-F238E27FC236}">
                <a16:creationId xmlns:a16="http://schemas.microsoft.com/office/drawing/2014/main" id="{CE990538-6651-0DC7-7822-E6AE0AA58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9" descr="Picture6.png">
            <a:extLst>
              <a:ext uri="{FF2B5EF4-FFF2-40B4-BE49-F238E27FC236}">
                <a16:creationId xmlns:a16="http://schemas.microsoft.com/office/drawing/2014/main" id="{C80C12F5-0DE7-8EFC-199C-BA7C8FE75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3" name="Picture 40" descr="Picture6.png">
            <a:extLst>
              <a:ext uri="{FF2B5EF4-FFF2-40B4-BE49-F238E27FC236}">
                <a16:creationId xmlns:a16="http://schemas.microsoft.com/office/drawing/2014/main" id="{C527A34C-8653-71AE-7A20-4C969BF34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4" name="Picture 47" descr="Picture9.png">
            <a:extLst>
              <a:ext uri="{FF2B5EF4-FFF2-40B4-BE49-F238E27FC236}">
                <a16:creationId xmlns:a16="http://schemas.microsoft.com/office/drawing/2014/main" id="{02134F9C-60E5-6349-685B-024AB72B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11668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5" name="Picture 48" descr="Picture8.png">
            <a:extLst>
              <a:ext uri="{FF2B5EF4-FFF2-40B4-BE49-F238E27FC236}">
                <a16:creationId xmlns:a16="http://schemas.microsoft.com/office/drawing/2014/main" id="{0E022FD9-6E3D-FDCE-429B-F54598CF0B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1905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rc 49">
            <a:extLst>
              <a:ext uri="{FF2B5EF4-FFF2-40B4-BE49-F238E27FC236}">
                <a16:creationId xmlns:a16="http://schemas.microsoft.com/office/drawing/2014/main" id="{95E43A5E-6A45-7B68-ABA4-BA619BF6EEA9}"/>
              </a:ext>
            </a:extLst>
          </p:cNvPr>
          <p:cNvSpPr/>
          <p:nvPr/>
        </p:nvSpPr>
        <p:spPr>
          <a:xfrm>
            <a:off x="2286000" y="4267200"/>
            <a:ext cx="4648200" cy="2971800"/>
          </a:xfrm>
          <a:prstGeom prst="arc">
            <a:avLst>
              <a:gd name="adj1" fmla="val 18359827"/>
              <a:gd name="adj2" fmla="val 20013455"/>
            </a:avLst>
          </a:prstGeom>
          <a:ln w="22225"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75EE6E7-47CB-6538-D683-5E736140E39E}"/>
              </a:ext>
            </a:extLst>
          </p:cNvPr>
          <p:cNvSpPr/>
          <p:nvPr/>
        </p:nvSpPr>
        <p:spPr>
          <a:xfrm>
            <a:off x="2286000" y="4267200"/>
            <a:ext cx="4648200" cy="2971800"/>
          </a:xfrm>
          <a:prstGeom prst="arc">
            <a:avLst>
              <a:gd name="adj1" fmla="val 12388223"/>
              <a:gd name="adj2" fmla="val 13887108"/>
            </a:avLst>
          </a:prstGeom>
          <a:ln w="22225"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E289D25-5A47-A0B2-22EB-9658D4DDB713}"/>
              </a:ext>
            </a:extLst>
          </p:cNvPr>
          <p:cNvCxnSpPr/>
          <p:nvPr/>
        </p:nvCxnSpPr>
        <p:spPr>
          <a:xfrm rot="5400000">
            <a:off x="877888" y="4838700"/>
            <a:ext cx="1903412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C742787-BAC9-7F7E-F307-EF1D98C2DBA7}"/>
              </a:ext>
            </a:extLst>
          </p:cNvPr>
          <p:cNvSpPr/>
          <p:nvPr/>
        </p:nvSpPr>
        <p:spPr>
          <a:xfrm>
            <a:off x="1600200" y="5791200"/>
            <a:ext cx="474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K</a:t>
            </a:r>
            <a:r>
              <a:rPr lang="sr-Latn-R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8D364ADE-B617-A3BE-D110-1CD158CC6F2F}"/>
              </a:ext>
            </a:extLst>
          </p:cNvPr>
          <p:cNvSpPr/>
          <p:nvPr/>
        </p:nvSpPr>
        <p:spPr>
          <a:xfrm>
            <a:off x="6477000" y="2362200"/>
            <a:ext cx="2514600" cy="190500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15F9C8-A1E0-D12F-C404-A297E1BFF69D}"/>
              </a:ext>
            </a:extLst>
          </p:cNvPr>
          <p:cNvSpPr/>
          <p:nvPr/>
        </p:nvSpPr>
        <p:spPr>
          <a:xfrm>
            <a:off x="6711950" y="5867400"/>
            <a:ext cx="517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[S]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1C7E22-D84C-F495-4FEA-8CEDC470962C}"/>
              </a:ext>
            </a:extLst>
          </p:cNvPr>
          <p:cNvSpPr/>
          <p:nvPr/>
        </p:nvSpPr>
        <p:spPr>
          <a:xfrm>
            <a:off x="1225550" y="762000"/>
            <a:ext cx="334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B656D2-23BA-4108-39C3-2A8E0C54D54E}"/>
              </a:ext>
            </a:extLst>
          </p:cNvPr>
          <p:cNvCxnSpPr/>
          <p:nvPr/>
        </p:nvCxnSpPr>
        <p:spPr>
          <a:xfrm rot="5400000">
            <a:off x="-946150" y="3238500"/>
            <a:ext cx="5105400" cy="0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7F97F2-1E89-83D4-8896-B6557F33F624}"/>
              </a:ext>
            </a:extLst>
          </p:cNvPr>
          <p:cNvCxnSpPr/>
          <p:nvPr/>
        </p:nvCxnSpPr>
        <p:spPr>
          <a:xfrm rot="10800000">
            <a:off x="1606550" y="5791200"/>
            <a:ext cx="563880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510765-6F99-255D-864E-B9C06339C254}"/>
              </a:ext>
            </a:extLst>
          </p:cNvPr>
          <p:cNvCxnSpPr/>
          <p:nvPr/>
        </p:nvCxnSpPr>
        <p:spPr>
          <a:xfrm>
            <a:off x="1606550" y="2133600"/>
            <a:ext cx="54102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B41BFE9-223F-22DE-2331-43492948401C}"/>
              </a:ext>
            </a:extLst>
          </p:cNvPr>
          <p:cNvSpPr/>
          <p:nvPr/>
        </p:nvSpPr>
        <p:spPr>
          <a:xfrm>
            <a:off x="1073150" y="1981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842E5-0A78-730C-D647-A9F3F5E0632A}"/>
              </a:ext>
            </a:extLst>
          </p:cNvPr>
          <p:cNvCxnSpPr/>
          <p:nvPr/>
        </p:nvCxnSpPr>
        <p:spPr>
          <a:xfrm>
            <a:off x="1606550" y="3886200"/>
            <a:ext cx="2286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3333-D8A9-392A-C295-6B913F926031}"/>
              </a:ext>
            </a:extLst>
          </p:cNvPr>
          <p:cNvSpPr/>
          <p:nvPr/>
        </p:nvSpPr>
        <p:spPr>
          <a:xfrm>
            <a:off x="990600" y="3505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895D5C-9A46-3102-6277-B8163158D1CD}"/>
              </a:ext>
            </a:extLst>
          </p:cNvPr>
          <p:cNvSpPr/>
          <p:nvPr/>
        </p:nvSpPr>
        <p:spPr>
          <a:xfrm>
            <a:off x="1149350" y="38862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2CB2A7-7174-E141-6B48-260CC3F8559F}"/>
              </a:ext>
            </a:extLst>
          </p:cNvPr>
          <p:cNvCxnSpPr/>
          <p:nvPr/>
        </p:nvCxnSpPr>
        <p:spPr>
          <a:xfrm>
            <a:off x="1149350" y="3886200"/>
            <a:ext cx="381000" cy="1588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3" name="Picture 12" descr="Picture1.png">
            <a:extLst>
              <a:ext uri="{FF2B5EF4-FFF2-40B4-BE49-F238E27FC236}">
                <a16:creationId xmlns:a16="http://schemas.microsoft.com/office/drawing/2014/main" id="{66FBFBAD-A6A3-DC61-B1CF-ACAF2A5F3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97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3" descr="Picture5.png">
            <a:extLst>
              <a:ext uri="{FF2B5EF4-FFF2-40B4-BE49-F238E27FC236}">
                <a16:creationId xmlns:a16="http://schemas.microsoft.com/office/drawing/2014/main" id="{B9FD4E48-9F5F-7A2B-851C-F389A8C4A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5" descr="Picture3.png">
            <a:extLst>
              <a:ext uri="{FF2B5EF4-FFF2-40B4-BE49-F238E27FC236}">
                <a16:creationId xmlns:a16="http://schemas.microsoft.com/office/drawing/2014/main" id="{C8468726-A3C8-F0B4-8D82-0112D78E2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6" descr="Picture3.png">
            <a:extLst>
              <a:ext uri="{FF2B5EF4-FFF2-40B4-BE49-F238E27FC236}">
                <a16:creationId xmlns:a16="http://schemas.microsoft.com/office/drawing/2014/main" id="{BA9FDDE2-EA09-FD68-5EEE-3C4D6DAD3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7" descr="Picture6.png">
            <a:extLst>
              <a:ext uri="{FF2B5EF4-FFF2-40B4-BE49-F238E27FC236}">
                <a16:creationId xmlns:a16="http://schemas.microsoft.com/office/drawing/2014/main" id="{1624BBF0-8803-CDD5-5774-BB25F74C7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18" descr="Picture6.png">
            <a:extLst>
              <a:ext uri="{FF2B5EF4-FFF2-40B4-BE49-F238E27FC236}">
                <a16:creationId xmlns:a16="http://schemas.microsoft.com/office/drawing/2014/main" id="{A4C593C9-4DCB-C3C9-F988-CF3307BD4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19" descr="Picture6.png">
            <a:extLst>
              <a:ext uri="{FF2B5EF4-FFF2-40B4-BE49-F238E27FC236}">
                <a16:creationId xmlns:a16="http://schemas.microsoft.com/office/drawing/2014/main" id="{B2056D2B-482E-EBF6-E742-D1E35A271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0" descr="Picture6.png">
            <a:extLst>
              <a:ext uri="{FF2B5EF4-FFF2-40B4-BE49-F238E27FC236}">
                <a16:creationId xmlns:a16="http://schemas.microsoft.com/office/drawing/2014/main" id="{898F1649-9457-96F9-25FD-BEF3A9BB7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1">
            <a:extLst>
              <a:ext uri="{FF2B5EF4-FFF2-40B4-BE49-F238E27FC236}">
                <a16:creationId xmlns:a16="http://schemas.microsoft.com/office/drawing/2014/main" id="{B0D9D92B-3256-8587-B5F1-1631DE1062E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762000"/>
            <a:ext cx="1581150" cy="523875"/>
            <a:chOff x="3886200" y="4876800"/>
            <a:chExt cx="1580826" cy="52322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275721-211E-127D-AF4F-637265B1498D}"/>
                </a:ext>
              </a:extLst>
            </p:cNvPr>
            <p:cNvSpPr/>
            <p:nvPr/>
          </p:nvSpPr>
          <p:spPr>
            <a:xfrm>
              <a:off x="4876597" y="4876800"/>
              <a:ext cx="5904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K</a:t>
              </a:r>
              <a:r>
                <a:rPr lang="sr-Latn-R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m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3499D5-59C6-DA53-571C-C1EA0AB27F16}"/>
                </a:ext>
              </a:extLst>
            </p:cNvPr>
            <p:cNvSpPr/>
            <p:nvPr/>
          </p:nvSpPr>
          <p:spPr>
            <a:xfrm>
              <a:off x="3886200" y="4876800"/>
              <a:ext cx="1077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[S] &gt;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1371B1-4BC1-39F2-1734-F38A5DAB3488}"/>
              </a:ext>
            </a:extLst>
          </p:cNvPr>
          <p:cNvCxnSpPr>
            <a:stCxn id="36" idx="0"/>
          </p:cNvCxnSpPr>
          <p:nvPr/>
        </p:nvCxnSpPr>
        <p:spPr>
          <a:xfrm rot="5400000">
            <a:off x="646907" y="4599781"/>
            <a:ext cx="2178050" cy="271463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33" name="Picture 25" descr="Picture5.png">
            <a:extLst>
              <a:ext uri="{FF2B5EF4-FFF2-40B4-BE49-F238E27FC236}">
                <a16:creationId xmlns:a16="http://schemas.microsoft.com/office/drawing/2014/main" id="{3C37F2C1-A5BE-A616-E39D-DB7F694C2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6" descr="Picture5.png">
            <a:extLst>
              <a:ext uri="{FF2B5EF4-FFF2-40B4-BE49-F238E27FC236}">
                <a16:creationId xmlns:a16="http://schemas.microsoft.com/office/drawing/2014/main" id="{15523CCC-FAAF-8883-66AE-0C04AF31B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Picture6.png">
            <a:extLst>
              <a:ext uri="{FF2B5EF4-FFF2-40B4-BE49-F238E27FC236}">
                <a16:creationId xmlns:a16="http://schemas.microsoft.com/office/drawing/2014/main" id="{FE2123FB-85FB-FD91-5E63-C6E80E192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 descr="Picture6.png">
            <a:extLst>
              <a:ext uri="{FF2B5EF4-FFF2-40B4-BE49-F238E27FC236}">
                <a16:creationId xmlns:a16="http://schemas.microsoft.com/office/drawing/2014/main" id="{4DD5B921-0C1C-1CA7-82BF-83CC6807F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7F5018-3C2F-6913-05D7-991976C37EC4}"/>
              </a:ext>
            </a:extLst>
          </p:cNvPr>
          <p:cNvCxnSpPr/>
          <p:nvPr/>
        </p:nvCxnSpPr>
        <p:spPr>
          <a:xfrm rot="5400000">
            <a:off x="877888" y="4838700"/>
            <a:ext cx="1903412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24580BF-0AB2-1BB5-2743-0C8788D8FBEB}"/>
              </a:ext>
            </a:extLst>
          </p:cNvPr>
          <p:cNvSpPr/>
          <p:nvPr/>
        </p:nvSpPr>
        <p:spPr>
          <a:xfrm>
            <a:off x="1600200" y="5791200"/>
            <a:ext cx="474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K</a:t>
            </a:r>
            <a:r>
              <a:rPr lang="sr-Latn-R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3067D379-0675-553D-CFBA-6D95E1F247A7}"/>
              </a:ext>
            </a:extLst>
          </p:cNvPr>
          <p:cNvSpPr/>
          <p:nvPr/>
        </p:nvSpPr>
        <p:spPr>
          <a:xfrm>
            <a:off x="1835150" y="2362200"/>
            <a:ext cx="2667000" cy="3352800"/>
          </a:xfrm>
          <a:prstGeom prst="arc">
            <a:avLst>
              <a:gd name="adj1" fmla="val 11810242"/>
              <a:gd name="adj2" fmla="val 14218183"/>
            </a:avLst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40" name="Picture 38" descr="Picture5.png">
            <a:extLst>
              <a:ext uri="{FF2B5EF4-FFF2-40B4-BE49-F238E27FC236}">
                <a16:creationId xmlns:a16="http://schemas.microsoft.com/office/drawing/2014/main" id="{3CD39AA1-C420-F188-2FB7-A7A6B8F0A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39" descr="Picture6.png">
            <a:extLst>
              <a:ext uri="{FF2B5EF4-FFF2-40B4-BE49-F238E27FC236}">
                <a16:creationId xmlns:a16="http://schemas.microsoft.com/office/drawing/2014/main" id="{41CE9A8E-CC23-1D47-ED5C-3E4AF2B8B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40" descr="Picture6.png">
            <a:extLst>
              <a:ext uri="{FF2B5EF4-FFF2-40B4-BE49-F238E27FC236}">
                <a16:creationId xmlns:a16="http://schemas.microsoft.com/office/drawing/2014/main" id="{CE48D716-FCD3-4C20-1681-8B5AD4AD0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38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E8AD89A9-6BA3-256E-66C2-A06B85DBF051}"/>
              </a:ext>
            </a:extLst>
          </p:cNvPr>
          <p:cNvSpPr/>
          <p:nvPr/>
        </p:nvSpPr>
        <p:spPr>
          <a:xfrm>
            <a:off x="6477000" y="2362200"/>
            <a:ext cx="2514600" cy="190500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37A555-214C-D98D-C87C-8D04F707C138}"/>
              </a:ext>
            </a:extLst>
          </p:cNvPr>
          <p:cNvSpPr/>
          <p:nvPr/>
        </p:nvSpPr>
        <p:spPr>
          <a:xfrm>
            <a:off x="6711950" y="5867400"/>
            <a:ext cx="517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[S]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2D857D-8C11-6E74-2B1B-EDF1021CB779}"/>
              </a:ext>
            </a:extLst>
          </p:cNvPr>
          <p:cNvSpPr/>
          <p:nvPr/>
        </p:nvSpPr>
        <p:spPr>
          <a:xfrm>
            <a:off x="1225550" y="762000"/>
            <a:ext cx="334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A19C4A-C772-54EC-DF3F-9CF33F4536E6}"/>
              </a:ext>
            </a:extLst>
          </p:cNvPr>
          <p:cNvCxnSpPr/>
          <p:nvPr/>
        </p:nvCxnSpPr>
        <p:spPr>
          <a:xfrm rot="5400000">
            <a:off x="-946150" y="3238500"/>
            <a:ext cx="5105400" cy="0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E5C268-3801-368A-DBFB-EC6DC3CA9FE0}"/>
              </a:ext>
            </a:extLst>
          </p:cNvPr>
          <p:cNvCxnSpPr/>
          <p:nvPr/>
        </p:nvCxnSpPr>
        <p:spPr>
          <a:xfrm rot="10800000">
            <a:off x="1606550" y="5791200"/>
            <a:ext cx="563880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FC1EA-5499-6D5D-3951-77890F27261F}"/>
              </a:ext>
            </a:extLst>
          </p:cNvPr>
          <p:cNvCxnSpPr/>
          <p:nvPr/>
        </p:nvCxnSpPr>
        <p:spPr>
          <a:xfrm>
            <a:off x="1606550" y="2133600"/>
            <a:ext cx="54102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94B7527-DD9F-C73C-3842-12D6E3FB038E}"/>
              </a:ext>
            </a:extLst>
          </p:cNvPr>
          <p:cNvSpPr/>
          <p:nvPr/>
        </p:nvSpPr>
        <p:spPr>
          <a:xfrm>
            <a:off x="1073150" y="1981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8929AC-1F82-9D35-877C-651F44E18C3B}"/>
              </a:ext>
            </a:extLst>
          </p:cNvPr>
          <p:cNvCxnSpPr/>
          <p:nvPr/>
        </p:nvCxnSpPr>
        <p:spPr>
          <a:xfrm>
            <a:off x="1606550" y="3886200"/>
            <a:ext cx="2286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9FAED9-7116-EB9F-AF75-C993F45AA8F1}"/>
              </a:ext>
            </a:extLst>
          </p:cNvPr>
          <p:cNvSpPr/>
          <p:nvPr/>
        </p:nvSpPr>
        <p:spPr>
          <a:xfrm>
            <a:off x="990600" y="3505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57F7C5-1671-C1E4-5A9E-F7120E2FD22F}"/>
              </a:ext>
            </a:extLst>
          </p:cNvPr>
          <p:cNvSpPr/>
          <p:nvPr/>
        </p:nvSpPr>
        <p:spPr>
          <a:xfrm>
            <a:off x="1149350" y="38862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F348AB-F303-C022-2D96-81471C502D8E}"/>
              </a:ext>
            </a:extLst>
          </p:cNvPr>
          <p:cNvCxnSpPr/>
          <p:nvPr/>
        </p:nvCxnSpPr>
        <p:spPr>
          <a:xfrm>
            <a:off x="1149350" y="3886200"/>
            <a:ext cx="381000" cy="1588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7" name="Picture 12" descr="Picture1.png">
            <a:extLst>
              <a:ext uri="{FF2B5EF4-FFF2-40B4-BE49-F238E27FC236}">
                <a16:creationId xmlns:a16="http://schemas.microsoft.com/office/drawing/2014/main" id="{E9A8BF54-7642-4C8D-2545-E4CFFFCD7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97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3" descr="Picture5.png">
            <a:extLst>
              <a:ext uri="{FF2B5EF4-FFF2-40B4-BE49-F238E27FC236}">
                <a16:creationId xmlns:a16="http://schemas.microsoft.com/office/drawing/2014/main" id="{76A57A71-B80D-3B8F-FB19-2A086B5D9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4" descr="Picture3.png">
            <a:extLst>
              <a:ext uri="{FF2B5EF4-FFF2-40B4-BE49-F238E27FC236}">
                <a16:creationId xmlns:a16="http://schemas.microsoft.com/office/drawing/2014/main" id="{824C7544-F350-7A0A-2F05-5AE9C4204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585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6" descr="Picture6.png">
            <a:extLst>
              <a:ext uri="{FF2B5EF4-FFF2-40B4-BE49-F238E27FC236}">
                <a16:creationId xmlns:a16="http://schemas.microsoft.com/office/drawing/2014/main" id="{759AD31C-D695-E13B-2CA0-7781E1EC0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7" descr="Picture6.png">
            <a:extLst>
              <a:ext uri="{FF2B5EF4-FFF2-40B4-BE49-F238E27FC236}">
                <a16:creationId xmlns:a16="http://schemas.microsoft.com/office/drawing/2014/main" id="{AF800F96-E174-B30E-6BC8-67CDE13AD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18" descr="Picture6.png">
            <a:extLst>
              <a:ext uri="{FF2B5EF4-FFF2-40B4-BE49-F238E27FC236}">
                <a16:creationId xmlns:a16="http://schemas.microsoft.com/office/drawing/2014/main" id="{40F18132-7536-75A0-BFA4-EB9824733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19" descr="Picture6.png">
            <a:extLst>
              <a:ext uri="{FF2B5EF4-FFF2-40B4-BE49-F238E27FC236}">
                <a16:creationId xmlns:a16="http://schemas.microsoft.com/office/drawing/2014/main" id="{7DF0ED3E-CCDE-3A45-423B-11E0D152E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4" name="Group 20">
            <a:extLst>
              <a:ext uri="{FF2B5EF4-FFF2-40B4-BE49-F238E27FC236}">
                <a16:creationId xmlns:a16="http://schemas.microsoft.com/office/drawing/2014/main" id="{9E2997B8-268D-EF49-B4D3-993F80A03646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762000"/>
            <a:ext cx="1581150" cy="523875"/>
            <a:chOff x="3886200" y="4876800"/>
            <a:chExt cx="1580826" cy="5232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0B7F57-9E4E-E4F9-A8D3-B7933AF39F6B}"/>
                </a:ext>
              </a:extLst>
            </p:cNvPr>
            <p:cNvSpPr/>
            <p:nvPr/>
          </p:nvSpPr>
          <p:spPr>
            <a:xfrm>
              <a:off x="4876597" y="4876800"/>
              <a:ext cx="5904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K</a:t>
              </a:r>
              <a:r>
                <a:rPr lang="sr-Latn-R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m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CF4EDE-831C-2EF3-B6AA-644F98934B82}"/>
                </a:ext>
              </a:extLst>
            </p:cNvPr>
            <p:cNvSpPr/>
            <p:nvPr/>
          </p:nvSpPr>
          <p:spPr>
            <a:xfrm>
              <a:off x="3886200" y="4876800"/>
              <a:ext cx="1077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[S] &gt;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4EACC5-F941-B199-A600-E48551DE189F}"/>
              </a:ext>
            </a:extLst>
          </p:cNvPr>
          <p:cNvCxnSpPr>
            <a:stCxn id="31" idx="0"/>
          </p:cNvCxnSpPr>
          <p:nvPr/>
        </p:nvCxnSpPr>
        <p:spPr>
          <a:xfrm rot="5400000">
            <a:off x="646907" y="4599781"/>
            <a:ext cx="2178050" cy="271463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6" name="Picture 24" descr="Picture5.png">
            <a:extLst>
              <a:ext uri="{FF2B5EF4-FFF2-40B4-BE49-F238E27FC236}">
                <a16:creationId xmlns:a16="http://schemas.microsoft.com/office/drawing/2014/main" id="{D5F3AFA7-924E-2844-AA74-92A95EB6B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 descr="Picture5.png">
            <a:extLst>
              <a:ext uri="{FF2B5EF4-FFF2-40B4-BE49-F238E27FC236}">
                <a16:creationId xmlns:a16="http://schemas.microsoft.com/office/drawing/2014/main" id="{578AC50C-2DBF-E12A-E4A6-ACFBA77D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26" descr="Picture6.png">
            <a:extLst>
              <a:ext uri="{FF2B5EF4-FFF2-40B4-BE49-F238E27FC236}">
                <a16:creationId xmlns:a16="http://schemas.microsoft.com/office/drawing/2014/main" id="{38DD662B-D454-5740-BF7B-369661AE3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7" descr="Picture6.png">
            <a:extLst>
              <a:ext uri="{FF2B5EF4-FFF2-40B4-BE49-F238E27FC236}">
                <a16:creationId xmlns:a16="http://schemas.microsoft.com/office/drawing/2014/main" id="{788BAF45-6F46-47A8-30BF-6D0AE1304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B9FC77-AB17-525A-4F29-63738F98B3AD}"/>
              </a:ext>
            </a:extLst>
          </p:cNvPr>
          <p:cNvCxnSpPr/>
          <p:nvPr/>
        </p:nvCxnSpPr>
        <p:spPr>
          <a:xfrm rot="5400000">
            <a:off x="877888" y="4838700"/>
            <a:ext cx="1903412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62842B4-AFCB-C49E-2BF1-1837CCBF9002}"/>
              </a:ext>
            </a:extLst>
          </p:cNvPr>
          <p:cNvSpPr/>
          <p:nvPr/>
        </p:nvSpPr>
        <p:spPr>
          <a:xfrm>
            <a:off x="1600200" y="5791200"/>
            <a:ext cx="474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K</a:t>
            </a:r>
            <a:r>
              <a:rPr lang="sr-Latn-R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86A583A3-F9CA-FA58-F938-47E689CF5A9E}"/>
              </a:ext>
            </a:extLst>
          </p:cNvPr>
          <p:cNvSpPr/>
          <p:nvPr/>
        </p:nvSpPr>
        <p:spPr>
          <a:xfrm>
            <a:off x="1835150" y="2362200"/>
            <a:ext cx="2667000" cy="3352800"/>
          </a:xfrm>
          <a:prstGeom prst="arc">
            <a:avLst>
              <a:gd name="adj1" fmla="val 11810242"/>
              <a:gd name="adj2" fmla="val 15953050"/>
            </a:avLst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63" name="Picture 32" descr="Picture5.png">
            <a:extLst>
              <a:ext uri="{FF2B5EF4-FFF2-40B4-BE49-F238E27FC236}">
                <a16:creationId xmlns:a16="http://schemas.microsoft.com/office/drawing/2014/main" id="{96F9004C-B7A2-0BE6-0FB8-EA48CA12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33" descr="Picture6.png">
            <a:extLst>
              <a:ext uri="{FF2B5EF4-FFF2-40B4-BE49-F238E27FC236}">
                <a16:creationId xmlns:a16="http://schemas.microsoft.com/office/drawing/2014/main" id="{4480ACC0-BDB1-A2B4-C5D6-D950D097B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34" descr="Picture6.png">
            <a:extLst>
              <a:ext uri="{FF2B5EF4-FFF2-40B4-BE49-F238E27FC236}">
                <a16:creationId xmlns:a16="http://schemas.microsoft.com/office/drawing/2014/main" id="{90DC8651-CC2C-82B5-97D7-0BF95793E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38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35" descr="Picture5.png">
            <a:extLst>
              <a:ext uri="{FF2B5EF4-FFF2-40B4-BE49-F238E27FC236}">
                <a16:creationId xmlns:a16="http://schemas.microsoft.com/office/drawing/2014/main" id="{CC5076F8-1D1E-88BF-7977-409686F16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36" descr="Picture6.png">
            <a:extLst>
              <a:ext uri="{FF2B5EF4-FFF2-40B4-BE49-F238E27FC236}">
                <a16:creationId xmlns:a16="http://schemas.microsoft.com/office/drawing/2014/main" id="{C56498CD-E657-2E30-3D82-AA7F4AAB0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7432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7" descr="Picture6.png">
            <a:extLst>
              <a:ext uri="{FF2B5EF4-FFF2-40B4-BE49-F238E27FC236}">
                <a16:creationId xmlns:a16="http://schemas.microsoft.com/office/drawing/2014/main" id="{6AB0FB64-C3E7-FAFB-9F0E-742EB8D6C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6735120E-0F45-D571-A9AA-4F679E9E197D}"/>
              </a:ext>
            </a:extLst>
          </p:cNvPr>
          <p:cNvSpPr/>
          <p:nvPr/>
        </p:nvSpPr>
        <p:spPr>
          <a:xfrm>
            <a:off x="6477000" y="2362200"/>
            <a:ext cx="2514600" cy="1905000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CC2ED0-73CE-9992-4A29-BE6E3D3A9977}"/>
              </a:ext>
            </a:extLst>
          </p:cNvPr>
          <p:cNvSpPr/>
          <p:nvPr/>
        </p:nvSpPr>
        <p:spPr>
          <a:xfrm>
            <a:off x="6711950" y="5867400"/>
            <a:ext cx="5175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[S]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97B5D7-D67E-DCBC-C313-DC87E2F23D9B}"/>
              </a:ext>
            </a:extLst>
          </p:cNvPr>
          <p:cNvSpPr/>
          <p:nvPr/>
        </p:nvSpPr>
        <p:spPr>
          <a:xfrm>
            <a:off x="1225550" y="762000"/>
            <a:ext cx="3349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36C30F-DF1C-EEFD-CB64-5794389A1C8D}"/>
              </a:ext>
            </a:extLst>
          </p:cNvPr>
          <p:cNvCxnSpPr/>
          <p:nvPr/>
        </p:nvCxnSpPr>
        <p:spPr>
          <a:xfrm rot="5400000">
            <a:off x="-946150" y="3238500"/>
            <a:ext cx="5105400" cy="0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0B764F-4C0C-B618-8357-D7088A2F7EA9}"/>
              </a:ext>
            </a:extLst>
          </p:cNvPr>
          <p:cNvCxnSpPr/>
          <p:nvPr/>
        </p:nvCxnSpPr>
        <p:spPr>
          <a:xfrm rot="10800000">
            <a:off x="1606550" y="5791200"/>
            <a:ext cx="563880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297888-10D6-342E-ED30-9676D24D1320}"/>
              </a:ext>
            </a:extLst>
          </p:cNvPr>
          <p:cNvCxnSpPr/>
          <p:nvPr/>
        </p:nvCxnSpPr>
        <p:spPr>
          <a:xfrm>
            <a:off x="1606550" y="2133600"/>
            <a:ext cx="54102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91E81F-D695-BB56-E7A7-1188081A5C5D}"/>
              </a:ext>
            </a:extLst>
          </p:cNvPr>
          <p:cNvSpPr/>
          <p:nvPr/>
        </p:nvSpPr>
        <p:spPr>
          <a:xfrm>
            <a:off x="1073150" y="1981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8743EA-4D3D-9D70-66C8-A0F2A8D162F1}"/>
              </a:ext>
            </a:extLst>
          </p:cNvPr>
          <p:cNvCxnSpPr/>
          <p:nvPr/>
        </p:nvCxnSpPr>
        <p:spPr>
          <a:xfrm>
            <a:off x="1606550" y="3886200"/>
            <a:ext cx="228600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BC7268-953F-66CA-5DEB-40EB23513FA3}"/>
              </a:ext>
            </a:extLst>
          </p:cNvPr>
          <p:cNvSpPr/>
          <p:nvPr/>
        </p:nvSpPr>
        <p:spPr>
          <a:xfrm>
            <a:off x="990600" y="3505200"/>
            <a:ext cx="625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V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max</a:t>
            </a:r>
            <a:endParaRPr lang="en-US" baseline="-25000" dirty="0"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5204AD-D764-F298-A77A-16714BD1030D}"/>
              </a:ext>
            </a:extLst>
          </p:cNvPr>
          <p:cNvSpPr/>
          <p:nvPr/>
        </p:nvSpPr>
        <p:spPr>
          <a:xfrm>
            <a:off x="1149350" y="3886200"/>
            <a:ext cx="3254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2</a:t>
            </a:r>
            <a:endParaRPr lang="en-US" baseline="-25000" dirty="0">
              <a:latin typeface="+mn-lt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BBA7CF-531E-5B36-AD4F-134FE83B8D99}"/>
              </a:ext>
            </a:extLst>
          </p:cNvPr>
          <p:cNvCxnSpPr/>
          <p:nvPr/>
        </p:nvCxnSpPr>
        <p:spPr>
          <a:xfrm>
            <a:off x="1149350" y="3886200"/>
            <a:ext cx="381000" cy="1588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1" name="Picture 12" descr="Picture1.png">
            <a:extLst>
              <a:ext uri="{FF2B5EF4-FFF2-40B4-BE49-F238E27FC236}">
                <a16:creationId xmlns:a16="http://schemas.microsoft.com/office/drawing/2014/main" id="{D43739EA-2929-540D-76F5-53E054A30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974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3" descr="Picture5.png">
            <a:extLst>
              <a:ext uri="{FF2B5EF4-FFF2-40B4-BE49-F238E27FC236}">
                <a16:creationId xmlns:a16="http://schemas.microsoft.com/office/drawing/2014/main" id="{8F25D737-36DB-0353-2B66-88EF104C9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5" descr="Picture6.png">
            <a:extLst>
              <a:ext uri="{FF2B5EF4-FFF2-40B4-BE49-F238E27FC236}">
                <a16:creationId xmlns:a16="http://schemas.microsoft.com/office/drawing/2014/main" id="{AA959ACC-A103-5AE1-93F7-0C341B415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6" descr="Picture6.png">
            <a:extLst>
              <a:ext uri="{FF2B5EF4-FFF2-40B4-BE49-F238E27FC236}">
                <a16:creationId xmlns:a16="http://schemas.microsoft.com/office/drawing/2014/main" id="{D9AEE357-2A52-DC5B-DF42-4BDA8095D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17" descr="Picture6.png">
            <a:extLst>
              <a:ext uri="{FF2B5EF4-FFF2-40B4-BE49-F238E27FC236}">
                <a16:creationId xmlns:a16="http://schemas.microsoft.com/office/drawing/2014/main" id="{9D6E72BC-9AEA-9D90-30C8-3897CCD91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18" descr="Picture6.png">
            <a:extLst>
              <a:ext uri="{FF2B5EF4-FFF2-40B4-BE49-F238E27FC236}">
                <a16:creationId xmlns:a16="http://schemas.microsoft.com/office/drawing/2014/main" id="{75824A4E-7B22-6107-877E-F0E5799E0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438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7" name="Group 19">
            <a:extLst>
              <a:ext uri="{FF2B5EF4-FFF2-40B4-BE49-F238E27FC236}">
                <a16:creationId xmlns:a16="http://schemas.microsoft.com/office/drawing/2014/main" id="{1DDB3B20-8F0A-487C-B1E6-F34E2E469C5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762000"/>
            <a:ext cx="1581150" cy="523875"/>
            <a:chOff x="3886200" y="4876800"/>
            <a:chExt cx="1580826" cy="5232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44A5DB6-11C6-1114-9A71-CB63E9707C98}"/>
                </a:ext>
              </a:extLst>
            </p:cNvPr>
            <p:cNvSpPr/>
            <p:nvPr/>
          </p:nvSpPr>
          <p:spPr>
            <a:xfrm>
              <a:off x="4876597" y="4876800"/>
              <a:ext cx="5904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K</a:t>
              </a:r>
              <a:r>
                <a:rPr lang="sr-Latn-RS" sz="28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m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EA0C90-B959-7D3E-0196-0049CDA409C9}"/>
                </a:ext>
              </a:extLst>
            </p:cNvPr>
            <p:cNvSpPr/>
            <p:nvPr/>
          </p:nvSpPr>
          <p:spPr>
            <a:xfrm>
              <a:off x="3886200" y="4876800"/>
              <a:ext cx="1077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sr-Latn-R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/>
                  <a:cs typeface="Times New Roman" pitchFamily="18" charset="0"/>
                </a:rPr>
                <a:t>[S] »</a:t>
              </a:r>
              <a:endParaRPr lang="en-US" sz="2800" b="1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8A2412-021D-833C-72E4-B79EFE5BD807}"/>
              </a:ext>
            </a:extLst>
          </p:cNvPr>
          <p:cNvCxnSpPr>
            <a:stCxn id="30" idx="0"/>
          </p:cNvCxnSpPr>
          <p:nvPr/>
        </p:nvCxnSpPr>
        <p:spPr>
          <a:xfrm rot="5400000">
            <a:off x="646907" y="4599781"/>
            <a:ext cx="2178050" cy="271463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9" name="Picture 23" descr="Picture5.png">
            <a:extLst>
              <a:ext uri="{FF2B5EF4-FFF2-40B4-BE49-F238E27FC236}">
                <a16:creationId xmlns:a16="http://schemas.microsoft.com/office/drawing/2014/main" id="{D226C7C4-DAE8-CBFE-88C2-05970A847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24" descr="Picture5.png">
            <a:extLst>
              <a:ext uri="{FF2B5EF4-FFF2-40B4-BE49-F238E27FC236}">
                <a16:creationId xmlns:a16="http://schemas.microsoft.com/office/drawing/2014/main" id="{241DAB12-4601-CC2E-90EF-61EB94B8A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25" descr="Picture6.png">
            <a:extLst>
              <a:ext uri="{FF2B5EF4-FFF2-40B4-BE49-F238E27FC236}">
                <a16:creationId xmlns:a16="http://schemas.microsoft.com/office/drawing/2014/main" id="{FD570B79-FF80-3490-9B8D-EB0450865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26" descr="Picture6.png">
            <a:extLst>
              <a:ext uri="{FF2B5EF4-FFF2-40B4-BE49-F238E27FC236}">
                <a16:creationId xmlns:a16="http://schemas.microsoft.com/office/drawing/2014/main" id="{A1A246C8-ABD4-1131-AC55-A6DFF43C98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8B72C7-3975-1546-0198-B6F7382F2819}"/>
              </a:ext>
            </a:extLst>
          </p:cNvPr>
          <p:cNvCxnSpPr/>
          <p:nvPr/>
        </p:nvCxnSpPr>
        <p:spPr>
          <a:xfrm rot="5400000">
            <a:off x="877888" y="4838700"/>
            <a:ext cx="1903412" cy="158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C009A7B-7F3D-C353-B742-571EC6C68365}"/>
              </a:ext>
            </a:extLst>
          </p:cNvPr>
          <p:cNvSpPr/>
          <p:nvPr/>
        </p:nvSpPr>
        <p:spPr>
          <a:xfrm>
            <a:off x="1600200" y="5791200"/>
            <a:ext cx="474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K</a:t>
            </a:r>
            <a:r>
              <a:rPr lang="sr-Latn-RS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m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D0656316-AD91-1625-6E7C-0D1F52D4BC87}"/>
              </a:ext>
            </a:extLst>
          </p:cNvPr>
          <p:cNvSpPr/>
          <p:nvPr/>
        </p:nvSpPr>
        <p:spPr>
          <a:xfrm>
            <a:off x="1835150" y="2362200"/>
            <a:ext cx="2667000" cy="3352800"/>
          </a:xfrm>
          <a:prstGeom prst="arc">
            <a:avLst>
              <a:gd name="adj1" fmla="val 11810242"/>
              <a:gd name="adj2" fmla="val 15953050"/>
            </a:avLst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86" name="Picture 30" descr="Picture5.png">
            <a:extLst>
              <a:ext uri="{FF2B5EF4-FFF2-40B4-BE49-F238E27FC236}">
                <a16:creationId xmlns:a16="http://schemas.microsoft.com/office/drawing/2014/main" id="{4FD6BD99-C7D5-2D0A-4506-C04BF8B0D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31" descr="Picture6.png">
            <a:extLst>
              <a:ext uri="{FF2B5EF4-FFF2-40B4-BE49-F238E27FC236}">
                <a16:creationId xmlns:a16="http://schemas.microsoft.com/office/drawing/2014/main" id="{0E3E1E7A-2FC5-75DD-027D-BA05685DA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32" descr="Picture6.png">
            <a:extLst>
              <a:ext uri="{FF2B5EF4-FFF2-40B4-BE49-F238E27FC236}">
                <a16:creationId xmlns:a16="http://schemas.microsoft.com/office/drawing/2014/main" id="{53196EB9-140B-21F8-96F9-A4C951E64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338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3" descr="Picture5.png">
            <a:extLst>
              <a:ext uri="{FF2B5EF4-FFF2-40B4-BE49-F238E27FC236}">
                <a16:creationId xmlns:a16="http://schemas.microsoft.com/office/drawing/2014/main" id="{64ECEF4E-8B3F-BDAC-70F8-5500A8CE1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34" descr="Picture6.png">
            <a:extLst>
              <a:ext uri="{FF2B5EF4-FFF2-40B4-BE49-F238E27FC236}">
                <a16:creationId xmlns:a16="http://schemas.microsoft.com/office/drawing/2014/main" id="{67F44DFF-AB5C-C8E8-C2FC-17DBC5663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432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35" descr="Picture6.png">
            <a:extLst>
              <a:ext uri="{FF2B5EF4-FFF2-40B4-BE49-F238E27FC236}">
                <a16:creationId xmlns:a16="http://schemas.microsoft.com/office/drawing/2014/main" id="{DEE61C1A-719C-81E2-64FB-E85960685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FE28E9-3279-3B0E-16EE-80D398E4619C}"/>
              </a:ext>
            </a:extLst>
          </p:cNvPr>
          <p:cNvCxnSpPr/>
          <p:nvPr/>
        </p:nvCxnSpPr>
        <p:spPr>
          <a:xfrm flipV="1">
            <a:off x="3048000" y="2286000"/>
            <a:ext cx="3892550" cy="82550"/>
          </a:xfrm>
          <a:prstGeom prst="line">
            <a:avLst/>
          </a:prstGeom>
          <a:ln w="222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93" name="Picture 37" descr="Picture5.png">
            <a:extLst>
              <a:ext uri="{FF2B5EF4-FFF2-40B4-BE49-F238E27FC236}">
                <a16:creationId xmlns:a16="http://schemas.microsoft.com/office/drawing/2014/main" id="{EEF4CC1F-316E-6E02-B070-88BEA0694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546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4" name="Picture 38" descr="Picture6.png">
            <a:extLst>
              <a:ext uri="{FF2B5EF4-FFF2-40B4-BE49-F238E27FC236}">
                <a16:creationId xmlns:a16="http://schemas.microsoft.com/office/drawing/2014/main" id="{C9F99174-46B3-881C-E61D-9FF3753CD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667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39" descr="Picture6.png">
            <a:extLst>
              <a:ext uri="{FF2B5EF4-FFF2-40B4-BE49-F238E27FC236}">
                <a16:creationId xmlns:a16="http://schemas.microsoft.com/office/drawing/2014/main" id="{772F45DC-672D-A10A-1E01-EFCDAD76A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6" name="Picture 40" descr="Picture6.png">
            <a:extLst>
              <a:ext uri="{FF2B5EF4-FFF2-40B4-BE49-F238E27FC236}">
                <a16:creationId xmlns:a16="http://schemas.microsoft.com/office/drawing/2014/main" id="{6AEBDC32-21C1-225C-5AA6-4538991D6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D9C45661-83C8-0F23-858B-5A2457CB72DD}"/>
              </a:ext>
            </a:extLst>
          </p:cNvPr>
          <p:cNvSpPr/>
          <p:nvPr/>
        </p:nvSpPr>
        <p:spPr>
          <a:xfrm>
            <a:off x="6400800" y="5029200"/>
            <a:ext cx="350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Times New Roman" pitchFamily="18" charset="0"/>
              </a:rPr>
              <a:t>X</a:t>
            </a:r>
            <a:endParaRPr lang="en-US" baseline="-25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9498" name="Picture 55" descr="Picture11.png">
            <a:extLst>
              <a:ext uri="{FF2B5EF4-FFF2-40B4-BE49-F238E27FC236}">
                <a16:creationId xmlns:a16="http://schemas.microsoft.com/office/drawing/2014/main" id="{26EFFB45-A924-63D9-50ED-2BA73AF06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10112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56" descr="Picture10.png">
            <a:extLst>
              <a:ext uri="{FF2B5EF4-FFF2-40B4-BE49-F238E27FC236}">
                <a16:creationId xmlns:a16="http://schemas.microsoft.com/office/drawing/2014/main" id="{F82185D9-E305-40E6-07C5-5E9225E44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12954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2FF1DA4-E4D9-7B8D-24A6-338D3DB71D7A}"/>
              </a:ext>
            </a:extLst>
          </p:cNvPr>
          <p:cNvCxnSpPr/>
          <p:nvPr/>
        </p:nvCxnSpPr>
        <p:spPr>
          <a:xfrm rot="5400000">
            <a:off x="5334794" y="4495006"/>
            <a:ext cx="76200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B186A39-9F6E-6DC9-56D5-43B2859DEFB8}"/>
              </a:ext>
            </a:extLst>
          </p:cNvPr>
          <p:cNvCxnSpPr/>
          <p:nvPr/>
        </p:nvCxnSpPr>
        <p:spPr>
          <a:xfrm rot="5400000">
            <a:off x="5334794" y="3123406"/>
            <a:ext cx="762000" cy="1588"/>
          </a:xfrm>
          <a:prstGeom prst="line">
            <a:avLst/>
          </a:prstGeom>
          <a:ln w="22225"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02" name="Picture 62" descr="Picture6.png">
            <a:extLst>
              <a:ext uri="{FF2B5EF4-FFF2-40B4-BE49-F238E27FC236}">
                <a16:creationId xmlns:a16="http://schemas.microsoft.com/office/drawing/2014/main" id="{172EF902-F35B-7283-DBCC-FCA3D487F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3" name="Picture 63" descr="Picture6.png">
            <a:extLst>
              <a:ext uri="{FF2B5EF4-FFF2-40B4-BE49-F238E27FC236}">
                <a16:creationId xmlns:a16="http://schemas.microsoft.com/office/drawing/2014/main" id="{1D837C12-E60C-C3FB-7AD8-F1344B3CD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4" name="Picture 64" descr="Picture6.png">
            <a:extLst>
              <a:ext uri="{FF2B5EF4-FFF2-40B4-BE49-F238E27FC236}">
                <a16:creationId xmlns:a16="http://schemas.microsoft.com/office/drawing/2014/main" id="{E0B031CB-FD03-619F-AA46-97F33B7975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76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5" name="Picture 65" descr="Picture6.png">
            <a:extLst>
              <a:ext uri="{FF2B5EF4-FFF2-40B4-BE49-F238E27FC236}">
                <a16:creationId xmlns:a16="http://schemas.microsoft.com/office/drawing/2014/main" id="{9FE30CD6-D322-ED03-8425-C72FFFCCB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6" name="Picture 66" descr="Picture6.png">
            <a:extLst>
              <a:ext uri="{FF2B5EF4-FFF2-40B4-BE49-F238E27FC236}">
                <a16:creationId xmlns:a16="http://schemas.microsoft.com/office/drawing/2014/main" id="{1A1F4A41-856B-0539-9393-AB5332F64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7" name="Picture 67" descr="Picture6.png">
            <a:extLst>
              <a:ext uri="{FF2B5EF4-FFF2-40B4-BE49-F238E27FC236}">
                <a16:creationId xmlns:a16="http://schemas.microsoft.com/office/drawing/2014/main" id="{BB4F40E5-3B7F-B2C1-A51B-3C6E615FD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8" name="Picture 68" descr="Picture6.png">
            <a:extLst>
              <a:ext uri="{FF2B5EF4-FFF2-40B4-BE49-F238E27FC236}">
                <a16:creationId xmlns:a16="http://schemas.microsoft.com/office/drawing/2014/main" id="{1AF53232-3E83-9AC9-1B5B-9AC38D754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57600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30FCEE-5E70-5043-44B4-54358EF40A1E}"/>
              </a:ext>
            </a:extLst>
          </p:cNvPr>
          <p:cNvSpPr txBox="1"/>
          <p:nvPr/>
        </p:nvSpPr>
        <p:spPr>
          <a:xfrm>
            <a:off x="228600" y="304800"/>
            <a:ext cx="43703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2. Koncentracija enzima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F4C313EC-F121-0110-C469-AAF8E7CD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445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7550E-82BC-AFA9-C525-A1A85F5D3FA5}"/>
              </a:ext>
            </a:extLst>
          </p:cNvPr>
          <p:cNvSpPr txBox="1"/>
          <p:nvPr/>
        </p:nvSpPr>
        <p:spPr>
          <a:xfrm>
            <a:off x="228600" y="304800"/>
            <a:ext cx="2936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3. Temperatura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03726F-CB72-08AD-7703-9A9EF156BC5E}"/>
              </a:ext>
            </a:extLst>
          </p:cNvPr>
          <p:cNvCxnSpPr/>
          <p:nvPr/>
        </p:nvCxnSpPr>
        <p:spPr>
          <a:xfrm>
            <a:off x="3429000" y="4191000"/>
            <a:ext cx="3276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83A4CF-7A0A-EE84-7367-F780FF96FA35}"/>
              </a:ext>
            </a:extLst>
          </p:cNvPr>
          <p:cNvCxnSpPr/>
          <p:nvPr/>
        </p:nvCxnSpPr>
        <p:spPr>
          <a:xfrm rot="5400000" flipH="1" flipV="1">
            <a:off x="2057400" y="2819400"/>
            <a:ext cx="27447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185FE77-30C0-8C9C-CB6C-D31150CA8346}"/>
              </a:ext>
            </a:extLst>
          </p:cNvPr>
          <p:cNvSpPr txBox="1"/>
          <p:nvPr/>
        </p:nvSpPr>
        <p:spPr>
          <a:xfrm>
            <a:off x="6324600" y="4343400"/>
            <a:ext cx="11414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[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</a:t>
            </a:r>
            <a:r>
              <a:rPr lang="sr-Latn-R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]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EA34E-2EAA-28D2-E3AF-70577C0E0C92}"/>
              </a:ext>
            </a:extLst>
          </p:cNvPr>
          <p:cNvSpPr txBox="1"/>
          <p:nvPr/>
        </p:nvSpPr>
        <p:spPr>
          <a:xfrm>
            <a:off x="2971800" y="1295400"/>
            <a:ext cx="4270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B591C4C-0F35-02C3-57EE-A227E83F0B7C}"/>
              </a:ext>
            </a:extLst>
          </p:cNvPr>
          <p:cNvSpPr/>
          <p:nvPr/>
        </p:nvSpPr>
        <p:spPr>
          <a:xfrm>
            <a:off x="3429000" y="1981200"/>
            <a:ext cx="2514600" cy="2220913"/>
          </a:xfrm>
          <a:custGeom>
            <a:avLst/>
            <a:gdLst>
              <a:gd name="connsiteX0" fmla="*/ 0 w 2275114"/>
              <a:gd name="connsiteY0" fmla="*/ 1803399 h 1825171"/>
              <a:gd name="connsiteX1" fmla="*/ 163285 w 2275114"/>
              <a:gd name="connsiteY1" fmla="*/ 1748971 h 1825171"/>
              <a:gd name="connsiteX2" fmla="*/ 293914 w 2275114"/>
              <a:gd name="connsiteY2" fmla="*/ 1650999 h 1825171"/>
              <a:gd name="connsiteX3" fmla="*/ 381000 w 2275114"/>
              <a:gd name="connsiteY3" fmla="*/ 1476828 h 1825171"/>
              <a:gd name="connsiteX4" fmla="*/ 424542 w 2275114"/>
              <a:gd name="connsiteY4" fmla="*/ 1269999 h 1825171"/>
              <a:gd name="connsiteX5" fmla="*/ 500742 w 2275114"/>
              <a:gd name="connsiteY5" fmla="*/ 976085 h 1825171"/>
              <a:gd name="connsiteX6" fmla="*/ 620485 w 2275114"/>
              <a:gd name="connsiteY6" fmla="*/ 671285 h 1825171"/>
              <a:gd name="connsiteX7" fmla="*/ 718457 w 2275114"/>
              <a:gd name="connsiteY7" fmla="*/ 431799 h 1825171"/>
              <a:gd name="connsiteX8" fmla="*/ 849085 w 2275114"/>
              <a:gd name="connsiteY8" fmla="*/ 203199 h 1825171"/>
              <a:gd name="connsiteX9" fmla="*/ 1077685 w 2275114"/>
              <a:gd name="connsiteY9" fmla="*/ 29028 h 1825171"/>
              <a:gd name="connsiteX10" fmla="*/ 1186542 w 2275114"/>
              <a:gd name="connsiteY10" fmla="*/ 29028 h 1825171"/>
              <a:gd name="connsiteX11" fmla="*/ 1360714 w 2275114"/>
              <a:gd name="connsiteY11" fmla="*/ 170542 h 1825171"/>
              <a:gd name="connsiteX12" fmla="*/ 1469571 w 2275114"/>
              <a:gd name="connsiteY12" fmla="*/ 355599 h 1825171"/>
              <a:gd name="connsiteX13" fmla="*/ 1524000 w 2275114"/>
              <a:gd name="connsiteY13" fmla="*/ 529771 h 1825171"/>
              <a:gd name="connsiteX14" fmla="*/ 1589314 w 2275114"/>
              <a:gd name="connsiteY14" fmla="*/ 791028 h 1825171"/>
              <a:gd name="connsiteX15" fmla="*/ 1654628 w 2275114"/>
              <a:gd name="connsiteY15" fmla="*/ 1172028 h 1825171"/>
              <a:gd name="connsiteX16" fmla="*/ 1752600 w 2275114"/>
              <a:gd name="connsiteY16" fmla="*/ 1487714 h 1825171"/>
              <a:gd name="connsiteX17" fmla="*/ 1894114 w 2275114"/>
              <a:gd name="connsiteY17" fmla="*/ 1650999 h 1825171"/>
              <a:gd name="connsiteX18" fmla="*/ 2035628 w 2275114"/>
              <a:gd name="connsiteY18" fmla="*/ 1770742 h 1825171"/>
              <a:gd name="connsiteX19" fmla="*/ 2166257 w 2275114"/>
              <a:gd name="connsiteY19" fmla="*/ 1792514 h 1825171"/>
              <a:gd name="connsiteX20" fmla="*/ 2220685 w 2275114"/>
              <a:gd name="connsiteY20" fmla="*/ 1814285 h 1825171"/>
              <a:gd name="connsiteX21" fmla="*/ 2275114 w 2275114"/>
              <a:gd name="connsiteY21" fmla="*/ 1825171 h 182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5114" h="1825171">
                <a:moveTo>
                  <a:pt x="0" y="1803399"/>
                </a:moveTo>
                <a:cubicBezTo>
                  <a:pt x="57149" y="1788885"/>
                  <a:pt x="114299" y="1774371"/>
                  <a:pt x="163285" y="1748971"/>
                </a:cubicBezTo>
                <a:cubicBezTo>
                  <a:pt x="212271" y="1723571"/>
                  <a:pt x="257628" y="1696356"/>
                  <a:pt x="293914" y="1650999"/>
                </a:cubicBezTo>
                <a:cubicBezTo>
                  <a:pt x="330200" y="1605642"/>
                  <a:pt x="359229" y="1540328"/>
                  <a:pt x="381000" y="1476828"/>
                </a:cubicBezTo>
                <a:cubicBezTo>
                  <a:pt x="402771" y="1413328"/>
                  <a:pt x="404585" y="1353456"/>
                  <a:pt x="424542" y="1269999"/>
                </a:cubicBezTo>
                <a:cubicBezTo>
                  <a:pt x="444499" y="1186542"/>
                  <a:pt x="468085" y="1075871"/>
                  <a:pt x="500742" y="976085"/>
                </a:cubicBezTo>
                <a:cubicBezTo>
                  <a:pt x="533399" y="876299"/>
                  <a:pt x="584199" y="761999"/>
                  <a:pt x="620485" y="671285"/>
                </a:cubicBezTo>
                <a:cubicBezTo>
                  <a:pt x="656771" y="580571"/>
                  <a:pt x="680357" y="509813"/>
                  <a:pt x="718457" y="431799"/>
                </a:cubicBezTo>
                <a:cubicBezTo>
                  <a:pt x="756557" y="353785"/>
                  <a:pt x="789214" y="270327"/>
                  <a:pt x="849085" y="203199"/>
                </a:cubicBezTo>
                <a:cubicBezTo>
                  <a:pt x="908956" y="136071"/>
                  <a:pt x="1021442" y="58056"/>
                  <a:pt x="1077685" y="29028"/>
                </a:cubicBezTo>
                <a:cubicBezTo>
                  <a:pt x="1133928" y="0"/>
                  <a:pt x="1139371" y="5442"/>
                  <a:pt x="1186542" y="29028"/>
                </a:cubicBezTo>
                <a:cubicBezTo>
                  <a:pt x="1233713" y="52614"/>
                  <a:pt x="1313543" y="116114"/>
                  <a:pt x="1360714" y="170542"/>
                </a:cubicBezTo>
                <a:cubicBezTo>
                  <a:pt x="1407885" y="224970"/>
                  <a:pt x="1442357" y="295727"/>
                  <a:pt x="1469571" y="355599"/>
                </a:cubicBezTo>
                <a:cubicBezTo>
                  <a:pt x="1496785" y="415471"/>
                  <a:pt x="1504043" y="457199"/>
                  <a:pt x="1524000" y="529771"/>
                </a:cubicBezTo>
                <a:cubicBezTo>
                  <a:pt x="1543957" y="602343"/>
                  <a:pt x="1567543" y="683985"/>
                  <a:pt x="1589314" y="791028"/>
                </a:cubicBezTo>
                <a:cubicBezTo>
                  <a:pt x="1611085" y="898071"/>
                  <a:pt x="1627414" y="1055914"/>
                  <a:pt x="1654628" y="1172028"/>
                </a:cubicBezTo>
                <a:cubicBezTo>
                  <a:pt x="1681842" y="1288142"/>
                  <a:pt x="1712686" y="1407886"/>
                  <a:pt x="1752600" y="1487714"/>
                </a:cubicBezTo>
                <a:cubicBezTo>
                  <a:pt x="1792514" y="1567542"/>
                  <a:pt x="1846943" y="1603828"/>
                  <a:pt x="1894114" y="1650999"/>
                </a:cubicBezTo>
                <a:cubicBezTo>
                  <a:pt x="1941285" y="1698170"/>
                  <a:pt x="1990271" y="1747156"/>
                  <a:pt x="2035628" y="1770742"/>
                </a:cubicBezTo>
                <a:cubicBezTo>
                  <a:pt x="2080985" y="1794328"/>
                  <a:pt x="2135414" y="1785257"/>
                  <a:pt x="2166257" y="1792514"/>
                </a:cubicBezTo>
                <a:cubicBezTo>
                  <a:pt x="2197100" y="1799771"/>
                  <a:pt x="2202542" y="1808842"/>
                  <a:pt x="2220685" y="1814285"/>
                </a:cubicBezTo>
                <a:cubicBezTo>
                  <a:pt x="2238828" y="1819728"/>
                  <a:pt x="2256971" y="1822449"/>
                  <a:pt x="2275114" y="1825171"/>
                </a:cubicBez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8E8F0A-35D1-253E-4948-5A728ABEDDA0}"/>
              </a:ext>
            </a:extLst>
          </p:cNvPr>
          <p:cNvCxnSpPr/>
          <p:nvPr/>
        </p:nvCxnSpPr>
        <p:spPr>
          <a:xfrm>
            <a:off x="4572000" y="2057400"/>
            <a:ext cx="31750" cy="21399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86A4DA-3EC0-5424-983E-92DF8D3B5EF9}"/>
              </a:ext>
            </a:extLst>
          </p:cNvPr>
          <p:cNvSpPr txBox="1"/>
          <p:nvPr/>
        </p:nvSpPr>
        <p:spPr>
          <a:xfrm>
            <a:off x="4191000" y="3810000"/>
            <a:ext cx="8382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t opt.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6BB6CC-1570-7EB0-6150-9E81F7845752}"/>
              </a:ext>
            </a:extLst>
          </p:cNvPr>
          <p:cNvSpPr txBox="1"/>
          <p:nvPr/>
        </p:nvSpPr>
        <p:spPr>
          <a:xfrm>
            <a:off x="2438400" y="1828800"/>
            <a:ext cx="973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 max.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890BFB-810C-B11A-720C-9B3CE38E9ED3}"/>
              </a:ext>
            </a:extLst>
          </p:cNvPr>
          <p:cNvCxnSpPr/>
          <p:nvPr/>
        </p:nvCxnSpPr>
        <p:spPr>
          <a:xfrm>
            <a:off x="3429000" y="1981200"/>
            <a:ext cx="1265238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0F877E-F3B0-2E7E-483C-F1B3D77C8AAF}"/>
              </a:ext>
            </a:extLst>
          </p:cNvPr>
          <p:cNvSpPr txBox="1"/>
          <p:nvPr/>
        </p:nvSpPr>
        <p:spPr>
          <a:xfrm>
            <a:off x="5181600" y="4191000"/>
            <a:ext cx="498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60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9D068E-F9E8-1977-2D03-63062E099969}"/>
              </a:ext>
            </a:extLst>
          </p:cNvPr>
          <p:cNvCxnSpPr/>
          <p:nvPr/>
        </p:nvCxnSpPr>
        <p:spPr>
          <a:xfrm>
            <a:off x="3962400" y="3124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F0C0F4-FADB-00A4-36A3-81C8E0C1E6F2}"/>
              </a:ext>
            </a:extLst>
          </p:cNvPr>
          <p:cNvCxnSpPr/>
          <p:nvPr/>
        </p:nvCxnSpPr>
        <p:spPr>
          <a:xfrm rot="10800000">
            <a:off x="3962400" y="3048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BF2BECE-2E62-A0C7-66AB-0B321DACB84B}"/>
              </a:ext>
            </a:extLst>
          </p:cNvPr>
          <p:cNvCxnSpPr/>
          <p:nvPr/>
        </p:nvCxnSpPr>
        <p:spPr>
          <a:xfrm>
            <a:off x="4724400" y="28194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F129323-AF41-E461-6D52-4A3D3C7C0772}"/>
              </a:ext>
            </a:extLst>
          </p:cNvPr>
          <p:cNvSpPr txBox="1"/>
          <p:nvPr/>
        </p:nvSpPr>
        <p:spPr>
          <a:xfrm>
            <a:off x="4495800" y="4191000"/>
            <a:ext cx="498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40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8CF1DF-01B4-8357-3D68-AAF2C9DA654A}"/>
              </a:ext>
            </a:extLst>
          </p:cNvPr>
          <p:cNvSpPr txBox="1"/>
          <p:nvPr/>
        </p:nvSpPr>
        <p:spPr>
          <a:xfrm>
            <a:off x="3810000" y="4191000"/>
            <a:ext cx="4984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20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F9677-5259-556C-72B2-DB19FB0E9DF9}"/>
              </a:ext>
            </a:extLst>
          </p:cNvPr>
          <p:cNvSpPr txBox="1"/>
          <p:nvPr/>
        </p:nvSpPr>
        <p:spPr>
          <a:xfrm>
            <a:off x="152400" y="228600"/>
            <a:ext cx="11826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4. pH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2D6D56-97BC-CDB2-FF63-60256B59DE21}"/>
              </a:ext>
            </a:extLst>
          </p:cNvPr>
          <p:cNvCxnSpPr/>
          <p:nvPr/>
        </p:nvCxnSpPr>
        <p:spPr>
          <a:xfrm flipV="1">
            <a:off x="3048000" y="4191000"/>
            <a:ext cx="3657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68DAB7-67DF-C46E-CD04-3E62AAF76480}"/>
              </a:ext>
            </a:extLst>
          </p:cNvPr>
          <p:cNvCxnSpPr/>
          <p:nvPr/>
        </p:nvCxnSpPr>
        <p:spPr>
          <a:xfrm rot="5400000" flipH="1" flipV="1">
            <a:off x="1676401" y="2819400"/>
            <a:ext cx="2743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EB8028-2DFD-C0D2-9C32-6FB10142CE98}"/>
              </a:ext>
            </a:extLst>
          </p:cNvPr>
          <p:cNvSpPr txBox="1"/>
          <p:nvPr/>
        </p:nvSpPr>
        <p:spPr>
          <a:xfrm>
            <a:off x="6324600" y="4343400"/>
            <a:ext cx="6524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pH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E2F53-FA3C-DB05-2B60-49F7CEE493D3}"/>
              </a:ext>
            </a:extLst>
          </p:cNvPr>
          <p:cNvSpPr txBox="1"/>
          <p:nvPr/>
        </p:nvSpPr>
        <p:spPr>
          <a:xfrm>
            <a:off x="2514600" y="1143000"/>
            <a:ext cx="4270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C7C21A8-2C8A-B54C-A442-FA20A8DDC62B}"/>
              </a:ext>
            </a:extLst>
          </p:cNvPr>
          <p:cNvSpPr/>
          <p:nvPr/>
        </p:nvSpPr>
        <p:spPr>
          <a:xfrm>
            <a:off x="3886200" y="1981200"/>
            <a:ext cx="1676400" cy="2220913"/>
          </a:xfrm>
          <a:custGeom>
            <a:avLst/>
            <a:gdLst>
              <a:gd name="connsiteX0" fmla="*/ 0 w 2275114"/>
              <a:gd name="connsiteY0" fmla="*/ 1803399 h 1825171"/>
              <a:gd name="connsiteX1" fmla="*/ 163285 w 2275114"/>
              <a:gd name="connsiteY1" fmla="*/ 1748971 h 1825171"/>
              <a:gd name="connsiteX2" fmla="*/ 293914 w 2275114"/>
              <a:gd name="connsiteY2" fmla="*/ 1650999 h 1825171"/>
              <a:gd name="connsiteX3" fmla="*/ 381000 w 2275114"/>
              <a:gd name="connsiteY3" fmla="*/ 1476828 h 1825171"/>
              <a:gd name="connsiteX4" fmla="*/ 424542 w 2275114"/>
              <a:gd name="connsiteY4" fmla="*/ 1269999 h 1825171"/>
              <a:gd name="connsiteX5" fmla="*/ 500742 w 2275114"/>
              <a:gd name="connsiteY5" fmla="*/ 976085 h 1825171"/>
              <a:gd name="connsiteX6" fmla="*/ 620485 w 2275114"/>
              <a:gd name="connsiteY6" fmla="*/ 671285 h 1825171"/>
              <a:gd name="connsiteX7" fmla="*/ 718457 w 2275114"/>
              <a:gd name="connsiteY7" fmla="*/ 431799 h 1825171"/>
              <a:gd name="connsiteX8" fmla="*/ 849085 w 2275114"/>
              <a:gd name="connsiteY8" fmla="*/ 203199 h 1825171"/>
              <a:gd name="connsiteX9" fmla="*/ 1077685 w 2275114"/>
              <a:gd name="connsiteY9" fmla="*/ 29028 h 1825171"/>
              <a:gd name="connsiteX10" fmla="*/ 1186542 w 2275114"/>
              <a:gd name="connsiteY10" fmla="*/ 29028 h 1825171"/>
              <a:gd name="connsiteX11" fmla="*/ 1360714 w 2275114"/>
              <a:gd name="connsiteY11" fmla="*/ 170542 h 1825171"/>
              <a:gd name="connsiteX12" fmla="*/ 1469571 w 2275114"/>
              <a:gd name="connsiteY12" fmla="*/ 355599 h 1825171"/>
              <a:gd name="connsiteX13" fmla="*/ 1524000 w 2275114"/>
              <a:gd name="connsiteY13" fmla="*/ 529771 h 1825171"/>
              <a:gd name="connsiteX14" fmla="*/ 1589314 w 2275114"/>
              <a:gd name="connsiteY14" fmla="*/ 791028 h 1825171"/>
              <a:gd name="connsiteX15" fmla="*/ 1654628 w 2275114"/>
              <a:gd name="connsiteY15" fmla="*/ 1172028 h 1825171"/>
              <a:gd name="connsiteX16" fmla="*/ 1752600 w 2275114"/>
              <a:gd name="connsiteY16" fmla="*/ 1487714 h 1825171"/>
              <a:gd name="connsiteX17" fmla="*/ 1894114 w 2275114"/>
              <a:gd name="connsiteY17" fmla="*/ 1650999 h 1825171"/>
              <a:gd name="connsiteX18" fmla="*/ 2035628 w 2275114"/>
              <a:gd name="connsiteY18" fmla="*/ 1770742 h 1825171"/>
              <a:gd name="connsiteX19" fmla="*/ 2166257 w 2275114"/>
              <a:gd name="connsiteY19" fmla="*/ 1792514 h 1825171"/>
              <a:gd name="connsiteX20" fmla="*/ 2220685 w 2275114"/>
              <a:gd name="connsiteY20" fmla="*/ 1814285 h 1825171"/>
              <a:gd name="connsiteX21" fmla="*/ 2275114 w 2275114"/>
              <a:gd name="connsiteY21" fmla="*/ 1825171 h 182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75114" h="1825171">
                <a:moveTo>
                  <a:pt x="0" y="1803399"/>
                </a:moveTo>
                <a:cubicBezTo>
                  <a:pt x="57149" y="1788885"/>
                  <a:pt x="114299" y="1774371"/>
                  <a:pt x="163285" y="1748971"/>
                </a:cubicBezTo>
                <a:cubicBezTo>
                  <a:pt x="212271" y="1723571"/>
                  <a:pt x="257628" y="1696356"/>
                  <a:pt x="293914" y="1650999"/>
                </a:cubicBezTo>
                <a:cubicBezTo>
                  <a:pt x="330200" y="1605642"/>
                  <a:pt x="359229" y="1540328"/>
                  <a:pt x="381000" y="1476828"/>
                </a:cubicBezTo>
                <a:cubicBezTo>
                  <a:pt x="402771" y="1413328"/>
                  <a:pt x="404585" y="1353456"/>
                  <a:pt x="424542" y="1269999"/>
                </a:cubicBezTo>
                <a:cubicBezTo>
                  <a:pt x="444499" y="1186542"/>
                  <a:pt x="468085" y="1075871"/>
                  <a:pt x="500742" y="976085"/>
                </a:cubicBezTo>
                <a:cubicBezTo>
                  <a:pt x="533399" y="876299"/>
                  <a:pt x="584199" y="761999"/>
                  <a:pt x="620485" y="671285"/>
                </a:cubicBezTo>
                <a:cubicBezTo>
                  <a:pt x="656771" y="580571"/>
                  <a:pt x="680357" y="509813"/>
                  <a:pt x="718457" y="431799"/>
                </a:cubicBezTo>
                <a:cubicBezTo>
                  <a:pt x="756557" y="353785"/>
                  <a:pt x="789214" y="270327"/>
                  <a:pt x="849085" y="203199"/>
                </a:cubicBezTo>
                <a:cubicBezTo>
                  <a:pt x="908956" y="136071"/>
                  <a:pt x="1021442" y="58056"/>
                  <a:pt x="1077685" y="29028"/>
                </a:cubicBezTo>
                <a:cubicBezTo>
                  <a:pt x="1133928" y="0"/>
                  <a:pt x="1139371" y="5442"/>
                  <a:pt x="1186542" y="29028"/>
                </a:cubicBezTo>
                <a:cubicBezTo>
                  <a:pt x="1233713" y="52614"/>
                  <a:pt x="1313543" y="116114"/>
                  <a:pt x="1360714" y="170542"/>
                </a:cubicBezTo>
                <a:cubicBezTo>
                  <a:pt x="1407885" y="224970"/>
                  <a:pt x="1442357" y="295727"/>
                  <a:pt x="1469571" y="355599"/>
                </a:cubicBezTo>
                <a:cubicBezTo>
                  <a:pt x="1496785" y="415471"/>
                  <a:pt x="1504043" y="457199"/>
                  <a:pt x="1524000" y="529771"/>
                </a:cubicBezTo>
                <a:cubicBezTo>
                  <a:pt x="1543957" y="602343"/>
                  <a:pt x="1567543" y="683985"/>
                  <a:pt x="1589314" y="791028"/>
                </a:cubicBezTo>
                <a:cubicBezTo>
                  <a:pt x="1611085" y="898071"/>
                  <a:pt x="1627414" y="1055914"/>
                  <a:pt x="1654628" y="1172028"/>
                </a:cubicBezTo>
                <a:cubicBezTo>
                  <a:pt x="1681842" y="1288142"/>
                  <a:pt x="1712686" y="1407886"/>
                  <a:pt x="1752600" y="1487714"/>
                </a:cubicBezTo>
                <a:cubicBezTo>
                  <a:pt x="1792514" y="1567542"/>
                  <a:pt x="1846943" y="1603828"/>
                  <a:pt x="1894114" y="1650999"/>
                </a:cubicBezTo>
                <a:cubicBezTo>
                  <a:pt x="1941285" y="1698170"/>
                  <a:pt x="1990271" y="1747156"/>
                  <a:pt x="2035628" y="1770742"/>
                </a:cubicBezTo>
                <a:cubicBezTo>
                  <a:pt x="2080985" y="1794328"/>
                  <a:pt x="2135414" y="1785257"/>
                  <a:pt x="2166257" y="1792514"/>
                </a:cubicBezTo>
                <a:cubicBezTo>
                  <a:pt x="2197100" y="1799771"/>
                  <a:pt x="2202542" y="1808842"/>
                  <a:pt x="2220685" y="1814285"/>
                </a:cubicBezTo>
                <a:cubicBezTo>
                  <a:pt x="2238828" y="1819728"/>
                  <a:pt x="2256971" y="1822449"/>
                  <a:pt x="2275114" y="1825171"/>
                </a:cubicBez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E90D02-E426-3D56-84CD-719955EE4CD8}"/>
              </a:ext>
            </a:extLst>
          </p:cNvPr>
          <p:cNvCxnSpPr/>
          <p:nvPr/>
        </p:nvCxnSpPr>
        <p:spPr>
          <a:xfrm>
            <a:off x="4724400" y="1981200"/>
            <a:ext cx="31750" cy="21748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05ABDC0-DC60-3164-14E7-DD60B5427D53}"/>
              </a:ext>
            </a:extLst>
          </p:cNvPr>
          <p:cNvSpPr txBox="1"/>
          <p:nvPr/>
        </p:nvSpPr>
        <p:spPr>
          <a:xfrm>
            <a:off x="4419600" y="4191000"/>
            <a:ext cx="1054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pH opt.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185655C-949B-1CA9-9341-B12F89D8B5D5}"/>
              </a:ext>
            </a:extLst>
          </p:cNvPr>
          <p:cNvCxnSpPr/>
          <p:nvPr/>
        </p:nvCxnSpPr>
        <p:spPr>
          <a:xfrm flipV="1">
            <a:off x="3048000" y="1981200"/>
            <a:ext cx="1644888" cy="4088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scene3d>
            <a:camera prst="orthographicFront">
              <a:rot lat="0" lon="0" rev="106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A84C3B9-99AE-5714-01B9-8DC46E1FBB3B}"/>
              </a:ext>
            </a:extLst>
          </p:cNvPr>
          <p:cNvSpPr txBox="1"/>
          <p:nvPr/>
        </p:nvSpPr>
        <p:spPr>
          <a:xfrm>
            <a:off x="1981200" y="1828800"/>
            <a:ext cx="973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V max.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http://www.mrc-mbu.cam.ac.uk/sites/default/files/imagecache/slide/images/fullimage/Sazanov_CxI.png">
            <a:extLst>
              <a:ext uri="{FF2B5EF4-FFF2-40B4-BE49-F238E27FC236}">
                <a16:creationId xmlns:a16="http://schemas.microsoft.com/office/drawing/2014/main" id="{E79DDA3B-2478-C3EB-FE22-22B59822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5008E8-1DA9-FCB3-AD94-6D930933F517}"/>
              </a:ext>
            </a:extLst>
          </p:cNvPr>
          <p:cNvSpPr txBox="1"/>
          <p:nvPr/>
        </p:nvSpPr>
        <p:spPr>
          <a:xfrm>
            <a:off x="0" y="0"/>
            <a:ext cx="4840288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En</a:t>
            </a:r>
            <a:r>
              <a:rPr lang="sr-Latn-RS" sz="1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</a:t>
            </a:r>
            <a:r>
              <a:rPr lang="en-US" sz="1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imi</a:t>
            </a:r>
            <a:endParaRPr lang="en-US" sz="1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66BA7D0-9EAB-9451-7BE7-DE8A0667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17391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B88EEB-D563-F135-177C-D412FA76795E}"/>
              </a:ext>
            </a:extLst>
          </p:cNvPr>
          <p:cNvSpPr/>
          <p:nvPr/>
        </p:nvSpPr>
        <p:spPr>
          <a:xfrm>
            <a:off x="4267200" y="2057400"/>
            <a:ext cx="4419600" cy="4191000"/>
          </a:xfrm>
          <a:prstGeom prst="rect">
            <a:avLst/>
          </a:prstGeom>
          <a:gradFill>
            <a:gsLst>
              <a:gs pos="0">
                <a:srgbClr val="C7B461"/>
              </a:gs>
              <a:gs pos="50000">
                <a:srgbClr val="FFD78F"/>
              </a:gs>
              <a:gs pos="100000">
                <a:srgbClr val="FFD78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03BAF-8D8A-01D4-922B-0B69FE9983F8}"/>
              </a:ext>
            </a:extLst>
          </p:cNvPr>
          <p:cNvSpPr txBox="1"/>
          <p:nvPr/>
        </p:nvSpPr>
        <p:spPr>
          <a:xfrm>
            <a:off x="152400" y="152400"/>
            <a:ext cx="23542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6. Inhibitori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76047-D0A0-D1DC-682C-D02B9240336B}"/>
              </a:ext>
            </a:extLst>
          </p:cNvPr>
          <p:cNvSpPr txBox="1"/>
          <p:nvPr/>
        </p:nvSpPr>
        <p:spPr>
          <a:xfrm>
            <a:off x="0" y="1752600"/>
            <a:ext cx="41576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Kompetitivna inhibicija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85F19-C0CB-7FA9-8FE3-B421F6C0CE92}"/>
              </a:ext>
            </a:extLst>
          </p:cNvPr>
          <p:cNvSpPr txBox="1"/>
          <p:nvPr/>
        </p:nvSpPr>
        <p:spPr>
          <a:xfrm>
            <a:off x="4419600" y="1752600"/>
            <a:ext cx="45291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Nekompetitivna inhibicija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365C7E1-A3D4-AB8C-6FE3-0BBBB8EF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38576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AC2F53-0D7D-2620-8D86-EB5B8BE49214}"/>
              </a:ext>
            </a:extLst>
          </p:cNvPr>
          <p:cNvSpPr/>
          <p:nvPr/>
        </p:nvSpPr>
        <p:spPr>
          <a:xfrm>
            <a:off x="3124200" y="3429000"/>
            <a:ext cx="4267200" cy="3124200"/>
          </a:xfrm>
          <a:prstGeom prst="rect">
            <a:avLst/>
          </a:prstGeom>
          <a:gradFill flip="none" rotWithShape="1">
            <a:gsLst>
              <a:gs pos="0">
                <a:srgbClr val="C7B461"/>
              </a:gs>
              <a:gs pos="50000">
                <a:srgbClr val="FFD78F"/>
              </a:gs>
              <a:gs pos="100000">
                <a:srgbClr val="FFD78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D044D-70DC-50BF-B6B1-B98A6B80CB57}"/>
              </a:ext>
            </a:extLst>
          </p:cNvPr>
          <p:cNvSpPr txBox="1"/>
          <p:nvPr/>
        </p:nvSpPr>
        <p:spPr>
          <a:xfrm>
            <a:off x="0" y="1600200"/>
            <a:ext cx="29543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Kompetitivna inhibicija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B6040-7786-3354-571E-00584DF159AE}"/>
              </a:ext>
            </a:extLst>
          </p:cNvPr>
          <p:cNvSpPr txBox="1"/>
          <p:nvPr/>
        </p:nvSpPr>
        <p:spPr>
          <a:xfrm>
            <a:off x="0" y="4724400"/>
            <a:ext cx="3286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Nekompetitivna inhibicija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B999BC8F-A2EA-9DF3-B15D-8E5FD2181BCB}"/>
              </a:ext>
            </a:extLst>
          </p:cNvPr>
          <p:cNvSpPr/>
          <p:nvPr/>
        </p:nvSpPr>
        <p:spPr>
          <a:xfrm>
            <a:off x="0" y="5181600"/>
            <a:ext cx="2895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0B17C-70C7-88CE-20E3-FD20B64DE3F4}"/>
              </a:ext>
            </a:extLst>
          </p:cNvPr>
          <p:cNvSpPr txBox="1"/>
          <p:nvPr/>
        </p:nvSpPr>
        <p:spPr>
          <a:xfrm>
            <a:off x="152400" y="228600"/>
            <a:ext cx="84772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Radimo: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1. Vežba 7.1.: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Ispitivanje specifičnosti dejstva enzima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34113-4246-1D69-4DA9-63C32E1A2149}"/>
              </a:ext>
            </a:extLst>
          </p:cNvPr>
          <p:cNvSpPr txBox="1"/>
          <p:nvPr/>
        </p:nvSpPr>
        <p:spPr>
          <a:xfrm>
            <a:off x="1524000" y="1219200"/>
            <a:ext cx="693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66298-BA77-9C38-82A9-319F61C6ED28}"/>
              </a:ext>
            </a:extLst>
          </p:cNvPr>
          <p:cNvSpPr txBox="1"/>
          <p:nvPr/>
        </p:nvSpPr>
        <p:spPr>
          <a:xfrm>
            <a:off x="1524000" y="2362200"/>
            <a:ext cx="693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EAB2B-F9B8-344E-06C1-E4118EAB856C}"/>
              </a:ext>
            </a:extLst>
          </p:cNvPr>
          <p:cNvSpPr txBox="1"/>
          <p:nvPr/>
        </p:nvSpPr>
        <p:spPr>
          <a:xfrm>
            <a:off x="1524000" y="1828800"/>
            <a:ext cx="6746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C=O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359CC5-ACA1-50A0-5BF7-058ED889FD50}"/>
              </a:ext>
            </a:extLst>
          </p:cNvPr>
          <p:cNvCxnSpPr/>
          <p:nvPr/>
        </p:nvCxnSpPr>
        <p:spPr bwMode="auto">
          <a:xfrm rot="5400000">
            <a:off x="1562894" y="1713706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BA4B07-5619-8973-B850-FF4922AD8707}"/>
              </a:ext>
            </a:extLst>
          </p:cNvPr>
          <p:cNvCxnSpPr/>
          <p:nvPr/>
        </p:nvCxnSpPr>
        <p:spPr bwMode="auto">
          <a:xfrm rot="5400000">
            <a:off x="1562894" y="2323306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DD8564-5067-3ADF-55FD-0B4A196EB92E}"/>
              </a:ext>
            </a:extLst>
          </p:cNvPr>
          <p:cNvSpPr txBox="1"/>
          <p:nvPr/>
        </p:nvSpPr>
        <p:spPr>
          <a:xfrm>
            <a:off x="1447800" y="2819400"/>
            <a:ext cx="874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Ureja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DFD15-72FA-C9C0-B363-CA1AE135FBBD}"/>
              </a:ext>
            </a:extLst>
          </p:cNvPr>
          <p:cNvSpPr txBox="1"/>
          <p:nvPr/>
        </p:nvSpPr>
        <p:spPr>
          <a:xfrm>
            <a:off x="3810000" y="1295400"/>
            <a:ext cx="639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D6B53-4BD9-B5EE-4661-45A20BD28888}"/>
              </a:ext>
            </a:extLst>
          </p:cNvPr>
          <p:cNvSpPr txBox="1"/>
          <p:nvPr/>
        </p:nvSpPr>
        <p:spPr>
          <a:xfrm>
            <a:off x="3810000" y="2438400"/>
            <a:ext cx="6937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NH</a:t>
            </a:r>
            <a:r>
              <a:rPr lang="sr-Latn-RS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2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0FBB26-6F70-8950-9F22-9979E38094D7}"/>
              </a:ext>
            </a:extLst>
          </p:cNvPr>
          <p:cNvSpPr txBox="1"/>
          <p:nvPr/>
        </p:nvSpPr>
        <p:spPr>
          <a:xfrm>
            <a:off x="3810000" y="1905000"/>
            <a:ext cx="6746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C=O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B28479-AA1D-5B34-D731-9209E9017710}"/>
              </a:ext>
            </a:extLst>
          </p:cNvPr>
          <p:cNvCxnSpPr/>
          <p:nvPr/>
        </p:nvCxnSpPr>
        <p:spPr bwMode="auto">
          <a:xfrm rot="5400000">
            <a:off x="3848894" y="1789906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64124C-0B7A-2C29-04BA-79D81468A37F}"/>
              </a:ext>
            </a:extLst>
          </p:cNvPr>
          <p:cNvCxnSpPr/>
          <p:nvPr/>
        </p:nvCxnSpPr>
        <p:spPr bwMode="auto">
          <a:xfrm rot="5400000">
            <a:off x="3848894" y="2399506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62DDEF-49AA-08C5-6F77-928A60FB91EF}"/>
              </a:ext>
            </a:extLst>
          </p:cNvPr>
          <p:cNvSpPr txBox="1"/>
          <p:nvPr/>
        </p:nvSpPr>
        <p:spPr>
          <a:xfrm>
            <a:off x="3505200" y="2895600"/>
            <a:ext cx="1317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Acetamid</a:t>
            </a:r>
            <a:endParaRPr lang="en-US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FB28C3-6321-F8FE-2F6E-47B755577041}"/>
              </a:ext>
            </a:extLst>
          </p:cNvPr>
          <p:cNvSpPr txBox="1"/>
          <p:nvPr/>
        </p:nvSpPr>
        <p:spPr>
          <a:xfrm>
            <a:off x="152400" y="3429000"/>
            <a:ext cx="824388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2. Vežba 7.2.: 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Uticaj temperature na pljuva</a:t>
            </a:r>
            <a:r>
              <a:rPr lang="sr-Latn-C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čnu amilazu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03F38-C964-30E2-29B0-1751F2806CC7}"/>
              </a:ext>
            </a:extLst>
          </p:cNvPr>
          <p:cNvSpPr txBox="1"/>
          <p:nvPr/>
        </p:nvSpPr>
        <p:spPr>
          <a:xfrm>
            <a:off x="990600" y="3962400"/>
            <a:ext cx="17557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Epruveta I: 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↓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8B5639-16EF-7BFE-580F-14568915C8A3}"/>
              </a:ext>
            </a:extLst>
          </p:cNvPr>
          <p:cNvSpPr txBox="1"/>
          <p:nvPr/>
        </p:nvSpPr>
        <p:spPr>
          <a:xfrm>
            <a:off x="3352800" y="3962400"/>
            <a:ext cx="33766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Epruveta II: kontrola (opt. 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A43AF1-3688-8C87-6131-987EBC7EA860}"/>
              </a:ext>
            </a:extLst>
          </p:cNvPr>
          <p:cNvSpPr txBox="1"/>
          <p:nvPr/>
        </p:nvSpPr>
        <p:spPr>
          <a:xfrm>
            <a:off x="7135813" y="3962400"/>
            <a:ext cx="20081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Epruveta III: 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↑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796C0A-DA95-D2C4-30C7-28FC480B5526}"/>
              </a:ext>
            </a:extLst>
          </p:cNvPr>
          <p:cNvSpPr txBox="1"/>
          <p:nvPr/>
        </p:nvSpPr>
        <p:spPr>
          <a:xfrm>
            <a:off x="990600" y="5943600"/>
            <a:ext cx="8318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Skrob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422E62-549A-DA76-F55F-28A21FD898F9}"/>
              </a:ext>
            </a:extLst>
          </p:cNvPr>
          <p:cNvSpPr txBox="1"/>
          <p:nvPr/>
        </p:nvSpPr>
        <p:spPr>
          <a:xfrm>
            <a:off x="76200" y="5562600"/>
            <a:ext cx="2767013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Nema enzimske reakcije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D34060-3D33-8931-0967-86736E8A467A}"/>
              </a:ext>
            </a:extLst>
          </p:cNvPr>
          <p:cNvSpPr txBox="1"/>
          <p:nvPr/>
        </p:nvSpPr>
        <p:spPr>
          <a:xfrm>
            <a:off x="990600" y="6400800"/>
            <a:ext cx="77787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+lugol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F587494-BF25-1CB3-B5D8-51A358F050E6}"/>
              </a:ext>
            </a:extLst>
          </p:cNvPr>
          <p:cNvSpPr txBox="1"/>
          <p:nvPr/>
        </p:nvSpPr>
        <p:spPr>
          <a:xfrm>
            <a:off x="2209800" y="42672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2D8FD78D-8527-230F-D5B2-9FFE358D1B90}"/>
              </a:ext>
            </a:extLst>
          </p:cNvPr>
          <p:cNvSpPr txBox="1"/>
          <p:nvPr/>
        </p:nvSpPr>
        <p:spPr>
          <a:xfrm>
            <a:off x="2209800" y="46482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F210EFCE-286C-E7BC-BBA4-AD492584F6D1}"/>
              </a:ext>
            </a:extLst>
          </p:cNvPr>
          <p:cNvSpPr txBox="1"/>
          <p:nvPr/>
        </p:nvSpPr>
        <p:spPr>
          <a:xfrm>
            <a:off x="4800600" y="43434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1D1C48AF-72FE-7829-650E-C688B8E3C7D5}"/>
              </a:ext>
            </a:extLst>
          </p:cNvPr>
          <p:cNvSpPr txBox="1"/>
          <p:nvPr/>
        </p:nvSpPr>
        <p:spPr>
          <a:xfrm>
            <a:off x="4800600" y="46482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D20E2E32-A1E3-1186-2FCA-66CFCA0A0614}"/>
              </a:ext>
            </a:extLst>
          </p:cNvPr>
          <p:cNvSpPr txBox="1"/>
          <p:nvPr/>
        </p:nvSpPr>
        <p:spPr>
          <a:xfrm>
            <a:off x="7772400" y="43434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72C5E580-8268-8317-7E3C-6E9C2432C9B7}"/>
              </a:ext>
            </a:extLst>
          </p:cNvPr>
          <p:cNvSpPr txBox="1"/>
          <p:nvPr/>
        </p:nvSpPr>
        <p:spPr>
          <a:xfrm>
            <a:off x="7772400" y="46482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7450" name="AutoShape 42">
            <a:extLst>
              <a:ext uri="{FF2B5EF4-FFF2-40B4-BE49-F238E27FC236}">
                <a16:creationId xmlns:a16="http://schemas.microsoft.com/office/drawing/2014/main" id="{B1F1AEEC-E404-F079-812A-7000EEA0B85B}"/>
              </a:ext>
            </a:extLst>
          </p:cNvPr>
          <p:cNvSpPr>
            <a:spLocks/>
          </p:cNvSpPr>
          <p:nvPr/>
        </p:nvSpPr>
        <p:spPr bwMode="auto">
          <a:xfrm rot="-5400000">
            <a:off x="5334000" y="2133600"/>
            <a:ext cx="304800" cy="6553200"/>
          </a:xfrm>
          <a:prstGeom prst="leftBrace">
            <a:avLst>
              <a:gd name="adj1" fmla="val 179167"/>
              <a:gd name="adj2" fmla="val 484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079EDE43-8F54-D846-C0A5-79D04E99128C}"/>
              </a:ext>
            </a:extLst>
          </p:cNvPr>
          <p:cNvSpPr txBox="1"/>
          <p:nvPr/>
        </p:nvSpPr>
        <p:spPr>
          <a:xfrm>
            <a:off x="4267200" y="5867400"/>
            <a:ext cx="241617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Vodeno kupatilo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4" grpId="0"/>
      <p:bldP spid="5" grpId="0"/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3" grpId="0"/>
      <p:bldP spid="24" grpId="0"/>
      <p:bldP spid="25" grpId="0"/>
      <p:bldP spid="16" grpId="0"/>
      <p:bldP spid="20" grpId="0"/>
      <p:bldP spid="21" grpId="0"/>
      <p:bldP spid="22" grpId="0"/>
      <p:bldP spid="27" grpId="0"/>
      <p:bldP spid="28" grpId="0"/>
      <p:bldP spid="17450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6F35A-B02D-533D-109B-D29B6761E58C}"/>
              </a:ext>
            </a:extLst>
          </p:cNvPr>
          <p:cNvSpPr txBox="1"/>
          <p:nvPr/>
        </p:nvSpPr>
        <p:spPr>
          <a:xfrm>
            <a:off x="152400" y="2971800"/>
            <a:ext cx="662463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4. Vežba 7.4.: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Uticaj aktivatora i inhibitora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C8BFD-22BA-BD7F-C016-511B39B73A5B}"/>
              </a:ext>
            </a:extLst>
          </p:cNvPr>
          <p:cNvSpPr txBox="1"/>
          <p:nvPr/>
        </p:nvSpPr>
        <p:spPr>
          <a:xfrm>
            <a:off x="3124200" y="3733800"/>
            <a:ext cx="27527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Epruveta II: + aktivator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AA088-0C9F-D25E-DE1B-984FE59D5010}"/>
              </a:ext>
            </a:extLst>
          </p:cNvPr>
          <p:cNvSpPr txBox="1"/>
          <p:nvPr/>
        </p:nvSpPr>
        <p:spPr>
          <a:xfrm>
            <a:off x="228600" y="3733800"/>
            <a:ext cx="235108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Epruveta I: kontrola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69FD7-5884-65DB-C9A2-EB0C560AD1E4}"/>
              </a:ext>
            </a:extLst>
          </p:cNvPr>
          <p:cNvSpPr txBox="1"/>
          <p:nvPr/>
        </p:nvSpPr>
        <p:spPr>
          <a:xfrm>
            <a:off x="6096000" y="3733800"/>
            <a:ext cx="281305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Epruveta III: + inhibitor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59B1FB-6851-F686-31B8-BE8DCAA9925A}"/>
              </a:ext>
            </a:extLst>
          </p:cNvPr>
          <p:cNvSpPr txBox="1"/>
          <p:nvPr/>
        </p:nvSpPr>
        <p:spPr>
          <a:xfrm>
            <a:off x="228600" y="304800"/>
            <a:ext cx="391795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3. Vežba 7.3.: </a:t>
            </a:r>
            <a:r>
              <a:rPr 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Uticaj pH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BA6B58-74B3-F6CC-D34D-71FC6008A4FB}"/>
              </a:ext>
            </a:extLst>
          </p:cNvPr>
          <p:cNvSpPr txBox="1"/>
          <p:nvPr/>
        </p:nvSpPr>
        <p:spPr>
          <a:xfrm>
            <a:off x="990600" y="762000"/>
            <a:ext cx="33623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Epruveta I: kontrola (opt. pH)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161E85-B3B4-4F09-B293-B09402098A10}"/>
              </a:ext>
            </a:extLst>
          </p:cNvPr>
          <p:cNvSpPr txBox="1"/>
          <p:nvPr/>
        </p:nvSpPr>
        <p:spPr>
          <a:xfrm>
            <a:off x="5410200" y="762000"/>
            <a:ext cx="294957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Epruveta II: pH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↓ (H</a:t>
            </a:r>
            <a:r>
              <a:rPr 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SO</a:t>
            </a:r>
            <a:r>
              <a:rPr lang="en-US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4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)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94A0A5-0DEF-A4AD-0479-F7676370A7FC}"/>
              </a:ext>
            </a:extLst>
          </p:cNvPr>
          <p:cNvSpPr txBox="1"/>
          <p:nvPr/>
        </p:nvSpPr>
        <p:spPr>
          <a:xfrm>
            <a:off x="2362200" y="10668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8BC34A28-E007-ED30-8DE0-72E81BBB3F1F}"/>
              </a:ext>
            </a:extLst>
          </p:cNvPr>
          <p:cNvSpPr txBox="1"/>
          <p:nvPr/>
        </p:nvSpPr>
        <p:spPr>
          <a:xfrm>
            <a:off x="2362200" y="14478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2BADBAEF-EE26-09D3-D648-A726F29A63ED}"/>
              </a:ext>
            </a:extLst>
          </p:cNvPr>
          <p:cNvSpPr txBox="1"/>
          <p:nvPr/>
        </p:nvSpPr>
        <p:spPr>
          <a:xfrm>
            <a:off x="6934200" y="10668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583F8ECD-C409-D8EB-429E-D2E7A3579503}"/>
              </a:ext>
            </a:extLst>
          </p:cNvPr>
          <p:cNvSpPr txBox="1"/>
          <p:nvPr/>
        </p:nvSpPr>
        <p:spPr>
          <a:xfrm>
            <a:off x="6934200" y="14478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449" name="AutoShape 17">
            <a:extLst>
              <a:ext uri="{FF2B5EF4-FFF2-40B4-BE49-F238E27FC236}">
                <a16:creationId xmlns:a16="http://schemas.microsoft.com/office/drawing/2014/main" id="{3973D2A4-D278-59E3-7F23-28C59BDF05BF}"/>
              </a:ext>
            </a:extLst>
          </p:cNvPr>
          <p:cNvSpPr>
            <a:spLocks/>
          </p:cNvSpPr>
          <p:nvPr/>
        </p:nvSpPr>
        <p:spPr bwMode="auto">
          <a:xfrm rot="-5400000">
            <a:off x="4876800" y="-1447800"/>
            <a:ext cx="304800" cy="6553200"/>
          </a:xfrm>
          <a:prstGeom prst="leftBrace">
            <a:avLst>
              <a:gd name="adj1" fmla="val 179167"/>
              <a:gd name="adj2" fmla="val 484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72E84-1AB3-211E-9C89-E52D7691CCFA}"/>
              </a:ext>
            </a:extLst>
          </p:cNvPr>
          <p:cNvSpPr txBox="1"/>
          <p:nvPr/>
        </p:nvSpPr>
        <p:spPr>
          <a:xfrm>
            <a:off x="3733800" y="2133600"/>
            <a:ext cx="241617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Vodeno kupatilo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C94DE3D-6B43-9AFA-27F3-B6B0280C7664}"/>
              </a:ext>
            </a:extLst>
          </p:cNvPr>
          <p:cNvSpPr txBox="1"/>
          <p:nvPr/>
        </p:nvSpPr>
        <p:spPr>
          <a:xfrm>
            <a:off x="1524000" y="40386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83D5C204-39A7-1A29-BDB1-CE0882DDACF3}"/>
              </a:ext>
            </a:extLst>
          </p:cNvPr>
          <p:cNvSpPr txBox="1"/>
          <p:nvPr/>
        </p:nvSpPr>
        <p:spPr>
          <a:xfrm>
            <a:off x="1524000" y="44196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5AFFAEED-1A94-8046-A6E5-C0E4C869E8C3}"/>
              </a:ext>
            </a:extLst>
          </p:cNvPr>
          <p:cNvSpPr txBox="1"/>
          <p:nvPr/>
        </p:nvSpPr>
        <p:spPr>
          <a:xfrm>
            <a:off x="7620000" y="41148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0B5C6F4-8526-7605-56C3-643FF3B74593}"/>
              </a:ext>
            </a:extLst>
          </p:cNvPr>
          <p:cNvSpPr txBox="1"/>
          <p:nvPr/>
        </p:nvSpPr>
        <p:spPr>
          <a:xfrm>
            <a:off x="7620000" y="44958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455" name="AutoShape 23">
            <a:extLst>
              <a:ext uri="{FF2B5EF4-FFF2-40B4-BE49-F238E27FC236}">
                <a16:creationId xmlns:a16="http://schemas.microsoft.com/office/drawing/2014/main" id="{E8F12182-81A2-0288-4983-D8B35D563D55}"/>
              </a:ext>
            </a:extLst>
          </p:cNvPr>
          <p:cNvSpPr>
            <a:spLocks/>
          </p:cNvSpPr>
          <p:nvPr/>
        </p:nvSpPr>
        <p:spPr bwMode="auto">
          <a:xfrm rot="-5400000">
            <a:off x="5029200" y="1828800"/>
            <a:ext cx="304800" cy="6553200"/>
          </a:xfrm>
          <a:prstGeom prst="leftBrace">
            <a:avLst>
              <a:gd name="adj1" fmla="val 179167"/>
              <a:gd name="adj2" fmla="val 4844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7EFF125-93CD-EF8D-4267-B8030160C47A}"/>
              </a:ext>
            </a:extLst>
          </p:cNvPr>
          <p:cNvSpPr txBox="1"/>
          <p:nvPr/>
        </p:nvSpPr>
        <p:spPr>
          <a:xfrm>
            <a:off x="3886200" y="5410200"/>
            <a:ext cx="2416175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r-Latn-CS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charset="0"/>
              </a:rPr>
              <a:t>Vodeno kupatilo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02850125-965F-3D68-9D2F-D3C4A080C0C2}"/>
              </a:ext>
            </a:extLst>
          </p:cNvPr>
          <p:cNvSpPr txBox="1"/>
          <p:nvPr/>
        </p:nvSpPr>
        <p:spPr>
          <a:xfrm>
            <a:off x="4800600" y="4038600"/>
            <a:ext cx="962025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skrob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95E16E41-FE61-8631-6ED2-51C0E9EDBE22}"/>
              </a:ext>
            </a:extLst>
          </p:cNvPr>
          <p:cNvSpPr txBox="1"/>
          <p:nvPr/>
        </p:nvSpPr>
        <p:spPr>
          <a:xfrm>
            <a:off x="4800600" y="4419600"/>
            <a:ext cx="846138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  <a:t>+ lugol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6" grpId="0"/>
      <p:bldP spid="20" grpId="0"/>
      <p:bldP spid="22" grpId="0"/>
      <p:bldP spid="17" grpId="0"/>
      <p:bldP spid="3" grpId="0"/>
      <p:bldP spid="4" grpId="0"/>
      <p:bldP spid="7" grpId="0"/>
      <p:bldP spid="18449" grpId="0" animBg="1"/>
      <p:bldP spid="15" grpId="0"/>
      <p:bldP spid="9" grpId="0"/>
      <p:bldP spid="10" grpId="0"/>
      <p:bldP spid="11" grpId="0"/>
      <p:bldP spid="12" grpId="0"/>
      <p:bldP spid="18455" grpId="0" animBg="1"/>
      <p:bldP spid="13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B4733-7343-8E1A-40EF-B7FF541B9CE3}"/>
              </a:ext>
            </a:extLst>
          </p:cNvPr>
          <p:cNvSpPr txBox="1"/>
          <p:nvPr/>
        </p:nvSpPr>
        <p:spPr>
          <a:xfrm>
            <a:off x="5486400" y="1752600"/>
            <a:ext cx="1373188" cy="3170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:a16="http://schemas.microsoft.com/office/drawing/2014/main" id="{2D219CD9-5F57-95EB-A04F-01AB8DA88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Gde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0A47F-A504-DE4F-9508-56B9A25677EB}"/>
              </a:ext>
            </a:extLst>
          </p:cNvPr>
          <p:cNvSpPr txBox="1"/>
          <p:nvPr/>
        </p:nvSpPr>
        <p:spPr>
          <a:xfrm>
            <a:off x="3505200" y="3124200"/>
            <a:ext cx="21304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Šta su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077" name="TextBox 4">
            <a:extLst>
              <a:ext uri="{FF2B5EF4-FFF2-40B4-BE49-F238E27FC236}">
                <a16:creationId xmlns:a16="http://schemas.microsoft.com/office/drawing/2014/main" id="{D9CFE1D4-B684-6793-31F1-D8977C3C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985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Kako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6BAA5-9CF4-670B-D85F-8662FE8BF096}"/>
              </a:ext>
            </a:extLst>
          </p:cNvPr>
          <p:cNvSpPr txBox="1"/>
          <p:nvPr/>
        </p:nvSpPr>
        <p:spPr>
          <a:xfrm>
            <a:off x="1447800" y="685800"/>
            <a:ext cx="5995988" cy="1938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Biološki katalizatori,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proteinske</a:t>
            </a: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prirode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E2063-52D3-835E-CCE1-3CCF7EF3BD0A}"/>
              </a:ext>
            </a:extLst>
          </p:cNvPr>
          <p:cNvSpPr txBox="1"/>
          <p:nvPr/>
        </p:nvSpPr>
        <p:spPr>
          <a:xfrm>
            <a:off x="1066800" y="3657600"/>
            <a:ext cx="70723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Holoen</a:t>
            </a:r>
            <a:r>
              <a:rPr lang="sr-Latn-R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zim = apoenzim + koenzim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70B25-0645-D66B-38AD-FA901C56BF70}"/>
              </a:ext>
            </a:extLst>
          </p:cNvPr>
          <p:cNvSpPr txBox="1"/>
          <p:nvPr/>
        </p:nvSpPr>
        <p:spPr>
          <a:xfrm>
            <a:off x="5486400" y="1752600"/>
            <a:ext cx="1373188" cy="3170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A7996-D8FB-A4E8-9CB2-105B168F2451}"/>
              </a:ext>
            </a:extLst>
          </p:cNvPr>
          <p:cNvSpPr txBox="1"/>
          <p:nvPr/>
        </p:nvSpPr>
        <p:spPr>
          <a:xfrm>
            <a:off x="1600200" y="2971800"/>
            <a:ext cx="40973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Gde</a:t>
            </a: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se nalaze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0E781-8070-E37D-EFB5-9E5B2A58D5D7}"/>
              </a:ext>
            </a:extLst>
          </p:cNvPr>
          <p:cNvSpPr txBox="1"/>
          <p:nvPr/>
        </p:nvSpPr>
        <p:spPr>
          <a:xfrm>
            <a:off x="6172200" y="457200"/>
            <a:ext cx="25320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Šta</a:t>
            </a: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su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E013F2DA-5971-502A-03A3-DCB9891D4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153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Comic Sans MS" panose="030F0702030302020204" pitchFamily="66" charset="0"/>
              </a:rPr>
              <a:t>Kako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E coli Bacteria isolated on white background — Stock Vector #7566340">
            <a:extLst>
              <a:ext uri="{FF2B5EF4-FFF2-40B4-BE49-F238E27FC236}">
                <a16:creationId xmlns:a16="http://schemas.microsoft.com/office/drawing/2014/main" id="{5CC36232-06D9-09FA-D397-7E30E14AC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4876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http://www.mansfieldct.org/Schools/MMS/staff/hand/TB.gif">
            <a:extLst>
              <a:ext uri="{FF2B5EF4-FFF2-40B4-BE49-F238E27FC236}">
                <a16:creationId xmlns:a16="http://schemas.microsoft.com/office/drawing/2014/main" id="{A3B37A18-C404-5A87-3F7A-469AA5BCF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upload.wikimedia.org/wikipedia/commons/c/c0/CowpeaMosaicVirus3D.png">
            <a:extLst>
              <a:ext uri="{FF2B5EF4-FFF2-40B4-BE49-F238E27FC236}">
                <a16:creationId xmlns:a16="http://schemas.microsoft.com/office/drawing/2014/main" id="{627C4D29-1325-06C5-2B06-6B4879AF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67200"/>
            <a:ext cx="20097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6" descr="http://i695.photobucket.com/albums/vv316/Wraith_/Flora/tree-1.png">
            <a:extLst>
              <a:ext uri="{FF2B5EF4-FFF2-40B4-BE49-F238E27FC236}">
                <a16:creationId xmlns:a16="http://schemas.microsoft.com/office/drawing/2014/main" id="{5E64F013-F701-4402-40A4-84858F1E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8" descr="http://murlenanimalclinic.com/wp-content/themes/desk-mess-mirrored/images/03.png">
            <a:extLst>
              <a:ext uri="{FF2B5EF4-FFF2-40B4-BE49-F238E27FC236}">
                <a16:creationId xmlns:a16="http://schemas.microsoft.com/office/drawing/2014/main" id="{5C197C8F-2C87-F34F-AFE4-0ED698B97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47148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405354-4A4D-B828-A9DF-882D6877F1AB}"/>
              </a:ext>
            </a:extLst>
          </p:cNvPr>
          <p:cNvSpPr txBox="1"/>
          <p:nvPr/>
        </p:nvSpPr>
        <p:spPr>
          <a:xfrm>
            <a:off x="5486400" y="1752600"/>
            <a:ext cx="1373188" cy="3170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2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9B587-1A69-1D58-E0F4-BFC467C30918}"/>
              </a:ext>
            </a:extLst>
          </p:cNvPr>
          <p:cNvSpPr txBox="1"/>
          <p:nvPr/>
        </p:nvSpPr>
        <p:spPr>
          <a:xfrm>
            <a:off x="228600" y="304800"/>
            <a:ext cx="45894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Gde</a:t>
            </a: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se nalaze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5DBDE-7796-A995-8839-B8416516CBC9}"/>
              </a:ext>
            </a:extLst>
          </p:cNvPr>
          <p:cNvSpPr txBox="1"/>
          <p:nvPr/>
        </p:nvSpPr>
        <p:spPr>
          <a:xfrm>
            <a:off x="6172200" y="457200"/>
            <a:ext cx="25320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Šta</a:t>
            </a:r>
            <a:r>
              <a:rPr lang="sr-Latn-R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su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82A67-E75D-9966-6908-78325B3BC0C1}"/>
              </a:ext>
            </a:extLst>
          </p:cNvPr>
          <p:cNvSpPr txBox="1"/>
          <p:nvPr/>
        </p:nvSpPr>
        <p:spPr>
          <a:xfrm>
            <a:off x="3657600" y="2971800"/>
            <a:ext cx="15589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Kako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8E9F62-BBF6-8F10-233C-085670DE90A5}"/>
              </a:ext>
            </a:extLst>
          </p:cNvPr>
          <p:cNvSpPr txBox="1"/>
          <p:nvPr/>
        </p:nvSpPr>
        <p:spPr>
          <a:xfrm>
            <a:off x="236538" y="5181600"/>
            <a:ext cx="89074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Snižavaju energiju aktivacije!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37ED3A7E-D4AE-7CBE-52AD-1CD64EA7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625992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A49771-2EE9-94FE-66A1-282FD3E43CC9}"/>
              </a:ext>
            </a:extLst>
          </p:cNvPr>
          <p:cNvSpPr/>
          <p:nvPr/>
        </p:nvSpPr>
        <p:spPr>
          <a:xfrm>
            <a:off x="4343400" y="685800"/>
            <a:ext cx="4419600" cy="4191000"/>
          </a:xfrm>
          <a:prstGeom prst="rect">
            <a:avLst/>
          </a:prstGeom>
          <a:gradFill>
            <a:gsLst>
              <a:gs pos="0">
                <a:srgbClr val="C7B461"/>
              </a:gs>
              <a:gs pos="50000">
                <a:srgbClr val="FFD78F"/>
              </a:gs>
              <a:gs pos="100000">
                <a:srgbClr val="FFD78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90029E4-9876-45E5-97C0-03A28736F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198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VF\Desktop\BMP\7-01.bmp">
            <a:extLst>
              <a:ext uri="{FF2B5EF4-FFF2-40B4-BE49-F238E27FC236}">
                <a16:creationId xmlns:a16="http://schemas.microsoft.com/office/drawing/2014/main" id="{B421B154-C54A-3982-A783-7C347E20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678238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326</Words>
  <Application>Microsoft Office PowerPoint</Application>
  <PresentationFormat>Projekcija na ekranu (4:3)</PresentationFormat>
  <Paragraphs>131</Paragraphs>
  <Slides>23</Slides>
  <Notes>2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Wingdings</vt:lpstr>
      <vt:lpstr>Times New Roman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Ceca</dc:creator>
  <cp:lastModifiedBy>nnn</cp:lastModifiedBy>
  <cp:revision>20</cp:revision>
  <dcterms:created xsi:type="dcterms:W3CDTF">2013-04-08T08:00:15Z</dcterms:created>
  <dcterms:modified xsi:type="dcterms:W3CDTF">2022-06-11T07:30:48Z</dcterms:modified>
</cp:coreProperties>
</file>