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5"/>
    <a:srgbClr val="A9C1DF"/>
    <a:srgbClr val="BBCCEB"/>
    <a:srgbClr val="C2D1ED"/>
    <a:srgbClr val="9BB7D9"/>
    <a:srgbClr val="A4BDDC"/>
    <a:srgbClr val="95B3D7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C276C-2402-29C3-B50C-B568E54D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F45F-3042-4581-B058-63C755D4BA77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C4249-3864-F468-CB33-2A4EB697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5EEA8-2A23-8B58-C11A-6CB80A6A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1BEFC-E7F5-4102-8E84-B4F1B1959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46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49962-1BEB-EAFB-4373-E0B181A7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B648-7F25-4390-A905-70052FD7E247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C4D9A-5361-4DB4-E565-1AC1B6EE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F8612-51D1-4885-6E7A-18F58DD3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3BE3-9D11-43C8-915F-F524E813FB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78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B4FD7-C2E4-08B9-D7D4-8578A28A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BE09-5F1E-4D55-9F86-719E32F27712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25380-CE6E-E696-1B90-27C64DDA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833E2-ECEA-420A-0BD2-1DB6D8C2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62CD2-8C9E-4786-9F52-B1E3DD271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3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C2590-3EBE-5038-1A2B-06C6C8FC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183A-BDDF-44CF-A98E-5056F62DE684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5E20E-6B6D-03EE-5403-67282356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0403A-1937-68D6-98A9-1A32FD51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68893-5564-4FB4-B5F6-E8AEE109A0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8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E3876-8170-FB94-6193-3017C3CF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9BC28-FE98-4C01-A0C4-9F84995C8AD9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77C44-1EED-CFA5-2980-25355DEE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28116-0D3C-7AB4-05FB-981ADD58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F9467-C24B-4FC6-9270-E5F8DDDEB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95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F57D05-5023-A2AB-0FB7-FD9ADB13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CBAA6-8511-4A38-9AE5-E3205ADFBB17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B72D5C-90D8-14AC-18F2-4775DB24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314DFE-295E-CF09-5F2C-263356F4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BF065-59DD-4B33-B054-BD643B5FD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33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E566F3-CB50-0209-953A-7E15A177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F07B-D59F-47EE-8C5A-01A56E193B00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8FA45C3-23DE-90E7-BF80-6AAAF2EF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8041C4-41DF-F9C7-EE18-2881399D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02C50-EF97-4EC4-91A6-B4FEEB127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22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D505A45-162C-0AC5-ABBC-237F5E10A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AB496-A14B-4A04-AF86-29AE553006A9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859555-FFA8-7BE3-CD8A-1219E4F6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985A9C-73A2-1DB8-7C98-CD30C5E4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853A7-70EF-4C3D-9D77-C12EC6B6D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79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7DAF68-BF30-22D1-F532-A4099F0B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4E16-D6A9-4FFB-AA12-0FB29D503DC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B5A41DD-1771-8B82-D8F4-D70AC85D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B45B266-6819-CFC0-BAFC-611A9B0A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B735D-AA51-4929-AC7D-165B8B299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0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8F3934-09AE-8ED9-6E61-EBE12C73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D9F3-F0F1-472B-962F-7514A42FA9FD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A3A2D3-92F4-6B57-34A1-CE03DE4A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C612EB-BC9F-9849-14CC-A254A0FC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AD8B0-E0BF-4429-A68F-C996324705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7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E063E6-6156-6345-9FE8-B9690BF3D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E4203-1FBF-4E24-8813-B661C1998B5A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E0D135-2EDE-0FC8-8F88-5E989FD9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C1D631-F588-EE95-FC2F-577B9B18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79A0E-41B1-4EB6-AA57-632CD218A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32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82EC155-566C-B91B-8DD4-E980AA5D66D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67C5A85-9C28-40E6-35DF-04ED4138E6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1AA29-55CE-A015-139A-EC839AD7A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6CECAA-E14F-4FCB-9740-FD8DEB2ACFD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E70A5-CDA4-DA72-136B-C41B7818F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47768-4193-923C-A042-97EB46BDB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468EFB-102A-4243-ACD2-A9AB254103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sti-online.com/data/images/2013-02-19/303525_mleko-br-de_f.jpg?ver=1361284980">
            <a:extLst>
              <a:ext uri="{FF2B5EF4-FFF2-40B4-BE49-F238E27FC236}">
                <a16:creationId xmlns:a16="http://schemas.microsoft.com/office/drawing/2014/main" id="{A56439C0-81D7-4DB9-667C-5FD830B00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7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31E34F-527C-F656-7F44-587752450EB9}"/>
              </a:ext>
            </a:extLst>
          </p:cNvPr>
          <p:cNvSpPr txBox="1"/>
          <p:nvPr/>
        </p:nvSpPr>
        <p:spPr>
          <a:xfrm>
            <a:off x="152400" y="152400"/>
            <a:ext cx="4098925" cy="1446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MLEKO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0A32BA-A1DB-32C5-78E3-B08459D1886F}"/>
              </a:ext>
            </a:extLst>
          </p:cNvPr>
          <p:cNvSpPr txBox="1"/>
          <p:nvPr/>
        </p:nvSpPr>
        <p:spPr>
          <a:xfrm>
            <a:off x="152400" y="152400"/>
            <a:ext cx="10398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Mleko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409264-FF73-C49C-7B5D-776A472F471B}"/>
              </a:ext>
            </a:extLst>
          </p:cNvPr>
          <p:cNvSpPr txBox="1"/>
          <p:nvPr/>
        </p:nvSpPr>
        <p:spPr>
          <a:xfrm>
            <a:off x="0" y="685800"/>
            <a:ext cx="6586538" cy="3832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H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eterogena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sme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ša: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pravi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rastvor soli i šećera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k</a:t>
            </a:r>
            <a:r>
              <a:rPr lang="x-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oloidni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rastvor proteina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stabilna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emulzija masti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pH 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≈ 7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90%  H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2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Soli: potiču iz krvi – kalijum,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kalcijum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, magnezijum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Ugljeni hidrati – </a:t>
            </a: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laktoza</a:t>
            </a:r>
            <a:r>
              <a:rPr lang="x-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(disaharid = galaktoza + glukoza)</a:t>
            </a: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15364" name="Picture 4" descr="http://img.med2live.ru/stories/info/lactose-2.jpg">
            <a:extLst>
              <a:ext uri="{FF2B5EF4-FFF2-40B4-BE49-F238E27FC236}">
                <a16:creationId xmlns:a16="http://schemas.microsoft.com/office/drawing/2014/main" id="{41E946FA-B567-7F86-97C4-9B39F1B9B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267200"/>
            <a:ext cx="3810000" cy="22193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1CEF53-37CC-0D75-D0EC-22B0A7455246}"/>
              </a:ext>
            </a:extLst>
          </p:cNvPr>
          <p:cNvSpPr/>
          <p:nvPr/>
        </p:nvSpPr>
        <p:spPr>
          <a:xfrm>
            <a:off x="152400" y="304800"/>
            <a:ext cx="20574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Proteini mleka</a:t>
            </a:r>
            <a:endParaRPr lang="en-US" b="1" dirty="0">
              <a:latin typeface="Comic Sans MS" pitchFamily="66" charset="0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E42D69-604A-9CCE-744E-33BC07715512}"/>
              </a:ext>
            </a:extLst>
          </p:cNvPr>
          <p:cNvSpPr/>
          <p:nvPr/>
        </p:nvSpPr>
        <p:spPr>
          <a:xfrm>
            <a:off x="228600" y="2362200"/>
            <a:ext cx="304800" cy="304800"/>
          </a:xfrm>
          <a:prstGeom prst="ellipse">
            <a:avLst/>
          </a:prstGeom>
          <a:solidFill>
            <a:srgbClr val="C0366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A82E56-EE97-82D0-544F-37159142C577}"/>
              </a:ext>
            </a:extLst>
          </p:cNvPr>
          <p:cNvSpPr/>
          <p:nvPr/>
        </p:nvSpPr>
        <p:spPr>
          <a:xfrm>
            <a:off x="304800" y="2819400"/>
            <a:ext cx="182880" cy="1828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54FBF60-BD7B-2436-478F-9C5303019A14}"/>
              </a:ext>
            </a:extLst>
          </p:cNvPr>
          <p:cNvSpPr/>
          <p:nvPr/>
        </p:nvSpPr>
        <p:spPr>
          <a:xfrm rot="5598183">
            <a:off x="350044" y="3013869"/>
            <a:ext cx="219075" cy="144463"/>
          </a:xfrm>
          <a:custGeom>
            <a:avLst/>
            <a:gdLst>
              <a:gd name="connsiteX0" fmla="*/ 0 w 350982"/>
              <a:gd name="connsiteY0" fmla="*/ 257231 h 263021"/>
              <a:gd name="connsiteX1" fmla="*/ 92364 w 350982"/>
              <a:gd name="connsiteY1" fmla="*/ 247994 h 263021"/>
              <a:gd name="connsiteX2" fmla="*/ 83127 w 350982"/>
              <a:gd name="connsiteY2" fmla="*/ 211049 h 263021"/>
              <a:gd name="connsiteX3" fmla="*/ 46182 w 350982"/>
              <a:gd name="connsiteY3" fmla="*/ 164867 h 263021"/>
              <a:gd name="connsiteX4" fmla="*/ 83127 w 350982"/>
              <a:gd name="connsiteY4" fmla="*/ 201813 h 263021"/>
              <a:gd name="connsiteX5" fmla="*/ 110837 w 350982"/>
              <a:gd name="connsiteY5" fmla="*/ 220285 h 263021"/>
              <a:gd name="connsiteX6" fmla="*/ 147782 w 350982"/>
              <a:gd name="connsiteY6" fmla="*/ 211049 h 263021"/>
              <a:gd name="connsiteX7" fmla="*/ 193964 w 350982"/>
              <a:gd name="connsiteY7" fmla="*/ 137158 h 263021"/>
              <a:gd name="connsiteX8" fmla="*/ 212437 w 350982"/>
              <a:gd name="connsiteY8" fmla="*/ 109449 h 263021"/>
              <a:gd name="connsiteX9" fmla="*/ 249382 w 350982"/>
              <a:gd name="connsiteY9" fmla="*/ 35558 h 263021"/>
              <a:gd name="connsiteX10" fmla="*/ 295564 w 350982"/>
              <a:gd name="connsiteY10" fmla="*/ 90976 h 263021"/>
              <a:gd name="connsiteX11" fmla="*/ 304800 w 350982"/>
              <a:gd name="connsiteY11" fmla="*/ 63267 h 263021"/>
              <a:gd name="connsiteX12" fmla="*/ 314037 w 350982"/>
              <a:gd name="connsiteY12" fmla="*/ 7849 h 263021"/>
              <a:gd name="connsiteX13" fmla="*/ 341746 w 350982"/>
              <a:gd name="connsiteY13" fmla="*/ 26322 h 263021"/>
              <a:gd name="connsiteX14" fmla="*/ 350982 w 350982"/>
              <a:gd name="connsiteY14" fmla="*/ 26322 h 26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0982" h="263021">
                <a:moveTo>
                  <a:pt x="0" y="257231"/>
                </a:moveTo>
                <a:cubicBezTo>
                  <a:pt x="30788" y="254152"/>
                  <a:pt x="65316" y="263021"/>
                  <a:pt x="92364" y="247994"/>
                </a:cubicBezTo>
                <a:cubicBezTo>
                  <a:pt x="103461" y="241829"/>
                  <a:pt x="86614" y="223255"/>
                  <a:pt x="83127" y="211049"/>
                </a:cubicBezTo>
                <a:cubicBezTo>
                  <a:pt x="72629" y="174308"/>
                  <a:pt x="79428" y="187031"/>
                  <a:pt x="46182" y="164867"/>
                </a:cubicBezTo>
                <a:cubicBezTo>
                  <a:pt x="99309" y="129449"/>
                  <a:pt x="55473" y="146506"/>
                  <a:pt x="83127" y="201813"/>
                </a:cubicBezTo>
                <a:cubicBezTo>
                  <a:pt x="88092" y="211742"/>
                  <a:pt x="101600" y="214128"/>
                  <a:pt x="110837" y="220285"/>
                </a:cubicBezTo>
                <a:cubicBezTo>
                  <a:pt x="123152" y="217206"/>
                  <a:pt x="141251" y="221934"/>
                  <a:pt x="147782" y="211049"/>
                </a:cubicBezTo>
                <a:cubicBezTo>
                  <a:pt x="197529" y="128138"/>
                  <a:pt x="129324" y="115612"/>
                  <a:pt x="193964" y="137158"/>
                </a:cubicBezTo>
                <a:cubicBezTo>
                  <a:pt x="200122" y="127922"/>
                  <a:pt x="209745" y="120218"/>
                  <a:pt x="212437" y="109449"/>
                </a:cubicBezTo>
                <a:cubicBezTo>
                  <a:pt x="234646" y="20612"/>
                  <a:pt x="191069" y="16121"/>
                  <a:pt x="249382" y="35558"/>
                </a:cubicBezTo>
                <a:cubicBezTo>
                  <a:pt x="270547" y="120218"/>
                  <a:pt x="246731" y="123532"/>
                  <a:pt x="295564" y="90976"/>
                </a:cubicBezTo>
                <a:cubicBezTo>
                  <a:pt x="298643" y="81740"/>
                  <a:pt x="302688" y="72771"/>
                  <a:pt x="304800" y="63267"/>
                </a:cubicBezTo>
                <a:cubicBezTo>
                  <a:pt x="308863" y="44985"/>
                  <a:pt x="300794" y="21091"/>
                  <a:pt x="314037" y="7849"/>
                </a:cubicBezTo>
                <a:cubicBezTo>
                  <a:pt x="321887" y="0"/>
                  <a:pt x="331817" y="21357"/>
                  <a:pt x="341746" y="26322"/>
                </a:cubicBezTo>
                <a:cubicBezTo>
                  <a:pt x="344500" y="27699"/>
                  <a:pt x="347903" y="26322"/>
                  <a:pt x="350982" y="26322"/>
                </a:cubicBezTo>
              </a:path>
            </a:pathLst>
          </a:cu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6645F69-3C63-07DC-60CC-E209AEBDD01F}"/>
              </a:ext>
            </a:extLst>
          </p:cNvPr>
          <p:cNvSpPr/>
          <p:nvPr/>
        </p:nvSpPr>
        <p:spPr>
          <a:xfrm>
            <a:off x="228600" y="1524000"/>
            <a:ext cx="304800" cy="304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A8C9CC5-B81A-1B14-98A0-BCEF59E1B80E}"/>
              </a:ext>
            </a:extLst>
          </p:cNvPr>
          <p:cNvSpPr/>
          <p:nvPr/>
        </p:nvSpPr>
        <p:spPr>
          <a:xfrm>
            <a:off x="228600" y="1981200"/>
            <a:ext cx="228600" cy="228600"/>
          </a:xfrm>
          <a:prstGeom prst="ellipse">
            <a:avLst/>
          </a:prstGeom>
          <a:solidFill>
            <a:srgbClr val="A0D5D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51">
            <a:extLst>
              <a:ext uri="{FF2B5EF4-FFF2-40B4-BE49-F238E27FC236}">
                <a16:creationId xmlns:a16="http://schemas.microsoft.com/office/drawing/2014/main" id="{A6D4B709-9BF4-FEA0-29B6-D0CD022129D6}"/>
              </a:ext>
            </a:extLst>
          </p:cNvPr>
          <p:cNvGrpSpPr/>
          <p:nvPr/>
        </p:nvGrpSpPr>
        <p:grpSpPr>
          <a:xfrm>
            <a:off x="990600" y="3124200"/>
            <a:ext cx="1447800" cy="1600200"/>
            <a:chOff x="2603971" y="1452525"/>
            <a:chExt cx="2151211" cy="22156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AD4E18E-9A18-ED88-2AF9-81C340C502FF}"/>
                </a:ext>
              </a:extLst>
            </p:cNvPr>
            <p:cNvGrpSpPr/>
            <p:nvPr/>
          </p:nvGrpSpPr>
          <p:grpSpPr>
            <a:xfrm>
              <a:off x="3048000" y="2133600"/>
              <a:ext cx="609600" cy="681803"/>
              <a:chOff x="4038600" y="1676400"/>
              <a:chExt cx="609600" cy="681803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4B01015-A9AA-DFD0-5C0C-B240B29A9926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576E848-0146-723A-C3F6-E645CC3B7963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4DF1480-16B4-BFC2-D3D7-D25D9ED4B2C0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1038AF38-C346-202B-A082-DFA155C6A9A2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FE6B8806-1F70-0C57-6617-676C4F87C8D1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92FE78C-3108-0ADF-72D9-F57224418914}"/>
                </a:ext>
              </a:extLst>
            </p:cNvPr>
            <p:cNvGrpSpPr/>
            <p:nvPr/>
          </p:nvGrpSpPr>
          <p:grpSpPr>
            <a:xfrm>
              <a:off x="3810000" y="2819400"/>
              <a:ext cx="609600" cy="681803"/>
              <a:chOff x="4038600" y="1676400"/>
              <a:chExt cx="609600" cy="681803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3F9F9571-42D6-9296-42F1-9E8C98109A2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A8C2477-E70C-9A80-CC4E-B28AE6FD8629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8C310BE-A58F-CA57-F5ED-8A974831F33A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402B473E-5434-61F8-851A-FFF2312BB310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8AE849A8-C969-9503-AC22-3469ABD04F4C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2936AA7-4BA1-38A2-B0ED-10D7F5666D6D}"/>
                </a:ext>
              </a:extLst>
            </p:cNvPr>
            <p:cNvGrpSpPr/>
            <p:nvPr/>
          </p:nvGrpSpPr>
          <p:grpSpPr>
            <a:xfrm rot="1351612">
              <a:off x="3383950" y="2986363"/>
              <a:ext cx="609600" cy="681803"/>
              <a:chOff x="4038600" y="1676400"/>
              <a:chExt cx="609600" cy="681803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7079BEC-FAF2-3D4C-FD6B-8B6B9AEB3F26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03C867D5-B392-4686-8A4D-7B984ED4734A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F9D6E0C-87A1-7FE0-5C03-EF05578D0AF3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95EB12F7-7F11-D6A8-A43F-70DF31258D47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FC5D9E50-68BB-3551-54F4-1A049E8F3EC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857937B-3C1F-699B-ADB6-C43BE53AED73}"/>
                </a:ext>
              </a:extLst>
            </p:cNvPr>
            <p:cNvGrpSpPr/>
            <p:nvPr/>
          </p:nvGrpSpPr>
          <p:grpSpPr>
            <a:xfrm rot="3795826">
              <a:off x="2956179" y="2827878"/>
              <a:ext cx="609600" cy="681803"/>
              <a:chOff x="4038600" y="1676400"/>
              <a:chExt cx="609600" cy="681803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A7CAFE9-18BD-7097-9C3B-42C436ACEE80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C3F627BE-6DDB-A6D3-A247-2F3A3B5FB816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C264285F-459B-92FE-91FB-E21DFB0B2EAC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8BCC3118-6253-5F61-AA51-827766FB359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70C6CCE2-7197-D0FC-E2D0-3FB4BC5EF865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3" name="Group 38">
              <a:extLst>
                <a:ext uri="{FF2B5EF4-FFF2-40B4-BE49-F238E27FC236}">
                  <a16:creationId xmlns:a16="http://schemas.microsoft.com/office/drawing/2014/main" id="{D12ABCBD-42B5-4695-2F5F-72F14C0280E3}"/>
                </a:ext>
              </a:extLst>
            </p:cNvPr>
            <p:cNvGrpSpPr/>
            <p:nvPr/>
          </p:nvGrpSpPr>
          <p:grpSpPr>
            <a:xfrm rot="6720323">
              <a:off x="2640073" y="2050628"/>
              <a:ext cx="609600" cy="681803"/>
              <a:chOff x="4038600" y="1676400"/>
              <a:chExt cx="609600" cy="681803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04DCF33-7133-5A60-031E-6286066559CD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39F22B21-7F84-2AC3-834A-1BCEEE41D70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1ABAD07-43A1-030B-3226-F3C6A3DCDC7B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C61B34D9-D810-2630-38DF-E5237291C6AF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ECB926ED-7D7F-4435-4252-93466FDA3534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9" name="Group 44">
              <a:extLst>
                <a:ext uri="{FF2B5EF4-FFF2-40B4-BE49-F238E27FC236}">
                  <a16:creationId xmlns:a16="http://schemas.microsoft.com/office/drawing/2014/main" id="{493A5089-0E24-C51B-B06E-830761EF3616}"/>
                </a:ext>
              </a:extLst>
            </p:cNvPr>
            <p:cNvGrpSpPr/>
            <p:nvPr/>
          </p:nvGrpSpPr>
          <p:grpSpPr>
            <a:xfrm rot="8800685">
              <a:off x="2804161" y="1635393"/>
              <a:ext cx="609600" cy="681803"/>
              <a:chOff x="4038600" y="1676400"/>
              <a:chExt cx="609600" cy="681803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5E8D9876-F975-F18F-87F2-E3BC551CC743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C7EF0FC-A791-A740-9F4B-79A95CFF18F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AB501DF2-0338-F64C-8352-6F63E3780DA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B9AA1329-8D02-0C23-D501-F813CDCB3D5D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B3359011-3061-1F88-F3E0-CA8C267F1AF4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5" name="Group 50">
              <a:extLst>
                <a:ext uri="{FF2B5EF4-FFF2-40B4-BE49-F238E27FC236}">
                  <a16:creationId xmlns:a16="http://schemas.microsoft.com/office/drawing/2014/main" id="{FFC850DA-DFE8-927E-6EE0-28C5B02F3CBE}"/>
                </a:ext>
              </a:extLst>
            </p:cNvPr>
            <p:cNvGrpSpPr/>
            <p:nvPr/>
          </p:nvGrpSpPr>
          <p:grpSpPr>
            <a:xfrm rot="11945153">
              <a:off x="3295114" y="1452525"/>
              <a:ext cx="609600" cy="681803"/>
              <a:chOff x="4038600" y="1676400"/>
              <a:chExt cx="609600" cy="681803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6019DB9-8842-15D2-233A-7972FE3D5D62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C979EE6B-07DF-4C4C-C625-B7C3D98BA291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7A4C6220-4DD5-D7C1-DF30-4AFD4DC18AE0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FC57BDD3-021C-78FA-BE4F-09E862EFB79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EA64D166-A11E-CE2F-4F9A-A2842024EB29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1" name="Group 56">
              <a:extLst>
                <a:ext uri="{FF2B5EF4-FFF2-40B4-BE49-F238E27FC236}">
                  <a16:creationId xmlns:a16="http://schemas.microsoft.com/office/drawing/2014/main" id="{E2ABB96D-C13E-050C-B2EF-CCEE684AAF22}"/>
                </a:ext>
              </a:extLst>
            </p:cNvPr>
            <p:cNvGrpSpPr/>
            <p:nvPr/>
          </p:nvGrpSpPr>
          <p:grpSpPr>
            <a:xfrm rot="10480501">
              <a:off x="3154522" y="1627016"/>
              <a:ext cx="609600" cy="681803"/>
              <a:chOff x="4038600" y="1676400"/>
              <a:chExt cx="609600" cy="681803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852F47CE-869E-1897-B5E1-F8AC5DC1B84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1D6D9718-F7DF-976F-BF7D-542209991A93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F90E36AD-FB88-893D-C246-1826FE22B4C1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09E771D3-6AB9-F912-99B4-AC77F434FAB8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62F2E54C-7098-EB3B-C005-F36FD7363D7E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57" name="Group 62">
              <a:extLst>
                <a:ext uri="{FF2B5EF4-FFF2-40B4-BE49-F238E27FC236}">
                  <a16:creationId xmlns:a16="http://schemas.microsoft.com/office/drawing/2014/main" id="{3C6124FB-A013-BF17-539C-2DF370A84EB3}"/>
                </a:ext>
              </a:extLst>
            </p:cNvPr>
            <p:cNvGrpSpPr/>
            <p:nvPr/>
          </p:nvGrpSpPr>
          <p:grpSpPr>
            <a:xfrm rot="15974092">
              <a:off x="3865381" y="1662027"/>
              <a:ext cx="609600" cy="681803"/>
              <a:chOff x="4038600" y="1676400"/>
              <a:chExt cx="609600" cy="681803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06E44595-1AFD-E037-02DF-6EEC5DF50BE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FB747C00-34F8-F68A-4D28-228F8FDD629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20DC32FF-06AB-F1A0-1205-C1066AA44F3E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5B927A77-B392-7354-E5F7-EFFF56C5173F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8" name="Freeform 67">
                <a:extLst>
                  <a:ext uri="{FF2B5EF4-FFF2-40B4-BE49-F238E27FC236}">
                    <a16:creationId xmlns:a16="http://schemas.microsoft.com/office/drawing/2014/main" id="{56E14A4D-DBDD-3552-B84B-49BE11484449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3" name="Group 68">
              <a:extLst>
                <a:ext uri="{FF2B5EF4-FFF2-40B4-BE49-F238E27FC236}">
                  <a16:creationId xmlns:a16="http://schemas.microsoft.com/office/drawing/2014/main" id="{ED88EB6E-E114-EFC6-B500-10E690F5B70F}"/>
                </a:ext>
              </a:extLst>
            </p:cNvPr>
            <p:cNvGrpSpPr/>
            <p:nvPr/>
          </p:nvGrpSpPr>
          <p:grpSpPr>
            <a:xfrm rot="13869619">
              <a:off x="3657082" y="1558104"/>
              <a:ext cx="609600" cy="681803"/>
              <a:chOff x="4038600" y="1676400"/>
              <a:chExt cx="609600" cy="681803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00E5C365-84B6-3FED-274F-AE813D77BDB2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1010AD7-A860-B9AC-2DB5-59D6DA2F0AB7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8528ABE1-47B5-4F7B-A971-F8C003A8416E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9AF122B1-DC55-B21D-0DF2-1E410195B45B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99B9A510-88F9-6ABB-ED5C-E730A7057C02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382" name="Group 74">
              <a:extLst>
                <a:ext uri="{FF2B5EF4-FFF2-40B4-BE49-F238E27FC236}">
                  <a16:creationId xmlns:a16="http://schemas.microsoft.com/office/drawing/2014/main" id="{B1707B3B-366B-89A5-1A36-6B46CE49C122}"/>
                </a:ext>
              </a:extLst>
            </p:cNvPr>
            <p:cNvGrpSpPr/>
            <p:nvPr/>
          </p:nvGrpSpPr>
          <p:grpSpPr>
            <a:xfrm rot="15777702">
              <a:off x="4109481" y="1832174"/>
              <a:ext cx="609600" cy="681803"/>
              <a:chOff x="4038600" y="1676400"/>
              <a:chExt cx="609600" cy="681803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B9F02E77-691A-92A2-9D23-475842B45AD3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0AD4E92A-77A3-ADEF-B179-086A194F408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5E73D0DD-5A08-CC36-9DB3-099A19022AD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7FC20964-E52B-F561-7ABC-23E1854424EE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4CF6D084-971C-F809-FB86-0FBDC88BF6D7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385" name="Group 80">
              <a:extLst>
                <a:ext uri="{FF2B5EF4-FFF2-40B4-BE49-F238E27FC236}">
                  <a16:creationId xmlns:a16="http://schemas.microsoft.com/office/drawing/2014/main" id="{CA45E9FC-DC08-DA14-4A31-8B5456F37113}"/>
                </a:ext>
              </a:extLst>
            </p:cNvPr>
            <p:cNvGrpSpPr/>
            <p:nvPr/>
          </p:nvGrpSpPr>
          <p:grpSpPr>
            <a:xfrm rot="17704232">
              <a:off x="4019338" y="2137034"/>
              <a:ext cx="609600" cy="681803"/>
              <a:chOff x="4038600" y="1676400"/>
              <a:chExt cx="609600" cy="681803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91E6E737-541C-0123-EC81-867B81AC075E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E59A1730-1B5F-F5C7-D049-655A202BF2BA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E84B6657-2F91-4CC3-FA52-7DB202052CEC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02BF4DB6-FFD2-B357-9B46-763044EDEC19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6" name="Freeform 85">
                <a:extLst>
                  <a:ext uri="{FF2B5EF4-FFF2-40B4-BE49-F238E27FC236}">
                    <a16:creationId xmlns:a16="http://schemas.microsoft.com/office/drawing/2014/main" id="{1BF047C9-BDFC-9F6A-51A1-53E61CF3A14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394" name="Group 32">
              <a:extLst>
                <a:ext uri="{FF2B5EF4-FFF2-40B4-BE49-F238E27FC236}">
                  <a16:creationId xmlns:a16="http://schemas.microsoft.com/office/drawing/2014/main" id="{3C291A77-46DC-0C06-99DB-8DE65D7392DD}"/>
                </a:ext>
              </a:extLst>
            </p:cNvPr>
            <p:cNvGrpSpPr/>
            <p:nvPr/>
          </p:nvGrpSpPr>
          <p:grpSpPr>
            <a:xfrm rot="5400000">
              <a:off x="2703101" y="2478499"/>
              <a:ext cx="609600" cy="681803"/>
              <a:chOff x="4038600" y="1676400"/>
              <a:chExt cx="609600" cy="681803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56DFAAF9-E41D-9682-B7F7-571F5007D06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348B9F1F-CC78-C793-C58B-0E3DC138286C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1D61D2A7-A40C-8CCD-755E-910774AE0323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423079D4-74FD-C70E-4825-1E9430B49495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BFA1C412-62C4-526C-7A4D-3EFC2079C5A8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397" name="Group 92">
              <a:extLst>
                <a:ext uri="{FF2B5EF4-FFF2-40B4-BE49-F238E27FC236}">
                  <a16:creationId xmlns:a16="http://schemas.microsoft.com/office/drawing/2014/main" id="{B8BF8302-20BF-9591-CEA4-7BB464A7F427}"/>
                </a:ext>
              </a:extLst>
            </p:cNvPr>
            <p:cNvGrpSpPr/>
            <p:nvPr/>
          </p:nvGrpSpPr>
          <p:grpSpPr>
            <a:xfrm rot="20536887">
              <a:off x="4127892" y="2591192"/>
              <a:ext cx="609600" cy="681803"/>
              <a:chOff x="4038600" y="1676400"/>
              <a:chExt cx="609600" cy="681803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173260B-5A6C-E222-821E-01DDF115D33E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56651285-29B0-D4FC-D83F-9DAFFC2448BD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8993442F-8069-2208-3437-A2C2C2B85141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2254BCFD-A020-0F73-CD95-E0A3E5A5C9D0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Freeform 97">
                <a:extLst>
                  <a:ext uri="{FF2B5EF4-FFF2-40B4-BE49-F238E27FC236}">
                    <a16:creationId xmlns:a16="http://schemas.microsoft.com/office/drawing/2014/main" id="{FF150144-EC18-10CD-2C2D-080184AEFC88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398" name="Group 86">
              <a:extLst>
                <a:ext uri="{FF2B5EF4-FFF2-40B4-BE49-F238E27FC236}">
                  <a16:creationId xmlns:a16="http://schemas.microsoft.com/office/drawing/2014/main" id="{83F95084-5C1B-7FEC-8FC8-5E1B7F515D31}"/>
                </a:ext>
              </a:extLst>
            </p:cNvPr>
            <p:cNvGrpSpPr/>
            <p:nvPr/>
          </p:nvGrpSpPr>
          <p:grpSpPr>
            <a:xfrm rot="18926747">
              <a:off x="4113967" y="2325663"/>
              <a:ext cx="609600" cy="681803"/>
              <a:chOff x="4038600" y="1676400"/>
              <a:chExt cx="609600" cy="681803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364BC77-D4F5-5AE6-CF68-4D73003231A3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FD8DBC77-F4AD-0567-6AD9-2528800561F6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4EE53105-C755-9FA6-1FE6-8634DF5DE525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814E0B5-B2F4-51A5-8B0A-F5AD40F0E8B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" name="Freeform 91">
                <a:extLst>
                  <a:ext uri="{FF2B5EF4-FFF2-40B4-BE49-F238E27FC236}">
                    <a16:creationId xmlns:a16="http://schemas.microsoft.com/office/drawing/2014/main" id="{E35D0439-C815-A557-E7B7-0B92A1ADA6B5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399" name="Group 98">
              <a:extLst>
                <a:ext uri="{FF2B5EF4-FFF2-40B4-BE49-F238E27FC236}">
                  <a16:creationId xmlns:a16="http://schemas.microsoft.com/office/drawing/2014/main" id="{4C6E42D0-5764-0809-D05B-5EC19EC243A8}"/>
                </a:ext>
              </a:extLst>
            </p:cNvPr>
            <p:cNvGrpSpPr/>
            <p:nvPr/>
          </p:nvGrpSpPr>
          <p:grpSpPr>
            <a:xfrm rot="19646118">
              <a:off x="3793172" y="2396464"/>
              <a:ext cx="609600" cy="681803"/>
              <a:chOff x="4038600" y="1676400"/>
              <a:chExt cx="609600" cy="681803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179D2D4A-90CE-8E2C-A808-450700B38C04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11C7A69C-9473-96BF-2314-0F0AC1123485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94D62836-99C3-AB10-0F07-E6E57226C648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E0ECC64A-6425-EC1E-4E00-96AE5B352BA1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" name="Freeform 103">
                <a:extLst>
                  <a:ext uri="{FF2B5EF4-FFF2-40B4-BE49-F238E27FC236}">
                    <a16:creationId xmlns:a16="http://schemas.microsoft.com/office/drawing/2014/main" id="{058843E1-198D-6529-E7EF-112C484A66DE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00" name="Group 104">
              <a:extLst>
                <a:ext uri="{FF2B5EF4-FFF2-40B4-BE49-F238E27FC236}">
                  <a16:creationId xmlns:a16="http://schemas.microsoft.com/office/drawing/2014/main" id="{729E9BFA-F879-8EBA-4AB5-9E625F7ED54C}"/>
                </a:ext>
              </a:extLst>
            </p:cNvPr>
            <p:cNvGrpSpPr/>
            <p:nvPr/>
          </p:nvGrpSpPr>
          <p:grpSpPr>
            <a:xfrm rot="10800000">
              <a:off x="3505200" y="1905000"/>
              <a:ext cx="609600" cy="681803"/>
              <a:chOff x="4038600" y="1676400"/>
              <a:chExt cx="609600" cy="681803"/>
            </a:xfrm>
          </p:grpSpPr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5CF8D374-25F0-D8F2-0AEF-D50596FC1167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4F81A720-C6E0-9920-9775-C1415E42540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3944D3DC-D57B-FFDC-0164-4E6D50276D23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C6BAD8A2-EFB3-8DC2-BE5D-0531DF85C114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" name="Freeform 109">
                <a:extLst>
                  <a:ext uri="{FF2B5EF4-FFF2-40B4-BE49-F238E27FC236}">
                    <a16:creationId xmlns:a16="http://schemas.microsoft.com/office/drawing/2014/main" id="{F8EE752F-1DDA-3C20-12BB-BE5085ADDDA9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01" name="Group 110">
              <a:extLst>
                <a:ext uri="{FF2B5EF4-FFF2-40B4-BE49-F238E27FC236}">
                  <a16:creationId xmlns:a16="http://schemas.microsoft.com/office/drawing/2014/main" id="{452B9127-4EEA-7195-F7D7-6EAF4B0B5D46}"/>
                </a:ext>
              </a:extLst>
            </p:cNvPr>
            <p:cNvGrpSpPr/>
            <p:nvPr/>
          </p:nvGrpSpPr>
          <p:grpSpPr>
            <a:xfrm>
              <a:off x="3429000" y="2514600"/>
              <a:ext cx="609600" cy="681803"/>
              <a:chOff x="4038600" y="1676400"/>
              <a:chExt cx="609600" cy="681803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DCF8005E-E84A-9E93-B127-4710AE6C777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69441E78-FE07-BFC7-2920-921F92AD8ED9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8708D511-598C-D66C-7D27-04B9AF49A214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D80AF3FC-2D9F-368B-CA3C-A0363BE9D42E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6" name="Freeform 115">
                <a:extLst>
                  <a:ext uri="{FF2B5EF4-FFF2-40B4-BE49-F238E27FC236}">
                    <a16:creationId xmlns:a16="http://schemas.microsoft.com/office/drawing/2014/main" id="{52C1B4D9-732A-87F7-1486-99C31929CC5C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02" name="Group 116">
              <a:extLst>
                <a:ext uri="{FF2B5EF4-FFF2-40B4-BE49-F238E27FC236}">
                  <a16:creationId xmlns:a16="http://schemas.microsoft.com/office/drawing/2014/main" id="{0E5894AA-8553-803E-DF09-A03E03DB148A}"/>
                </a:ext>
              </a:extLst>
            </p:cNvPr>
            <p:cNvGrpSpPr/>
            <p:nvPr/>
          </p:nvGrpSpPr>
          <p:grpSpPr>
            <a:xfrm rot="3562465">
              <a:off x="3039424" y="2381046"/>
              <a:ext cx="609600" cy="681803"/>
              <a:chOff x="4038600" y="1676400"/>
              <a:chExt cx="609600" cy="681803"/>
            </a:xfrm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890B8A69-F44C-A001-D9CF-93487DFE8EF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6A83F372-32CC-2149-CCF1-BD957C23B7B1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B4B4873C-5169-C6FD-BE86-B7377E434E95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BE036B09-897B-0EC9-FCD2-7C0F62423CB5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2" name="Freeform 121">
                <a:extLst>
                  <a:ext uri="{FF2B5EF4-FFF2-40B4-BE49-F238E27FC236}">
                    <a16:creationId xmlns:a16="http://schemas.microsoft.com/office/drawing/2014/main" id="{0C9260D2-46D6-C45C-4AC6-C360E51016F0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03" name="Group 124">
              <a:extLst>
                <a:ext uri="{FF2B5EF4-FFF2-40B4-BE49-F238E27FC236}">
                  <a16:creationId xmlns:a16="http://schemas.microsoft.com/office/drawing/2014/main" id="{2637D78D-ED25-3582-9A84-F8427250E9B2}"/>
                </a:ext>
              </a:extLst>
            </p:cNvPr>
            <p:cNvGrpSpPr/>
            <p:nvPr/>
          </p:nvGrpSpPr>
          <p:grpSpPr>
            <a:xfrm rot="16048005">
              <a:off x="3889564" y="2295701"/>
              <a:ext cx="227566" cy="377004"/>
              <a:chOff x="1524000" y="2743199"/>
              <a:chExt cx="227566" cy="377004"/>
            </a:xfrm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9E0B34E2-8C9F-7604-F8A8-BBDD9EB53209}"/>
                  </a:ext>
                </a:extLst>
              </p:cNvPr>
              <p:cNvSpPr/>
              <p:nvPr/>
            </p:nvSpPr>
            <p:spPr>
              <a:xfrm>
                <a:off x="1524000" y="2743199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4" name="Freeform 123">
                <a:extLst>
                  <a:ext uri="{FF2B5EF4-FFF2-40B4-BE49-F238E27FC236}">
                    <a16:creationId xmlns:a16="http://schemas.microsoft.com/office/drawing/2014/main" id="{8FB6CC7F-5BA7-E3EA-1754-5F2C2E8027AC}"/>
                  </a:ext>
                </a:extLst>
              </p:cNvPr>
              <p:cNvSpPr/>
              <p:nvPr/>
            </p:nvSpPr>
            <p:spPr>
              <a:xfrm rot="5598183">
                <a:off x="1568697" y="2937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04" name="Group 127">
              <a:extLst>
                <a:ext uri="{FF2B5EF4-FFF2-40B4-BE49-F238E27FC236}">
                  <a16:creationId xmlns:a16="http://schemas.microsoft.com/office/drawing/2014/main" id="{32AB811D-7DF6-6C11-6E68-98314022627A}"/>
                </a:ext>
              </a:extLst>
            </p:cNvPr>
            <p:cNvGrpSpPr/>
            <p:nvPr/>
          </p:nvGrpSpPr>
          <p:grpSpPr>
            <a:xfrm rot="5563265">
              <a:off x="3432709" y="2372501"/>
              <a:ext cx="227565" cy="377004"/>
              <a:chOff x="1600200" y="2514600"/>
              <a:chExt cx="227565" cy="377004"/>
            </a:xfrm>
          </p:grpSpPr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B1A765FE-C0EA-026E-4AC5-ED1D5A2E74D5}"/>
                  </a:ext>
                </a:extLst>
              </p:cNvPr>
              <p:cNvSpPr/>
              <p:nvPr/>
            </p:nvSpPr>
            <p:spPr>
              <a:xfrm>
                <a:off x="1600200" y="25146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7" name="Freeform 126">
                <a:extLst>
                  <a:ext uri="{FF2B5EF4-FFF2-40B4-BE49-F238E27FC236}">
                    <a16:creationId xmlns:a16="http://schemas.microsoft.com/office/drawing/2014/main" id="{BB4667CD-BA04-49AF-FCE0-9FB31EC5125F}"/>
                  </a:ext>
                </a:extLst>
              </p:cNvPr>
              <p:cNvSpPr/>
              <p:nvPr/>
            </p:nvSpPr>
            <p:spPr>
              <a:xfrm rot="5598183">
                <a:off x="1644896" y="2708736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E5794035-BBF5-DE8A-2F86-C8194348C628}"/>
                </a:ext>
              </a:extLst>
            </p:cNvPr>
            <p:cNvSpPr/>
            <p:nvPr/>
          </p:nvSpPr>
          <p:spPr>
            <a:xfrm>
              <a:off x="41148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5418B618-34C2-2EE1-6E8E-FAED40042AF5}"/>
                </a:ext>
              </a:extLst>
            </p:cNvPr>
            <p:cNvSpPr/>
            <p:nvPr/>
          </p:nvSpPr>
          <p:spPr>
            <a:xfrm>
              <a:off x="3352800" y="2209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293A607-825B-B7B8-2B99-0EB99088BF38}"/>
                </a:ext>
              </a:extLst>
            </p:cNvPr>
            <p:cNvSpPr/>
            <p:nvPr/>
          </p:nvSpPr>
          <p:spPr>
            <a:xfrm>
              <a:off x="4419600" y="2438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E3040DB8-EE56-1716-BCC7-ABB938597B41}"/>
                </a:ext>
              </a:extLst>
            </p:cNvPr>
            <p:cNvSpPr/>
            <p:nvPr/>
          </p:nvSpPr>
          <p:spPr>
            <a:xfrm>
              <a:off x="3733800" y="22860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15AFACFB-0F1C-CD35-30DF-D0B57B762E85}"/>
                </a:ext>
              </a:extLst>
            </p:cNvPr>
            <p:cNvSpPr/>
            <p:nvPr/>
          </p:nvSpPr>
          <p:spPr>
            <a:xfrm>
              <a:off x="3124200" y="2514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EEE8F2E-617E-8583-9F3F-D24D883D0F47}"/>
                </a:ext>
              </a:extLst>
            </p:cNvPr>
            <p:cNvSpPr/>
            <p:nvPr/>
          </p:nvSpPr>
          <p:spPr>
            <a:xfrm>
              <a:off x="38862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467DB56B-5509-3F0C-A7A7-3234D8107C0D}"/>
                </a:ext>
              </a:extLst>
            </p:cNvPr>
            <p:cNvSpPr/>
            <p:nvPr/>
          </p:nvSpPr>
          <p:spPr>
            <a:xfrm>
              <a:off x="3581400" y="2971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4910C4AD-D65D-DE32-685F-28B8B9AC7B00}"/>
                </a:ext>
              </a:extLst>
            </p:cNvPr>
            <p:cNvSpPr/>
            <p:nvPr/>
          </p:nvSpPr>
          <p:spPr>
            <a:xfrm>
              <a:off x="3810000" y="2057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1C9F79D8-70E7-62FB-CE21-801AEB30DAC2}"/>
                </a:ext>
              </a:extLst>
            </p:cNvPr>
            <p:cNvSpPr/>
            <p:nvPr/>
          </p:nvSpPr>
          <p:spPr>
            <a:xfrm>
              <a:off x="31242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BF37ACC7-EBF8-0DD7-3C53-FA0620ED6163}"/>
                </a:ext>
              </a:extLst>
            </p:cNvPr>
            <p:cNvSpPr/>
            <p:nvPr/>
          </p:nvSpPr>
          <p:spPr>
            <a:xfrm>
              <a:off x="33528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9" name="Oval 138">
            <a:extLst>
              <a:ext uri="{FF2B5EF4-FFF2-40B4-BE49-F238E27FC236}">
                <a16:creationId xmlns:a16="http://schemas.microsoft.com/office/drawing/2014/main" id="{4238E0C0-1D66-8689-4578-C4392F19C3DC}"/>
              </a:ext>
            </a:extLst>
          </p:cNvPr>
          <p:cNvSpPr/>
          <p:nvPr/>
        </p:nvSpPr>
        <p:spPr>
          <a:xfrm>
            <a:off x="381000" y="3429000"/>
            <a:ext cx="76200" cy="76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F91383B9-442E-00D9-1FCE-449F417110B8}"/>
              </a:ext>
            </a:extLst>
          </p:cNvPr>
          <p:cNvSpPr/>
          <p:nvPr/>
        </p:nvSpPr>
        <p:spPr>
          <a:xfrm>
            <a:off x="609600" y="1447800"/>
            <a:ext cx="3905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α</a:t>
            </a:r>
            <a:r>
              <a:rPr lang="x-none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  <a:endParaRPr lang="en-US" baseline="-25000" dirty="0">
              <a:latin typeface="+mn-lt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A16097B-5223-32A7-B22D-BA061FEC1F4D}"/>
              </a:ext>
            </a:extLst>
          </p:cNvPr>
          <p:cNvSpPr/>
          <p:nvPr/>
        </p:nvSpPr>
        <p:spPr>
          <a:xfrm>
            <a:off x="609600" y="2286000"/>
            <a:ext cx="2873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γ</a:t>
            </a:r>
            <a:endParaRPr lang="en-US" baseline="-25000" dirty="0">
              <a:latin typeface="+mn-lt"/>
              <a:cs typeface="+mn-cs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151C19D-0F7D-EB36-76D8-83769256E76C}"/>
              </a:ext>
            </a:extLst>
          </p:cNvPr>
          <p:cNvSpPr/>
          <p:nvPr/>
        </p:nvSpPr>
        <p:spPr>
          <a:xfrm>
            <a:off x="609600" y="1905000"/>
            <a:ext cx="3016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β</a:t>
            </a:r>
            <a:endParaRPr lang="en-US" baseline="-25000" dirty="0">
              <a:latin typeface="+mn-lt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4825958-7BD2-7D81-EC6B-F0BB9152185E}"/>
              </a:ext>
            </a:extLst>
          </p:cNvPr>
          <p:cNvSpPr/>
          <p:nvPr/>
        </p:nvSpPr>
        <p:spPr>
          <a:xfrm>
            <a:off x="609600" y="2667000"/>
            <a:ext cx="3016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κ</a:t>
            </a:r>
            <a:endParaRPr lang="en-US" baseline="-25000" dirty="0">
              <a:latin typeface="+mn-lt"/>
              <a:cs typeface="+mn-cs"/>
            </a:endParaRPr>
          </a:p>
        </p:txBody>
      </p:sp>
      <p:grpSp>
        <p:nvGrpSpPr>
          <p:cNvPr id="1405" name="Group 145">
            <a:extLst>
              <a:ext uri="{FF2B5EF4-FFF2-40B4-BE49-F238E27FC236}">
                <a16:creationId xmlns:a16="http://schemas.microsoft.com/office/drawing/2014/main" id="{B6FF32E4-2378-1090-A9EA-A0F1104AEE66}"/>
              </a:ext>
            </a:extLst>
          </p:cNvPr>
          <p:cNvGrpSpPr/>
          <p:nvPr/>
        </p:nvGrpSpPr>
        <p:grpSpPr>
          <a:xfrm rot="15302253">
            <a:off x="103238" y="3622980"/>
            <a:ext cx="609600" cy="681803"/>
            <a:chOff x="4038600" y="1676400"/>
            <a:chExt cx="609600" cy="6818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FD4321C8-50B1-76EA-1B8A-1C709FD6E909}"/>
                </a:ext>
              </a:extLst>
            </p:cNvPr>
            <p:cNvSpPr/>
            <p:nvPr/>
          </p:nvSpPr>
          <p:spPr>
            <a:xfrm>
              <a:off x="4267200" y="1981200"/>
              <a:ext cx="182880" cy="1828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99AA138D-75AA-8B93-0286-8066582ADB4D}"/>
                </a:ext>
              </a:extLst>
            </p:cNvPr>
            <p:cNvSpPr/>
            <p:nvPr/>
          </p:nvSpPr>
          <p:spPr>
            <a:xfrm>
              <a:off x="4038600" y="1828800"/>
              <a:ext cx="304800" cy="304800"/>
            </a:xfrm>
            <a:prstGeom prst="ellipse">
              <a:avLst/>
            </a:prstGeom>
            <a:solidFill>
              <a:srgbClr val="C0366B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8E694DA-FB5E-7897-D414-4448F99ED797}"/>
                </a:ext>
              </a:extLst>
            </p:cNvPr>
            <p:cNvSpPr/>
            <p:nvPr/>
          </p:nvSpPr>
          <p:spPr>
            <a:xfrm>
              <a:off x="4191000" y="1676400"/>
              <a:ext cx="228600" cy="228600"/>
            </a:xfrm>
            <a:prstGeom prst="ellipse">
              <a:avLst/>
            </a:prstGeom>
            <a:solidFill>
              <a:srgbClr val="A0D5D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AFB42D9-B52E-38E7-96E2-8AB0D9BE8F46}"/>
                </a:ext>
              </a:extLst>
            </p:cNvPr>
            <p:cNvSpPr/>
            <p:nvPr/>
          </p:nvSpPr>
          <p:spPr>
            <a:xfrm>
              <a:off x="4343400" y="1752600"/>
              <a:ext cx="304800" cy="3048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266D1968-9D95-D5B5-0223-4884A0A7519B}"/>
                </a:ext>
              </a:extLst>
            </p:cNvPr>
            <p:cNvSpPr/>
            <p:nvPr/>
          </p:nvSpPr>
          <p:spPr>
            <a:xfrm rot="5598183">
              <a:off x="4319407" y="2175335"/>
              <a:ext cx="220607" cy="145130"/>
            </a:xfrm>
            <a:custGeom>
              <a:avLst/>
              <a:gdLst>
                <a:gd name="connsiteX0" fmla="*/ 0 w 350982"/>
                <a:gd name="connsiteY0" fmla="*/ 257231 h 263021"/>
                <a:gd name="connsiteX1" fmla="*/ 92364 w 350982"/>
                <a:gd name="connsiteY1" fmla="*/ 247994 h 263021"/>
                <a:gd name="connsiteX2" fmla="*/ 83127 w 350982"/>
                <a:gd name="connsiteY2" fmla="*/ 211049 h 263021"/>
                <a:gd name="connsiteX3" fmla="*/ 46182 w 350982"/>
                <a:gd name="connsiteY3" fmla="*/ 164867 h 263021"/>
                <a:gd name="connsiteX4" fmla="*/ 83127 w 350982"/>
                <a:gd name="connsiteY4" fmla="*/ 201813 h 263021"/>
                <a:gd name="connsiteX5" fmla="*/ 110837 w 350982"/>
                <a:gd name="connsiteY5" fmla="*/ 220285 h 263021"/>
                <a:gd name="connsiteX6" fmla="*/ 147782 w 350982"/>
                <a:gd name="connsiteY6" fmla="*/ 211049 h 263021"/>
                <a:gd name="connsiteX7" fmla="*/ 193964 w 350982"/>
                <a:gd name="connsiteY7" fmla="*/ 137158 h 263021"/>
                <a:gd name="connsiteX8" fmla="*/ 212437 w 350982"/>
                <a:gd name="connsiteY8" fmla="*/ 109449 h 263021"/>
                <a:gd name="connsiteX9" fmla="*/ 249382 w 350982"/>
                <a:gd name="connsiteY9" fmla="*/ 35558 h 263021"/>
                <a:gd name="connsiteX10" fmla="*/ 295564 w 350982"/>
                <a:gd name="connsiteY10" fmla="*/ 90976 h 263021"/>
                <a:gd name="connsiteX11" fmla="*/ 304800 w 350982"/>
                <a:gd name="connsiteY11" fmla="*/ 63267 h 263021"/>
                <a:gd name="connsiteX12" fmla="*/ 314037 w 350982"/>
                <a:gd name="connsiteY12" fmla="*/ 7849 h 263021"/>
                <a:gd name="connsiteX13" fmla="*/ 341746 w 350982"/>
                <a:gd name="connsiteY13" fmla="*/ 26322 h 263021"/>
                <a:gd name="connsiteX14" fmla="*/ 350982 w 350982"/>
                <a:gd name="connsiteY14" fmla="*/ 26322 h 2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0982" h="263021">
                  <a:moveTo>
                    <a:pt x="0" y="257231"/>
                  </a:moveTo>
                  <a:cubicBezTo>
                    <a:pt x="30788" y="254152"/>
                    <a:pt x="65316" y="263021"/>
                    <a:pt x="92364" y="247994"/>
                  </a:cubicBezTo>
                  <a:cubicBezTo>
                    <a:pt x="103461" y="241829"/>
                    <a:pt x="86614" y="223255"/>
                    <a:pt x="83127" y="211049"/>
                  </a:cubicBezTo>
                  <a:cubicBezTo>
                    <a:pt x="72629" y="174308"/>
                    <a:pt x="79428" y="187031"/>
                    <a:pt x="46182" y="164867"/>
                  </a:cubicBezTo>
                  <a:cubicBezTo>
                    <a:pt x="99309" y="129449"/>
                    <a:pt x="55473" y="146506"/>
                    <a:pt x="83127" y="201813"/>
                  </a:cubicBezTo>
                  <a:cubicBezTo>
                    <a:pt x="88092" y="211742"/>
                    <a:pt x="101600" y="214128"/>
                    <a:pt x="110837" y="220285"/>
                  </a:cubicBezTo>
                  <a:cubicBezTo>
                    <a:pt x="123152" y="217206"/>
                    <a:pt x="141251" y="221934"/>
                    <a:pt x="147782" y="211049"/>
                  </a:cubicBezTo>
                  <a:cubicBezTo>
                    <a:pt x="197529" y="128138"/>
                    <a:pt x="129324" y="115612"/>
                    <a:pt x="193964" y="137158"/>
                  </a:cubicBezTo>
                  <a:cubicBezTo>
                    <a:pt x="200122" y="127922"/>
                    <a:pt x="209745" y="120218"/>
                    <a:pt x="212437" y="109449"/>
                  </a:cubicBezTo>
                  <a:cubicBezTo>
                    <a:pt x="234646" y="20612"/>
                    <a:pt x="191069" y="16121"/>
                    <a:pt x="249382" y="35558"/>
                  </a:cubicBezTo>
                  <a:cubicBezTo>
                    <a:pt x="270547" y="120218"/>
                    <a:pt x="246731" y="123532"/>
                    <a:pt x="295564" y="90976"/>
                  </a:cubicBezTo>
                  <a:cubicBezTo>
                    <a:pt x="298643" y="81740"/>
                    <a:pt x="302688" y="72771"/>
                    <a:pt x="304800" y="63267"/>
                  </a:cubicBezTo>
                  <a:cubicBezTo>
                    <a:pt x="308863" y="44985"/>
                    <a:pt x="300794" y="21091"/>
                    <a:pt x="314037" y="7849"/>
                  </a:cubicBezTo>
                  <a:cubicBezTo>
                    <a:pt x="321887" y="0"/>
                    <a:pt x="331817" y="21357"/>
                    <a:pt x="341746" y="26322"/>
                  </a:cubicBezTo>
                  <a:cubicBezTo>
                    <a:pt x="344500" y="27699"/>
                    <a:pt x="347903" y="26322"/>
                    <a:pt x="350982" y="26322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0D047B5-B8C7-5192-4EB9-2803138246F9}"/>
              </a:ext>
            </a:extLst>
          </p:cNvPr>
          <p:cNvSpPr/>
          <p:nvPr/>
        </p:nvSpPr>
        <p:spPr>
          <a:xfrm>
            <a:off x="0" y="990600"/>
            <a:ext cx="19812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kazeinski kompleks</a:t>
            </a:r>
            <a:endParaRPr lang="en-US" sz="1600" baseline="-25000" dirty="0">
              <a:latin typeface="Comic Sans MS" pitchFamily="66" charset="0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F5133DD2-94DA-2A13-74CB-1584A81E6BE2}"/>
              </a:ext>
            </a:extLst>
          </p:cNvPr>
          <p:cNvSpPr/>
          <p:nvPr/>
        </p:nvSpPr>
        <p:spPr>
          <a:xfrm>
            <a:off x="1371600" y="4648200"/>
            <a:ext cx="78898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kazein</a:t>
            </a:r>
            <a:endParaRPr lang="en-US" sz="1600" baseline="-25000" dirty="0">
              <a:latin typeface="Comic Sans MS" pitchFamily="66" charset="0"/>
              <a:cs typeface="+mn-cs"/>
            </a:endParaRP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7B12F85C-E49C-CC72-6F70-561468B67473}"/>
              </a:ext>
            </a:extLst>
          </p:cNvPr>
          <p:cNvCxnSpPr/>
          <p:nvPr/>
        </p:nvCxnSpPr>
        <p:spPr>
          <a:xfrm>
            <a:off x="2514600" y="40386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45A32170-1243-B583-7590-EC3A9908C3B4}"/>
              </a:ext>
            </a:extLst>
          </p:cNvPr>
          <p:cNvSpPr/>
          <p:nvPr/>
        </p:nvSpPr>
        <p:spPr>
          <a:xfrm>
            <a:off x="2514600" y="3733800"/>
            <a:ext cx="8128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himozin</a:t>
            </a:r>
            <a:endParaRPr lang="en-US" sz="1400" i="1" baseline="-25000" dirty="0">
              <a:latin typeface="Comic Sans MS" pitchFamily="66" charset="0"/>
              <a:cs typeface="+mn-cs"/>
            </a:endParaRPr>
          </a:p>
        </p:txBody>
      </p:sp>
      <p:grpSp>
        <p:nvGrpSpPr>
          <p:cNvPr id="1407" name="Group 291">
            <a:extLst>
              <a:ext uri="{FF2B5EF4-FFF2-40B4-BE49-F238E27FC236}">
                <a16:creationId xmlns:a16="http://schemas.microsoft.com/office/drawing/2014/main" id="{9ABC77C7-8993-6DB2-5D40-FC01C6D451ED}"/>
              </a:ext>
            </a:extLst>
          </p:cNvPr>
          <p:cNvGrpSpPr/>
          <p:nvPr/>
        </p:nvGrpSpPr>
        <p:grpSpPr>
          <a:xfrm>
            <a:off x="3505200" y="3124200"/>
            <a:ext cx="1447800" cy="1600200"/>
            <a:chOff x="2603971" y="1452525"/>
            <a:chExt cx="2151211" cy="22156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9" name="Group 13">
              <a:extLst>
                <a:ext uri="{FF2B5EF4-FFF2-40B4-BE49-F238E27FC236}">
                  <a16:creationId xmlns:a16="http://schemas.microsoft.com/office/drawing/2014/main" id="{67B237C4-A923-79B3-23D9-119B546C077E}"/>
                </a:ext>
              </a:extLst>
            </p:cNvPr>
            <p:cNvGrpSpPr/>
            <p:nvPr/>
          </p:nvGrpSpPr>
          <p:grpSpPr>
            <a:xfrm>
              <a:off x="3048000" y="2133600"/>
              <a:ext cx="609600" cy="681803"/>
              <a:chOff x="4038600" y="1676400"/>
              <a:chExt cx="609600" cy="681803"/>
            </a:xfrm>
          </p:grpSpPr>
          <p:sp>
            <p:nvSpPr>
              <p:cNvPr id="418" name="Oval 4">
                <a:extLst>
                  <a:ext uri="{FF2B5EF4-FFF2-40B4-BE49-F238E27FC236}">
                    <a16:creationId xmlns:a16="http://schemas.microsoft.com/office/drawing/2014/main" id="{12EA125E-741C-FA56-713F-5EDAFAEF0F0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9" name="Oval 5">
                <a:extLst>
                  <a:ext uri="{FF2B5EF4-FFF2-40B4-BE49-F238E27FC236}">
                    <a16:creationId xmlns:a16="http://schemas.microsoft.com/office/drawing/2014/main" id="{E9F019C4-900E-0FAD-676A-13298B897FD6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20" name="Oval 6">
                <a:extLst>
                  <a:ext uri="{FF2B5EF4-FFF2-40B4-BE49-F238E27FC236}">
                    <a16:creationId xmlns:a16="http://schemas.microsoft.com/office/drawing/2014/main" id="{1244005E-5E78-829D-3E6F-A927057DF1D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21" name="Oval 3">
                <a:extLst>
                  <a:ext uri="{FF2B5EF4-FFF2-40B4-BE49-F238E27FC236}">
                    <a16:creationId xmlns:a16="http://schemas.microsoft.com/office/drawing/2014/main" id="{A3C1C854-7B57-B23A-34E6-D425FD04D860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22" name="Freeform 7">
                <a:extLst>
                  <a:ext uri="{FF2B5EF4-FFF2-40B4-BE49-F238E27FC236}">
                    <a16:creationId xmlns:a16="http://schemas.microsoft.com/office/drawing/2014/main" id="{F14AE238-6950-7629-4F2F-C852D3C2EBC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5" name="Group 14">
              <a:extLst>
                <a:ext uri="{FF2B5EF4-FFF2-40B4-BE49-F238E27FC236}">
                  <a16:creationId xmlns:a16="http://schemas.microsoft.com/office/drawing/2014/main" id="{D15B2ED6-C1FE-9AAC-534E-6625C5B66D36}"/>
                </a:ext>
              </a:extLst>
            </p:cNvPr>
            <p:cNvGrpSpPr/>
            <p:nvPr/>
          </p:nvGrpSpPr>
          <p:grpSpPr>
            <a:xfrm>
              <a:off x="3810000" y="2819400"/>
              <a:ext cx="609600" cy="681803"/>
              <a:chOff x="4038600" y="1676400"/>
              <a:chExt cx="609600" cy="681803"/>
            </a:xfrm>
          </p:grpSpPr>
          <p:sp>
            <p:nvSpPr>
              <p:cNvPr id="413" name="Oval 15">
                <a:extLst>
                  <a:ext uri="{FF2B5EF4-FFF2-40B4-BE49-F238E27FC236}">
                    <a16:creationId xmlns:a16="http://schemas.microsoft.com/office/drawing/2014/main" id="{6CCB3CF2-E2BF-9357-54D2-896238A7B8CC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4" name="Oval 16">
                <a:extLst>
                  <a:ext uri="{FF2B5EF4-FFF2-40B4-BE49-F238E27FC236}">
                    <a16:creationId xmlns:a16="http://schemas.microsoft.com/office/drawing/2014/main" id="{6F398694-7F2E-1764-A6F8-D0CB91652FDC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5" name="Oval 17">
                <a:extLst>
                  <a:ext uri="{FF2B5EF4-FFF2-40B4-BE49-F238E27FC236}">
                    <a16:creationId xmlns:a16="http://schemas.microsoft.com/office/drawing/2014/main" id="{90CF6FCF-B611-3876-6895-4EA29438B485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6" name="Oval 18">
                <a:extLst>
                  <a:ext uri="{FF2B5EF4-FFF2-40B4-BE49-F238E27FC236}">
                    <a16:creationId xmlns:a16="http://schemas.microsoft.com/office/drawing/2014/main" id="{F18FF7DE-27DD-5472-2C7F-D3E8A21F82B9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7" name="Freeform 19">
                <a:extLst>
                  <a:ext uri="{FF2B5EF4-FFF2-40B4-BE49-F238E27FC236}">
                    <a16:creationId xmlns:a16="http://schemas.microsoft.com/office/drawing/2014/main" id="{B902CF0E-27E6-6088-4DC9-2BE1C1D68CF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1" name="Group 20">
              <a:extLst>
                <a:ext uri="{FF2B5EF4-FFF2-40B4-BE49-F238E27FC236}">
                  <a16:creationId xmlns:a16="http://schemas.microsoft.com/office/drawing/2014/main" id="{768CBB68-48EB-EAED-0976-C77BA226CE24}"/>
                </a:ext>
              </a:extLst>
            </p:cNvPr>
            <p:cNvGrpSpPr/>
            <p:nvPr/>
          </p:nvGrpSpPr>
          <p:grpSpPr>
            <a:xfrm rot="1351612">
              <a:off x="3383950" y="2986363"/>
              <a:ext cx="609600" cy="681803"/>
              <a:chOff x="4038600" y="1676400"/>
              <a:chExt cx="609600" cy="681803"/>
            </a:xfrm>
          </p:grpSpPr>
          <p:sp>
            <p:nvSpPr>
              <p:cNvPr id="408" name="Oval 21">
                <a:extLst>
                  <a:ext uri="{FF2B5EF4-FFF2-40B4-BE49-F238E27FC236}">
                    <a16:creationId xmlns:a16="http://schemas.microsoft.com/office/drawing/2014/main" id="{8FD914C7-33DC-FD60-A9AE-E94A8DF67C4F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9" name="Oval 22">
                <a:extLst>
                  <a:ext uri="{FF2B5EF4-FFF2-40B4-BE49-F238E27FC236}">
                    <a16:creationId xmlns:a16="http://schemas.microsoft.com/office/drawing/2014/main" id="{3B94637A-510B-9841-1F47-884E3D0F6A03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0" name="Oval 23">
                <a:extLst>
                  <a:ext uri="{FF2B5EF4-FFF2-40B4-BE49-F238E27FC236}">
                    <a16:creationId xmlns:a16="http://schemas.microsoft.com/office/drawing/2014/main" id="{72203046-6EE2-39EB-2B9C-CECCF7C4D15B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1" name="Oval 24">
                <a:extLst>
                  <a:ext uri="{FF2B5EF4-FFF2-40B4-BE49-F238E27FC236}">
                    <a16:creationId xmlns:a16="http://schemas.microsoft.com/office/drawing/2014/main" id="{9C630F44-9E5F-20D4-4CC7-C7A7D5864E3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2" name="Freeform 25">
                <a:extLst>
                  <a:ext uri="{FF2B5EF4-FFF2-40B4-BE49-F238E27FC236}">
                    <a16:creationId xmlns:a16="http://schemas.microsoft.com/office/drawing/2014/main" id="{EE8BBBF1-071B-B45A-071A-9B801F89C08F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7" name="Group 26">
              <a:extLst>
                <a:ext uri="{FF2B5EF4-FFF2-40B4-BE49-F238E27FC236}">
                  <a16:creationId xmlns:a16="http://schemas.microsoft.com/office/drawing/2014/main" id="{4F482E15-F6DD-AF21-9470-A08F91366207}"/>
                </a:ext>
              </a:extLst>
            </p:cNvPr>
            <p:cNvGrpSpPr/>
            <p:nvPr/>
          </p:nvGrpSpPr>
          <p:grpSpPr>
            <a:xfrm rot="3795826">
              <a:off x="2956179" y="2827878"/>
              <a:ext cx="609600" cy="681803"/>
              <a:chOff x="4038600" y="1676400"/>
              <a:chExt cx="609600" cy="681803"/>
            </a:xfrm>
          </p:grpSpPr>
          <p:sp>
            <p:nvSpPr>
              <p:cNvPr id="403" name="Oval 402">
                <a:extLst>
                  <a:ext uri="{FF2B5EF4-FFF2-40B4-BE49-F238E27FC236}">
                    <a16:creationId xmlns:a16="http://schemas.microsoft.com/office/drawing/2014/main" id="{8275B064-F29F-AD2C-7703-8AD03C85B626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4" name="Oval 403">
                <a:extLst>
                  <a:ext uri="{FF2B5EF4-FFF2-40B4-BE49-F238E27FC236}">
                    <a16:creationId xmlns:a16="http://schemas.microsoft.com/office/drawing/2014/main" id="{8FEE5463-194D-E5FB-7B2F-1E9937E94DF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5" name="Oval 404">
                <a:extLst>
                  <a:ext uri="{FF2B5EF4-FFF2-40B4-BE49-F238E27FC236}">
                    <a16:creationId xmlns:a16="http://schemas.microsoft.com/office/drawing/2014/main" id="{837792CC-790D-5C3B-FE98-CFF9785D990D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6" name="Oval 405">
                <a:extLst>
                  <a:ext uri="{FF2B5EF4-FFF2-40B4-BE49-F238E27FC236}">
                    <a16:creationId xmlns:a16="http://schemas.microsoft.com/office/drawing/2014/main" id="{9D4F5C6B-959F-F8E7-4477-683ED438536F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7" name="Freeform 406">
                <a:extLst>
                  <a:ext uri="{FF2B5EF4-FFF2-40B4-BE49-F238E27FC236}">
                    <a16:creationId xmlns:a16="http://schemas.microsoft.com/office/drawing/2014/main" id="{7D91DDC3-3C13-80CE-4A41-E653DF26A3C5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93" name="Group 38">
              <a:extLst>
                <a:ext uri="{FF2B5EF4-FFF2-40B4-BE49-F238E27FC236}">
                  <a16:creationId xmlns:a16="http://schemas.microsoft.com/office/drawing/2014/main" id="{C22C2B0A-084C-5B12-E283-572E5A8E321D}"/>
                </a:ext>
              </a:extLst>
            </p:cNvPr>
            <p:cNvGrpSpPr/>
            <p:nvPr/>
          </p:nvGrpSpPr>
          <p:grpSpPr>
            <a:xfrm rot="6720323">
              <a:off x="2640075" y="2050628"/>
              <a:ext cx="609600" cy="681803"/>
              <a:chOff x="4038600" y="1676400"/>
              <a:chExt cx="609600" cy="681803"/>
            </a:xfrm>
          </p:grpSpPr>
          <p:sp>
            <p:nvSpPr>
              <p:cNvPr id="398" name="Oval 397">
                <a:extLst>
                  <a:ext uri="{FF2B5EF4-FFF2-40B4-BE49-F238E27FC236}">
                    <a16:creationId xmlns:a16="http://schemas.microsoft.com/office/drawing/2014/main" id="{15449C1D-62BD-C3ED-003B-721977DBAF10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9" name="Oval 398">
                <a:extLst>
                  <a:ext uri="{FF2B5EF4-FFF2-40B4-BE49-F238E27FC236}">
                    <a16:creationId xmlns:a16="http://schemas.microsoft.com/office/drawing/2014/main" id="{0AEF63C8-4030-D329-F2D0-F4F4DCBE633E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0" name="Oval 399">
                <a:extLst>
                  <a:ext uri="{FF2B5EF4-FFF2-40B4-BE49-F238E27FC236}">
                    <a16:creationId xmlns:a16="http://schemas.microsoft.com/office/drawing/2014/main" id="{C46F9DE8-1CEE-4A57-A3CF-92F6608AAA5A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1" name="Oval 400">
                <a:extLst>
                  <a:ext uri="{FF2B5EF4-FFF2-40B4-BE49-F238E27FC236}">
                    <a16:creationId xmlns:a16="http://schemas.microsoft.com/office/drawing/2014/main" id="{10E9F792-8BDF-54FA-9E84-4BBFAB0CC7BC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2" name="Freeform 401">
                <a:extLst>
                  <a:ext uri="{FF2B5EF4-FFF2-40B4-BE49-F238E27FC236}">
                    <a16:creationId xmlns:a16="http://schemas.microsoft.com/office/drawing/2014/main" id="{7FD97A8A-9538-CADE-464F-F9BE12E05AF7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08" name="Group 44">
              <a:extLst>
                <a:ext uri="{FF2B5EF4-FFF2-40B4-BE49-F238E27FC236}">
                  <a16:creationId xmlns:a16="http://schemas.microsoft.com/office/drawing/2014/main" id="{5F32B0AF-6124-1A88-53D5-88831B3A95BC}"/>
                </a:ext>
              </a:extLst>
            </p:cNvPr>
            <p:cNvGrpSpPr/>
            <p:nvPr/>
          </p:nvGrpSpPr>
          <p:grpSpPr>
            <a:xfrm rot="8800685">
              <a:off x="2804163" y="1635395"/>
              <a:ext cx="609600" cy="681803"/>
              <a:chOff x="4038600" y="1676400"/>
              <a:chExt cx="609600" cy="681803"/>
            </a:xfrm>
          </p:grpSpPr>
          <p:sp>
            <p:nvSpPr>
              <p:cNvPr id="393" name="Oval 392">
                <a:extLst>
                  <a:ext uri="{FF2B5EF4-FFF2-40B4-BE49-F238E27FC236}">
                    <a16:creationId xmlns:a16="http://schemas.microsoft.com/office/drawing/2014/main" id="{FFB9EAE7-E804-5F08-FF31-A99B94B5673E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4" name="Oval 393">
                <a:extLst>
                  <a:ext uri="{FF2B5EF4-FFF2-40B4-BE49-F238E27FC236}">
                    <a16:creationId xmlns:a16="http://schemas.microsoft.com/office/drawing/2014/main" id="{BFB708F5-B271-1F9F-563A-1C75169DC67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5" name="Oval 394">
                <a:extLst>
                  <a:ext uri="{FF2B5EF4-FFF2-40B4-BE49-F238E27FC236}">
                    <a16:creationId xmlns:a16="http://schemas.microsoft.com/office/drawing/2014/main" id="{CDCF6C11-C4CC-B2EA-18BE-7BA32CE49335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6" name="Oval 395">
                <a:extLst>
                  <a:ext uri="{FF2B5EF4-FFF2-40B4-BE49-F238E27FC236}">
                    <a16:creationId xmlns:a16="http://schemas.microsoft.com/office/drawing/2014/main" id="{B517551E-32E7-BDC8-9713-2688BBA14052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7" name="Freeform 396">
                <a:extLst>
                  <a:ext uri="{FF2B5EF4-FFF2-40B4-BE49-F238E27FC236}">
                    <a16:creationId xmlns:a16="http://schemas.microsoft.com/office/drawing/2014/main" id="{639953CD-2388-29BE-7805-D43B4CC07AC3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09" name="Group 50">
              <a:extLst>
                <a:ext uri="{FF2B5EF4-FFF2-40B4-BE49-F238E27FC236}">
                  <a16:creationId xmlns:a16="http://schemas.microsoft.com/office/drawing/2014/main" id="{9CEE253A-A62E-109E-D64A-D7B1D5EEBE3B}"/>
                </a:ext>
              </a:extLst>
            </p:cNvPr>
            <p:cNvGrpSpPr/>
            <p:nvPr/>
          </p:nvGrpSpPr>
          <p:grpSpPr>
            <a:xfrm rot="11945153">
              <a:off x="3295116" y="1452527"/>
              <a:ext cx="609600" cy="681803"/>
              <a:chOff x="4038600" y="1676400"/>
              <a:chExt cx="609600" cy="681803"/>
            </a:xfrm>
          </p:grpSpPr>
          <p:sp>
            <p:nvSpPr>
              <p:cNvPr id="388" name="Oval 387">
                <a:extLst>
                  <a:ext uri="{FF2B5EF4-FFF2-40B4-BE49-F238E27FC236}">
                    <a16:creationId xmlns:a16="http://schemas.microsoft.com/office/drawing/2014/main" id="{2651771C-805E-F9F0-92AC-A596AD687CD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9" name="Oval 388">
                <a:extLst>
                  <a:ext uri="{FF2B5EF4-FFF2-40B4-BE49-F238E27FC236}">
                    <a16:creationId xmlns:a16="http://schemas.microsoft.com/office/drawing/2014/main" id="{C00DA0CD-6ABA-2B97-E2D0-886660C0F4F8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7AE58F12-F032-8310-ACE0-8A26072FDED4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1" name="Oval 390">
                <a:extLst>
                  <a:ext uri="{FF2B5EF4-FFF2-40B4-BE49-F238E27FC236}">
                    <a16:creationId xmlns:a16="http://schemas.microsoft.com/office/drawing/2014/main" id="{0EC65F1E-8D5C-6863-C29B-B07BF5B59FC0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92" name="Freeform 391">
                <a:extLst>
                  <a:ext uri="{FF2B5EF4-FFF2-40B4-BE49-F238E27FC236}">
                    <a16:creationId xmlns:a16="http://schemas.microsoft.com/office/drawing/2014/main" id="{D65F9515-8A87-23C3-DCA1-E44A7F48423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0" name="Group 56">
              <a:extLst>
                <a:ext uri="{FF2B5EF4-FFF2-40B4-BE49-F238E27FC236}">
                  <a16:creationId xmlns:a16="http://schemas.microsoft.com/office/drawing/2014/main" id="{D96DAABD-4A8F-7EA0-324E-DF63B14FCB29}"/>
                </a:ext>
              </a:extLst>
            </p:cNvPr>
            <p:cNvGrpSpPr/>
            <p:nvPr/>
          </p:nvGrpSpPr>
          <p:grpSpPr>
            <a:xfrm rot="10480501">
              <a:off x="3154522" y="1627016"/>
              <a:ext cx="609600" cy="681803"/>
              <a:chOff x="4038600" y="1676400"/>
              <a:chExt cx="609600" cy="681803"/>
            </a:xfrm>
          </p:grpSpPr>
          <p:sp>
            <p:nvSpPr>
              <p:cNvPr id="383" name="Oval 382">
                <a:extLst>
                  <a:ext uri="{FF2B5EF4-FFF2-40B4-BE49-F238E27FC236}">
                    <a16:creationId xmlns:a16="http://schemas.microsoft.com/office/drawing/2014/main" id="{62945D64-73C8-1C3E-AFB0-7410808800D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4" name="Oval 383">
                <a:extLst>
                  <a:ext uri="{FF2B5EF4-FFF2-40B4-BE49-F238E27FC236}">
                    <a16:creationId xmlns:a16="http://schemas.microsoft.com/office/drawing/2014/main" id="{C42E6139-CE9D-67B3-85B8-02798C0DF1DC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5" name="Oval 384">
                <a:extLst>
                  <a:ext uri="{FF2B5EF4-FFF2-40B4-BE49-F238E27FC236}">
                    <a16:creationId xmlns:a16="http://schemas.microsoft.com/office/drawing/2014/main" id="{4F387483-D604-B02C-675B-2BC6D1C147F4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6" name="Oval 385">
                <a:extLst>
                  <a:ext uri="{FF2B5EF4-FFF2-40B4-BE49-F238E27FC236}">
                    <a16:creationId xmlns:a16="http://schemas.microsoft.com/office/drawing/2014/main" id="{3DEC9ABE-3620-A5A4-E41A-2BC53B48BD9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7" name="Freeform 386">
                <a:extLst>
                  <a:ext uri="{FF2B5EF4-FFF2-40B4-BE49-F238E27FC236}">
                    <a16:creationId xmlns:a16="http://schemas.microsoft.com/office/drawing/2014/main" id="{57DEB106-9FB5-EAB1-A09C-689E0396840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1" name="Group 62">
              <a:extLst>
                <a:ext uri="{FF2B5EF4-FFF2-40B4-BE49-F238E27FC236}">
                  <a16:creationId xmlns:a16="http://schemas.microsoft.com/office/drawing/2014/main" id="{A0870BCE-8D2A-607F-6AF7-E5A6A53CA750}"/>
                </a:ext>
              </a:extLst>
            </p:cNvPr>
            <p:cNvGrpSpPr/>
            <p:nvPr/>
          </p:nvGrpSpPr>
          <p:grpSpPr>
            <a:xfrm rot="15974092">
              <a:off x="3865379" y="1662027"/>
              <a:ext cx="609600" cy="681803"/>
              <a:chOff x="4038600" y="1676400"/>
              <a:chExt cx="609600" cy="681803"/>
            </a:xfrm>
          </p:grpSpPr>
          <p:sp>
            <p:nvSpPr>
              <p:cNvPr id="378" name="Oval 377">
                <a:extLst>
                  <a:ext uri="{FF2B5EF4-FFF2-40B4-BE49-F238E27FC236}">
                    <a16:creationId xmlns:a16="http://schemas.microsoft.com/office/drawing/2014/main" id="{E4DBB700-7929-7044-8398-61445C1935D3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9" name="Oval 378">
                <a:extLst>
                  <a:ext uri="{FF2B5EF4-FFF2-40B4-BE49-F238E27FC236}">
                    <a16:creationId xmlns:a16="http://schemas.microsoft.com/office/drawing/2014/main" id="{CFB48835-BA60-6100-B715-1B583867A38F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0" name="Oval 379">
                <a:extLst>
                  <a:ext uri="{FF2B5EF4-FFF2-40B4-BE49-F238E27FC236}">
                    <a16:creationId xmlns:a16="http://schemas.microsoft.com/office/drawing/2014/main" id="{A95C4509-FE35-2D84-5299-D40975F1F6A7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1" name="Oval 380">
                <a:extLst>
                  <a:ext uri="{FF2B5EF4-FFF2-40B4-BE49-F238E27FC236}">
                    <a16:creationId xmlns:a16="http://schemas.microsoft.com/office/drawing/2014/main" id="{062EED4C-7B31-DE18-1317-4A6D6B80D134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82" name="Freeform 381">
                <a:extLst>
                  <a:ext uri="{FF2B5EF4-FFF2-40B4-BE49-F238E27FC236}">
                    <a16:creationId xmlns:a16="http://schemas.microsoft.com/office/drawing/2014/main" id="{1CB45441-F32B-8E5E-44F0-30EBA98AB4BE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2" name="Group 68">
              <a:extLst>
                <a:ext uri="{FF2B5EF4-FFF2-40B4-BE49-F238E27FC236}">
                  <a16:creationId xmlns:a16="http://schemas.microsoft.com/office/drawing/2014/main" id="{994A1582-339A-4E51-5ED4-2A26F2EA8F3F}"/>
                </a:ext>
              </a:extLst>
            </p:cNvPr>
            <p:cNvGrpSpPr/>
            <p:nvPr/>
          </p:nvGrpSpPr>
          <p:grpSpPr>
            <a:xfrm rot="13869619">
              <a:off x="3657084" y="1558104"/>
              <a:ext cx="609600" cy="681803"/>
              <a:chOff x="4038600" y="1676400"/>
              <a:chExt cx="609600" cy="681803"/>
            </a:xfrm>
          </p:grpSpPr>
          <p:sp>
            <p:nvSpPr>
              <p:cNvPr id="373" name="Oval 372">
                <a:extLst>
                  <a:ext uri="{FF2B5EF4-FFF2-40B4-BE49-F238E27FC236}">
                    <a16:creationId xmlns:a16="http://schemas.microsoft.com/office/drawing/2014/main" id="{608F0B37-49E9-A446-2D7D-D05B1933990D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4" name="Oval 373">
                <a:extLst>
                  <a:ext uri="{FF2B5EF4-FFF2-40B4-BE49-F238E27FC236}">
                    <a16:creationId xmlns:a16="http://schemas.microsoft.com/office/drawing/2014/main" id="{53AF1A3E-B4AF-4B2E-75DC-B35918522FAE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5" name="Oval 374">
                <a:extLst>
                  <a:ext uri="{FF2B5EF4-FFF2-40B4-BE49-F238E27FC236}">
                    <a16:creationId xmlns:a16="http://schemas.microsoft.com/office/drawing/2014/main" id="{E97584FB-B408-33AF-9A7A-14658333FBDA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6" name="Oval 375">
                <a:extLst>
                  <a:ext uri="{FF2B5EF4-FFF2-40B4-BE49-F238E27FC236}">
                    <a16:creationId xmlns:a16="http://schemas.microsoft.com/office/drawing/2014/main" id="{126CF596-CD7C-545F-12D6-A56ECB5E4F7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7" name="Freeform 376">
                <a:extLst>
                  <a:ext uri="{FF2B5EF4-FFF2-40B4-BE49-F238E27FC236}">
                    <a16:creationId xmlns:a16="http://schemas.microsoft.com/office/drawing/2014/main" id="{FAF973C0-73E9-B940-1DD2-A83AD49D577D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3" name="Group 74">
              <a:extLst>
                <a:ext uri="{FF2B5EF4-FFF2-40B4-BE49-F238E27FC236}">
                  <a16:creationId xmlns:a16="http://schemas.microsoft.com/office/drawing/2014/main" id="{9BB6522F-6183-D8BE-7A06-B58EA35A384B}"/>
                </a:ext>
              </a:extLst>
            </p:cNvPr>
            <p:cNvGrpSpPr/>
            <p:nvPr/>
          </p:nvGrpSpPr>
          <p:grpSpPr>
            <a:xfrm rot="15777702">
              <a:off x="4109481" y="1832174"/>
              <a:ext cx="609600" cy="681803"/>
              <a:chOff x="4038600" y="1676400"/>
              <a:chExt cx="609600" cy="681803"/>
            </a:xfrm>
          </p:grpSpPr>
          <p:sp>
            <p:nvSpPr>
              <p:cNvPr id="368" name="Oval 367">
                <a:extLst>
                  <a:ext uri="{FF2B5EF4-FFF2-40B4-BE49-F238E27FC236}">
                    <a16:creationId xmlns:a16="http://schemas.microsoft.com/office/drawing/2014/main" id="{0BEA745E-C2D6-092F-C702-0AF93424F970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9" name="Oval 368">
                <a:extLst>
                  <a:ext uri="{FF2B5EF4-FFF2-40B4-BE49-F238E27FC236}">
                    <a16:creationId xmlns:a16="http://schemas.microsoft.com/office/drawing/2014/main" id="{570438EE-B986-43B8-5C53-B8CD4D245BDC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555DE2D7-377E-7BE0-6AE9-E3261E073B00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1" name="Oval 370">
                <a:extLst>
                  <a:ext uri="{FF2B5EF4-FFF2-40B4-BE49-F238E27FC236}">
                    <a16:creationId xmlns:a16="http://schemas.microsoft.com/office/drawing/2014/main" id="{628CBD12-828F-E2DF-2E1F-6B07C54A737C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2" name="Freeform 371">
                <a:extLst>
                  <a:ext uri="{FF2B5EF4-FFF2-40B4-BE49-F238E27FC236}">
                    <a16:creationId xmlns:a16="http://schemas.microsoft.com/office/drawing/2014/main" id="{782E2923-D717-7B8A-283F-5A53E16E7B40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4" name="Group 80">
              <a:extLst>
                <a:ext uri="{FF2B5EF4-FFF2-40B4-BE49-F238E27FC236}">
                  <a16:creationId xmlns:a16="http://schemas.microsoft.com/office/drawing/2014/main" id="{19035FE2-38F9-D494-A899-F3D03D2DA150}"/>
                </a:ext>
              </a:extLst>
            </p:cNvPr>
            <p:cNvGrpSpPr/>
            <p:nvPr/>
          </p:nvGrpSpPr>
          <p:grpSpPr>
            <a:xfrm rot="17704232">
              <a:off x="4019338" y="2137034"/>
              <a:ext cx="609600" cy="681803"/>
              <a:chOff x="4038600" y="1676400"/>
              <a:chExt cx="609600" cy="681803"/>
            </a:xfrm>
          </p:grpSpPr>
          <p:sp>
            <p:nvSpPr>
              <p:cNvPr id="363" name="Oval 362">
                <a:extLst>
                  <a:ext uri="{FF2B5EF4-FFF2-40B4-BE49-F238E27FC236}">
                    <a16:creationId xmlns:a16="http://schemas.microsoft.com/office/drawing/2014/main" id="{D4B5FAF9-0DD6-D02D-29E1-355C96F4186F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4" name="Oval 363">
                <a:extLst>
                  <a:ext uri="{FF2B5EF4-FFF2-40B4-BE49-F238E27FC236}">
                    <a16:creationId xmlns:a16="http://schemas.microsoft.com/office/drawing/2014/main" id="{EC3BCFBC-C48E-840A-529C-0727AEB4080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5" name="Oval 364">
                <a:extLst>
                  <a:ext uri="{FF2B5EF4-FFF2-40B4-BE49-F238E27FC236}">
                    <a16:creationId xmlns:a16="http://schemas.microsoft.com/office/drawing/2014/main" id="{3A0E3114-B51B-BC62-0E4E-4D8FDEFC339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6" name="Oval 365">
                <a:extLst>
                  <a:ext uri="{FF2B5EF4-FFF2-40B4-BE49-F238E27FC236}">
                    <a16:creationId xmlns:a16="http://schemas.microsoft.com/office/drawing/2014/main" id="{C09192F8-A18B-B7BE-0F1F-A1670ED94047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7" name="Freeform 366">
                <a:extLst>
                  <a:ext uri="{FF2B5EF4-FFF2-40B4-BE49-F238E27FC236}">
                    <a16:creationId xmlns:a16="http://schemas.microsoft.com/office/drawing/2014/main" id="{6946228B-1C2E-7D7C-2B66-44F81048E300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5" name="Group 32">
              <a:extLst>
                <a:ext uri="{FF2B5EF4-FFF2-40B4-BE49-F238E27FC236}">
                  <a16:creationId xmlns:a16="http://schemas.microsoft.com/office/drawing/2014/main" id="{684A103F-23BC-2A89-10AE-5EE44FA806F1}"/>
                </a:ext>
              </a:extLst>
            </p:cNvPr>
            <p:cNvGrpSpPr/>
            <p:nvPr/>
          </p:nvGrpSpPr>
          <p:grpSpPr>
            <a:xfrm rot="5400000">
              <a:off x="2703103" y="2478501"/>
              <a:ext cx="609600" cy="681803"/>
              <a:chOff x="4038600" y="1676400"/>
              <a:chExt cx="609600" cy="681803"/>
            </a:xfrm>
          </p:grpSpPr>
          <p:sp>
            <p:nvSpPr>
              <p:cNvPr id="358" name="Oval 357">
                <a:extLst>
                  <a:ext uri="{FF2B5EF4-FFF2-40B4-BE49-F238E27FC236}">
                    <a16:creationId xmlns:a16="http://schemas.microsoft.com/office/drawing/2014/main" id="{17B594A6-170B-529A-D52C-666F0476CE07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9" name="Oval 358">
                <a:extLst>
                  <a:ext uri="{FF2B5EF4-FFF2-40B4-BE49-F238E27FC236}">
                    <a16:creationId xmlns:a16="http://schemas.microsoft.com/office/drawing/2014/main" id="{138AE2C2-CB3B-3264-908C-144FE165F03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0" name="Oval 359">
                <a:extLst>
                  <a:ext uri="{FF2B5EF4-FFF2-40B4-BE49-F238E27FC236}">
                    <a16:creationId xmlns:a16="http://schemas.microsoft.com/office/drawing/2014/main" id="{82E2A9A8-45A5-9DD2-F584-E1EBEEF8FB1B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id="{8312E389-AD36-EB44-1560-78159D28DB5C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2" name="Freeform 361">
                <a:extLst>
                  <a:ext uri="{FF2B5EF4-FFF2-40B4-BE49-F238E27FC236}">
                    <a16:creationId xmlns:a16="http://schemas.microsoft.com/office/drawing/2014/main" id="{F5DADF7D-E3AF-76DF-66B7-2DB7F5DC718D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6" name="Group 92">
              <a:extLst>
                <a:ext uri="{FF2B5EF4-FFF2-40B4-BE49-F238E27FC236}">
                  <a16:creationId xmlns:a16="http://schemas.microsoft.com/office/drawing/2014/main" id="{34444BD4-C9C8-3377-B0BA-81F212D3B9AB}"/>
                </a:ext>
              </a:extLst>
            </p:cNvPr>
            <p:cNvGrpSpPr/>
            <p:nvPr/>
          </p:nvGrpSpPr>
          <p:grpSpPr>
            <a:xfrm rot="20536887">
              <a:off x="4127892" y="2591194"/>
              <a:ext cx="609600" cy="681803"/>
              <a:chOff x="4038600" y="1676400"/>
              <a:chExt cx="609600" cy="681803"/>
            </a:xfrm>
          </p:grpSpPr>
          <p:sp>
            <p:nvSpPr>
              <p:cNvPr id="353" name="Oval 352">
                <a:extLst>
                  <a:ext uri="{FF2B5EF4-FFF2-40B4-BE49-F238E27FC236}">
                    <a16:creationId xmlns:a16="http://schemas.microsoft.com/office/drawing/2014/main" id="{79462B47-CE97-B685-2A2A-19960D94151F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4" name="Oval 353">
                <a:extLst>
                  <a:ext uri="{FF2B5EF4-FFF2-40B4-BE49-F238E27FC236}">
                    <a16:creationId xmlns:a16="http://schemas.microsoft.com/office/drawing/2014/main" id="{7331E5F3-17B8-A1CC-A76A-3AAA7470B16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id="{6C0C3DC4-A68C-9BC2-3F08-76DC0A418DAC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6" name="Oval 355">
                <a:extLst>
                  <a:ext uri="{FF2B5EF4-FFF2-40B4-BE49-F238E27FC236}">
                    <a16:creationId xmlns:a16="http://schemas.microsoft.com/office/drawing/2014/main" id="{670AA06E-FEC2-BE10-DE76-F20D4FBBD12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7" name="Freeform 356">
                <a:extLst>
                  <a:ext uri="{FF2B5EF4-FFF2-40B4-BE49-F238E27FC236}">
                    <a16:creationId xmlns:a16="http://schemas.microsoft.com/office/drawing/2014/main" id="{EF2F68C8-E20A-3416-7D25-A8F22C9520EF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7" name="Group 86">
              <a:extLst>
                <a:ext uri="{FF2B5EF4-FFF2-40B4-BE49-F238E27FC236}">
                  <a16:creationId xmlns:a16="http://schemas.microsoft.com/office/drawing/2014/main" id="{F5030ACF-D5D0-435A-3A15-C47E435ECFFE}"/>
                </a:ext>
              </a:extLst>
            </p:cNvPr>
            <p:cNvGrpSpPr/>
            <p:nvPr/>
          </p:nvGrpSpPr>
          <p:grpSpPr>
            <a:xfrm rot="18926747">
              <a:off x="4113967" y="2325663"/>
              <a:ext cx="609600" cy="681803"/>
              <a:chOff x="4038600" y="1676400"/>
              <a:chExt cx="609600" cy="681803"/>
            </a:xfrm>
          </p:grpSpPr>
          <p:sp>
            <p:nvSpPr>
              <p:cNvPr id="348" name="Oval 347">
                <a:extLst>
                  <a:ext uri="{FF2B5EF4-FFF2-40B4-BE49-F238E27FC236}">
                    <a16:creationId xmlns:a16="http://schemas.microsoft.com/office/drawing/2014/main" id="{3D454C70-1324-F202-0159-68636F6E954B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9" name="Oval 348">
                <a:extLst>
                  <a:ext uri="{FF2B5EF4-FFF2-40B4-BE49-F238E27FC236}">
                    <a16:creationId xmlns:a16="http://schemas.microsoft.com/office/drawing/2014/main" id="{E529B2C8-47D8-A66D-4972-8A21313EED58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0" name="Oval 349">
                <a:extLst>
                  <a:ext uri="{FF2B5EF4-FFF2-40B4-BE49-F238E27FC236}">
                    <a16:creationId xmlns:a16="http://schemas.microsoft.com/office/drawing/2014/main" id="{B5B04D2E-44E1-2C38-2BFB-4DEDCC5F716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1" name="Oval 350">
                <a:extLst>
                  <a:ext uri="{FF2B5EF4-FFF2-40B4-BE49-F238E27FC236}">
                    <a16:creationId xmlns:a16="http://schemas.microsoft.com/office/drawing/2014/main" id="{C150E8AB-B570-1722-A483-747104F82DB1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52" name="Freeform 351">
                <a:extLst>
                  <a:ext uri="{FF2B5EF4-FFF2-40B4-BE49-F238E27FC236}">
                    <a16:creationId xmlns:a16="http://schemas.microsoft.com/office/drawing/2014/main" id="{C7CAD40D-F918-0716-5E21-69D8514D6337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18" name="Group 98">
              <a:extLst>
                <a:ext uri="{FF2B5EF4-FFF2-40B4-BE49-F238E27FC236}">
                  <a16:creationId xmlns:a16="http://schemas.microsoft.com/office/drawing/2014/main" id="{9BA71DF3-2253-1A95-B62B-F70F86DED6D7}"/>
                </a:ext>
              </a:extLst>
            </p:cNvPr>
            <p:cNvGrpSpPr/>
            <p:nvPr/>
          </p:nvGrpSpPr>
          <p:grpSpPr>
            <a:xfrm rot="19646118">
              <a:off x="3793172" y="2396464"/>
              <a:ext cx="609600" cy="681803"/>
              <a:chOff x="4038600" y="1676400"/>
              <a:chExt cx="609600" cy="681803"/>
            </a:xfrm>
          </p:grpSpPr>
          <p:sp>
            <p:nvSpPr>
              <p:cNvPr id="343" name="Oval 342">
                <a:extLst>
                  <a:ext uri="{FF2B5EF4-FFF2-40B4-BE49-F238E27FC236}">
                    <a16:creationId xmlns:a16="http://schemas.microsoft.com/office/drawing/2014/main" id="{502810DD-1438-6045-899A-79D8436669DE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4" name="Oval 343">
                <a:extLst>
                  <a:ext uri="{FF2B5EF4-FFF2-40B4-BE49-F238E27FC236}">
                    <a16:creationId xmlns:a16="http://schemas.microsoft.com/office/drawing/2014/main" id="{57404CCF-1C2E-7936-E49B-F2DC809E104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5" name="Oval 344">
                <a:extLst>
                  <a:ext uri="{FF2B5EF4-FFF2-40B4-BE49-F238E27FC236}">
                    <a16:creationId xmlns:a16="http://schemas.microsoft.com/office/drawing/2014/main" id="{E72BAA37-5A60-2D25-3DE3-2FC116A71CFF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6" name="Oval 345">
                <a:extLst>
                  <a:ext uri="{FF2B5EF4-FFF2-40B4-BE49-F238E27FC236}">
                    <a16:creationId xmlns:a16="http://schemas.microsoft.com/office/drawing/2014/main" id="{BB8BCDDC-0309-674E-BEC8-DEEAF9B7B828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7" name="Freeform 346">
                <a:extLst>
                  <a:ext uri="{FF2B5EF4-FFF2-40B4-BE49-F238E27FC236}">
                    <a16:creationId xmlns:a16="http://schemas.microsoft.com/office/drawing/2014/main" id="{5DDE6493-A3AC-15E3-63E0-6CF0D8B712CE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20" name="Group 104">
              <a:extLst>
                <a:ext uri="{FF2B5EF4-FFF2-40B4-BE49-F238E27FC236}">
                  <a16:creationId xmlns:a16="http://schemas.microsoft.com/office/drawing/2014/main" id="{7BAFD60D-DCC6-473A-3AB8-F846196F2FFA}"/>
                </a:ext>
              </a:extLst>
            </p:cNvPr>
            <p:cNvGrpSpPr/>
            <p:nvPr/>
          </p:nvGrpSpPr>
          <p:grpSpPr>
            <a:xfrm rot="10800000">
              <a:off x="3505200" y="1905000"/>
              <a:ext cx="609600" cy="681803"/>
              <a:chOff x="4038600" y="1676400"/>
              <a:chExt cx="609600" cy="681803"/>
            </a:xfrm>
          </p:grpSpPr>
          <p:sp>
            <p:nvSpPr>
              <p:cNvPr id="338" name="Oval 337">
                <a:extLst>
                  <a:ext uri="{FF2B5EF4-FFF2-40B4-BE49-F238E27FC236}">
                    <a16:creationId xmlns:a16="http://schemas.microsoft.com/office/drawing/2014/main" id="{BA268273-5612-8DE5-507B-280530D7F57F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9" name="Oval 338">
                <a:extLst>
                  <a:ext uri="{FF2B5EF4-FFF2-40B4-BE49-F238E27FC236}">
                    <a16:creationId xmlns:a16="http://schemas.microsoft.com/office/drawing/2014/main" id="{1097589F-2721-3F88-88AC-5D0CA382B69E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id="{0F8E8D24-5902-F849-745A-BD64BC88AFB2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1" name="Oval 340">
                <a:extLst>
                  <a:ext uri="{FF2B5EF4-FFF2-40B4-BE49-F238E27FC236}">
                    <a16:creationId xmlns:a16="http://schemas.microsoft.com/office/drawing/2014/main" id="{49288818-FC92-6348-2901-7D1BAFD55FAB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2" name="Freeform 341">
                <a:extLst>
                  <a:ext uri="{FF2B5EF4-FFF2-40B4-BE49-F238E27FC236}">
                    <a16:creationId xmlns:a16="http://schemas.microsoft.com/office/drawing/2014/main" id="{ECA8D3A1-67F0-39A1-215B-1533816E676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21" name="Group 110">
              <a:extLst>
                <a:ext uri="{FF2B5EF4-FFF2-40B4-BE49-F238E27FC236}">
                  <a16:creationId xmlns:a16="http://schemas.microsoft.com/office/drawing/2014/main" id="{13834C8C-EF61-4E60-35F0-358E84409EFE}"/>
                </a:ext>
              </a:extLst>
            </p:cNvPr>
            <p:cNvGrpSpPr/>
            <p:nvPr/>
          </p:nvGrpSpPr>
          <p:grpSpPr>
            <a:xfrm>
              <a:off x="3429000" y="2514600"/>
              <a:ext cx="609600" cy="681803"/>
              <a:chOff x="4038600" y="1676400"/>
              <a:chExt cx="609600" cy="681803"/>
            </a:xfrm>
          </p:grpSpPr>
          <p:sp>
            <p:nvSpPr>
              <p:cNvPr id="333" name="Oval 332">
                <a:extLst>
                  <a:ext uri="{FF2B5EF4-FFF2-40B4-BE49-F238E27FC236}">
                    <a16:creationId xmlns:a16="http://schemas.microsoft.com/office/drawing/2014/main" id="{91BEEF3E-D799-1F88-A9F3-EACBA35697F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id="{8F66E6A1-4AA8-FE49-EFD9-C70478B62CF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5" name="Oval 334">
                <a:extLst>
                  <a:ext uri="{FF2B5EF4-FFF2-40B4-BE49-F238E27FC236}">
                    <a16:creationId xmlns:a16="http://schemas.microsoft.com/office/drawing/2014/main" id="{ABC0930C-A9F1-FFF1-E9AB-569F9717C144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6" name="Oval 335">
                <a:extLst>
                  <a:ext uri="{FF2B5EF4-FFF2-40B4-BE49-F238E27FC236}">
                    <a16:creationId xmlns:a16="http://schemas.microsoft.com/office/drawing/2014/main" id="{2ADAC2FB-7D6A-8051-FF04-A2D47ECC1C9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7" name="Freeform 336">
                <a:extLst>
                  <a:ext uri="{FF2B5EF4-FFF2-40B4-BE49-F238E27FC236}">
                    <a16:creationId xmlns:a16="http://schemas.microsoft.com/office/drawing/2014/main" id="{49DB2E89-900C-63C8-67FA-6DA6F8B66E5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22" name="Group 116">
              <a:extLst>
                <a:ext uri="{FF2B5EF4-FFF2-40B4-BE49-F238E27FC236}">
                  <a16:creationId xmlns:a16="http://schemas.microsoft.com/office/drawing/2014/main" id="{E2E7DC2D-C1A1-C808-99F6-E756C645A784}"/>
                </a:ext>
              </a:extLst>
            </p:cNvPr>
            <p:cNvGrpSpPr/>
            <p:nvPr/>
          </p:nvGrpSpPr>
          <p:grpSpPr>
            <a:xfrm rot="3562465">
              <a:off x="3039424" y="2381048"/>
              <a:ext cx="609600" cy="681803"/>
              <a:chOff x="4038600" y="1676400"/>
              <a:chExt cx="609600" cy="681803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id="{A5310A97-363E-5F6E-3C17-0EF0D1B3123F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9" name="Oval 328">
                <a:extLst>
                  <a:ext uri="{FF2B5EF4-FFF2-40B4-BE49-F238E27FC236}">
                    <a16:creationId xmlns:a16="http://schemas.microsoft.com/office/drawing/2014/main" id="{B5AC688F-A0E2-ABF3-53B0-DA85F100446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3C9452CF-9618-EAC5-8F80-FDE64F972457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A5A58D44-8469-6598-6127-90DB2FB24F59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2" name="Freeform 331">
                <a:extLst>
                  <a:ext uri="{FF2B5EF4-FFF2-40B4-BE49-F238E27FC236}">
                    <a16:creationId xmlns:a16="http://schemas.microsoft.com/office/drawing/2014/main" id="{6D415F1D-B8B9-82AF-E4A4-96F42A70E252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29" name="Group 124">
              <a:extLst>
                <a:ext uri="{FF2B5EF4-FFF2-40B4-BE49-F238E27FC236}">
                  <a16:creationId xmlns:a16="http://schemas.microsoft.com/office/drawing/2014/main" id="{27CD8B82-E772-F9BA-A375-E20F408FEA6A}"/>
                </a:ext>
              </a:extLst>
            </p:cNvPr>
            <p:cNvGrpSpPr/>
            <p:nvPr/>
          </p:nvGrpSpPr>
          <p:grpSpPr>
            <a:xfrm rot="16048005">
              <a:off x="3889564" y="2295701"/>
              <a:ext cx="227566" cy="377004"/>
              <a:chOff x="1524000" y="2743199"/>
              <a:chExt cx="227566" cy="377004"/>
            </a:xfrm>
          </p:grpSpPr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1209B6BD-CEA0-B55A-C08E-E37BD12058AA}"/>
                  </a:ext>
                </a:extLst>
              </p:cNvPr>
              <p:cNvSpPr/>
              <p:nvPr/>
            </p:nvSpPr>
            <p:spPr>
              <a:xfrm>
                <a:off x="1524000" y="2743199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7" name="Freeform 326">
                <a:extLst>
                  <a:ext uri="{FF2B5EF4-FFF2-40B4-BE49-F238E27FC236}">
                    <a16:creationId xmlns:a16="http://schemas.microsoft.com/office/drawing/2014/main" id="{E1695C11-18FB-70E2-3F71-75C00A9C2302}"/>
                  </a:ext>
                </a:extLst>
              </p:cNvPr>
              <p:cNvSpPr/>
              <p:nvPr/>
            </p:nvSpPr>
            <p:spPr>
              <a:xfrm rot="5598183">
                <a:off x="1568697" y="2937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430" name="Group 127">
              <a:extLst>
                <a:ext uri="{FF2B5EF4-FFF2-40B4-BE49-F238E27FC236}">
                  <a16:creationId xmlns:a16="http://schemas.microsoft.com/office/drawing/2014/main" id="{1B696BD1-E2B2-86B8-C8F1-AA1D2A3506BC}"/>
                </a:ext>
              </a:extLst>
            </p:cNvPr>
            <p:cNvGrpSpPr/>
            <p:nvPr/>
          </p:nvGrpSpPr>
          <p:grpSpPr>
            <a:xfrm rot="5563265">
              <a:off x="3432709" y="2372501"/>
              <a:ext cx="227565" cy="377004"/>
              <a:chOff x="1600200" y="2514600"/>
              <a:chExt cx="227565" cy="377004"/>
            </a:xfrm>
          </p:grpSpPr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2C14DD3A-DA40-20E8-BB2A-B850C8DEC09D}"/>
                  </a:ext>
                </a:extLst>
              </p:cNvPr>
              <p:cNvSpPr/>
              <p:nvPr/>
            </p:nvSpPr>
            <p:spPr>
              <a:xfrm>
                <a:off x="1600200" y="25146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5" name="Freeform 324">
                <a:extLst>
                  <a:ext uri="{FF2B5EF4-FFF2-40B4-BE49-F238E27FC236}">
                    <a16:creationId xmlns:a16="http://schemas.microsoft.com/office/drawing/2014/main" id="{5F212DA8-5B5A-E81B-1037-AB735EC2F12F}"/>
                  </a:ext>
                </a:extLst>
              </p:cNvPr>
              <p:cNvSpPr/>
              <p:nvPr/>
            </p:nvSpPr>
            <p:spPr>
              <a:xfrm rot="5598183">
                <a:off x="1644896" y="2708736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6B21D57A-1260-AEF0-7164-B711BE403628}"/>
                </a:ext>
              </a:extLst>
            </p:cNvPr>
            <p:cNvSpPr/>
            <p:nvPr/>
          </p:nvSpPr>
          <p:spPr>
            <a:xfrm>
              <a:off x="41148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43148436-7105-48E0-DA7E-4C7D46C5CB85}"/>
                </a:ext>
              </a:extLst>
            </p:cNvPr>
            <p:cNvSpPr/>
            <p:nvPr/>
          </p:nvSpPr>
          <p:spPr>
            <a:xfrm>
              <a:off x="3352800" y="2209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F87651F5-E401-08A6-7993-3A130387ADB2}"/>
                </a:ext>
              </a:extLst>
            </p:cNvPr>
            <p:cNvSpPr/>
            <p:nvPr/>
          </p:nvSpPr>
          <p:spPr>
            <a:xfrm>
              <a:off x="4419600" y="2438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D9E48602-1911-9501-E2C4-0423C1A62C08}"/>
                </a:ext>
              </a:extLst>
            </p:cNvPr>
            <p:cNvSpPr/>
            <p:nvPr/>
          </p:nvSpPr>
          <p:spPr>
            <a:xfrm>
              <a:off x="3733800" y="22860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EC5854AA-E02F-B1EC-4C46-B9A1B4BA189C}"/>
                </a:ext>
              </a:extLst>
            </p:cNvPr>
            <p:cNvSpPr/>
            <p:nvPr/>
          </p:nvSpPr>
          <p:spPr>
            <a:xfrm>
              <a:off x="3124200" y="2514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4DA9137F-5265-8889-A621-ADF19398B694}"/>
                </a:ext>
              </a:extLst>
            </p:cNvPr>
            <p:cNvSpPr/>
            <p:nvPr/>
          </p:nvSpPr>
          <p:spPr>
            <a:xfrm>
              <a:off x="38862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A52E8F09-E471-2A74-9193-4AB80E4AF0F5}"/>
                </a:ext>
              </a:extLst>
            </p:cNvPr>
            <p:cNvSpPr/>
            <p:nvPr/>
          </p:nvSpPr>
          <p:spPr>
            <a:xfrm>
              <a:off x="3581400" y="2971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C360B16C-20BC-58D6-63B9-647EDE17222C}"/>
                </a:ext>
              </a:extLst>
            </p:cNvPr>
            <p:cNvSpPr/>
            <p:nvPr/>
          </p:nvSpPr>
          <p:spPr>
            <a:xfrm>
              <a:off x="3810000" y="2057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6202B858-51B0-60C4-9AA2-D4B7D9F0A72E}"/>
                </a:ext>
              </a:extLst>
            </p:cNvPr>
            <p:cNvSpPr/>
            <p:nvPr/>
          </p:nvSpPr>
          <p:spPr>
            <a:xfrm>
              <a:off x="31242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F98142BD-A1AE-C9C1-48D6-A7F784361177}"/>
                </a:ext>
              </a:extLst>
            </p:cNvPr>
            <p:cNvSpPr/>
            <p:nvPr/>
          </p:nvSpPr>
          <p:spPr>
            <a:xfrm>
              <a:off x="33528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424" name="Straight Arrow Connector 423">
            <a:extLst>
              <a:ext uri="{FF2B5EF4-FFF2-40B4-BE49-F238E27FC236}">
                <a16:creationId xmlns:a16="http://schemas.microsoft.com/office/drawing/2014/main" id="{61F5C885-2FDB-F868-DAB4-338AA17686C8}"/>
              </a:ext>
            </a:extLst>
          </p:cNvPr>
          <p:cNvCxnSpPr/>
          <p:nvPr/>
        </p:nvCxnSpPr>
        <p:spPr>
          <a:xfrm>
            <a:off x="5029200" y="40386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Rectangle 424">
            <a:extLst>
              <a:ext uri="{FF2B5EF4-FFF2-40B4-BE49-F238E27FC236}">
                <a16:creationId xmlns:a16="http://schemas.microsoft.com/office/drawing/2014/main" id="{B4CDA2C2-A0F6-FD1B-EE79-0A0DB37E605E}"/>
              </a:ext>
            </a:extLst>
          </p:cNvPr>
          <p:cNvSpPr/>
          <p:nvPr/>
        </p:nvSpPr>
        <p:spPr>
          <a:xfrm>
            <a:off x="5257800" y="3733800"/>
            <a:ext cx="546100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r>
              <a:rPr lang="x-none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++</a:t>
            </a:r>
            <a:endParaRPr lang="en-US" sz="1600" baseline="30000" dirty="0">
              <a:latin typeface="Comic Sans MS" pitchFamily="66" charset="0"/>
              <a:cs typeface="+mn-cs"/>
            </a:endParaRPr>
          </a:p>
        </p:txBody>
      </p:sp>
      <p:sp>
        <p:nvSpPr>
          <p:cNvPr id="426" name="Oval 425">
            <a:extLst>
              <a:ext uri="{FF2B5EF4-FFF2-40B4-BE49-F238E27FC236}">
                <a16:creationId xmlns:a16="http://schemas.microsoft.com/office/drawing/2014/main" id="{36B4DE9F-C1E0-83DB-3BA2-612721F3CEC2}"/>
              </a:ext>
            </a:extLst>
          </p:cNvPr>
          <p:cNvSpPr/>
          <p:nvPr/>
        </p:nvSpPr>
        <p:spPr>
          <a:xfrm>
            <a:off x="3962400" y="2895600"/>
            <a:ext cx="685800" cy="685800"/>
          </a:xfrm>
          <a:prstGeom prst="ellipse">
            <a:avLst/>
          </a:prstGeom>
          <a:solidFill>
            <a:srgbClr val="DDD9C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7" name="Oval 426">
            <a:extLst>
              <a:ext uri="{FF2B5EF4-FFF2-40B4-BE49-F238E27FC236}">
                <a16:creationId xmlns:a16="http://schemas.microsoft.com/office/drawing/2014/main" id="{025FE1CA-4C71-D8F8-3665-1B1A8C40221B}"/>
              </a:ext>
            </a:extLst>
          </p:cNvPr>
          <p:cNvSpPr/>
          <p:nvPr/>
        </p:nvSpPr>
        <p:spPr>
          <a:xfrm>
            <a:off x="3352800" y="4191000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DDD9C3"/>
              </a:gs>
              <a:gs pos="72000">
                <a:srgbClr val="C2D1ED">
                  <a:alpha val="73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CA414E75-3B42-1E40-D5BB-7432E5D749A5}"/>
              </a:ext>
            </a:extLst>
          </p:cNvPr>
          <p:cNvSpPr/>
          <p:nvPr/>
        </p:nvSpPr>
        <p:spPr>
          <a:xfrm>
            <a:off x="4419600" y="4267200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DDD9C3"/>
              </a:gs>
              <a:gs pos="72000">
                <a:srgbClr val="C2D1ED">
                  <a:alpha val="73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9" name="Arc 428">
            <a:extLst>
              <a:ext uri="{FF2B5EF4-FFF2-40B4-BE49-F238E27FC236}">
                <a16:creationId xmlns:a16="http://schemas.microsoft.com/office/drawing/2014/main" id="{06ED0708-4A32-8300-9556-B45624DA7734}"/>
              </a:ext>
            </a:extLst>
          </p:cNvPr>
          <p:cNvSpPr/>
          <p:nvPr/>
        </p:nvSpPr>
        <p:spPr>
          <a:xfrm>
            <a:off x="2362200" y="4038600"/>
            <a:ext cx="838200" cy="2057400"/>
          </a:xfrm>
          <a:prstGeom prst="arc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91F5301A-C1BB-1108-483E-EB882E93BA31}"/>
              </a:ext>
            </a:extLst>
          </p:cNvPr>
          <p:cNvSpPr/>
          <p:nvPr/>
        </p:nvSpPr>
        <p:spPr>
          <a:xfrm>
            <a:off x="3733800" y="4648200"/>
            <a:ext cx="120967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parakazein</a:t>
            </a:r>
            <a:endParaRPr lang="en-US" sz="1600" baseline="-25000" dirty="0">
              <a:latin typeface="Comic Sans MS" pitchFamily="66" charset="0"/>
              <a:cs typeface="+mn-cs"/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1A55E44C-F849-D1EC-C0A8-601787E771CD}"/>
              </a:ext>
            </a:extLst>
          </p:cNvPr>
          <p:cNvSpPr/>
          <p:nvPr/>
        </p:nvSpPr>
        <p:spPr>
          <a:xfrm>
            <a:off x="2590800" y="5029200"/>
            <a:ext cx="11715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kazeinopeptid</a:t>
            </a:r>
            <a:endParaRPr lang="en-US" sz="1200" baseline="-25000" dirty="0">
              <a:latin typeface="Comic Sans MS" pitchFamily="66" charset="0"/>
              <a:cs typeface="+mn-cs"/>
            </a:endParaRPr>
          </a:p>
        </p:txBody>
      </p:sp>
      <p:grpSp>
        <p:nvGrpSpPr>
          <p:cNvPr id="1431" name="Group 701">
            <a:extLst>
              <a:ext uri="{FF2B5EF4-FFF2-40B4-BE49-F238E27FC236}">
                <a16:creationId xmlns:a16="http://schemas.microsoft.com/office/drawing/2014/main" id="{2B7F12F9-BCAC-F52D-EA4C-A65EE5C24247}"/>
              </a:ext>
            </a:extLst>
          </p:cNvPr>
          <p:cNvGrpSpPr>
            <a:grpSpLocks/>
          </p:cNvGrpSpPr>
          <p:nvPr/>
        </p:nvGrpSpPr>
        <p:grpSpPr bwMode="auto">
          <a:xfrm rot="2215331">
            <a:off x="6248400" y="3200400"/>
            <a:ext cx="685800" cy="762000"/>
            <a:chOff x="6324600" y="4267200"/>
            <a:chExt cx="1752600" cy="2057400"/>
          </a:xfrm>
        </p:grpSpPr>
        <p:grpSp>
          <p:nvGrpSpPr>
            <p:cNvPr id="1432" name="Group 566">
              <a:extLst>
                <a:ext uri="{FF2B5EF4-FFF2-40B4-BE49-F238E27FC236}">
                  <a16:creationId xmlns:a16="http://schemas.microsoft.com/office/drawing/2014/main" id="{92842D6E-310B-9729-B4F5-66E3A32ADBEB}"/>
                </a:ext>
              </a:extLst>
            </p:cNvPr>
            <p:cNvGrpSpPr/>
            <p:nvPr/>
          </p:nvGrpSpPr>
          <p:grpSpPr>
            <a:xfrm>
              <a:off x="6477000" y="4495800"/>
              <a:ext cx="1447800" cy="1600200"/>
              <a:chOff x="2603971" y="1452525"/>
              <a:chExt cx="2151211" cy="221564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433" name="Group 13">
                <a:extLst>
                  <a:ext uri="{FF2B5EF4-FFF2-40B4-BE49-F238E27FC236}">
                    <a16:creationId xmlns:a16="http://schemas.microsoft.com/office/drawing/2014/main" id="{619701DE-F074-FCCA-BC77-4BDE1AF822FB}"/>
                  </a:ext>
                </a:extLst>
              </p:cNvPr>
              <p:cNvGrpSpPr/>
              <p:nvPr/>
            </p:nvGrpSpPr>
            <p:grpSpPr>
              <a:xfrm>
                <a:off x="3048000" y="2133600"/>
                <a:ext cx="609600" cy="681803"/>
                <a:chOff x="4038600" y="1676400"/>
                <a:chExt cx="609600" cy="681803"/>
              </a:xfrm>
            </p:grpSpPr>
            <p:sp>
              <p:nvSpPr>
                <p:cNvPr id="693" name="Oval 4">
                  <a:extLst>
                    <a:ext uri="{FF2B5EF4-FFF2-40B4-BE49-F238E27FC236}">
                      <a16:creationId xmlns:a16="http://schemas.microsoft.com/office/drawing/2014/main" id="{D0D26B86-C5A2-FB4B-F7A8-5E1BA1D62C1D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94" name="Oval 5">
                  <a:extLst>
                    <a:ext uri="{FF2B5EF4-FFF2-40B4-BE49-F238E27FC236}">
                      <a16:creationId xmlns:a16="http://schemas.microsoft.com/office/drawing/2014/main" id="{F2B3C6CD-9FDC-D049-DB52-B81C66BB8296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95" name="Oval 6">
                  <a:extLst>
                    <a:ext uri="{FF2B5EF4-FFF2-40B4-BE49-F238E27FC236}">
                      <a16:creationId xmlns:a16="http://schemas.microsoft.com/office/drawing/2014/main" id="{AD197F1F-D911-01DF-2C95-DA10FCDAE66A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96" name="Oval 3">
                  <a:extLst>
                    <a:ext uri="{FF2B5EF4-FFF2-40B4-BE49-F238E27FC236}">
                      <a16:creationId xmlns:a16="http://schemas.microsoft.com/office/drawing/2014/main" id="{D4365FBC-0AF1-FBD8-1DC9-DB3BD8A96C0C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97" name="Freeform 7">
                  <a:extLst>
                    <a:ext uri="{FF2B5EF4-FFF2-40B4-BE49-F238E27FC236}">
                      <a16:creationId xmlns:a16="http://schemas.microsoft.com/office/drawing/2014/main" id="{72E0326E-AB79-219B-F32F-4A483569E67A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34" name="Group 14">
                <a:extLst>
                  <a:ext uri="{FF2B5EF4-FFF2-40B4-BE49-F238E27FC236}">
                    <a16:creationId xmlns:a16="http://schemas.microsoft.com/office/drawing/2014/main" id="{72BD781E-9296-3EEF-BE8B-FA2973791CDF}"/>
                  </a:ext>
                </a:extLst>
              </p:cNvPr>
              <p:cNvGrpSpPr/>
              <p:nvPr/>
            </p:nvGrpSpPr>
            <p:grpSpPr>
              <a:xfrm>
                <a:off x="3810000" y="2819400"/>
                <a:ext cx="609600" cy="681803"/>
                <a:chOff x="4038600" y="1676400"/>
                <a:chExt cx="609600" cy="681803"/>
              </a:xfrm>
            </p:grpSpPr>
            <p:sp>
              <p:nvSpPr>
                <p:cNvPr id="688" name="Oval 15">
                  <a:extLst>
                    <a:ext uri="{FF2B5EF4-FFF2-40B4-BE49-F238E27FC236}">
                      <a16:creationId xmlns:a16="http://schemas.microsoft.com/office/drawing/2014/main" id="{59CF70B6-FD68-D304-7067-FC82E05DC38C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9" name="Oval 16">
                  <a:extLst>
                    <a:ext uri="{FF2B5EF4-FFF2-40B4-BE49-F238E27FC236}">
                      <a16:creationId xmlns:a16="http://schemas.microsoft.com/office/drawing/2014/main" id="{09D3849F-2B93-0AF7-C36D-2AFDFF77C0E0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90" name="Oval 17">
                  <a:extLst>
                    <a:ext uri="{FF2B5EF4-FFF2-40B4-BE49-F238E27FC236}">
                      <a16:creationId xmlns:a16="http://schemas.microsoft.com/office/drawing/2014/main" id="{8E02759C-92C7-1C0C-38BB-085C2F4CDC30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91" name="Oval 18">
                  <a:extLst>
                    <a:ext uri="{FF2B5EF4-FFF2-40B4-BE49-F238E27FC236}">
                      <a16:creationId xmlns:a16="http://schemas.microsoft.com/office/drawing/2014/main" id="{8EC2082C-11BD-1DEB-C73B-1A6B4EC20E5D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92" name="Freeform 19">
                  <a:extLst>
                    <a:ext uri="{FF2B5EF4-FFF2-40B4-BE49-F238E27FC236}">
                      <a16:creationId xmlns:a16="http://schemas.microsoft.com/office/drawing/2014/main" id="{3AF21858-C487-847B-7030-05EFA427E8A3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35" name="Group 20">
                <a:extLst>
                  <a:ext uri="{FF2B5EF4-FFF2-40B4-BE49-F238E27FC236}">
                    <a16:creationId xmlns:a16="http://schemas.microsoft.com/office/drawing/2014/main" id="{8026988A-B45C-DF87-3057-4E6BB3D1F890}"/>
                  </a:ext>
                </a:extLst>
              </p:cNvPr>
              <p:cNvGrpSpPr/>
              <p:nvPr/>
            </p:nvGrpSpPr>
            <p:grpSpPr>
              <a:xfrm rot="1351612">
                <a:off x="3383950" y="2986363"/>
                <a:ext cx="609600" cy="681803"/>
                <a:chOff x="4038600" y="1676400"/>
                <a:chExt cx="609600" cy="681803"/>
              </a:xfrm>
            </p:grpSpPr>
            <p:sp>
              <p:nvSpPr>
                <p:cNvPr id="683" name="Oval 21">
                  <a:extLst>
                    <a:ext uri="{FF2B5EF4-FFF2-40B4-BE49-F238E27FC236}">
                      <a16:creationId xmlns:a16="http://schemas.microsoft.com/office/drawing/2014/main" id="{3597E6EF-BB8F-86F8-9213-1C33CE713442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4" name="Oval 22">
                  <a:extLst>
                    <a:ext uri="{FF2B5EF4-FFF2-40B4-BE49-F238E27FC236}">
                      <a16:creationId xmlns:a16="http://schemas.microsoft.com/office/drawing/2014/main" id="{C883CA04-F68E-F6B7-FD48-278C30BBD3FF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5" name="Oval 23">
                  <a:extLst>
                    <a:ext uri="{FF2B5EF4-FFF2-40B4-BE49-F238E27FC236}">
                      <a16:creationId xmlns:a16="http://schemas.microsoft.com/office/drawing/2014/main" id="{2ADE087E-2B85-427A-120B-9BDB9CDAF9A7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6" name="Oval 24">
                  <a:extLst>
                    <a:ext uri="{FF2B5EF4-FFF2-40B4-BE49-F238E27FC236}">
                      <a16:creationId xmlns:a16="http://schemas.microsoft.com/office/drawing/2014/main" id="{46264BD4-A8E7-414B-9B39-4F2DEE6F132D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7" name="Freeform 25">
                  <a:extLst>
                    <a:ext uri="{FF2B5EF4-FFF2-40B4-BE49-F238E27FC236}">
                      <a16:creationId xmlns:a16="http://schemas.microsoft.com/office/drawing/2014/main" id="{4EF975D5-CBC2-C658-95FF-A17116C87159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36" name="Group 26">
                <a:extLst>
                  <a:ext uri="{FF2B5EF4-FFF2-40B4-BE49-F238E27FC236}">
                    <a16:creationId xmlns:a16="http://schemas.microsoft.com/office/drawing/2014/main" id="{F1FD99D3-90E3-E2A2-E6B5-3343C03FAC3F}"/>
                  </a:ext>
                </a:extLst>
              </p:cNvPr>
              <p:cNvGrpSpPr/>
              <p:nvPr/>
            </p:nvGrpSpPr>
            <p:grpSpPr>
              <a:xfrm rot="3795826">
                <a:off x="2956179" y="2827878"/>
                <a:ext cx="609600" cy="681803"/>
                <a:chOff x="4038600" y="1676400"/>
                <a:chExt cx="609600" cy="681803"/>
              </a:xfrm>
            </p:grpSpPr>
            <p:sp>
              <p:nvSpPr>
                <p:cNvPr id="678" name="Oval 677">
                  <a:extLst>
                    <a:ext uri="{FF2B5EF4-FFF2-40B4-BE49-F238E27FC236}">
                      <a16:creationId xmlns:a16="http://schemas.microsoft.com/office/drawing/2014/main" id="{8A340AC1-BAE2-B808-75F6-78C7628CBE3A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9" name="Oval 678">
                  <a:extLst>
                    <a:ext uri="{FF2B5EF4-FFF2-40B4-BE49-F238E27FC236}">
                      <a16:creationId xmlns:a16="http://schemas.microsoft.com/office/drawing/2014/main" id="{A1039F09-C444-2420-53B2-347A849F1F67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0" name="Oval 679">
                  <a:extLst>
                    <a:ext uri="{FF2B5EF4-FFF2-40B4-BE49-F238E27FC236}">
                      <a16:creationId xmlns:a16="http://schemas.microsoft.com/office/drawing/2014/main" id="{934FB36E-9998-F977-E5AD-8C742A65B0B6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1" name="Oval 680">
                  <a:extLst>
                    <a:ext uri="{FF2B5EF4-FFF2-40B4-BE49-F238E27FC236}">
                      <a16:creationId xmlns:a16="http://schemas.microsoft.com/office/drawing/2014/main" id="{585CC42E-CEAA-33BD-8882-39EEEFBC5F4A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82" name="Freeform 681">
                  <a:extLst>
                    <a:ext uri="{FF2B5EF4-FFF2-40B4-BE49-F238E27FC236}">
                      <a16:creationId xmlns:a16="http://schemas.microsoft.com/office/drawing/2014/main" id="{5938DE1E-98AC-0A67-1339-C9F1CDE5AE42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37" name="Group 38">
                <a:extLst>
                  <a:ext uri="{FF2B5EF4-FFF2-40B4-BE49-F238E27FC236}">
                    <a16:creationId xmlns:a16="http://schemas.microsoft.com/office/drawing/2014/main" id="{FD944DA6-42CB-FEB1-03F2-4112EED3B5BF}"/>
                  </a:ext>
                </a:extLst>
              </p:cNvPr>
              <p:cNvGrpSpPr/>
              <p:nvPr/>
            </p:nvGrpSpPr>
            <p:grpSpPr>
              <a:xfrm rot="6720323">
                <a:off x="2640077" y="2050628"/>
                <a:ext cx="609600" cy="681803"/>
                <a:chOff x="4038600" y="1676400"/>
                <a:chExt cx="609600" cy="681803"/>
              </a:xfrm>
            </p:grpSpPr>
            <p:sp>
              <p:nvSpPr>
                <p:cNvPr id="673" name="Oval 672">
                  <a:extLst>
                    <a:ext uri="{FF2B5EF4-FFF2-40B4-BE49-F238E27FC236}">
                      <a16:creationId xmlns:a16="http://schemas.microsoft.com/office/drawing/2014/main" id="{7C43FA65-F1C7-1043-04EC-A5889EF18D1F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4" name="Oval 673">
                  <a:extLst>
                    <a:ext uri="{FF2B5EF4-FFF2-40B4-BE49-F238E27FC236}">
                      <a16:creationId xmlns:a16="http://schemas.microsoft.com/office/drawing/2014/main" id="{75498752-A4B2-7C98-B9EE-0D1FBE62F672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5" name="Oval 674">
                  <a:extLst>
                    <a:ext uri="{FF2B5EF4-FFF2-40B4-BE49-F238E27FC236}">
                      <a16:creationId xmlns:a16="http://schemas.microsoft.com/office/drawing/2014/main" id="{BFBC58A7-82E7-010C-F04B-A557D8C52BB7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6" name="Oval 675">
                  <a:extLst>
                    <a:ext uri="{FF2B5EF4-FFF2-40B4-BE49-F238E27FC236}">
                      <a16:creationId xmlns:a16="http://schemas.microsoft.com/office/drawing/2014/main" id="{F4CD89EF-320F-EFB6-597F-05B44665F443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7" name="Freeform 676">
                  <a:extLst>
                    <a:ext uri="{FF2B5EF4-FFF2-40B4-BE49-F238E27FC236}">
                      <a16:creationId xmlns:a16="http://schemas.microsoft.com/office/drawing/2014/main" id="{E8E4EAB6-668E-5559-BF57-C86BB213EFA6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38" name="Group 44">
                <a:extLst>
                  <a:ext uri="{FF2B5EF4-FFF2-40B4-BE49-F238E27FC236}">
                    <a16:creationId xmlns:a16="http://schemas.microsoft.com/office/drawing/2014/main" id="{839803F4-28C1-454D-DEDC-7022A2FF2C5D}"/>
                  </a:ext>
                </a:extLst>
              </p:cNvPr>
              <p:cNvGrpSpPr/>
              <p:nvPr/>
            </p:nvGrpSpPr>
            <p:grpSpPr>
              <a:xfrm rot="8800685">
                <a:off x="2804165" y="1635397"/>
                <a:ext cx="609600" cy="681803"/>
                <a:chOff x="4038600" y="1676400"/>
                <a:chExt cx="609600" cy="681803"/>
              </a:xfrm>
            </p:grpSpPr>
            <p:sp>
              <p:nvSpPr>
                <p:cNvPr id="668" name="Oval 667">
                  <a:extLst>
                    <a:ext uri="{FF2B5EF4-FFF2-40B4-BE49-F238E27FC236}">
                      <a16:creationId xmlns:a16="http://schemas.microsoft.com/office/drawing/2014/main" id="{E462F507-4560-004D-0FA2-14C02D3F318E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9" name="Oval 668">
                  <a:extLst>
                    <a:ext uri="{FF2B5EF4-FFF2-40B4-BE49-F238E27FC236}">
                      <a16:creationId xmlns:a16="http://schemas.microsoft.com/office/drawing/2014/main" id="{3D0F065C-F922-2442-74CF-AC14831DCC02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0" name="Oval 669">
                  <a:extLst>
                    <a:ext uri="{FF2B5EF4-FFF2-40B4-BE49-F238E27FC236}">
                      <a16:creationId xmlns:a16="http://schemas.microsoft.com/office/drawing/2014/main" id="{9DA90F8A-8275-A0B3-72B2-0CF9C462A125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1" name="Oval 670">
                  <a:extLst>
                    <a:ext uri="{FF2B5EF4-FFF2-40B4-BE49-F238E27FC236}">
                      <a16:creationId xmlns:a16="http://schemas.microsoft.com/office/drawing/2014/main" id="{476D5C66-942C-B404-5A3C-19ABD36136F9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72" name="Freeform 671">
                  <a:extLst>
                    <a:ext uri="{FF2B5EF4-FFF2-40B4-BE49-F238E27FC236}">
                      <a16:creationId xmlns:a16="http://schemas.microsoft.com/office/drawing/2014/main" id="{F9A553F0-DEE9-8F0D-0CB7-8CF6F474C6A3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39" name="Group 50">
                <a:extLst>
                  <a:ext uri="{FF2B5EF4-FFF2-40B4-BE49-F238E27FC236}">
                    <a16:creationId xmlns:a16="http://schemas.microsoft.com/office/drawing/2014/main" id="{D8505D38-7E77-8E52-C0F8-748B7F2310C1}"/>
                  </a:ext>
                </a:extLst>
              </p:cNvPr>
              <p:cNvGrpSpPr/>
              <p:nvPr/>
            </p:nvGrpSpPr>
            <p:grpSpPr>
              <a:xfrm rot="11945153">
                <a:off x="3295118" y="1452529"/>
                <a:ext cx="609600" cy="681803"/>
                <a:chOff x="4038600" y="1676400"/>
                <a:chExt cx="609600" cy="681803"/>
              </a:xfrm>
            </p:grpSpPr>
            <p:sp>
              <p:nvSpPr>
                <p:cNvPr id="663" name="Oval 662">
                  <a:extLst>
                    <a:ext uri="{FF2B5EF4-FFF2-40B4-BE49-F238E27FC236}">
                      <a16:creationId xmlns:a16="http://schemas.microsoft.com/office/drawing/2014/main" id="{F8E0701C-0868-70B0-FA7F-B6A06508B33A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4" name="Oval 663">
                  <a:extLst>
                    <a:ext uri="{FF2B5EF4-FFF2-40B4-BE49-F238E27FC236}">
                      <a16:creationId xmlns:a16="http://schemas.microsoft.com/office/drawing/2014/main" id="{A6140CC3-6CF5-FAC8-7E0F-860D3ADBD3ED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5" name="Oval 664">
                  <a:extLst>
                    <a:ext uri="{FF2B5EF4-FFF2-40B4-BE49-F238E27FC236}">
                      <a16:creationId xmlns:a16="http://schemas.microsoft.com/office/drawing/2014/main" id="{6B5436A6-2597-100C-189D-4E89DC084A8F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6" name="Oval 665">
                  <a:extLst>
                    <a:ext uri="{FF2B5EF4-FFF2-40B4-BE49-F238E27FC236}">
                      <a16:creationId xmlns:a16="http://schemas.microsoft.com/office/drawing/2014/main" id="{EA6DF146-BDEF-F017-9A32-D8D804120184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7" name="Freeform 666">
                  <a:extLst>
                    <a:ext uri="{FF2B5EF4-FFF2-40B4-BE49-F238E27FC236}">
                      <a16:creationId xmlns:a16="http://schemas.microsoft.com/office/drawing/2014/main" id="{978C5425-8769-7C3A-2F70-6AC8C3C38CF9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99" name="Group 56">
                <a:extLst>
                  <a:ext uri="{FF2B5EF4-FFF2-40B4-BE49-F238E27FC236}">
                    <a16:creationId xmlns:a16="http://schemas.microsoft.com/office/drawing/2014/main" id="{BB689875-356E-D615-96D5-BC7580F2B0B1}"/>
                  </a:ext>
                </a:extLst>
              </p:cNvPr>
              <p:cNvGrpSpPr/>
              <p:nvPr/>
            </p:nvGrpSpPr>
            <p:grpSpPr>
              <a:xfrm rot="10480501">
                <a:off x="3154522" y="1627016"/>
                <a:ext cx="609600" cy="681803"/>
                <a:chOff x="4038600" y="1676400"/>
                <a:chExt cx="609600" cy="681803"/>
              </a:xfrm>
            </p:grpSpPr>
            <p:sp>
              <p:nvSpPr>
                <p:cNvPr id="658" name="Oval 657">
                  <a:extLst>
                    <a:ext uri="{FF2B5EF4-FFF2-40B4-BE49-F238E27FC236}">
                      <a16:creationId xmlns:a16="http://schemas.microsoft.com/office/drawing/2014/main" id="{3A8D3883-898F-1EB9-C30D-E5422D362299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9" name="Oval 658">
                  <a:extLst>
                    <a:ext uri="{FF2B5EF4-FFF2-40B4-BE49-F238E27FC236}">
                      <a16:creationId xmlns:a16="http://schemas.microsoft.com/office/drawing/2014/main" id="{E7EA3175-D8C1-CECF-6814-99A429034801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0" name="Oval 659">
                  <a:extLst>
                    <a:ext uri="{FF2B5EF4-FFF2-40B4-BE49-F238E27FC236}">
                      <a16:creationId xmlns:a16="http://schemas.microsoft.com/office/drawing/2014/main" id="{BCE70DDF-009A-2C2D-2DD6-FBEA6839E891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1" name="Oval 660">
                  <a:extLst>
                    <a:ext uri="{FF2B5EF4-FFF2-40B4-BE49-F238E27FC236}">
                      <a16:creationId xmlns:a16="http://schemas.microsoft.com/office/drawing/2014/main" id="{17046957-3D59-EAC4-C6EB-1F87ABEB7A61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62" name="Freeform 661">
                  <a:extLst>
                    <a:ext uri="{FF2B5EF4-FFF2-40B4-BE49-F238E27FC236}">
                      <a16:creationId xmlns:a16="http://schemas.microsoft.com/office/drawing/2014/main" id="{BEF10F46-428C-72C8-33D4-F0A73E27A320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" name="Group 62">
                <a:extLst>
                  <a:ext uri="{FF2B5EF4-FFF2-40B4-BE49-F238E27FC236}">
                    <a16:creationId xmlns:a16="http://schemas.microsoft.com/office/drawing/2014/main" id="{D01D405A-8375-DB63-53D9-624365128BAD}"/>
                  </a:ext>
                </a:extLst>
              </p:cNvPr>
              <p:cNvGrpSpPr/>
              <p:nvPr/>
            </p:nvGrpSpPr>
            <p:grpSpPr>
              <a:xfrm rot="15974092">
                <a:off x="3865377" y="1662027"/>
                <a:ext cx="609600" cy="681803"/>
                <a:chOff x="4038600" y="1676400"/>
                <a:chExt cx="609600" cy="681803"/>
              </a:xfrm>
            </p:grpSpPr>
            <p:sp>
              <p:nvSpPr>
                <p:cNvPr id="653" name="Oval 652">
                  <a:extLst>
                    <a:ext uri="{FF2B5EF4-FFF2-40B4-BE49-F238E27FC236}">
                      <a16:creationId xmlns:a16="http://schemas.microsoft.com/office/drawing/2014/main" id="{710B9639-0C24-3111-A7D3-6DD509A42BD8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4" name="Oval 653">
                  <a:extLst>
                    <a:ext uri="{FF2B5EF4-FFF2-40B4-BE49-F238E27FC236}">
                      <a16:creationId xmlns:a16="http://schemas.microsoft.com/office/drawing/2014/main" id="{BAE3D157-59B2-80AF-D4B5-FE672D4EB395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5" name="Oval 654">
                  <a:extLst>
                    <a:ext uri="{FF2B5EF4-FFF2-40B4-BE49-F238E27FC236}">
                      <a16:creationId xmlns:a16="http://schemas.microsoft.com/office/drawing/2014/main" id="{EC193451-0E55-450F-54A4-D60B687AF2BC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6" name="Oval 655">
                  <a:extLst>
                    <a:ext uri="{FF2B5EF4-FFF2-40B4-BE49-F238E27FC236}">
                      <a16:creationId xmlns:a16="http://schemas.microsoft.com/office/drawing/2014/main" id="{0008E7EA-DBD6-EBFE-71D4-1D08E5F4EFFB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7" name="Freeform 656">
                  <a:extLst>
                    <a:ext uri="{FF2B5EF4-FFF2-40B4-BE49-F238E27FC236}">
                      <a16:creationId xmlns:a16="http://schemas.microsoft.com/office/drawing/2014/main" id="{92386377-1538-5CBE-789D-9A3BBD8248B3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11" name="Group 68">
                <a:extLst>
                  <a:ext uri="{FF2B5EF4-FFF2-40B4-BE49-F238E27FC236}">
                    <a16:creationId xmlns:a16="http://schemas.microsoft.com/office/drawing/2014/main" id="{66FFE0AF-52A9-C246-4790-43B607A5A0CC}"/>
                  </a:ext>
                </a:extLst>
              </p:cNvPr>
              <p:cNvGrpSpPr/>
              <p:nvPr/>
            </p:nvGrpSpPr>
            <p:grpSpPr>
              <a:xfrm rot="13869619">
                <a:off x="3657086" y="1558104"/>
                <a:ext cx="609600" cy="681803"/>
                <a:chOff x="4038600" y="1676400"/>
                <a:chExt cx="609600" cy="681803"/>
              </a:xfrm>
            </p:grpSpPr>
            <p:sp>
              <p:nvSpPr>
                <p:cNvPr id="648" name="Oval 647">
                  <a:extLst>
                    <a:ext uri="{FF2B5EF4-FFF2-40B4-BE49-F238E27FC236}">
                      <a16:creationId xmlns:a16="http://schemas.microsoft.com/office/drawing/2014/main" id="{0F558F08-CF9B-B46D-6A97-71D2AAFA4AB3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9" name="Oval 648">
                  <a:extLst>
                    <a:ext uri="{FF2B5EF4-FFF2-40B4-BE49-F238E27FC236}">
                      <a16:creationId xmlns:a16="http://schemas.microsoft.com/office/drawing/2014/main" id="{F401F95B-8D9B-A318-79E8-74B2962185BA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0" name="Oval 649">
                  <a:extLst>
                    <a:ext uri="{FF2B5EF4-FFF2-40B4-BE49-F238E27FC236}">
                      <a16:creationId xmlns:a16="http://schemas.microsoft.com/office/drawing/2014/main" id="{4635FA04-8321-8272-68B3-FFDF6191EF72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1" name="Oval 650">
                  <a:extLst>
                    <a:ext uri="{FF2B5EF4-FFF2-40B4-BE49-F238E27FC236}">
                      <a16:creationId xmlns:a16="http://schemas.microsoft.com/office/drawing/2014/main" id="{88B02A47-5CE1-2581-0EBD-A316318D7803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52" name="Freeform 651">
                  <a:extLst>
                    <a:ext uri="{FF2B5EF4-FFF2-40B4-BE49-F238E27FC236}">
                      <a16:creationId xmlns:a16="http://schemas.microsoft.com/office/drawing/2014/main" id="{B7FC1F70-D96A-4BCF-9B4B-3711CE7E61AE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17" name="Group 74">
                <a:extLst>
                  <a:ext uri="{FF2B5EF4-FFF2-40B4-BE49-F238E27FC236}">
                    <a16:creationId xmlns:a16="http://schemas.microsoft.com/office/drawing/2014/main" id="{A324D236-901E-5660-FA77-AB67CC374C37}"/>
                  </a:ext>
                </a:extLst>
              </p:cNvPr>
              <p:cNvGrpSpPr/>
              <p:nvPr/>
            </p:nvGrpSpPr>
            <p:grpSpPr>
              <a:xfrm rot="15777702">
                <a:off x="4109481" y="1832174"/>
                <a:ext cx="609600" cy="681803"/>
                <a:chOff x="4038600" y="1676400"/>
                <a:chExt cx="609600" cy="681803"/>
              </a:xfrm>
            </p:grpSpPr>
            <p:sp>
              <p:nvSpPr>
                <p:cNvPr id="643" name="Oval 642">
                  <a:extLst>
                    <a:ext uri="{FF2B5EF4-FFF2-40B4-BE49-F238E27FC236}">
                      <a16:creationId xmlns:a16="http://schemas.microsoft.com/office/drawing/2014/main" id="{171B1BB5-AEE0-6714-D340-6CD2F829D201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4" name="Oval 643">
                  <a:extLst>
                    <a:ext uri="{FF2B5EF4-FFF2-40B4-BE49-F238E27FC236}">
                      <a16:creationId xmlns:a16="http://schemas.microsoft.com/office/drawing/2014/main" id="{A8B5A887-DD80-137A-06C2-3BAEA988056A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5" name="Oval 644">
                  <a:extLst>
                    <a:ext uri="{FF2B5EF4-FFF2-40B4-BE49-F238E27FC236}">
                      <a16:creationId xmlns:a16="http://schemas.microsoft.com/office/drawing/2014/main" id="{4658DDB6-4357-D5D2-735F-AAED77451573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6" name="Oval 645">
                  <a:extLst>
                    <a:ext uri="{FF2B5EF4-FFF2-40B4-BE49-F238E27FC236}">
                      <a16:creationId xmlns:a16="http://schemas.microsoft.com/office/drawing/2014/main" id="{A74C85E7-A3E9-6413-4EC3-59B17AA21864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7" name="Freeform 646">
                  <a:extLst>
                    <a:ext uri="{FF2B5EF4-FFF2-40B4-BE49-F238E27FC236}">
                      <a16:creationId xmlns:a16="http://schemas.microsoft.com/office/drawing/2014/main" id="{10BA2909-1BBE-47D7-7F90-9FD00902FD83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25" name="Group 80">
                <a:extLst>
                  <a:ext uri="{FF2B5EF4-FFF2-40B4-BE49-F238E27FC236}">
                    <a16:creationId xmlns:a16="http://schemas.microsoft.com/office/drawing/2014/main" id="{5CD8A4E9-A010-D1D4-35D8-68486E57A440}"/>
                  </a:ext>
                </a:extLst>
              </p:cNvPr>
              <p:cNvGrpSpPr/>
              <p:nvPr/>
            </p:nvGrpSpPr>
            <p:grpSpPr>
              <a:xfrm rot="17704232">
                <a:off x="4019338" y="2137034"/>
                <a:ext cx="609600" cy="681803"/>
                <a:chOff x="4038600" y="1676400"/>
                <a:chExt cx="609600" cy="681803"/>
              </a:xfrm>
            </p:grpSpPr>
            <p:sp>
              <p:nvSpPr>
                <p:cNvPr id="638" name="Oval 637">
                  <a:extLst>
                    <a:ext uri="{FF2B5EF4-FFF2-40B4-BE49-F238E27FC236}">
                      <a16:creationId xmlns:a16="http://schemas.microsoft.com/office/drawing/2014/main" id="{5FD5A746-9740-DB68-FD82-F2C45D2D935E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9" name="Oval 638">
                  <a:extLst>
                    <a:ext uri="{FF2B5EF4-FFF2-40B4-BE49-F238E27FC236}">
                      <a16:creationId xmlns:a16="http://schemas.microsoft.com/office/drawing/2014/main" id="{671DD8B7-07EE-043F-F23F-733C08F2DB26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0" name="Oval 639">
                  <a:extLst>
                    <a:ext uri="{FF2B5EF4-FFF2-40B4-BE49-F238E27FC236}">
                      <a16:creationId xmlns:a16="http://schemas.microsoft.com/office/drawing/2014/main" id="{8426FA10-105F-BD4A-C9A9-FFE35846B7A9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1" name="Oval 640">
                  <a:extLst>
                    <a:ext uri="{FF2B5EF4-FFF2-40B4-BE49-F238E27FC236}">
                      <a16:creationId xmlns:a16="http://schemas.microsoft.com/office/drawing/2014/main" id="{DC15DB9E-AA14-6406-9BE6-8397EB8B7AE5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42" name="Freeform 641">
                  <a:extLst>
                    <a:ext uri="{FF2B5EF4-FFF2-40B4-BE49-F238E27FC236}">
                      <a16:creationId xmlns:a16="http://schemas.microsoft.com/office/drawing/2014/main" id="{D9A8513B-EC11-7076-3E2B-87B6C9428511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28" name="Group 32">
                <a:extLst>
                  <a:ext uri="{FF2B5EF4-FFF2-40B4-BE49-F238E27FC236}">
                    <a16:creationId xmlns:a16="http://schemas.microsoft.com/office/drawing/2014/main" id="{9FBF7E6A-8808-0198-014D-85482038619E}"/>
                  </a:ext>
                </a:extLst>
              </p:cNvPr>
              <p:cNvGrpSpPr/>
              <p:nvPr/>
            </p:nvGrpSpPr>
            <p:grpSpPr>
              <a:xfrm rot="5400000">
                <a:off x="2703105" y="2478503"/>
                <a:ext cx="609600" cy="681803"/>
                <a:chOff x="4038600" y="1676400"/>
                <a:chExt cx="609600" cy="681803"/>
              </a:xfrm>
            </p:grpSpPr>
            <p:sp>
              <p:nvSpPr>
                <p:cNvPr id="633" name="Oval 632">
                  <a:extLst>
                    <a:ext uri="{FF2B5EF4-FFF2-40B4-BE49-F238E27FC236}">
                      <a16:creationId xmlns:a16="http://schemas.microsoft.com/office/drawing/2014/main" id="{BC3E3DD3-9896-2585-6C68-BC53598B595B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4" name="Oval 633">
                  <a:extLst>
                    <a:ext uri="{FF2B5EF4-FFF2-40B4-BE49-F238E27FC236}">
                      <a16:creationId xmlns:a16="http://schemas.microsoft.com/office/drawing/2014/main" id="{A64CAB45-E8A7-F120-DBC5-65636E0F6DF1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5" name="Oval 634">
                  <a:extLst>
                    <a:ext uri="{FF2B5EF4-FFF2-40B4-BE49-F238E27FC236}">
                      <a16:creationId xmlns:a16="http://schemas.microsoft.com/office/drawing/2014/main" id="{FAFC4DA7-12A8-BCD0-8491-F09EB1C77631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6" name="Oval 635">
                  <a:extLst>
                    <a:ext uri="{FF2B5EF4-FFF2-40B4-BE49-F238E27FC236}">
                      <a16:creationId xmlns:a16="http://schemas.microsoft.com/office/drawing/2014/main" id="{3F348A44-494F-1E0D-BB7E-E028046261A9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7" name="Freeform 636">
                  <a:extLst>
                    <a:ext uri="{FF2B5EF4-FFF2-40B4-BE49-F238E27FC236}">
                      <a16:creationId xmlns:a16="http://schemas.microsoft.com/office/drawing/2014/main" id="{BD67F113-F06C-D102-4921-4D09583341AE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0" name="Group 92">
                <a:extLst>
                  <a:ext uri="{FF2B5EF4-FFF2-40B4-BE49-F238E27FC236}">
                    <a16:creationId xmlns:a16="http://schemas.microsoft.com/office/drawing/2014/main" id="{064335EE-56A3-F1A5-F116-551ACE4DE77B}"/>
                  </a:ext>
                </a:extLst>
              </p:cNvPr>
              <p:cNvGrpSpPr/>
              <p:nvPr/>
            </p:nvGrpSpPr>
            <p:grpSpPr>
              <a:xfrm rot="20536887">
                <a:off x="4127892" y="2591196"/>
                <a:ext cx="609600" cy="681803"/>
                <a:chOff x="4038600" y="1676400"/>
                <a:chExt cx="609600" cy="681803"/>
              </a:xfrm>
            </p:grpSpPr>
            <p:sp>
              <p:nvSpPr>
                <p:cNvPr id="628" name="Oval 627">
                  <a:extLst>
                    <a:ext uri="{FF2B5EF4-FFF2-40B4-BE49-F238E27FC236}">
                      <a16:creationId xmlns:a16="http://schemas.microsoft.com/office/drawing/2014/main" id="{BF432D3E-E287-3B71-5302-FA41111542FE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9" name="Oval 628">
                  <a:extLst>
                    <a:ext uri="{FF2B5EF4-FFF2-40B4-BE49-F238E27FC236}">
                      <a16:creationId xmlns:a16="http://schemas.microsoft.com/office/drawing/2014/main" id="{17878835-DD5F-C98D-27A2-750B9B87361C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0" name="Oval 629">
                  <a:extLst>
                    <a:ext uri="{FF2B5EF4-FFF2-40B4-BE49-F238E27FC236}">
                      <a16:creationId xmlns:a16="http://schemas.microsoft.com/office/drawing/2014/main" id="{0E72F0A8-6127-0731-1725-2F139E55BB5E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1" name="Oval 630">
                  <a:extLst>
                    <a:ext uri="{FF2B5EF4-FFF2-40B4-BE49-F238E27FC236}">
                      <a16:creationId xmlns:a16="http://schemas.microsoft.com/office/drawing/2014/main" id="{343BE328-3BBB-8EEB-790D-B2117EC83BCC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2" name="Freeform 631">
                  <a:extLst>
                    <a:ext uri="{FF2B5EF4-FFF2-40B4-BE49-F238E27FC236}">
                      <a16:creationId xmlns:a16="http://schemas.microsoft.com/office/drawing/2014/main" id="{50FF8DD9-5563-E1E1-FC3D-2F4283B34D28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1" name="Group 86">
                <a:extLst>
                  <a:ext uri="{FF2B5EF4-FFF2-40B4-BE49-F238E27FC236}">
                    <a16:creationId xmlns:a16="http://schemas.microsoft.com/office/drawing/2014/main" id="{33F7FAFF-A2F4-204D-B043-A1215EA67A2E}"/>
                  </a:ext>
                </a:extLst>
              </p:cNvPr>
              <p:cNvGrpSpPr/>
              <p:nvPr/>
            </p:nvGrpSpPr>
            <p:grpSpPr>
              <a:xfrm rot="18926747">
                <a:off x="4113967" y="2325663"/>
                <a:ext cx="609600" cy="681803"/>
                <a:chOff x="4038600" y="1676400"/>
                <a:chExt cx="609600" cy="681803"/>
              </a:xfrm>
            </p:grpSpPr>
            <p:sp>
              <p:nvSpPr>
                <p:cNvPr id="623" name="Oval 622">
                  <a:extLst>
                    <a:ext uri="{FF2B5EF4-FFF2-40B4-BE49-F238E27FC236}">
                      <a16:creationId xmlns:a16="http://schemas.microsoft.com/office/drawing/2014/main" id="{2FA5F654-9B37-29FF-2857-5322E65486BE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4" name="Oval 623">
                  <a:extLst>
                    <a:ext uri="{FF2B5EF4-FFF2-40B4-BE49-F238E27FC236}">
                      <a16:creationId xmlns:a16="http://schemas.microsoft.com/office/drawing/2014/main" id="{46B84437-E811-6835-09E0-EE2E15D6B7FD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5" name="Oval 624">
                  <a:extLst>
                    <a:ext uri="{FF2B5EF4-FFF2-40B4-BE49-F238E27FC236}">
                      <a16:creationId xmlns:a16="http://schemas.microsoft.com/office/drawing/2014/main" id="{32FE6F30-BF89-7720-E437-548BDFFCC942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6" name="Oval 625">
                  <a:extLst>
                    <a:ext uri="{FF2B5EF4-FFF2-40B4-BE49-F238E27FC236}">
                      <a16:creationId xmlns:a16="http://schemas.microsoft.com/office/drawing/2014/main" id="{EBCD7D13-DD9D-844F-A561-8FF750528586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7" name="Freeform 626">
                  <a:extLst>
                    <a:ext uri="{FF2B5EF4-FFF2-40B4-BE49-F238E27FC236}">
                      <a16:creationId xmlns:a16="http://schemas.microsoft.com/office/drawing/2014/main" id="{2A1B4FDA-79C1-B6C0-2586-2901CA3FFF7C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46" name="Group 98">
                <a:extLst>
                  <a:ext uri="{FF2B5EF4-FFF2-40B4-BE49-F238E27FC236}">
                    <a16:creationId xmlns:a16="http://schemas.microsoft.com/office/drawing/2014/main" id="{1D4D5FDF-ED96-7F4E-28DB-63A9B5D38B6A}"/>
                  </a:ext>
                </a:extLst>
              </p:cNvPr>
              <p:cNvGrpSpPr/>
              <p:nvPr/>
            </p:nvGrpSpPr>
            <p:grpSpPr>
              <a:xfrm rot="19646118">
                <a:off x="3793172" y="2396464"/>
                <a:ext cx="609600" cy="681803"/>
                <a:chOff x="4038600" y="1676400"/>
                <a:chExt cx="609600" cy="681803"/>
              </a:xfrm>
            </p:grpSpPr>
            <p:sp>
              <p:nvSpPr>
                <p:cNvPr id="618" name="Oval 617">
                  <a:extLst>
                    <a:ext uri="{FF2B5EF4-FFF2-40B4-BE49-F238E27FC236}">
                      <a16:creationId xmlns:a16="http://schemas.microsoft.com/office/drawing/2014/main" id="{314D5FC2-5902-1050-70DC-685B7529FF7D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19" name="Oval 618">
                  <a:extLst>
                    <a:ext uri="{FF2B5EF4-FFF2-40B4-BE49-F238E27FC236}">
                      <a16:creationId xmlns:a16="http://schemas.microsoft.com/office/drawing/2014/main" id="{2C3507E5-3080-332B-9C35-E35FC772B130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0" name="Oval 619">
                  <a:extLst>
                    <a:ext uri="{FF2B5EF4-FFF2-40B4-BE49-F238E27FC236}">
                      <a16:creationId xmlns:a16="http://schemas.microsoft.com/office/drawing/2014/main" id="{787A5DA7-58B3-ED1C-0994-68FC2BDBABB7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1" name="Oval 620">
                  <a:extLst>
                    <a:ext uri="{FF2B5EF4-FFF2-40B4-BE49-F238E27FC236}">
                      <a16:creationId xmlns:a16="http://schemas.microsoft.com/office/drawing/2014/main" id="{8448BEFA-DDB5-D510-4106-CF50ED0AAFEC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22" name="Freeform 621">
                  <a:extLst>
                    <a:ext uri="{FF2B5EF4-FFF2-40B4-BE49-F238E27FC236}">
                      <a16:creationId xmlns:a16="http://schemas.microsoft.com/office/drawing/2014/main" id="{C3A4C4E7-8727-46EE-04A0-E2C9B9FC054B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2" name="Group 104">
                <a:extLst>
                  <a:ext uri="{FF2B5EF4-FFF2-40B4-BE49-F238E27FC236}">
                    <a16:creationId xmlns:a16="http://schemas.microsoft.com/office/drawing/2014/main" id="{FB1FCB32-9C5D-7576-6A7F-356726CB06D6}"/>
                  </a:ext>
                </a:extLst>
              </p:cNvPr>
              <p:cNvGrpSpPr/>
              <p:nvPr/>
            </p:nvGrpSpPr>
            <p:grpSpPr>
              <a:xfrm rot="10800000">
                <a:off x="3505200" y="1905000"/>
                <a:ext cx="609600" cy="681803"/>
                <a:chOff x="4038600" y="1676400"/>
                <a:chExt cx="609600" cy="681803"/>
              </a:xfrm>
            </p:grpSpPr>
            <p:sp>
              <p:nvSpPr>
                <p:cNvPr id="613" name="Oval 612">
                  <a:extLst>
                    <a:ext uri="{FF2B5EF4-FFF2-40B4-BE49-F238E27FC236}">
                      <a16:creationId xmlns:a16="http://schemas.microsoft.com/office/drawing/2014/main" id="{59694CBC-5AF9-9B28-F977-993A0D565760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14" name="Oval 613">
                  <a:extLst>
                    <a:ext uri="{FF2B5EF4-FFF2-40B4-BE49-F238E27FC236}">
                      <a16:creationId xmlns:a16="http://schemas.microsoft.com/office/drawing/2014/main" id="{4F37E17B-D3C3-6B6D-FFAF-3C14664E8A62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15" name="Oval 614">
                  <a:extLst>
                    <a:ext uri="{FF2B5EF4-FFF2-40B4-BE49-F238E27FC236}">
                      <a16:creationId xmlns:a16="http://schemas.microsoft.com/office/drawing/2014/main" id="{432B7153-5170-D39E-5644-05A7BADC0BE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16" name="Oval 615">
                  <a:extLst>
                    <a:ext uri="{FF2B5EF4-FFF2-40B4-BE49-F238E27FC236}">
                      <a16:creationId xmlns:a16="http://schemas.microsoft.com/office/drawing/2014/main" id="{3A53B7EB-755E-AC0B-A766-89BB96AE617A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17" name="Freeform 616">
                  <a:extLst>
                    <a:ext uri="{FF2B5EF4-FFF2-40B4-BE49-F238E27FC236}">
                      <a16:creationId xmlns:a16="http://schemas.microsoft.com/office/drawing/2014/main" id="{58B1BFF1-F974-EA2F-B839-6E014567FBC7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3" name="Group 110">
                <a:extLst>
                  <a:ext uri="{FF2B5EF4-FFF2-40B4-BE49-F238E27FC236}">
                    <a16:creationId xmlns:a16="http://schemas.microsoft.com/office/drawing/2014/main" id="{08D6719D-1184-6C5F-8E13-9F3469D3791E}"/>
                  </a:ext>
                </a:extLst>
              </p:cNvPr>
              <p:cNvGrpSpPr/>
              <p:nvPr/>
            </p:nvGrpSpPr>
            <p:grpSpPr>
              <a:xfrm>
                <a:off x="3429000" y="2514600"/>
                <a:ext cx="609600" cy="681803"/>
                <a:chOff x="4038600" y="1676400"/>
                <a:chExt cx="609600" cy="681803"/>
              </a:xfrm>
            </p:grpSpPr>
            <p:sp>
              <p:nvSpPr>
                <p:cNvPr id="608" name="Oval 607">
                  <a:extLst>
                    <a:ext uri="{FF2B5EF4-FFF2-40B4-BE49-F238E27FC236}">
                      <a16:creationId xmlns:a16="http://schemas.microsoft.com/office/drawing/2014/main" id="{73E17314-A486-4F98-8E87-3E77018AB23C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09" name="Oval 608">
                  <a:extLst>
                    <a:ext uri="{FF2B5EF4-FFF2-40B4-BE49-F238E27FC236}">
                      <a16:creationId xmlns:a16="http://schemas.microsoft.com/office/drawing/2014/main" id="{36EE2D3D-0568-3EBA-4141-36479BA9687A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10" name="Oval 609">
                  <a:extLst>
                    <a:ext uri="{FF2B5EF4-FFF2-40B4-BE49-F238E27FC236}">
                      <a16:creationId xmlns:a16="http://schemas.microsoft.com/office/drawing/2014/main" id="{205A7B45-4B64-2BEF-EB81-E95C6172905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11" name="Oval 610">
                  <a:extLst>
                    <a:ext uri="{FF2B5EF4-FFF2-40B4-BE49-F238E27FC236}">
                      <a16:creationId xmlns:a16="http://schemas.microsoft.com/office/drawing/2014/main" id="{93B9B368-A3BE-2A26-43CB-E55E4B3D9346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12" name="Freeform 611">
                  <a:extLst>
                    <a:ext uri="{FF2B5EF4-FFF2-40B4-BE49-F238E27FC236}">
                      <a16:creationId xmlns:a16="http://schemas.microsoft.com/office/drawing/2014/main" id="{275A955F-D4EB-C98D-5486-16D1448747FE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7" name="Group 116">
                <a:extLst>
                  <a:ext uri="{FF2B5EF4-FFF2-40B4-BE49-F238E27FC236}">
                    <a16:creationId xmlns:a16="http://schemas.microsoft.com/office/drawing/2014/main" id="{77BACD15-2790-FF4E-E7E9-30F605269B36}"/>
                  </a:ext>
                </a:extLst>
              </p:cNvPr>
              <p:cNvGrpSpPr/>
              <p:nvPr/>
            </p:nvGrpSpPr>
            <p:grpSpPr>
              <a:xfrm rot="3562465">
                <a:off x="3039424" y="2381050"/>
                <a:ext cx="609600" cy="681803"/>
                <a:chOff x="4038600" y="1676400"/>
                <a:chExt cx="609600" cy="681803"/>
              </a:xfrm>
            </p:grpSpPr>
            <p:sp>
              <p:nvSpPr>
                <p:cNvPr id="603" name="Oval 602">
                  <a:extLst>
                    <a:ext uri="{FF2B5EF4-FFF2-40B4-BE49-F238E27FC236}">
                      <a16:creationId xmlns:a16="http://schemas.microsoft.com/office/drawing/2014/main" id="{2E7057DA-EE75-03B3-B203-4FF444853925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04" name="Oval 603">
                  <a:extLst>
                    <a:ext uri="{FF2B5EF4-FFF2-40B4-BE49-F238E27FC236}">
                      <a16:creationId xmlns:a16="http://schemas.microsoft.com/office/drawing/2014/main" id="{D2D0F6FE-4448-1733-9DB1-4B4DB3DFA0B9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05" name="Oval 604">
                  <a:extLst>
                    <a:ext uri="{FF2B5EF4-FFF2-40B4-BE49-F238E27FC236}">
                      <a16:creationId xmlns:a16="http://schemas.microsoft.com/office/drawing/2014/main" id="{7AB40B56-A667-8AF1-3100-7C14AB8098A7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06" name="Oval 605">
                  <a:extLst>
                    <a:ext uri="{FF2B5EF4-FFF2-40B4-BE49-F238E27FC236}">
                      <a16:creationId xmlns:a16="http://schemas.microsoft.com/office/drawing/2014/main" id="{AED521D1-ECA7-A01B-1502-C6C2553F0BBA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07" name="Freeform 606">
                  <a:extLst>
                    <a:ext uri="{FF2B5EF4-FFF2-40B4-BE49-F238E27FC236}">
                      <a16:creationId xmlns:a16="http://schemas.microsoft.com/office/drawing/2014/main" id="{DF860C14-2B52-3D32-B96C-5914F0B885C8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36" name="Group 124">
                <a:extLst>
                  <a:ext uri="{FF2B5EF4-FFF2-40B4-BE49-F238E27FC236}">
                    <a16:creationId xmlns:a16="http://schemas.microsoft.com/office/drawing/2014/main" id="{49A88E95-E4A5-0583-5661-A8CFECA24527}"/>
                  </a:ext>
                </a:extLst>
              </p:cNvPr>
              <p:cNvGrpSpPr/>
              <p:nvPr/>
            </p:nvGrpSpPr>
            <p:grpSpPr>
              <a:xfrm rot="16048005">
                <a:off x="3889564" y="2295701"/>
                <a:ext cx="227566" cy="377004"/>
                <a:chOff x="1524000" y="2743199"/>
                <a:chExt cx="227566" cy="377004"/>
              </a:xfrm>
            </p:grpSpPr>
            <p:sp>
              <p:nvSpPr>
                <p:cNvPr id="601" name="Oval 600">
                  <a:extLst>
                    <a:ext uri="{FF2B5EF4-FFF2-40B4-BE49-F238E27FC236}">
                      <a16:creationId xmlns:a16="http://schemas.microsoft.com/office/drawing/2014/main" id="{E467E15A-8971-03B8-2EF6-D041EC9A0AA8}"/>
                    </a:ext>
                  </a:extLst>
                </p:cNvPr>
                <p:cNvSpPr/>
                <p:nvPr/>
              </p:nvSpPr>
              <p:spPr>
                <a:xfrm>
                  <a:off x="1524000" y="2743199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02" name="Freeform 601">
                  <a:extLst>
                    <a:ext uri="{FF2B5EF4-FFF2-40B4-BE49-F238E27FC236}">
                      <a16:creationId xmlns:a16="http://schemas.microsoft.com/office/drawing/2014/main" id="{4CF1A0F7-F933-1858-8AF5-2C20B113E0F5}"/>
                    </a:ext>
                  </a:extLst>
                </p:cNvPr>
                <p:cNvSpPr/>
                <p:nvPr/>
              </p:nvSpPr>
              <p:spPr>
                <a:xfrm rot="5598183">
                  <a:off x="1568697" y="2937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37" name="Group 127">
                <a:extLst>
                  <a:ext uri="{FF2B5EF4-FFF2-40B4-BE49-F238E27FC236}">
                    <a16:creationId xmlns:a16="http://schemas.microsoft.com/office/drawing/2014/main" id="{43AE538C-C1FA-FC04-BC85-6E1CD64996CF}"/>
                  </a:ext>
                </a:extLst>
              </p:cNvPr>
              <p:cNvGrpSpPr/>
              <p:nvPr/>
            </p:nvGrpSpPr>
            <p:grpSpPr>
              <a:xfrm rot="5563265">
                <a:off x="3432709" y="2372501"/>
                <a:ext cx="227565" cy="377004"/>
                <a:chOff x="1600200" y="2514600"/>
                <a:chExt cx="227565" cy="377004"/>
              </a:xfrm>
            </p:grpSpPr>
            <p:sp>
              <p:nvSpPr>
                <p:cNvPr id="599" name="Oval 598">
                  <a:extLst>
                    <a:ext uri="{FF2B5EF4-FFF2-40B4-BE49-F238E27FC236}">
                      <a16:creationId xmlns:a16="http://schemas.microsoft.com/office/drawing/2014/main" id="{9F852346-B101-92E6-4B73-043D523A73C8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00" name="Freeform 599">
                  <a:extLst>
                    <a:ext uri="{FF2B5EF4-FFF2-40B4-BE49-F238E27FC236}">
                      <a16:creationId xmlns:a16="http://schemas.microsoft.com/office/drawing/2014/main" id="{CB9EE254-C5BD-EC9E-83C7-B0DA75473874}"/>
                    </a:ext>
                  </a:extLst>
                </p:cNvPr>
                <p:cNvSpPr/>
                <p:nvPr/>
              </p:nvSpPr>
              <p:spPr>
                <a:xfrm rot="5598183">
                  <a:off x="1644896" y="2708736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589" name="Oval 588">
                <a:extLst>
                  <a:ext uri="{FF2B5EF4-FFF2-40B4-BE49-F238E27FC236}">
                    <a16:creationId xmlns:a16="http://schemas.microsoft.com/office/drawing/2014/main" id="{FAC88FBD-753F-C582-18A5-99436FBF443F}"/>
                  </a:ext>
                </a:extLst>
              </p:cNvPr>
              <p:cNvSpPr/>
              <p:nvPr/>
            </p:nvSpPr>
            <p:spPr>
              <a:xfrm>
                <a:off x="4114800" y="2133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0" name="Oval 589">
                <a:extLst>
                  <a:ext uri="{FF2B5EF4-FFF2-40B4-BE49-F238E27FC236}">
                    <a16:creationId xmlns:a16="http://schemas.microsoft.com/office/drawing/2014/main" id="{5F5DE641-C4E6-9798-0442-BA0C8254FEC1}"/>
                  </a:ext>
                </a:extLst>
              </p:cNvPr>
              <p:cNvSpPr/>
              <p:nvPr/>
            </p:nvSpPr>
            <p:spPr>
              <a:xfrm>
                <a:off x="3352800" y="22098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1" name="Oval 590">
                <a:extLst>
                  <a:ext uri="{FF2B5EF4-FFF2-40B4-BE49-F238E27FC236}">
                    <a16:creationId xmlns:a16="http://schemas.microsoft.com/office/drawing/2014/main" id="{56EB2437-5907-4319-E833-AA229234F2B7}"/>
                  </a:ext>
                </a:extLst>
              </p:cNvPr>
              <p:cNvSpPr/>
              <p:nvPr/>
            </p:nvSpPr>
            <p:spPr>
              <a:xfrm>
                <a:off x="4419600" y="24384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2" name="Oval 591">
                <a:extLst>
                  <a:ext uri="{FF2B5EF4-FFF2-40B4-BE49-F238E27FC236}">
                    <a16:creationId xmlns:a16="http://schemas.microsoft.com/office/drawing/2014/main" id="{CEADB879-A1ED-D94C-6537-6D914EB27434}"/>
                  </a:ext>
                </a:extLst>
              </p:cNvPr>
              <p:cNvSpPr/>
              <p:nvPr/>
            </p:nvSpPr>
            <p:spPr>
              <a:xfrm>
                <a:off x="3733800" y="22860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3" name="Oval 592">
                <a:extLst>
                  <a:ext uri="{FF2B5EF4-FFF2-40B4-BE49-F238E27FC236}">
                    <a16:creationId xmlns:a16="http://schemas.microsoft.com/office/drawing/2014/main" id="{17B63F03-1F0F-188E-10CE-A7BFC0EBB642}"/>
                  </a:ext>
                </a:extLst>
              </p:cNvPr>
              <p:cNvSpPr/>
              <p:nvPr/>
            </p:nvSpPr>
            <p:spPr>
              <a:xfrm>
                <a:off x="3124200" y="2514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4" name="Oval 593">
                <a:extLst>
                  <a:ext uri="{FF2B5EF4-FFF2-40B4-BE49-F238E27FC236}">
                    <a16:creationId xmlns:a16="http://schemas.microsoft.com/office/drawing/2014/main" id="{EF708CA4-5567-D12D-B929-6B3CFCC37193}"/>
                  </a:ext>
                </a:extLst>
              </p:cNvPr>
              <p:cNvSpPr/>
              <p:nvPr/>
            </p:nvSpPr>
            <p:spPr>
              <a:xfrm>
                <a:off x="3886200" y="2895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5" name="Oval 594">
                <a:extLst>
                  <a:ext uri="{FF2B5EF4-FFF2-40B4-BE49-F238E27FC236}">
                    <a16:creationId xmlns:a16="http://schemas.microsoft.com/office/drawing/2014/main" id="{19D9D932-D307-9CCD-5157-FBB133D60588}"/>
                  </a:ext>
                </a:extLst>
              </p:cNvPr>
              <p:cNvSpPr/>
              <p:nvPr/>
            </p:nvSpPr>
            <p:spPr>
              <a:xfrm>
                <a:off x="3581400" y="29718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6" name="Oval 595">
                <a:extLst>
                  <a:ext uri="{FF2B5EF4-FFF2-40B4-BE49-F238E27FC236}">
                    <a16:creationId xmlns:a16="http://schemas.microsoft.com/office/drawing/2014/main" id="{FFA977BF-470F-2887-F9BE-BC1472AF7207}"/>
                  </a:ext>
                </a:extLst>
              </p:cNvPr>
              <p:cNvSpPr/>
              <p:nvPr/>
            </p:nvSpPr>
            <p:spPr>
              <a:xfrm>
                <a:off x="3810000" y="20574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7" name="Oval 596">
                <a:extLst>
                  <a:ext uri="{FF2B5EF4-FFF2-40B4-BE49-F238E27FC236}">
                    <a16:creationId xmlns:a16="http://schemas.microsoft.com/office/drawing/2014/main" id="{6BAD7BB6-9858-B74B-8A32-51E8D086F9D8}"/>
                  </a:ext>
                </a:extLst>
              </p:cNvPr>
              <p:cNvSpPr/>
              <p:nvPr/>
            </p:nvSpPr>
            <p:spPr>
              <a:xfrm>
                <a:off x="3124200" y="2133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8" name="Oval 597">
                <a:extLst>
                  <a:ext uri="{FF2B5EF4-FFF2-40B4-BE49-F238E27FC236}">
                    <a16:creationId xmlns:a16="http://schemas.microsoft.com/office/drawing/2014/main" id="{3BF2B8C3-D66F-23C9-0B3B-C73229EF2A61}"/>
                  </a:ext>
                </a:extLst>
              </p:cNvPr>
              <p:cNvSpPr/>
              <p:nvPr/>
            </p:nvSpPr>
            <p:spPr>
              <a:xfrm>
                <a:off x="3352800" y="2895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F7C4720A-49F6-FBB7-C789-D85837B1F86D}"/>
                </a:ext>
              </a:extLst>
            </p:cNvPr>
            <p:cNvSpPr/>
            <p:nvPr/>
          </p:nvSpPr>
          <p:spPr>
            <a:xfrm>
              <a:off x="6931333" y="4267558"/>
              <a:ext cx="685625" cy="685800"/>
            </a:xfrm>
            <a:prstGeom prst="ellipse">
              <a:avLst/>
            </a:prstGeom>
            <a:solidFill>
              <a:srgbClr val="DDD9C3">
                <a:alpha val="8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9" name="Oval 698">
              <a:extLst>
                <a:ext uri="{FF2B5EF4-FFF2-40B4-BE49-F238E27FC236}">
                  <a16:creationId xmlns:a16="http://schemas.microsoft.com/office/drawing/2014/main" id="{2B86176C-FDAE-9D98-C0B1-0BBBDF57B219}"/>
                </a:ext>
              </a:extLst>
            </p:cNvPr>
            <p:cNvSpPr/>
            <p:nvPr/>
          </p:nvSpPr>
          <p:spPr>
            <a:xfrm>
              <a:off x="6324600" y="5562600"/>
              <a:ext cx="685800" cy="685800"/>
            </a:xfrm>
            <a:prstGeom prst="ellipse">
              <a:avLst/>
            </a:prstGeom>
            <a:gradFill flip="none" rotWithShape="1">
              <a:gsLst>
                <a:gs pos="0">
                  <a:srgbClr val="DDD9C3"/>
                </a:gs>
                <a:gs pos="72000">
                  <a:srgbClr val="C2D1ED">
                    <a:alpha val="73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0" name="Oval 699">
              <a:extLst>
                <a:ext uri="{FF2B5EF4-FFF2-40B4-BE49-F238E27FC236}">
                  <a16:creationId xmlns:a16="http://schemas.microsoft.com/office/drawing/2014/main" id="{85ADAC6B-FB65-10E2-5925-19E3DDB804B2}"/>
                </a:ext>
              </a:extLst>
            </p:cNvPr>
            <p:cNvSpPr/>
            <p:nvPr/>
          </p:nvSpPr>
          <p:spPr>
            <a:xfrm>
              <a:off x="7391400" y="5638800"/>
              <a:ext cx="685800" cy="685800"/>
            </a:xfrm>
            <a:prstGeom prst="ellipse">
              <a:avLst/>
            </a:prstGeom>
            <a:gradFill flip="none" rotWithShape="1">
              <a:gsLst>
                <a:gs pos="0">
                  <a:srgbClr val="DDD9C3"/>
                </a:gs>
                <a:gs pos="72000">
                  <a:srgbClr val="C2D1ED">
                    <a:alpha val="73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03" name="Rectangle 702">
            <a:extLst>
              <a:ext uri="{FF2B5EF4-FFF2-40B4-BE49-F238E27FC236}">
                <a16:creationId xmlns:a16="http://schemas.microsoft.com/office/drawing/2014/main" id="{94EA4679-79CC-93AB-E401-34E1D193B0D9}"/>
              </a:ext>
            </a:extLst>
          </p:cNvPr>
          <p:cNvSpPr/>
          <p:nvPr/>
        </p:nvSpPr>
        <p:spPr>
          <a:xfrm>
            <a:off x="8229600" y="38862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grpSp>
        <p:nvGrpSpPr>
          <p:cNvPr id="1538" name="Group 703">
            <a:extLst>
              <a:ext uri="{FF2B5EF4-FFF2-40B4-BE49-F238E27FC236}">
                <a16:creationId xmlns:a16="http://schemas.microsoft.com/office/drawing/2014/main" id="{55EE572B-E820-2E2C-C732-3A447888E4C6}"/>
              </a:ext>
            </a:extLst>
          </p:cNvPr>
          <p:cNvGrpSpPr>
            <a:grpSpLocks/>
          </p:cNvGrpSpPr>
          <p:nvPr/>
        </p:nvGrpSpPr>
        <p:grpSpPr bwMode="auto">
          <a:xfrm rot="-2300991">
            <a:off x="7094538" y="3101975"/>
            <a:ext cx="685800" cy="762000"/>
            <a:chOff x="6324600" y="4267200"/>
            <a:chExt cx="1752600" cy="2057400"/>
          </a:xfrm>
        </p:grpSpPr>
        <p:grpSp>
          <p:nvGrpSpPr>
            <p:cNvPr id="1539" name="Group 566">
              <a:extLst>
                <a:ext uri="{FF2B5EF4-FFF2-40B4-BE49-F238E27FC236}">
                  <a16:creationId xmlns:a16="http://schemas.microsoft.com/office/drawing/2014/main" id="{F874BB87-384A-360E-F024-2CAE0AD9FEAE}"/>
                </a:ext>
              </a:extLst>
            </p:cNvPr>
            <p:cNvGrpSpPr/>
            <p:nvPr/>
          </p:nvGrpSpPr>
          <p:grpSpPr>
            <a:xfrm>
              <a:off x="6477005" y="4495808"/>
              <a:ext cx="1447797" cy="1600200"/>
              <a:chOff x="2603977" y="1452531"/>
              <a:chExt cx="2151205" cy="221563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540" name="Group 13">
                <a:extLst>
                  <a:ext uri="{FF2B5EF4-FFF2-40B4-BE49-F238E27FC236}">
                    <a16:creationId xmlns:a16="http://schemas.microsoft.com/office/drawing/2014/main" id="{DDAEC606-C289-7943-A74C-43302CEC8123}"/>
                  </a:ext>
                </a:extLst>
              </p:cNvPr>
              <p:cNvGrpSpPr/>
              <p:nvPr/>
            </p:nvGrpSpPr>
            <p:grpSpPr>
              <a:xfrm>
                <a:off x="3048000" y="2133600"/>
                <a:ext cx="609600" cy="681803"/>
                <a:chOff x="4038600" y="1676400"/>
                <a:chExt cx="609600" cy="681803"/>
              </a:xfrm>
            </p:grpSpPr>
            <p:sp>
              <p:nvSpPr>
                <p:cNvPr id="834" name="Oval 4">
                  <a:extLst>
                    <a:ext uri="{FF2B5EF4-FFF2-40B4-BE49-F238E27FC236}">
                      <a16:creationId xmlns:a16="http://schemas.microsoft.com/office/drawing/2014/main" id="{9731308C-7FC7-0B16-FD11-A351A3D74088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5" name="Oval 5">
                  <a:extLst>
                    <a:ext uri="{FF2B5EF4-FFF2-40B4-BE49-F238E27FC236}">
                      <a16:creationId xmlns:a16="http://schemas.microsoft.com/office/drawing/2014/main" id="{189A0B25-6C86-0070-9EDD-129A9B1F22DF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6" name="Oval 6">
                  <a:extLst>
                    <a:ext uri="{FF2B5EF4-FFF2-40B4-BE49-F238E27FC236}">
                      <a16:creationId xmlns:a16="http://schemas.microsoft.com/office/drawing/2014/main" id="{51A18D01-78A1-D890-88C5-CAA039C6C855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7" name="Oval 3">
                  <a:extLst>
                    <a:ext uri="{FF2B5EF4-FFF2-40B4-BE49-F238E27FC236}">
                      <a16:creationId xmlns:a16="http://schemas.microsoft.com/office/drawing/2014/main" id="{76E57A7C-FFBD-7414-5000-52A8AC8969B1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8" name="Freeform 7">
                  <a:extLst>
                    <a:ext uri="{FF2B5EF4-FFF2-40B4-BE49-F238E27FC236}">
                      <a16:creationId xmlns:a16="http://schemas.microsoft.com/office/drawing/2014/main" id="{6A8EBF19-99CB-C667-52D1-E80F121B7239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1" name="Group 14">
                <a:extLst>
                  <a:ext uri="{FF2B5EF4-FFF2-40B4-BE49-F238E27FC236}">
                    <a16:creationId xmlns:a16="http://schemas.microsoft.com/office/drawing/2014/main" id="{6797C1EF-0650-FC27-BCFA-C056CDD4699A}"/>
                  </a:ext>
                </a:extLst>
              </p:cNvPr>
              <p:cNvGrpSpPr/>
              <p:nvPr/>
            </p:nvGrpSpPr>
            <p:grpSpPr>
              <a:xfrm>
                <a:off x="3810000" y="2819400"/>
                <a:ext cx="609600" cy="681803"/>
                <a:chOff x="4038600" y="1676400"/>
                <a:chExt cx="609600" cy="681803"/>
              </a:xfrm>
            </p:grpSpPr>
            <p:sp>
              <p:nvSpPr>
                <p:cNvPr id="829" name="Oval 15">
                  <a:extLst>
                    <a:ext uri="{FF2B5EF4-FFF2-40B4-BE49-F238E27FC236}">
                      <a16:creationId xmlns:a16="http://schemas.microsoft.com/office/drawing/2014/main" id="{369D5BB0-F904-C2A6-4442-39A5CB5DC230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0" name="Oval 16">
                  <a:extLst>
                    <a:ext uri="{FF2B5EF4-FFF2-40B4-BE49-F238E27FC236}">
                      <a16:creationId xmlns:a16="http://schemas.microsoft.com/office/drawing/2014/main" id="{D63392B3-0B6E-B829-D15E-DB26290B3B5A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1" name="Oval 17">
                  <a:extLst>
                    <a:ext uri="{FF2B5EF4-FFF2-40B4-BE49-F238E27FC236}">
                      <a16:creationId xmlns:a16="http://schemas.microsoft.com/office/drawing/2014/main" id="{8CB68518-E8F3-D0BA-C659-B7B0A028F04F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2" name="Oval 18">
                  <a:extLst>
                    <a:ext uri="{FF2B5EF4-FFF2-40B4-BE49-F238E27FC236}">
                      <a16:creationId xmlns:a16="http://schemas.microsoft.com/office/drawing/2014/main" id="{80DE13DB-6BA5-4319-6907-B3322C8EC04E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3" name="Freeform 19">
                  <a:extLst>
                    <a:ext uri="{FF2B5EF4-FFF2-40B4-BE49-F238E27FC236}">
                      <a16:creationId xmlns:a16="http://schemas.microsoft.com/office/drawing/2014/main" id="{013E963D-1691-73E7-7FF3-F05AB6314FB0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2" name="Group 20">
                <a:extLst>
                  <a:ext uri="{FF2B5EF4-FFF2-40B4-BE49-F238E27FC236}">
                    <a16:creationId xmlns:a16="http://schemas.microsoft.com/office/drawing/2014/main" id="{DD4C5080-A633-1B64-09ED-88AC0E0B362B}"/>
                  </a:ext>
                </a:extLst>
              </p:cNvPr>
              <p:cNvGrpSpPr/>
              <p:nvPr/>
            </p:nvGrpSpPr>
            <p:grpSpPr>
              <a:xfrm rot="1351612">
                <a:off x="3383950" y="2986363"/>
                <a:ext cx="609600" cy="681803"/>
                <a:chOff x="4038600" y="1676400"/>
                <a:chExt cx="609600" cy="681803"/>
              </a:xfrm>
            </p:grpSpPr>
            <p:sp>
              <p:nvSpPr>
                <p:cNvPr id="824" name="Oval 21">
                  <a:extLst>
                    <a:ext uri="{FF2B5EF4-FFF2-40B4-BE49-F238E27FC236}">
                      <a16:creationId xmlns:a16="http://schemas.microsoft.com/office/drawing/2014/main" id="{B659AEC1-CC99-DA8C-4ADD-3FC5217F9704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5" name="Oval 22">
                  <a:extLst>
                    <a:ext uri="{FF2B5EF4-FFF2-40B4-BE49-F238E27FC236}">
                      <a16:creationId xmlns:a16="http://schemas.microsoft.com/office/drawing/2014/main" id="{157EDDA1-08CF-9702-81DA-3E43176B203F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6" name="Oval 23">
                  <a:extLst>
                    <a:ext uri="{FF2B5EF4-FFF2-40B4-BE49-F238E27FC236}">
                      <a16:creationId xmlns:a16="http://schemas.microsoft.com/office/drawing/2014/main" id="{8F8CC1F0-F52A-8D23-B31C-FCC5DB90D733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7" name="Oval 24">
                  <a:extLst>
                    <a:ext uri="{FF2B5EF4-FFF2-40B4-BE49-F238E27FC236}">
                      <a16:creationId xmlns:a16="http://schemas.microsoft.com/office/drawing/2014/main" id="{A27A473E-9114-CE80-1D22-1C082434F1A2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8" name="Freeform 25">
                  <a:extLst>
                    <a:ext uri="{FF2B5EF4-FFF2-40B4-BE49-F238E27FC236}">
                      <a16:creationId xmlns:a16="http://schemas.microsoft.com/office/drawing/2014/main" id="{35CA6F6B-DBD6-02EB-EE56-5BE9EC45DD23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3" name="Group 26">
                <a:extLst>
                  <a:ext uri="{FF2B5EF4-FFF2-40B4-BE49-F238E27FC236}">
                    <a16:creationId xmlns:a16="http://schemas.microsoft.com/office/drawing/2014/main" id="{C2E34C30-243E-B936-D99D-E792C4ABBD77}"/>
                  </a:ext>
                </a:extLst>
              </p:cNvPr>
              <p:cNvGrpSpPr/>
              <p:nvPr/>
            </p:nvGrpSpPr>
            <p:grpSpPr>
              <a:xfrm rot="3795826">
                <a:off x="2956179" y="2827878"/>
                <a:ext cx="609600" cy="681803"/>
                <a:chOff x="4038600" y="1676400"/>
                <a:chExt cx="609600" cy="681803"/>
              </a:xfrm>
            </p:grpSpPr>
            <p:sp>
              <p:nvSpPr>
                <p:cNvPr id="819" name="Oval 818">
                  <a:extLst>
                    <a:ext uri="{FF2B5EF4-FFF2-40B4-BE49-F238E27FC236}">
                      <a16:creationId xmlns:a16="http://schemas.microsoft.com/office/drawing/2014/main" id="{6CC1253D-A5EE-27AF-67B4-5D3B2964135B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0" name="Oval 819">
                  <a:extLst>
                    <a:ext uri="{FF2B5EF4-FFF2-40B4-BE49-F238E27FC236}">
                      <a16:creationId xmlns:a16="http://schemas.microsoft.com/office/drawing/2014/main" id="{F61DE05A-22B6-DA0A-8B10-86F7F2A641DD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1" name="Oval 820">
                  <a:extLst>
                    <a:ext uri="{FF2B5EF4-FFF2-40B4-BE49-F238E27FC236}">
                      <a16:creationId xmlns:a16="http://schemas.microsoft.com/office/drawing/2014/main" id="{CD9A97AC-C981-053F-BD77-185E70E05C19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2" name="Oval 821">
                  <a:extLst>
                    <a:ext uri="{FF2B5EF4-FFF2-40B4-BE49-F238E27FC236}">
                      <a16:creationId xmlns:a16="http://schemas.microsoft.com/office/drawing/2014/main" id="{43BDB34F-F969-60D4-84F1-D7E1215A21D5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3" name="Freeform 822">
                  <a:extLst>
                    <a:ext uri="{FF2B5EF4-FFF2-40B4-BE49-F238E27FC236}">
                      <a16:creationId xmlns:a16="http://schemas.microsoft.com/office/drawing/2014/main" id="{20F4BE0C-CA30-DE45-A102-1FFB34368012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4" name="Group 38">
                <a:extLst>
                  <a:ext uri="{FF2B5EF4-FFF2-40B4-BE49-F238E27FC236}">
                    <a16:creationId xmlns:a16="http://schemas.microsoft.com/office/drawing/2014/main" id="{25DA6E54-65E0-930F-796F-101B764DF828}"/>
                  </a:ext>
                </a:extLst>
              </p:cNvPr>
              <p:cNvGrpSpPr/>
              <p:nvPr/>
            </p:nvGrpSpPr>
            <p:grpSpPr>
              <a:xfrm rot="6720323">
                <a:off x="2640079" y="2050628"/>
                <a:ext cx="609600" cy="681803"/>
                <a:chOff x="4038600" y="1676400"/>
                <a:chExt cx="609600" cy="681803"/>
              </a:xfrm>
            </p:grpSpPr>
            <p:sp>
              <p:nvSpPr>
                <p:cNvPr id="814" name="Oval 813">
                  <a:extLst>
                    <a:ext uri="{FF2B5EF4-FFF2-40B4-BE49-F238E27FC236}">
                      <a16:creationId xmlns:a16="http://schemas.microsoft.com/office/drawing/2014/main" id="{19713D91-1C69-D179-1991-CE278A61D3A1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5" name="Oval 814">
                  <a:extLst>
                    <a:ext uri="{FF2B5EF4-FFF2-40B4-BE49-F238E27FC236}">
                      <a16:creationId xmlns:a16="http://schemas.microsoft.com/office/drawing/2014/main" id="{41F3E2A4-616C-7563-F36D-1144B47FBEDF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6" name="Oval 815">
                  <a:extLst>
                    <a:ext uri="{FF2B5EF4-FFF2-40B4-BE49-F238E27FC236}">
                      <a16:creationId xmlns:a16="http://schemas.microsoft.com/office/drawing/2014/main" id="{CC71DCAA-527D-4AEC-1585-2FBC12EE90BE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7" name="Oval 816">
                  <a:extLst>
                    <a:ext uri="{FF2B5EF4-FFF2-40B4-BE49-F238E27FC236}">
                      <a16:creationId xmlns:a16="http://schemas.microsoft.com/office/drawing/2014/main" id="{856A4C6C-35C9-4608-C33C-8FD6E5ABD268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8" name="Freeform 817">
                  <a:extLst>
                    <a:ext uri="{FF2B5EF4-FFF2-40B4-BE49-F238E27FC236}">
                      <a16:creationId xmlns:a16="http://schemas.microsoft.com/office/drawing/2014/main" id="{EA7779D7-E741-3CF4-9900-E9A153D9DD15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5" name="Group 44">
                <a:extLst>
                  <a:ext uri="{FF2B5EF4-FFF2-40B4-BE49-F238E27FC236}">
                    <a16:creationId xmlns:a16="http://schemas.microsoft.com/office/drawing/2014/main" id="{D1B22007-FE5B-EDD3-955C-4D067DAB0924}"/>
                  </a:ext>
                </a:extLst>
              </p:cNvPr>
              <p:cNvGrpSpPr/>
              <p:nvPr/>
            </p:nvGrpSpPr>
            <p:grpSpPr>
              <a:xfrm rot="8800685">
                <a:off x="2804167" y="1635399"/>
                <a:ext cx="609600" cy="681803"/>
                <a:chOff x="4038600" y="1676400"/>
                <a:chExt cx="609600" cy="681803"/>
              </a:xfrm>
            </p:grpSpPr>
            <p:sp>
              <p:nvSpPr>
                <p:cNvPr id="809" name="Oval 808">
                  <a:extLst>
                    <a:ext uri="{FF2B5EF4-FFF2-40B4-BE49-F238E27FC236}">
                      <a16:creationId xmlns:a16="http://schemas.microsoft.com/office/drawing/2014/main" id="{56C79E96-4711-9D2F-1C2C-BD2C10426475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0" name="Oval 809">
                  <a:extLst>
                    <a:ext uri="{FF2B5EF4-FFF2-40B4-BE49-F238E27FC236}">
                      <a16:creationId xmlns:a16="http://schemas.microsoft.com/office/drawing/2014/main" id="{66B7EA05-7384-806C-69E1-5270A9C72278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1" name="Oval 810">
                  <a:extLst>
                    <a:ext uri="{FF2B5EF4-FFF2-40B4-BE49-F238E27FC236}">
                      <a16:creationId xmlns:a16="http://schemas.microsoft.com/office/drawing/2014/main" id="{70DFED9C-21E7-C1FF-C8E8-75BD7DB0A1E9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2" name="Oval 811">
                  <a:extLst>
                    <a:ext uri="{FF2B5EF4-FFF2-40B4-BE49-F238E27FC236}">
                      <a16:creationId xmlns:a16="http://schemas.microsoft.com/office/drawing/2014/main" id="{37FC136F-A401-2C77-B66D-818F77CEC6B7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3" name="Freeform 812">
                  <a:extLst>
                    <a:ext uri="{FF2B5EF4-FFF2-40B4-BE49-F238E27FC236}">
                      <a16:creationId xmlns:a16="http://schemas.microsoft.com/office/drawing/2014/main" id="{89186772-D0FE-2F14-7EFD-EA23BC0F3F81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6" name="Group 50">
                <a:extLst>
                  <a:ext uri="{FF2B5EF4-FFF2-40B4-BE49-F238E27FC236}">
                    <a16:creationId xmlns:a16="http://schemas.microsoft.com/office/drawing/2014/main" id="{CA9C40D5-AAF7-D74B-FF8B-4223678ED531}"/>
                  </a:ext>
                </a:extLst>
              </p:cNvPr>
              <p:cNvGrpSpPr/>
              <p:nvPr/>
            </p:nvGrpSpPr>
            <p:grpSpPr>
              <a:xfrm rot="11945153">
                <a:off x="3295120" y="1452531"/>
                <a:ext cx="609600" cy="681803"/>
                <a:chOff x="4038600" y="1676400"/>
                <a:chExt cx="609600" cy="681803"/>
              </a:xfrm>
            </p:grpSpPr>
            <p:sp>
              <p:nvSpPr>
                <p:cNvPr id="804" name="Oval 803">
                  <a:extLst>
                    <a:ext uri="{FF2B5EF4-FFF2-40B4-BE49-F238E27FC236}">
                      <a16:creationId xmlns:a16="http://schemas.microsoft.com/office/drawing/2014/main" id="{2D35D213-5E3F-5F98-3046-A9E2BD120C2A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5" name="Oval 804">
                  <a:extLst>
                    <a:ext uri="{FF2B5EF4-FFF2-40B4-BE49-F238E27FC236}">
                      <a16:creationId xmlns:a16="http://schemas.microsoft.com/office/drawing/2014/main" id="{5182F7D1-318D-E1E9-6AE6-E1D2C9095FF6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6" name="Oval 805">
                  <a:extLst>
                    <a:ext uri="{FF2B5EF4-FFF2-40B4-BE49-F238E27FC236}">
                      <a16:creationId xmlns:a16="http://schemas.microsoft.com/office/drawing/2014/main" id="{CF92164A-4B81-F723-7840-5198184BBC5C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7" name="Oval 806">
                  <a:extLst>
                    <a:ext uri="{FF2B5EF4-FFF2-40B4-BE49-F238E27FC236}">
                      <a16:creationId xmlns:a16="http://schemas.microsoft.com/office/drawing/2014/main" id="{8DCF37D0-CC72-D8BE-C1BE-2D719645FDCD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8" name="Freeform 807">
                  <a:extLst>
                    <a:ext uri="{FF2B5EF4-FFF2-40B4-BE49-F238E27FC236}">
                      <a16:creationId xmlns:a16="http://schemas.microsoft.com/office/drawing/2014/main" id="{0ABAE63A-9054-B3E9-0682-DD45BC3D5524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7" name="Group 56">
                <a:extLst>
                  <a:ext uri="{FF2B5EF4-FFF2-40B4-BE49-F238E27FC236}">
                    <a16:creationId xmlns:a16="http://schemas.microsoft.com/office/drawing/2014/main" id="{0CCABA1D-2F39-CD9F-03BE-266F683F736F}"/>
                  </a:ext>
                </a:extLst>
              </p:cNvPr>
              <p:cNvGrpSpPr/>
              <p:nvPr/>
            </p:nvGrpSpPr>
            <p:grpSpPr>
              <a:xfrm rot="10480501">
                <a:off x="3154522" y="1627016"/>
                <a:ext cx="609600" cy="681803"/>
                <a:chOff x="4038600" y="1676400"/>
                <a:chExt cx="609600" cy="681803"/>
              </a:xfrm>
            </p:grpSpPr>
            <p:sp>
              <p:nvSpPr>
                <p:cNvPr id="799" name="Oval 798">
                  <a:extLst>
                    <a:ext uri="{FF2B5EF4-FFF2-40B4-BE49-F238E27FC236}">
                      <a16:creationId xmlns:a16="http://schemas.microsoft.com/office/drawing/2014/main" id="{22A3AF62-107B-B709-FCA9-ADC44A9CF3CF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0" name="Oval 799">
                  <a:extLst>
                    <a:ext uri="{FF2B5EF4-FFF2-40B4-BE49-F238E27FC236}">
                      <a16:creationId xmlns:a16="http://schemas.microsoft.com/office/drawing/2014/main" id="{FF495148-4823-638F-00CB-CAF2BD15AD3F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1" name="Oval 800">
                  <a:extLst>
                    <a:ext uri="{FF2B5EF4-FFF2-40B4-BE49-F238E27FC236}">
                      <a16:creationId xmlns:a16="http://schemas.microsoft.com/office/drawing/2014/main" id="{9BF6695D-11E8-76B8-E2FA-51B92B73416F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2" name="Oval 801">
                  <a:extLst>
                    <a:ext uri="{FF2B5EF4-FFF2-40B4-BE49-F238E27FC236}">
                      <a16:creationId xmlns:a16="http://schemas.microsoft.com/office/drawing/2014/main" id="{71A4DFDE-33F3-C929-0F8E-28B731495D7B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3" name="Freeform 802">
                  <a:extLst>
                    <a:ext uri="{FF2B5EF4-FFF2-40B4-BE49-F238E27FC236}">
                      <a16:creationId xmlns:a16="http://schemas.microsoft.com/office/drawing/2014/main" id="{4D5BDF3B-00AA-586F-BE1F-8009E20A2F2E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8" name="Group 62">
                <a:extLst>
                  <a:ext uri="{FF2B5EF4-FFF2-40B4-BE49-F238E27FC236}">
                    <a16:creationId xmlns:a16="http://schemas.microsoft.com/office/drawing/2014/main" id="{9649AAA3-ECBC-9891-1DBF-1BEF2C750713}"/>
                  </a:ext>
                </a:extLst>
              </p:cNvPr>
              <p:cNvGrpSpPr/>
              <p:nvPr/>
            </p:nvGrpSpPr>
            <p:grpSpPr>
              <a:xfrm rot="15974092">
                <a:off x="3865375" y="1662027"/>
                <a:ext cx="609600" cy="681803"/>
                <a:chOff x="4038600" y="1676400"/>
                <a:chExt cx="609600" cy="681803"/>
              </a:xfrm>
            </p:grpSpPr>
            <p:sp>
              <p:nvSpPr>
                <p:cNvPr id="794" name="Oval 793">
                  <a:extLst>
                    <a:ext uri="{FF2B5EF4-FFF2-40B4-BE49-F238E27FC236}">
                      <a16:creationId xmlns:a16="http://schemas.microsoft.com/office/drawing/2014/main" id="{02552EC3-D111-5987-B693-B375FD239FFE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5" name="Oval 794">
                  <a:extLst>
                    <a:ext uri="{FF2B5EF4-FFF2-40B4-BE49-F238E27FC236}">
                      <a16:creationId xmlns:a16="http://schemas.microsoft.com/office/drawing/2014/main" id="{6042CF1B-7445-6BF0-C8FD-C79CFBA3F7B9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6" name="Oval 795">
                  <a:extLst>
                    <a:ext uri="{FF2B5EF4-FFF2-40B4-BE49-F238E27FC236}">
                      <a16:creationId xmlns:a16="http://schemas.microsoft.com/office/drawing/2014/main" id="{5A88F443-BE12-27D7-247C-0868B270098F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7" name="Oval 796">
                  <a:extLst>
                    <a:ext uri="{FF2B5EF4-FFF2-40B4-BE49-F238E27FC236}">
                      <a16:creationId xmlns:a16="http://schemas.microsoft.com/office/drawing/2014/main" id="{144DF99F-2F20-9084-B2DA-5B6DD441D158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8" name="Freeform 797">
                  <a:extLst>
                    <a:ext uri="{FF2B5EF4-FFF2-40B4-BE49-F238E27FC236}">
                      <a16:creationId xmlns:a16="http://schemas.microsoft.com/office/drawing/2014/main" id="{DD2DCE89-0DDE-BEEB-8F89-509E1A016B0E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49" name="Group 68">
                <a:extLst>
                  <a:ext uri="{FF2B5EF4-FFF2-40B4-BE49-F238E27FC236}">
                    <a16:creationId xmlns:a16="http://schemas.microsoft.com/office/drawing/2014/main" id="{6695C011-C36D-D034-DA61-23AE5C9D3200}"/>
                  </a:ext>
                </a:extLst>
              </p:cNvPr>
              <p:cNvGrpSpPr/>
              <p:nvPr/>
            </p:nvGrpSpPr>
            <p:grpSpPr>
              <a:xfrm rot="13869619">
                <a:off x="3657088" y="1558104"/>
                <a:ext cx="609600" cy="681803"/>
                <a:chOff x="4038600" y="1676400"/>
                <a:chExt cx="609600" cy="681803"/>
              </a:xfrm>
            </p:grpSpPr>
            <p:sp>
              <p:nvSpPr>
                <p:cNvPr id="789" name="Oval 788">
                  <a:extLst>
                    <a:ext uri="{FF2B5EF4-FFF2-40B4-BE49-F238E27FC236}">
                      <a16:creationId xmlns:a16="http://schemas.microsoft.com/office/drawing/2014/main" id="{4ED371A4-25F6-116B-B433-F6921D5D0820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0" name="Oval 789">
                  <a:extLst>
                    <a:ext uri="{FF2B5EF4-FFF2-40B4-BE49-F238E27FC236}">
                      <a16:creationId xmlns:a16="http://schemas.microsoft.com/office/drawing/2014/main" id="{02070FD7-30D7-415A-7248-E1D9908C8F63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1" name="Oval 790">
                  <a:extLst>
                    <a:ext uri="{FF2B5EF4-FFF2-40B4-BE49-F238E27FC236}">
                      <a16:creationId xmlns:a16="http://schemas.microsoft.com/office/drawing/2014/main" id="{5F0E0491-4528-A92D-B4C3-3F2C6472095A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2" name="Oval 791">
                  <a:extLst>
                    <a:ext uri="{FF2B5EF4-FFF2-40B4-BE49-F238E27FC236}">
                      <a16:creationId xmlns:a16="http://schemas.microsoft.com/office/drawing/2014/main" id="{04F949EC-DC96-2D80-C2DA-BC1300E312F6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3" name="Freeform 792">
                  <a:extLst>
                    <a:ext uri="{FF2B5EF4-FFF2-40B4-BE49-F238E27FC236}">
                      <a16:creationId xmlns:a16="http://schemas.microsoft.com/office/drawing/2014/main" id="{AB6D3558-C9DC-67DC-69C6-9F5DA19A04E2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0" name="Group 74">
                <a:extLst>
                  <a:ext uri="{FF2B5EF4-FFF2-40B4-BE49-F238E27FC236}">
                    <a16:creationId xmlns:a16="http://schemas.microsoft.com/office/drawing/2014/main" id="{842C52DC-CC38-F3E2-0C4C-4D45D20FDD49}"/>
                  </a:ext>
                </a:extLst>
              </p:cNvPr>
              <p:cNvGrpSpPr/>
              <p:nvPr/>
            </p:nvGrpSpPr>
            <p:grpSpPr>
              <a:xfrm rot="15777702">
                <a:off x="4109481" y="1832174"/>
                <a:ext cx="609600" cy="681803"/>
                <a:chOff x="4038600" y="1676400"/>
                <a:chExt cx="609600" cy="681803"/>
              </a:xfrm>
            </p:grpSpPr>
            <p:sp>
              <p:nvSpPr>
                <p:cNvPr id="784" name="Oval 783">
                  <a:extLst>
                    <a:ext uri="{FF2B5EF4-FFF2-40B4-BE49-F238E27FC236}">
                      <a16:creationId xmlns:a16="http://schemas.microsoft.com/office/drawing/2014/main" id="{053AA442-65B1-D75E-F793-25842AA29F8E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5" name="Oval 784">
                  <a:extLst>
                    <a:ext uri="{FF2B5EF4-FFF2-40B4-BE49-F238E27FC236}">
                      <a16:creationId xmlns:a16="http://schemas.microsoft.com/office/drawing/2014/main" id="{046440C2-E525-62E2-ED0D-3C9F9056F605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6" name="Oval 785">
                  <a:extLst>
                    <a:ext uri="{FF2B5EF4-FFF2-40B4-BE49-F238E27FC236}">
                      <a16:creationId xmlns:a16="http://schemas.microsoft.com/office/drawing/2014/main" id="{F4BD482F-C6A7-0943-94F6-9719A256919E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7" name="Oval 786">
                  <a:extLst>
                    <a:ext uri="{FF2B5EF4-FFF2-40B4-BE49-F238E27FC236}">
                      <a16:creationId xmlns:a16="http://schemas.microsoft.com/office/drawing/2014/main" id="{95D3B626-BD27-AD30-6C6C-5644C5E89323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8" name="Freeform 787">
                  <a:extLst>
                    <a:ext uri="{FF2B5EF4-FFF2-40B4-BE49-F238E27FC236}">
                      <a16:creationId xmlns:a16="http://schemas.microsoft.com/office/drawing/2014/main" id="{9C13E6D4-295C-8A12-865E-505E7B151E0F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1" name="Group 80">
                <a:extLst>
                  <a:ext uri="{FF2B5EF4-FFF2-40B4-BE49-F238E27FC236}">
                    <a16:creationId xmlns:a16="http://schemas.microsoft.com/office/drawing/2014/main" id="{258B2D7D-E61E-CABF-43A1-0978A505D707}"/>
                  </a:ext>
                </a:extLst>
              </p:cNvPr>
              <p:cNvGrpSpPr/>
              <p:nvPr/>
            </p:nvGrpSpPr>
            <p:grpSpPr>
              <a:xfrm rot="17704232">
                <a:off x="4019338" y="2137034"/>
                <a:ext cx="609600" cy="681803"/>
                <a:chOff x="4038600" y="1676400"/>
                <a:chExt cx="609600" cy="681803"/>
              </a:xfrm>
            </p:grpSpPr>
            <p:sp>
              <p:nvSpPr>
                <p:cNvPr id="779" name="Oval 778">
                  <a:extLst>
                    <a:ext uri="{FF2B5EF4-FFF2-40B4-BE49-F238E27FC236}">
                      <a16:creationId xmlns:a16="http://schemas.microsoft.com/office/drawing/2014/main" id="{A407D2A6-E968-0372-F56A-CE784F476515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0" name="Oval 779">
                  <a:extLst>
                    <a:ext uri="{FF2B5EF4-FFF2-40B4-BE49-F238E27FC236}">
                      <a16:creationId xmlns:a16="http://schemas.microsoft.com/office/drawing/2014/main" id="{80C9043C-E2FC-338A-356D-CFF47F97007D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1" name="Oval 780">
                  <a:extLst>
                    <a:ext uri="{FF2B5EF4-FFF2-40B4-BE49-F238E27FC236}">
                      <a16:creationId xmlns:a16="http://schemas.microsoft.com/office/drawing/2014/main" id="{000E6773-2701-A665-41C7-9035A60242E4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2" name="Oval 781">
                  <a:extLst>
                    <a:ext uri="{FF2B5EF4-FFF2-40B4-BE49-F238E27FC236}">
                      <a16:creationId xmlns:a16="http://schemas.microsoft.com/office/drawing/2014/main" id="{46425F86-C3EF-271C-32B8-B10ED4DEFC19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3" name="Freeform 782">
                  <a:extLst>
                    <a:ext uri="{FF2B5EF4-FFF2-40B4-BE49-F238E27FC236}">
                      <a16:creationId xmlns:a16="http://schemas.microsoft.com/office/drawing/2014/main" id="{5F5A20F7-D959-D987-F364-A40017A72DE9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2" name="Group 32">
                <a:extLst>
                  <a:ext uri="{FF2B5EF4-FFF2-40B4-BE49-F238E27FC236}">
                    <a16:creationId xmlns:a16="http://schemas.microsoft.com/office/drawing/2014/main" id="{E31D3317-8567-9EC6-E4E0-9095B49FCA02}"/>
                  </a:ext>
                </a:extLst>
              </p:cNvPr>
              <p:cNvGrpSpPr/>
              <p:nvPr/>
            </p:nvGrpSpPr>
            <p:grpSpPr>
              <a:xfrm rot="5400000">
                <a:off x="2703107" y="2478505"/>
                <a:ext cx="609600" cy="681803"/>
                <a:chOff x="4038600" y="1676400"/>
                <a:chExt cx="609600" cy="681803"/>
              </a:xfrm>
            </p:grpSpPr>
            <p:sp>
              <p:nvSpPr>
                <p:cNvPr id="774" name="Oval 773">
                  <a:extLst>
                    <a:ext uri="{FF2B5EF4-FFF2-40B4-BE49-F238E27FC236}">
                      <a16:creationId xmlns:a16="http://schemas.microsoft.com/office/drawing/2014/main" id="{91495DC4-9281-8F7D-69FA-F0FF0BA69E3D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75" name="Oval 774">
                  <a:extLst>
                    <a:ext uri="{FF2B5EF4-FFF2-40B4-BE49-F238E27FC236}">
                      <a16:creationId xmlns:a16="http://schemas.microsoft.com/office/drawing/2014/main" id="{782C1CE1-AFD0-E263-9293-3CDCA0578A8B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76" name="Oval 775">
                  <a:extLst>
                    <a:ext uri="{FF2B5EF4-FFF2-40B4-BE49-F238E27FC236}">
                      <a16:creationId xmlns:a16="http://schemas.microsoft.com/office/drawing/2014/main" id="{311C117B-5A02-7F2B-23F3-1206477AE14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77" name="Oval 776">
                  <a:extLst>
                    <a:ext uri="{FF2B5EF4-FFF2-40B4-BE49-F238E27FC236}">
                      <a16:creationId xmlns:a16="http://schemas.microsoft.com/office/drawing/2014/main" id="{6460763C-6D79-57B5-ECF3-128F66A5793A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78" name="Freeform 777">
                  <a:extLst>
                    <a:ext uri="{FF2B5EF4-FFF2-40B4-BE49-F238E27FC236}">
                      <a16:creationId xmlns:a16="http://schemas.microsoft.com/office/drawing/2014/main" id="{B272303E-EE34-23F7-6F10-6A928E697118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3" name="Group 92">
                <a:extLst>
                  <a:ext uri="{FF2B5EF4-FFF2-40B4-BE49-F238E27FC236}">
                    <a16:creationId xmlns:a16="http://schemas.microsoft.com/office/drawing/2014/main" id="{E525C437-E32F-DE26-6B1A-BF1D3A7A094F}"/>
                  </a:ext>
                </a:extLst>
              </p:cNvPr>
              <p:cNvGrpSpPr/>
              <p:nvPr/>
            </p:nvGrpSpPr>
            <p:grpSpPr>
              <a:xfrm rot="20536887">
                <a:off x="4127892" y="2591198"/>
                <a:ext cx="609600" cy="681803"/>
                <a:chOff x="4038600" y="1676400"/>
                <a:chExt cx="609600" cy="681803"/>
              </a:xfrm>
            </p:grpSpPr>
            <p:sp>
              <p:nvSpPr>
                <p:cNvPr id="769" name="Oval 768">
                  <a:extLst>
                    <a:ext uri="{FF2B5EF4-FFF2-40B4-BE49-F238E27FC236}">
                      <a16:creationId xmlns:a16="http://schemas.microsoft.com/office/drawing/2014/main" id="{5C709743-4627-DCF5-0E1B-16E12D4B467D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70" name="Oval 769">
                  <a:extLst>
                    <a:ext uri="{FF2B5EF4-FFF2-40B4-BE49-F238E27FC236}">
                      <a16:creationId xmlns:a16="http://schemas.microsoft.com/office/drawing/2014/main" id="{906C99FF-3127-9657-3374-39E5CE7BFFFE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71" name="Oval 770">
                  <a:extLst>
                    <a:ext uri="{FF2B5EF4-FFF2-40B4-BE49-F238E27FC236}">
                      <a16:creationId xmlns:a16="http://schemas.microsoft.com/office/drawing/2014/main" id="{B5B680BB-EDFA-40FE-FFE6-307F542453E6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72" name="Oval 771">
                  <a:extLst>
                    <a:ext uri="{FF2B5EF4-FFF2-40B4-BE49-F238E27FC236}">
                      <a16:creationId xmlns:a16="http://schemas.microsoft.com/office/drawing/2014/main" id="{C2F00D59-59D7-78CC-BFC6-299DB9897069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73" name="Freeform 772">
                  <a:extLst>
                    <a:ext uri="{FF2B5EF4-FFF2-40B4-BE49-F238E27FC236}">
                      <a16:creationId xmlns:a16="http://schemas.microsoft.com/office/drawing/2014/main" id="{C174598C-093E-540C-329A-736890D63AA6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4" name="Group 86">
                <a:extLst>
                  <a:ext uri="{FF2B5EF4-FFF2-40B4-BE49-F238E27FC236}">
                    <a16:creationId xmlns:a16="http://schemas.microsoft.com/office/drawing/2014/main" id="{995FF3C2-C199-0EC3-BEE3-CEEB2EFE7999}"/>
                  </a:ext>
                </a:extLst>
              </p:cNvPr>
              <p:cNvGrpSpPr/>
              <p:nvPr/>
            </p:nvGrpSpPr>
            <p:grpSpPr>
              <a:xfrm rot="18926747">
                <a:off x="4113967" y="2325663"/>
                <a:ext cx="609600" cy="681803"/>
                <a:chOff x="4038600" y="1676400"/>
                <a:chExt cx="609600" cy="681803"/>
              </a:xfrm>
            </p:grpSpPr>
            <p:sp>
              <p:nvSpPr>
                <p:cNvPr id="764" name="Oval 763">
                  <a:extLst>
                    <a:ext uri="{FF2B5EF4-FFF2-40B4-BE49-F238E27FC236}">
                      <a16:creationId xmlns:a16="http://schemas.microsoft.com/office/drawing/2014/main" id="{4DCAD790-A952-247F-5EE5-34358C2A11D7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65" name="Oval 764">
                  <a:extLst>
                    <a:ext uri="{FF2B5EF4-FFF2-40B4-BE49-F238E27FC236}">
                      <a16:creationId xmlns:a16="http://schemas.microsoft.com/office/drawing/2014/main" id="{21C52D63-1E55-7C0E-2C19-AE302EB766D1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66" name="Oval 765">
                  <a:extLst>
                    <a:ext uri="{FF2B5EF4-FFF2-40B4-BE49-F238E27FC236}">
                      <a16:creationId xmlns:a16="http://schemas.microsoft.com/office/drawing/2014/main" id="{316798AE-3157-44E8-97C7-D38840185DCA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67" name="Oval 766">
                  <a:extLst>
                    <a:ext uri="{FF2B5EF4-FFF2-40B4-BE49-F238E27FC236}">
                      <a16:creationId xmlns:a16="http://schemas.microsoft.com/office/drawing/2014/main" id="{4CDF8E5D-44A2-821C-0CD5-4DC4BE71CA90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68" name="Freeform 767">
                  <a:extLst>
                    <a:ext uri="{FF2B5EF4-FFF2-40B4-BE49-F238E27FC236}">
                      <a16:creationId xmlns:a16="http://schemas.microsoft.com/office/drawing/2014/main" id="{F0662DC9-9DBD-4640-927C-00857F93BF63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5" name="Group 98">
                <a:extLst>
                  <a:ext uri="{FF2B5EF4-FFF2-40B4-BE49-F238E27FC236}">
                    <a16:creationId xmlns:a16="http://schemas.microsoft.com/office/drawing/2014/main" id="{097E23E8-36A5-FA5D-0933-2975DE85AA1B}"/>
                  </a:ext>
                </a:extLst>
              </p:cNvPr>
              <p:cNvGrpSpPr/>
              <p:nvPr/>
            </p:nvGrpSpPr>
            <p:grpSpPr>
              <a:xfrm rot="19646118">
                <a:off x="3793172" y="2396464"/>
                <a:ext cx="609600" cy="681803"/>
                <a:chOff x="4038600" y="1676400"/>
                <a:chExt cx="609600" cy="681803"/>
              </a:xfrm>
            </p:grpSpPr>
            <p:sp>
              <p:nvSpPr>
                <p:cNvPr id="759" name="Oval 758">
                  <a:extLst>
                    <a:ext uri="{FF2B5EF4-FFF2-40B4-BE49-F238E27FC236}">
                      <a16:creationId xmlns:a16="http://schemas.microsoft.com/office/drawing/2014/main" id="{B9568395-85FA-A7FC-4A15-2619F99C5756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60" name="Oval 759">
                  <a:extLst>
                    <a:ext uri="{FF2B5EF4-FFF2-40B4-BE49-F238E27FC236}">
                      <a16:creationId xmlns:a16="http://schemas.microsoft.com/office/drawing/2014/main" id="{0CD5AA1E-3172-DF2D-F5D1-FCF3AB1B2D97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61" name="Oval 760">
                  <a:extLst>
                    <a:ext uri="{FF2B5EF4-FFF2-40B4-BE49-F238E27FC236}">
                      <a16:creationId xmlns:a16="http://schemas.microsoft.com/office/drawing/2014/main" id="{ABCA5E7B-F815-A714-AA0D-3914CD61A913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62" name="Oval 761">
                  <a:extLst>
                    <a:ext uri="{FF2B5EF4-FFF2-40B4-BE49-F238E27FC236}">
                      <a16:creationId xmlns:a16="http://schemas.microsoft.com/office/drawing/2014/main" id="{C776C230-E4B0-1922-2E13-4BAB43931A8C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63" name="Freeform 762">
                  <a:extLst>
                    <a:ext uri="{FF2B5EF4-FFF2-40B4-BE49-F238E27FC236}">
                      <a16:creationId xmlns:a16="http://schemas.microsoft.com/office/drawing/2014/main" id="{139207EA-E8BD-CB6D-DF73-4E9F7B2616D1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6" name="Group 104">
                <a:extLst>
                  <a:ext uri="{FF2B5EF4-FFF2-40B4-BE49-F238E27FC236}">
                    <a16:creationId xmlns:a16="http://schemas.microsoft.com/office/drawing/2014/main" id="{1EF8B7B3-B3E3-51DB-94CF-62A27EF9C02F}"/>
                  </a:ext>
                </a:extLst>
              </p:cNvPr>
              <p:cNvGrpSpPr/>
              <p:nvPr/>
            </p:nvGrpSpPr>
            <p:grpSpPr>
              <a:xfrm rot="10800000">
                <a:off x="3505200" y="1905000"/>
                <a:ext cx="609600" cy="681803"/>
                <a:chOff x="4038600" y="1676400"/>
                <a:chExt cx="609600" cy="681803"/>
              </a:xfrm>
            </p:grpSpPr>
            <p:sp>
              <p:nvSpPr>
                <p:cNvPr id="754" name="Oval 753">
                  <a:extLst>
                    <a:ext uri="{FF2B5EF4-FFF2-40B4-BE49-F238E27FC236}">
                      <a16:creationId xmlns:a16="http://schemas.microsoft.com/office/drawing/2014/main" id="{B2B6AB5A-0525-CF0D-E83D-84258865A54D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55" name="Oval 754">
                  <a:extLst>
                    <a:ext uri="{FF2B5EF4-FFF2-40B4-BE49-F238E27FC236}">
                      <a16:creationId xmlns:a16="http://schemas.microsoft.com/office/drawing/2014/main" id="{CCA9B73B-9023-7E1E-94E9-2F14693B9649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56" name="Oval 755">
                  <a:extLst>
                    <a:ext uri="{FF2B5EF4-FFF2-40B4-BE49-F238E27FC236}">
                      <a16:creationId xmlns:a16="http://schemas.microsoft.com/office/drawing/2014/main" id="{D6108FF7-CDAF-1ECE-F662-6BA9FC644DC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57" name="Oval 756">
                  <a:extLst>
                    <a:ext uri="{FF2B5EF4-FFF2-40B4-BE49-F238E27FC236}">
                      <a16:creationId xmlns:a16="http://schemas.microsoft.com/office/drawing/2014/main" id="{5A01D1E1-B75A-CF41-4BA4-129C33F677F3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58" name="Freeform 757">
                  <a:extLst>
                    <a:ext uri="{FF2B5EF4-FFF2-40B4-BE49-F238E27FC236}">
                      <a16:creationId xmlns:a16="http://schemas.microsoft.com/office/drawing/2014/main" id="{6E2955CA-2903-B0C1-FFA7-072DAE1B0045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7" name="Group 110">
                <a:extLst>
                  <a:ext uri="{FF2B5EF4-FFF2-40B4-BE49-F238E27FC236}">
                    <a16:creationId xmlns:a16="http://schemas.microsoft.com/office/drawing/2014/main" id="{D01715DE-CCD4-9011-006C-381C9C4754E7}"/>
                  </a:ext>
                </a:extLst>
              </p:cNvPr>
              <p:cNvGrpSpPr/>
              <p:nvPr/>
            </p:nvGrpSpPr>
            <p:grpSpPr>
              <a:xfrm>
                <a:off x="3429000" y="2514600"/>
                <a:ext cx="609600" cy="681803"/>
                <a:chOff x="4038600" y="1676400"/>
                <a:chExt cx="609600" cy="681803"/>
              </a:xfrm>
            </p:grpSpPr>
            <p:sp>
              <p:nvSpPr>
                <p:cNvPr id="749" name="Oval 748">
                  <a:extLst>
                    <a:ext uri="{FF2B5EF4-FFF2-40B4-BE49-F238E27FC236}">
                      <a16:creationId xmlns:a16="http://schemas.microsoft.com/office/drawing/2014/main" id="{3693C8BD-9BBE-6567-E10B-D94A743322FA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50" name="Oval 749">
                  <a:extLst>
                    <a:ext uri="{FF2B5EF4-FFF2-40B4-BE49-F238E27FC236}">
                      <a16:creationId xmlns:a16="http://schemas.microsoft.com/office/drawing/2014/main" id="{85BE18EB-0F99-4D21-1ECB-CD8D6AE78146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51" name="Oval 750">
                  <a:extLst>
                    <a:ext uri="{FF2B5EF4-FFF2-40B4-BE49-F238E27FC236}">
                      <a16:creationId xmlns:a16="http://schemas.microsoft.com/office/drawing/2014/main" id="{05FDF0B3-24E4-9DB4-6453-B14EB78B0679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52" name="Oval 751">
                  <a:extLst>
                    <a:ext uri="{FF2B5EF4-FFF2-40B4-BE49-F238E27FC236}">
                      <a16:creationId xmlns:a16="http://schemas.microsoft.com/office/drawing/2014/main" id="{4F919B8D-9E3D-CD1A-4747-11B144A75A0A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53" name="Freeform 752">
                  <a:extLst>
                    <a:ext uri="{FF2B5EF4-FFF2-40B4-BE49-F238E27FC236}">
                      <a16:creationId xmlns:a16="http://schemas.microsoft.com/office/drawing/2014/main" id="{5752B4EF-6042-4861-E992-72C84091B01D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8" name="Group 116">
                <a:extLst>
                  <a:ext uri="{FF2B5EF4-FFF2-40B4-BE49-F238E27FC236}">
                    <a16:creationId xmlns:a16="http://schemas.microsoft.com/office/drawing/2014/main" id="{B881574D-778C-E4C8-1354-C950C5DF3870}"/>
                  </a:ext>
                </a:extLst>
              </p:cNvPr>
              <p:cNvGrpSpPr/>
              <p:nvPr/>
            </p:nvGrpSpPr>
            <p:grpSpPr>
              <a:xfrm rot="3562465">
                <a:off x="3039424" y="2381052"/>
                <a:ext cx="609600" cy="681803"/>
                <a:chOff x="4038600" y="1676400"/>
                <a:chExt cx="609600" cy="681803"/>
              </a:xfrm>
            </p:grpSpPr>
            <p:sp>
              <p:nvSpPr>
                <p:cNvPr id="744" name="Oval 743">
                  <a:extLst>
                    <a:ext uri="{FF2B5EF4-FFF2-40B4-BE49-F238E27FC236}">
                      <a16:creationId xmlns:a16="http://schemas.microsoft.com/office/drawing/2014/main" id="{3FC04135-2A0C-2204-3F76-9613CEE7AF12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45" name="Oval 744">
                  <a:extLst>
                    <a:ext uri="{FF2B5EF4-FFF2-40B4-BE49-F238E27FC236}">
                      <a16:creationId xmlns:a16="http://schemas.microsoft.com/office/drawing/2014/main" id="{498703FF-370D-6142-CAAB-039D5D3092CE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46" name="Oval 745">
                  <a:extLst>
                    <a:ext uri="{FF2B5EF4-FFF2-40B4-BE49-F238E27FC236}">
                      <a16:creationId xmlns:a16="http://schemas.microsoft.com/office/drawing/2014/main" id="{B1D95156-28BD-1EA5-7D0C-7D9D77337AE8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47" name="Oval 746">
                  <a:extLst>
                    <a:ext uri="{FF2B5EF4-FFF2-40B4-BE49-F238E27FC236}">
                      <a16:creationId xmlns:a16="http://schemas.microsoft.com/office/drawing/2014/main" id="{E9E398E4-8A95-535F-C990-728B77F8EF59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48" name="Freeform 747">
                  <a:extLst>
                    <a:ext uri="{FF2B5EF4-FFF2-40B4-BE49-F238E27FC236}">
                      <a16:creationId xmlns:a16="http://schemas.microsoft.com/office/drawing/2014/main" id="{E6622C85-C76C-E7DF-A167-AF5F443C7F1A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59" name="Group 124">
                <a:extLst>
                  <a:ext uri="{FF2B5EF4-FFF2-40B4-BE49-F238E27FC236}">
                    <a16:creationId xmlns:a16="http://schemas.microsoft.com/office/drawing/2014/main" id="{4854184B-A8A8-B7FB-A9AE-00AB96E8743D}"/>
                  </a:ext>
                </a:extLst>
              </p:cNvPr>
              <p:cNvGrpSpPr/>
              <p:nvPr/>
            </p:nvGrpSpPr>
            <p:grpSpPr>
              <a:xfrm rot="16048005">
                <a:off x="3889564" y="2295701"/>
                <a:ext cx="227566" cy="377004"/>
                <a:chOff x="1524000" y="2743199"/>
                <a:chExt cx="227566" cy="377004"/>
              </a:xfrm>
            </p:grpSpPr>
            <p:sp>
              <p:nvSpPr>
                <p:cNvPr id="742" name="Oval 741">
                  <a:extLst>
                    <a:ext uri="{FF2B5EF4-FFF2-40B4-BE49-F238E27FC236}">
                      <a16:creationId xmlns:a16="http://schemas.microsoft.com/office/drawing/2014/main" id="{3703B829-B663-B121-9C42-B1FC081F3894}"/>
                    </a:ext>
                  </a:extLst>
                </p:cNvPr>
                <p:cNvSpPr/>
                <p:nvPr/>
              </p:nvSpPr>
              <p:spPr>
                <a:xfrm>
                  <a:off x="1524000" y="2743199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43" name="Freeform 742">
                  <a:extLst>
                    <a:ext uri="{FF2B5EF4-FFF2-40B4-BE49-F238E27FC236}">
                      <a16:creationId xmlns:a16="http://schemas.microsoft.com/office/drawing/2014/main" id="{91301E81-C205-F819-04A0-699F9E3320BA}"/>
                    </a:ext>
                  </a:extLst>
                </p:cNvPr>
                <p:cNvSpPr/>
                <p:nvPr/>
              </p:nvSpPr>
              <p:spPr>
                <a:xfrm rot="5598183">
                  <a:off x="1568697" y="2937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560" name="Group 127">
                <a:extLst>
                  <a:ext uri="{FF2B5EF4-FFF2-40B4-BE49-F238E27FC236}">
                    <a16:creationId xmlns:a16="http://schemas.microsoft.com/office/drawing/2014/main" id="{A3D3F31B-8D28-8CF9-86BE-DC94598DCEE7}"/>
                  </a:ext>
                </a:extLst>
              </p:cNvPr>
              <p:cNvGrpSpPr/>
              <p:nvPr/>
            </p:nvGrpSpPr>
            <p:grpSpPr>
              <a:xfrm rot="5563265">
                <a:off x="3432709" y="2372501"/>
                <a:ext cx="227565" cy="377004"/>
                <a:chOff x="1600200" y="2514600"/>
                <a:chExt cx="227565" cy="377004"/>
              </a:xfrm>
            </p:grpSpPr>
            <p:sp>
              <p:nvSpPr>
                <p:cNvPr id="740" name="Oval 739">
                  <a:extLst>
                    <a:ext uri="{FF2B5EF4-FFF2-40B4-BE49-F238E27FC236}">
                      <a16:creationId xmlns:a16="http://schemas.microsoft.com/office/drawing/2014/main" id="{7BD0C635-6AB4-D7F4-FEA6-9E54083196BF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41" name="Freeform 740">
                  <a:extLst>
                    <a:ext uri="{FF2B5EF4-FFF2-40B4-BE49-F238E27FC236}">
                      <a16:creationId xmlns:a16="http://schemas.microsoft.com/office/drawing/2014/main" id="{9BF7F4B9-8A38-8829-CB72-93ED13553FD6}"/>
                    </a:ext>
                  </a:extLst>
                </p:cNvPr>
                <p:cNvSpPr/>
                <p:nvPr/>
              </p:nvSpPr>
              <p:spPr>
                <a:xfrm rot="5598183">
                  <a:off x="1644896" y="2708736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730" name="Oval 729">
                <a:extLst>
                  <a:ext uri="{FF2B5EF4-FFF2-40B4-BE49-F238E27FC236}">
                    <a16:creationId xmlns:a16="http://schemas.microsoft.com/office/drawing/2014/main" id="{4D5CD103-9FB8-F6A0-AB68-F60DBC936741}"/>
                  </a:ext>
                </a:extLst>
              </p:cNvPr>
              <p:cNvSpPr/>
              <p:nvPr/>
            </p:nvSpPr>
            <p:spPr>
              <a:xfrm>
                <a:off x="4114800" y="2133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1" name="Oval 730">
                <a:extLst>
                  <a:ext uri="{FF2B5EF4-FFF2-40B4-BE49-F238E27FC236}">
                    <a16:creationId xmlns:a16="http://schemas.microsoft.com/office/drawing/2014/main" id="{642DDE04-1AB7-37C7-4602-3CC87E915095}"/>
                  </a:ext>
                </a:extLst>
              </p:cNvPr>
              <p:cNvSpPr/>
              <p:nvPr/>
            </p:nvSpPr>
            <p:spPr>
              <a:xfrm>
                <a:off x="3352800" y="22098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2" name="Oval 731">
                <a:extLst>
                  <a:ext uri="{FF2B5EF4-FFF2-40B4-BE49-F238E27FC236}">
                    <a16:creationId xmlns:a16="http://schemas.microsoft.com/office/drawing/2014/main" id="{B7E61E94-5024-8C44-0DF1-5CD123EABADC}"/>
                  </a:ext>
                </a:extLst>
              </p:cNvPr>
              <p:cNvSpPr/>
              <p:nvPr/>
            </p:nvSpPr>
            <p:spPr>
              <a:xfrm>
                <a:off x="4419600" y="24384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3" name="Oval 732">
                <a:extLst>
                  <a:ext uri="{FF2B5EF4-FFF2-40B4-BE49-F238E27FC236}">
                    <a16:creationId xmlns:a16="http://schemas.microsoft.com/office/drawing/2014/main" id="{C6418AFF-8A87-9B2C-2258-C0E030F2B6BE}"/>
                  </a:ext>
                </a:extLst>
              </p:cNvPr>
              <p:cNvSpPr/>
              <p:nvPr/>
            </p:nvSpPr>
            <p:spPr>
              <a:xfrm>
                <a:off x="3733800" y="22860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4" name="Oval 733">
                <a:extLst>
                  <a:ext uri="{FF2B5EF4-FFF2-40B4-BE49-F238E27FC236}">
                    <a16:creationId xmlns:a16="http://schemas.microsoft.com/office/drawing/2014/main" id="{683F8E80-8B5D-314D-37F8-598B083259F6}"/>
                  </a:ext>
                </a:extLst>
              </p:cNvPr>
              <p:cNvSpPr/>
              <p:nvPr/>
            </p:nvSpPr>
            <p:spPr>
              <a:xfrm>
                <a:off x="3124200" y="2514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5" name="Oval 734">
                <a:extLst>
                  <a:ext uri="{FF2B5EF4-FFF2-40B4-BE49-F238E27FC236}">
                    <a16:creationId xmlns:a16="http://schemas.microsoft.com/office/drawing/2014/main" id="{97E97DAA-BC9B-1CAD-E945-9CD05F5F64D2}"/>
                  </a:ext>
                </a:extLst>
              </p:cNvPr>
              <p:cNvSpPr/>
              <p:nvPr/>
            </p:nvSpPr>
            <p:spPr>
              <a:xfrm>
                <a:off x="3886200" y="2895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6" name="Oval 735">
                <a:extLst>
                  <a:ext uri="{FF2B5EF4-FFF2-40B4-BE49-F238E27FC236}">
                    <a16:creationId xmlns:a16="http://schemas.microsoft.com/office/drawing/2014/main" id="{6970FCD2-D6C3-4CAF-B2EE-1B44768CB71E}"/>
                  </a:ext>
                </a:extLst>
              </p:cNvPr>
              <p:cNvSpPr/>
              <p:nvPr/>
            </p:nvSpPr>
            <p:spPr>
              <a:xfrm>
                <a:off x="3581400" y="29718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7" name="Oval 736">
                <a:extLst>
                  <a:ext uri="{FF2B5EF4-FFF2-40B4-BE49-F238E27FC236}">
                    <a16:creationId xmlns:a16="http://schemas.microsoft.com/office/drawing/2014/main" id="{EBC633CC-1F6A-2CBF-3B5E-5F44FB084066}"/>
                  </a:ext>
                </a:extLst>
              </p:cNvPr>
              <p:cNvSpPr/>
              <p:nvPr/>
            </p:nvSpPr>
            <p:spPr>
              <a:xfrm>
                <a:off x="3810000" y="20574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8" name="Oval 737">
                <a:extLst>
                  <a:ext uri="{FF2B5EF4-FFF2-40B4-BE49-F238E27FC236}">
                    <a16:creationId xmlns:a16="http://schemas.microsoft.com/office/drawing/2014/main" id="{A0E40B33-2448-85A9-8D54-3601CEB5B87F}"/>
                  </a:ext>
                </a:extLst>
              </p:cNvPr>
              <p:cNvSpPr/>
              <p:nvPr/>
            </p:nvSpPr>
            <p:spPr>
              <a:xfrm>
                <a:off x="3124200" y="2133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39" name="Oval 738">
                <a:extLst>
                  <a:ext uri="{FF2B5EF4-FFF2-40B4-BE49-F238E27FC236}">
                    <a16:creationId xmlns:a16="http://schemas.microsoft.com/office/drawing/2014/main" id="{721A7D5F-9B29-579E-67B9-34775AC697F9}"/>
                  </a:ext>
                </a:extLst>
              </p:cNvPr>
              <p:cNvSpPr/>
              <p:nvPr/>
            </p:nvSpPr>
            <p:spPr>
              <a:xfrm>
                <a:off x="3352800" y="2895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06" name="Oval 705">
              <a:extLst>
                <a:ext uri="{FF2B5EF4-FFF2-40B4-BE49-F238E27FC236}">
                  <a16:creationId xmlns:a16="http://schemas.microsoft.com/office/drawing/2014/main" id="{557A59EF-A30C-2CB4-B969-928311F645D4}"/>
                </a:ext>
              </a:extLst>
            </p:cNvPr>
            <p:cNvSpPr/>
            <p:nvPr/>
          </p:nvSpPr>
          <p:spPr>
            <a:xfrm>
              <a:off x="6938989" y="4233591"/>
              <a:ext cx="685625" cy="685800"/>
            </a:xfrm>
            <a:prstGeom prst="ellipse">
              <a:avLst/>
            </a:prstGeom>
            <a:solidFill>
              <a:srgbClr val="DDD9C3">
                <a:alpha val="8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6F80468C-79C9-BE0B-492B-C500CD64E8BF}"/>
                </a:ext>
              </a:extLst>
            </p:cNvPr>
            <p:cNvSpPr/>
            <p:nvPr/>
          </p:nvSpPr>
          <p:spPr>
            <a:xfrm>
              <a:off x="6324600" y="5562600"/>
              <a:ext cx="685800" cy="685800"/>
            </a:xfrm>
            <a:prstGeom prst="ellipse">
              <a:avLst/>
            </a:prstGeom>
            <a:gradFill flip="none" rotWithShape="1">
              <a:gsLst>
                <a:gs pos="0">
                  <a:srgbClr val="DDD9C3"/>
                </a:gs>
                <a:gs pos="72000">
                  <a:srgbClr val="C2D1ED">
                    <a:alpha val="73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8" name="Oval 707">
              <a:extLst>
                <a:ext uri="{FF2B5EF4-FFF2-40B4-BE49-F238E27FC236}">
                  <a16:creationId xmlns:a16="http://schemas.microsoft.com/office/drawing/2014/main" id="{EF68CCEC-9671-33EC-92B0-16A9160D65D0}"/>
                </a:ext>
              </a:extLst>
            </p:cNvPr>
            <p:cNvSpPr/>
            <p:nvPr/>
          </p:nvSpPr>
          <p:spPr>
            <a:xfrm>
              <a:off x="7391400" y="5638800"/>
              <a:ext cx="685800" cy="685800"/>
            </a:xfrm>
            <a:prstGeom prst="ellipse">
              <a:avLst/>
            </a:prstGeom>
            <a:gradFill flip="none" rotWithShape="1">
              <a:gsLst>
                <a:gs pos="0">
                  <a:srgbClr val="DDD9C3"/>
                </a:gs>
                <a:gs pos="72000">
                  <a:srgbClr val="C2D1ED">
                    <a:alpha val="73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561" name="Group 566">
            <a:extLst>
              <a:ext uri="{FF2B5EF4-FFF2-40B4-BE49-F238E27FC236}">
                <a16:creationId xmlns:a16="http://schemas.microsoft.com/office/drawing/2014/main" id="{DB69C6F5-8BEA-4B6D-B012-127B8A394271}"/>
              </a:ext>
            </a:extLst>
          </p:cNvPr>
          <p:cNvGrpSpPr/>
          <p:nvPr/>
        </p:nvGrpSpPr>
        <p:grpSpPr>
          <a:xfrm rot="5129904">
            <a:off x="7611143" y="4024248"/>
            <a:ext cx="566529" cy="592667"/>
            <a:chOff x="2603977" y="1452531"/>
            <a:chExt cx="2151205" cy="22156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562" name="Group 13">
              <a:extLst>
                <a:ext uri="{FF2B5EF4-FFF2-40B4-BE49-F238E27FC236}">
                  <a16:creationId xmlns:a16="http://schemas.microsoft.com/office/drawing/2014/main" id="{B56D693F-5A55-501B-5319-B4E2913AB5E1}"/>
                </a:ext>
              </a:extLst>
            </p:cNvPr>
            <p:cNvGrpSpPr/>
            <p:nvPr/>
          </p:nvGrpSpPr>
          <p:grpSpPr>
            <a:xfrm>
              <a:off x="3048000" y="2133600"/>
              <a:ext cx="609600" cy="681803"/>
              <a:chOff x="4038600" y="1676400"/>
              <a:chExt cx="609600" cy="681803"/>
            </a:xfrm>
          </p:grpSpPr>
          <p:sp>
            <p:nvSpPr>
              <p:cNvPr id="969" name="Oval 4">
                <a:extLst>
                  <a:ext uri="{FF2B5EF4-FFF2-40B4-BE49-F238E27FC236}">
                    <a16:creationId xmlns:a16="http://schemas.microsoft.com/office/drawing/2014/main" id="{F51B54CE-1D79-C51A-2FF2-6ECB131C8955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0" name="Oval 5">
                <a:extLst>
                  <a:ext uri="{FF2B5EF4-FFF2-40B4-BE49-F238E27FC236}">
                    <a16:creationId xmlns:a16="http://schemas.microsoft.com/office/drawing/2014/main" id="{90CA4B1B-51C2-53B0-D3FC-0F1875B11F2D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1" name="Oval 6">
                <a:extLst>
                  <a:ext uri="{FF2B5EF4-FFF2-40B4-BE49-F238E27FC236}">
                    <a16:creationId xmlns:a16="http://schemas.microsoft.com/office/drawing/2014/main" id="{52042B40-1546-62BA-21FA-7BAE0AB13F36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2" name="Oval 3">
                <a:extLst>
                  <a:ext uri="{FF2B5EF4-FFF2-40B4-BE49-F238E27FC236}">
                    <a16:creationId xmlns:a16="http://schemas.microsoft.com/office/drawing/2014/main" id="{C7393CB1-9652-B60B-6949-F16C916D0793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3" name="Freeform 7">
                <a:extLst>
                  <a:ext uri="{FF2B5EF4-FFF2-40B4-BE49-F238E27FC236}">
                    <a16:creationId xmlns:a16="http://schemas.microsoft.com/office/drawing/2014/main" id="{D5E342DA-B5BD-7F9B-B152-A0C6DBD223DF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566" name="Group 14">
              <a:extLst>
                <a:ext uri="{FF2B5EF4-FFF2-40B4-BE49-F238E27FC236}">
                  <a16:creationId xmlns:a16="http://schemas.microsoft.com/office/drawing/2014/main" id="{52858C94-EE7B-AF9B-F7B7-8F2D704B4C05}"/>
                </a:ext>
              </a:extLst>
            </p:cNvPr>
            <p:cNvGrpSpPr/>
            <p:nvPr/>
          </p:nvGrpSpPr>
          <p:grpSpPr>
            <a:xfrm>
              <a:off x="3810000" y="2819400"/>
              <a:ext cx="609600" cy="681803"/>
              <a:chOff x="4038600" y="1676400"/>
              <a:chExt cx="609600" cy="681803"/>
            </a:xfrm>
          </p:grpSpPr>
          <p:sp>
            <p:nvSpPr>
              <p:cNvPr id="964" name="Oval 15">
                <a:extLst>
                  <a:ext uri="{FF2B5EF4-FFF2-40B4-BE49-F238E27FC236}">
                    <a16:creationId xmlns:a16="http://schemas.microsoft.com/office/drawing/2014/main" id="{26D7AFC6-3A20-DFB9-3E65-5DE0B3A87924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5" name="Oval 16">
                <a:extLst>
                  <a:ext uri="{FF2B5EF4-FFF2-40B4-BE49-F238E27FC236}">
                    <a16:creationId xmlns:a16="http://schemas.microsoft.com/office/drawing/2014/main" id="{F96CB5B0-840D-F80A-32C0-12ACDF5D4E25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6" name="Oval 17">
                <a:extLst>
                  <a:ext uri="{FF2B5EF4-FFF2-40B4-BE49-F238E27FC236}">
                    <a16:creationId xmlns:a16="http://schemas.microsoft.com/office/drawing/2014/main" id="{FA3B892E-7736-5AEB-3D5C-E628878919ED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7" name="Oval 18">
                <a:extLst>
                  <a:ext uri="{FF2B5EF4-FFF2-40B4-BE49-F238E27FC236}">
                    <a16:creationId xmlns:a16="http://schemas.microsoft.com/office/drawing/2014/main" id="{72C5A785-811C-56E7-C4A9-B576AB3C9B2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8" name="Freeform 19">
                <a:extLst>
                  <a:ext uri="{FF2B5EF4-FFF2-40B4-BE49-F238E27FC236}">
                    <a16:creationId xmlns:a16="http://schemas.microsoft.com/office/drawing/2014/main" id="{9B597834-405C-7154-1949-7F8C3F0CA511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567" name="Group 20">
              <a:extLst>
                <a:ext uri="{FF2B5EF4-FFF2-40B4-BE49-F238E27FC236}">
                  <a16:creationId xmlns:a16="http://schemas.microsoft.com/office/drawing/2014/main" id="{0E4EE47F-F003-46DC-4F28-2B5E522BA8C9}"/>
                </a:ext>
              </a:extLst>
            </p:cNvPr>
            <p:cNvGrpSpPr/>
            <p:nvPr/>
          </p:nvGrpSpPr>
          <p:grpSpPr>
            <a:xfrm rot="1351612">
              <a:off x="3383950" y="2986363"/>
              <a:ext cx="609600" cy="681803"/>
              <a:chOff x="4038600" y="1676400"/>
              <a:chExt cx="609600" cy="681803"/>
            </a:xfrm>
          </p:grpSpPr>
          <p:sp>
            <p:nvSpPr>
              <p:cNvPr id="959" name="Oval 21">
                <a:extLst>
                  <a:ext uri="{FF2B5EF4-FFF2-40B4-BE49-F238E27FC236}">
                    <a16:creationId xmlns:a16="http://schemas.microsoft.com/office/drawing/2014/main" id="{A96C0515-7A4B-6D39-EFB8-77622554C0F4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0" name="Oval 22">
                <a:extLst>
                  <a:ext uri="{FF2B5EF4-FFF2-40B4-BE49-F238E27FC236}">
                    <a16:creationId xmlns:a16="http://schemas.microsoft.com/office/drawing/2014/main" id="{15AC766A-E977-7EF7-02F4-18F1A1F8CDB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1" name="Oval 23">
                <a:extLst>
                  <a:ext uri="{FF2B5EF4-FFF2-40B4-BE49-F238E27FC236}">
                    <a16:creationId xmlns:a16="http://schemas.microsoft.com/office/drawing/2014/main" id="{4F4B17B5-7EB6-153D-9212-EC558FA857FB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2" name="Oval 24">
                <a:extLst>
                  <a:ext uri="{FF2B5EF4-FFF2-40B4-BE49-F238E27FC236}">
                    <a16:creationId xmlns:a16="http://schemas.microsoft.com/office/drawing/2014/main" id="{81E48CD1-262D-35E4-B9A5-E5D01100E923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3" name="Freeform 25">
                <a:extLst>
                  <a:ext uri="{FF2B5EF4-FFF2-40B4-BE49-F238E27FC236}">
                    <a16:creationId xmlns:a16="http://schemas.microsoft.com/office/drawing/2014/main" id="{5D248A98-DCD4-8157-5E50-CD39F4F38620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88" name="Group 26">
              <a:extLst>
                <a:ext uri="{FF2B5EF4-FFF2-40B4-BE49-F238E27FC236}">
                  <a16:creationId xmlns:a16="http://schemas.microsoft.com/office/drawing/2014/main" id="{4847D9F2-BFF1-2557-6061-1C06C102FAC6}"/>
                </a:ext>
              </a:extLst>
            </p:cNvPr>
            <p:cNvGrpSpPr/>
            <p:nvPr/>
          </p:nvGrpSpPr>
          <p:grpSpPr>
            <a:xfrm rot="3795826">
              <a:off x="2956179" y="2827878"/>
              <a:ext cx="609600" cy="681803"/>
              <a:chOff x="4038600" y="1676400"/>
              <a:chExt cx="609600" cy="681803"/>
            </a:xfrm>
          </p:grpSpPr>
          <p:sp>
            <p:nvSpPr>
              <p:cNvPr id="954" name="Oval 953">
                <a:extLst>
                  <a:ext uri="{FF2B5EF4-FFF2-40B4-BE49-F238E27FC236}">
                    <a16:creationId xmlns:a16="http://schemas.microsoft.com/office/drawing/2014/main" id="{5A2AA8ED-352A-07BC-4CBB-28FC7BA61654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5" name="Oval 954">
                <a:extLst>
                  <a:ext uri="{FF2B5EF4-FFF2-40B4-BE49-F238E27FC236}">
                    <a16:creationId xmlns:a16="http://schemas.microsoft.com/office/drawing/2014/main" id="{01DF40E2-58E5-3331-183A-0C2D5CDB8441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6" name="Oval 955">
                <a:extLst>
                  <a:ext uri="{FF2B5EF4-FFF2-40B4-BE49-F238E27FC236}">
                    <a16:creationId xmlns:a16="http://schemas.microsoft.com/office/drawing/2014/main" id="{C3919233-E763-8CFE-CB65-5DB3E54FE76A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7" name="Oval 956">
                <a:extLst>
                  <a:ext uri="{FF2B5EF4-FFF2-40B4-BE49-F238E27FC236}">
                    <a16:creationId xmlns:a16="http://schemas.microsoft.com/office/drawing/2014/main" id="{D510F8E3-C1EB-93F4-2FDA-4B9B76D75DA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8" name="Freeform 957">
                <a:extLst>
                  <a:ext uri="{FF2B5EF4-FFF2-40B4-BE49-F238E27FC236}">
                    <a16:creationId xmlns:a16="http://schemas.microsoft.com/office/drawing/2014/main" id="{4FBA5C10-82BE-9600-C2E1-0F5088F8B9D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89" name="Group 38">
              <a:extLst>
                <a:ext uri="{FF2B5EF4-FFF2-40B4-BE49-F238E27FC236}">
                  <a16:creationId xmlns:a16="http://schemas.microsoft.com/office/drawing/2014/main" id="{B7D14B53-81C6-8E25-A9E0-77B1666F0147}"/>
                </a:ext>
              </a:extLst>
            </p:cNvPr>
            <p:cNvGrpSpPr/>
            <p:nvPr/>
          </p:nvGrpSpPr>
          <p:grpSpPr>
            <a:xfrm rot="6720323">
              <a:off x="2640079" y="2050628"/>
              <a:ext cx="609600" cy="681803"/>
              <a:chOff x="4038600" y="1676400"/>
              <a:chExt cx="609600" cy="681803"/>
            </a:xfrm>
          </p:grpSpPr>
          <p:sp>
            <p:nvSpPr>
              <p:cNvPr id="949" name="Oval 948">
                <a:extLst>
                  <a:ext uri="{FF2B5EF4-FFF2-40B4-BE49-F238E27FC236}">
                    <a16:creationId xmlns:a16="http://schemas.microsoft.com/office/drawing/2014/main" id="{B87C29A7-B1D5-5B78-0A33-6B040FDB94D2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0" name="Oval 949">
                <a:extLst>
                  <a:ext uri="{FF2B5EF4-FFF2-40B4-BE49-F238E27FC236}">
                    <a16:creationId xmlns:a16="http://schemas.microsoft.com/office/drawing/2014/main" id="{8E65B5AA-E09A-6665-A340-8FCA9B47227F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1" name="Oval 950">
                <a:extLst>
                  <a:ext uri="{FF2B5EF4-FFF2-40B4-BE49-F238E27FC236}">
                    <a16:creationId xmlns:a16="http://schemas.microsoft.com/office/drawing/2014/main" id="{63358193-17FE-35E0-0644-14CE70059F8F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2" name="Oval 951">
                <a:extLst>
                  <a:ext uri="{FF2B5EF4-FFF2-40B4-BE49-F238E27FC236}">
                    <a16:creationId xmlns:a16="http://schemas.microsoft.com/office/drawing/2014/main" id="{707B1E7A-802C-4304-7284-64ABA28E1BA1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3" name="Freeform 952">
                <a:extLst>
                  <a:ext uri="{FF2B5EF4-FFF2-40B4-BE49-F238E27FC236}">
                    <a16:creationId xmlns:a16="http://schemas.microsoft.com/office/drawing/2014/main" id="{85F62DB4-DAD1-776B-3874-A8E6507CAD97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0" name="Group 44">
              <a:extLst>
                <a:ext uri="{FF2B5EF4-FFF2-40B4-BE49-F238E27FC236}">
                  <a16:creationId xmlns:a16="http://schemas.microsoft.com/office/drawing/2014/main" id="{17558192-C3C2-3B0D-0AE2-892684B8BEE8}"/>
                </a:ext>
              </a:extLst>
            </p:cNvPr>
            <p:cNvGrpSpPr/>
            <p:nvPr/>
          </p:nvGrpSpPr>
          <p:grpSpPr>
            <a:xfrm rot="8800685">
              <a:off x="2804167" y="1635399"/>
              <a:ext cx="609600" cy="681803"/>
              <a:chOff x="4038600" y="1676400"/>
              <a:chExt cx="609600" cy="681803"/>
            </a:xfrm>
          </p:grpSpPr>
          <p:sp>
            <p:nvSpPr>
              <p:cNvPr id="944" name="Oval 943">
                <a:extLst>
                  <a:ext uri="{FF2B5EF4-FFF2-40B4-BE49-F238E27FC236}">
                    <a16:creationId xmlns:a16="http://schemas.microsoft.com/office/drawing/2014/main" id="{74D7CCA6-DD91-62BF-5E28-6C33A2125F4A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5" name="Oval 944">
                <a:extLst>
                  <a:ext uri="{FF2B5EF4-FFF2-40B4-BE49-F238E27FC236}">
                    <a16:creationId xmlns:a16="http://schemas.microsoft.com/office/drawing/2014/main" id="{067B63B1-4D30-2FEB-A35B-139B33761AE6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6" name="Oval 945">
                <a:extLst>
                  <a:ext uri="{FF2B5EF4-FFF2-40B4-BE49-F238E27FC236}">
                    <a16:creationId xmlns:a16="http://schemas.microsoft.com/office/drawing/2014/main" id="{AE218908-7EF0-002B-0EAB-9346D023A2E8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7" name="Oval 946">
                <a:extLst>
                  <a:ext uri="{FF2B5EF4-FFF2-40B4-BE49-F238E27FC236}">
                    <a16:creationId xmlns:a16="http://schemas.microsoft.com/office/drawing/2014/main" id="{5092964E-D749-79D9-87A1-0FD202C867B0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8" name="Freeform 947">
                <a:extLst>
                  <a:ext uri="{FF2B5EF4-FFF2-40B4-BE49-F238E27FC236}">
                    <a16:creationId xmlns:a16="http://schemas.microsoft.com/office/drawing/2014/main" id="{9757FEB0-B04D-F7C0-55D5-BEA0039F7D8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1" name="Group 50">
              <a:extLst>
                <a:ext uri="{FF2B5EF4-FFF2-40B4-BE49-F238E27FC236}">
                  <a16:creationId xmlns:a16="http://schemas.microsoft.com/office/drawing/2014/main" id="{4DB727FC-1F88-E252-0E35-1AA7D650D1B6}"/>
                </a:ext>
              </a:extLst>
            </p:cNvPr>
            <p:cNvGrpSpPr/>
            <p:nvPr/>
          </p:nvGrpSpPr>
          <p:grpSpPr>
            <a:xfrm rot="11945153">
              <a:off x="3295120" y="1452531"/>
              <a:ext cx="609600" cy="681803"/>
              <a:chOff x="4038600" y="1676400"/>
              <a:chExt cx="609600" cy="681803"/>
            </a:xfrm>
          </p:grpSpPr>
          <p:sp>
            <p:nvSpPr>
              <p:cNvPr id="939" name="Oval 938">
                <a:extLst>
                  <a:ext uri="{FF2B5EF4-FFF2-40B4-BE49-F238E27FC236}">
                    <a16:creationId xmlns:a16="http://schemas.microsoft.com/office/drawing/2014/main" id="{3F2D3E57-74F4-9D80-75A8-950EEB578F3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0" name="Oval 939">
                <a:extLst>
                  <a:ext uri="{FF2B5EF4-FFF2-40B4-BE49-F238E27FC236}">
                    <a16:creationId xmlns:a16="http://schemas.microsoft.com/office/drawing/2014/main" id="{AE915FFC-625A-7C6F-1375-92D69D1D88E1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1" name="Oval 940">
                <a:extLst>
                  <a:ext uri="{FF2B5EF4-FFF2-40B4-BE49-F238E27FC236}">
                    <a16:creationId xmlns:a16="http://schemas.microsoft.com/office/drawing/2014/main" id="{18300919-3E89-6ADF-4DB6-78C3D7DD9875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2" name="Oval 941">
                <a:extLst>
                  <a:ext uri="{FF2B5EF4-FFF2-40B4-BE49-F238E27FC236}">
                    <a16:creationId xmlns:a16="http://schemas.microsoft.com/office/drawing/2014/main" id="{E538CBB0-8032-81C5-98EC-8B23F05C381E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3" name="Freeform 942">
                <a:extLst>
                  <a:ext uri="{FF2B5EF4-FFF2-40B4-BE49-F238E27FC236}">
                    <a16:creationId xmlns:a16="http://schemas.microsoft.com/office/drawing/2014/main" id="{AA571F4D-E8CC-7F3B-63DE-A1523271FCE9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2" name="Group 56">
              <a:extLst>
                <a:ext uri="{FF2B5EF4-FFF2-40B4-BE49-F238E27FC236}">
                  <a16:creationId xmlns:a16="http://schemas.microsoft.com/office/drawing/2014/main" id="{7F2D06DB-12E7-64B7-4DFA-27B7E3F7DEA8}"/>
                </a:ext>
              </a:extLst>
            </p:cNvPr>
            <p:cNvGrpSpPr/>
            <p:nvPr/>
          </p:nvGrpSpPr>
          <p:grpSpPr>
            <a:xfrm rot="10480501">
              <a:off x="3154522" y="1627016"/>
              <a:ext cx="609600" cy="681803"/>
              <a:chOff x="4038600" y="1676400"/>
              <a:chExt cx="609600" cy="681803"/>
            </a:xfrm>
          </p:grpSpPr>
          <p:sp>
            <p:nvSpPr>
              <p:cNvPr id="934" name="Oval 933">
                <a:extLst>
                  <a:ext uri="{FF2B5EF4-FFF2-40B4-BE49-F238E27FC236}">
                    <a16:creationId xmlns:a16="http://schemas.microsoft.com/office/drawing/2014/main" id="{61DE25D7-7310-C6DF-5395-46018677506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5" name="Oval 934">
                <a:extLst>
                  <a:ext uri="{FF2B5EF4-FFF2-40B4-BE49-F238E27FC236}">
                    <a16:creationId xmlns:a16="http://schemas.microsoft.com/office/drawing/2014/main" id="{E0AC5446-DC1A-4C59-73E5-3F2BAA54F11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6" name="Oval 935">
                <a:extLst>
                  <a:ext uri="{FF2B5EF4-FFF2-40B4-BE49-F238E27FC236}">
                    <a16:creationId xmlns:a16="http://schemas.microsoft.com/office/drawing/2014/main" id="{481B97C6-88BE-670C-8FDF-B0A06D840F9B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7" name="Oval 936">
                <a:extLst>
                  <a:ext uri="{FF2B5EF4-FFF2-40B4-BE49-F238E27FC236}">
                    <a16:creationId xmlns:a16="http://schemas.microsoft.com/office/drawing/2014/main" id="{30AF146B-E76F-9F02-A028-911213867F9B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8" name="Freeform 937">
                <a:extLst>
                  <a:ext uri="{FF2B5EF4-FFF2-40B4-BE49-F238E27FC236}">
                    <a16:creationId xmlns:a16="http://schemas.microsoft.com/office/drawing/2014/main" id="{F527160D-88D9-12EA-58D8-67D9AFB94CB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3" name="Group 62">
              <a:extLst>
                <a:ext uri="{FF2B5EF4-FFF2-40B4-BE49-F238E27FC236}">
                  <a16:creationId xmlns:a16="http://schemas.microsoft.com/office/drawing/2014/main" id="{37D58233-5093-BF00-5A95-8D8F54462DE3}"/>
                </a:ext>
              </a:extLst>
            </p:cNvPr>
            <p:cNvGrpSpPr/>
            <p:nvPr/>
          </p:nvGrpSpPr>
          <p:grpSpPr>
            <a:xfrm rot="15974092">
              <a:off x="3865375" y="1662027"/>
              <a:ext cx="609600" cy="681803"/>
              <a:chOff x="4038600" y="1676400"/>
              <a:chExt cx="609600" cy="681803"/>
            </a:xfrm>
          </p:grpSpPr>
          <p:sp>
            <p:nvSpPr>
              <p:cNvPr id="929" name="Oval 928">
                <a:extLst>
                  <a:ext uri="{FF2B5EF4-FFF2-40B4-BE49-F238E27FC236}">
                    <a16:creationId xmlns:a16="http://schemas.microsoft.com/office/drawing/2014/main" id="{332E3880-3955-93BC-93C7-1D3AF8F6AF1C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0" name="Oval 929">
                <a:extLst>
                  <a:ext uri="{FF2B5EF4-FFF2-40B4-BE49-F238E27FC236}">
                    <a16:creationId xmlns:a16="http://schemas.microsoft.com/office/drawing/2014/main" id="{05137107-2130-A9C1-6BCA-74121ED18DE9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1" name="Oval 930">
                <a:extLst>
                  <a:ext uri="{FF2B5EF4-FFF2-40B4-BE49-F238E27FC236}">
                    <a16:creationId xmlns:a16="http://schemas.microsoft.com/office/drawing/2014/main" id="{B9E9EB36-05E9-A1C3-7F81-B03D6724755D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2" name="Oval 931">
                <a:extLst>
                  <a:ext uri="{FF2B5EF4-FFF2-40B4-BE49-F238E27FC236}">
                    <a16:creationId xmlns:a16="http://schemas.microsoft.com/office/drawing/2014/main" id="{56E650A8-025F-A286-0746-57F777CCB7F4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3" name="Freeform 932">
                <a:extLst>
                  <a:ext uri="{FF2B5EF4-FFF2-40B4-BE49-F238E27FC236}">
                    <a16:creationId xmlns:a16="http://schemas.microsoft.com/office/drawing/2014/main" id="{035E8B41-218F-CC89-0771-E25D3A427FB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4" name="Group 68">
              <a:extLst>
                <a:ext uri="{FF2B5EF4-FFF2-40B4-BE49-F238E27FC236}">
                  <a16:creationId xmlns:a16="http://schemas.microsoft.com/office/drawing/2014/main" id="{6EC6D6A9-4E3C-5727-A91C-417BDC00ACB5}"/>
                </a:ext>
              </a:extLst>
            </p:cNvPr>
            <p:cNvGrpSpPr/>
            <p:nvPr/>
          </p:nvGrpSpPr>
          <p:grpSpPr>
            <a:xfrm rot="13869619">
              <a:off x="3657088" y="1558104"/>
              <a:ext cx="609600" cy="681803"/>
              <a:chOff x="4038600" y="1676400"/>
              <a:chExt cx="609600" cy="681803"/>
            </a:xfrm>
          </p:grpSpPr>
          <p:sp>
            <p:nvSpPr>
              <p:cNvPr id="924" name="Oval 923">
                <a:extLst>
                  <a:ext uri="{FF2B5EF4-FFF2-40B4-BE49-F238E27FC236}">
                    <a16:creationId xmlns:a16="http://schemas.microsoft.com/office/drawing/2014/main" id="{724E9597-66C1-80F7-515F-4F8ECCEE95DE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5" name="Oval 924">
                <a:extLst>
                  <a:ext uri="{FF2B5EF4-FFF2-40B4-BE49-F238E27FC236}">
                    <a16:creationId xmlns:a16="http://schemas.microsoft.com/office/drawing/2014/main" id="{50648B8B-7C55-5728-7C82-1405B1678B3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6" name="Oval 925">
                <a:extLst>
                  <a:ext uri="{FF2B5EF4-FFF2-40B4-BE49-F238E27FC236}">
                    <a16:creationId xmlns:a16="http://schemas.microsoft.com/office/drawing/2014/main" id="{3146DA39-16C2-D50D-909F-A3018C6197C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7" name="Oval 926">
                <a:extLst>
                  <a:ext uri="{FF2B5EF4-FFF2-40B4-BE49-F238E27FC236}">
                    <a16:creationId xmlns:a16="http://schemas.microsoft.com/office/drawing/2014/main" id="{EBE00981-646A-AAAC-DC0B-76C1F1387EEF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8" name="Freeform 927">
                <a:extLst>
                  <a:ext uri="{FF2B5EF4-FFF2-40B4-BE49-F238E27FC236}">
                    <a16:creationId xmlns:a16="http://schemas.microsoft.com/office/drawing/2014/main" id="{B893006A-0A32-27BD-DDAC-C7248B7A4CFC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5" name="Group 74">
              <a:extLst>
                <a:ext uri="{FF2B5EF4-FFF2-40B4-BE49-F238E27FC236}">
                  <a16:creationId xmlns:a16="http://schemas.microsoft.com/office/drawing/2014/main" id="{159A7619-8773-38DC-275D-127B90A98D06}"/>
                </a:ext>
              </a:extLst>
            </p:cNvPr>
            <p:cNvGrpSpPr/>
            <p:nvPr/>
          </p:nvGrpSpPr>
          <p:grpSpPr>
            <a:xfrm rot="15777702">
              <a:off x="4109481" y="1832174"/>
              <a:ext cx="609600" cy="681803"/>
              <a:chOff x="4038600" y="1676400"/>
              <a:chExt cx="609600" cy="681803"/>
            </a:xfrm>
          </p:grpSpPr>
          <p:sp>
            <p:nvSpPr>
              <p:cNvPr id="919" name="Oval 918">
                <a:extLst>
                  <a:ext uri="{FF2B5EF4-FFF2-40B4-BE49-F238E27FC236}">
                    <a16:creationId xmlns:a16="http://schemas.microsoft.com/office/drawing/2014/main" id="{176B0E59-1FC6-4D6B-DBBE-06F20F41722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0" name="Oval 919">
                <a:extLst>
                  <a:ext uri="{FF2B5EF4-FFF2-40B4-BE49-F238E27FC236}">
                    <a16:creationId xmlns:a16="http://schemas.microsoft.com/office/drawing/2014/main" id="{33FEE6CE-B7D4-0CFF-A4F4-9316958A117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1" name="Oval 920">
                <a:extLst>
                  <a:ext uri="{FF2B5EF4-FFF2-40B4-BE49-F238E27FC236}">
                    <a16:creationId xmlns:a16="http://schemas.microsoft.com/office/drawing/2014/main" id="{8B91A843-0D6F-3B38-7D0D-780EA53D4430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2" name="Oval 921">
                <a:extLst>
                  <a:ext uri="{FF2B5EF4-FFF2-40B4-BE49-F238E27FC236}">
                    <a16:creationId xmlns:a16="http://schemas.microsoft.com/office/drawing/2014/main" id="{67E4CA17-3DDB-CEB1-FFDC-9DBCEC921D8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3" name="Freeform 922">
                <a:extLst>
                  <a:ext uri="{FF2B5EF4-FFF2-40B4-BE49-F238E27FC236}">
                    <a16:creationId xmlns:a16="http://schemas.microsoft.com/office/drawing/2014/main" id="{D458F755-3248-99D8-5B35-CA519D34BB3C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6" name="Group 80">
              <a:extLst>
                <a:ext uri="{FF2B5EF4-FFF2-40B4-BE49-F238E27FC236}">
                  <a16:creationId xmlns:a16="http://schemas.microsoft.com/office/drawing/2014/main" id="{AA02428C-8A76-80AC-B71E-85F73541475F}"/>
                </a:ext>
              </a:extLst>
            </p:cNvPr>
            <p:cNvGrpSpPr/>
            <p:nvPr/>
          </p:nvGrpSpPr>
          <p:grpSpPr>
            <a:xfrm rot="17704232">
              <a:off x="4019338" y="2137034"/>
              <a:ext cx="609600" cy="681803"/>
              <a:chOff x="4038600" y="1676400"/>
              <a:chExt cx="609600" cy="681803"/>
            </a:xfrm>
          </p:grpSpPr>
          <p:sp>
            <p:nvSpPr>
              <p:cNvPr id="914" name="Oval 913">
                <a:extLst>
                  <a:ext uri="{FF2B5EF4-FFF2-40B4-BE49-F238E27FC236}">
                    <a16:creationId xmlns:a16="http://schemas.microsoft.com/office/drawing/2014/main" id="{0EF0A569-182B-3914-AB69-E401773354DB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5" name="Oval 914">
                <a:extLst>
                  <a:ext uri="{FF2B5EF4-FFF2-40B4-BE49-F238E27FC236}">
                    <a16:creationId xmlns:a16="http://schemas.microsoft.com/office/drawing/2014/main" id="{C98ADD71-0972-2455-3D6F-1A39778A163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6" name="Oval 915">
                <a:extLst>
                  <a:ext uri="{FF2B5EF4-FFF2-40B4-BE49-F238E27FC236}">
                    <a16:creationId xmlns:a16="http://schemas.microsoft.com/office/drawing/2014/main" id="{81056DD1-1007-5E63-A414-75D1D6E1408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7" name="Oval 916">
                <a:extLst>
                  <a:ext uri="{FF2B5EF4-FFF2-40B4-BE49-F238E27FC236}">
                    <a16:creationId xmlns:a16="http://schemas.microsoft.com/office/drawing/2014/main" id="{C7A208CF-B008-1682-CB30-2F172F8625C4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8" name="Freeform 917">
                <a:extLst>
                  <a:ext uri="{FF2B5EF4-FFF2-40B4-BE49-F238E27FC236}">
                    <a16:creationId xmlns:a16="http://schemas.microsoft.com/office/drawing/2014/main" id="{CE5C969C-4673-98F4-7753-722135A5CF15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7" name="Group 32">
              <a:extLst>
                <a:ext uri="{FF2B5EF4-FFF2-40B4-BE49-F238E27FC236}">
                  <a16:creationId xmlns:a16="http://schemas.microsoft.com/office/drawing/2014/main" id="{06C5BEE1-31E6-8C7B-0D3C-01BF19052482}"/>
                </a:ext>
              </a:extLst>
            </p:cNvPr>
            <p:cNvGrpSpPr/>
            <p:nvPr/>
          </p:nvGrpSpPr>
          <p:grpSpPr>
            <a:xfrm rot="5400000">
              <a:off x="2703107" y="2478505"/>
              <a:ext cx="609600" cy="681803"/>
              <a:chOff x="4038600" y="1676400"/>
              <a:chExt cx="609600" cy="681803"/>
            </a:xfrm>
          </p:grpSpPr>
          <p:sp>
            <p:nvSpPr>
              <p:cNvPr id="909" name="Oval 908">
                <a:extLst>
                  <a:ext uri="{FF2B5EF4-FFF2-40B4-BE49-F238E27FC236}">
                    <a16:creationId xmlns:a16="http://schemas.microsoft.com/office/drawing/2014/main" id="{CF3ECBF3-4E7D-9C4B-4C5A-E95B7E767F80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0" name="Oval 909">
                <a:extLst>
                  <a:ext uri="{FF2B5EF4-FFF2-40B4-BE49-F238E27FC236}">
                    <a16:creationId xmlns:a16="http://schemas.microsoft.com/office/drawing/2014/main" id="{61DB8675-B5D2-36E8-7458-E8EF1A83062A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1" name="Oval 910">
                <a:extLst>
                  <a:ext uri="{FF2B5EF4-FFF2-40B4-BE49-F238E27FC236}">
                    <a16:creationId xmlns:a16="http://schemas.microsoft.com/office/drawing/2014/main" id="{D4E7DD4D-68BA-8A83-D196-1D569B667877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2" name="Oval 911">
                <a:extLst>
                  <a:ext uri="{FF2B5EF4-FFF2-40B4-BE49-F238E27FC236}">
                    <a16:creationId xmlns:a16="http://schemas.microsoft.com/office/drawing/2014/main" id="{DE1890E2-F649-46DC-3A0B-029D39C10A2C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3" name="Freeform 912">
                <a:extLst>
                  <a:ext uri="{FF2B5EF4-FFF2-40B4-BE49-F238E27FC236}">
                    <a16:creationId xmlns:a16="http://schemas.microsoft.com/office/drawing/2014/main" id="{58F97938-4230-39BF-9010-A4FA867DD61F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8" name="Group 92">
              <a:extLst>
                <a:ext uri="{FF2B5EF4-FFF2-40B4-BE49-F238E27FC236}">
                  <a16:creationId xmlns:a16="http://schemas.microsoft.com/office/drawing/2014/main" id="{1F9D62D1-04F3-CCCD-586C-0A7A9C6E0492}"/>
                </a:ext>
              </a:extLst>
            </p:cNvPr>
            <p:cNvGrpSpPr/>
            <p:nvPr/>
          </p:nvGrpSpPr>
          <p:grpSpPr>
            <a:xfrm rot="20536887">
              <a:off x="4127892" y="2591198"/>
              <a:ext cx="609600" cy="681803"/>
              <a:chOff x="4038600" y="1676400"/>
              <a:chExt cx="609600" cy="681803"/>
            </a:xfrm>
          </p:grpSpPr>
          <p:sp>
            <p:nvSpPr>
              <p:cNvPr id="904" name="Oval 903">
                <a:extLst>
                  <a:ext uri="{FF2B5EF4-FFF2-40B4-BE49-F238E27FC236}">
                    <a16:creationId xmlns:a16="http://schemas.microsoft.com/office/drawing/2014/main" id="{6646EF4F-B639-2871-DD11-C34ACC43840C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5" name="Oval 904">
                <a:extLst>
                  <a:ext uri="{FF2B5EF4-FFF2-40B4-BE49-F238E27FC236}">
                    <a16:creationId xmlns:a16="http://schemas.microsoft.com/office/drawing/2014/main" id="{2BF6F67A-6452-49E4-CA5A-43D248951A1F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6" name="Oval 905">
                <a:extLst>
                  <a:ext uri="{FF2B5EF4-FFF2-40B4-BE49-F238E27FC236}">
                    <a16:creationId xmlns:a16="http://schemas.microsoft.com/office/drawing/2014/main" id="{9AF0FDA3-C0ED-8693-26E6-FEF419E9A206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7" name="Oval 906">
                <a:extLst>
                  <a:ext uri="{FF2B5EF4-FFF2-40B4-BE49-F238E27FC236}">
                    <a16:creationId xmlns:a16="http://schemas.microsoft.com/office/drawing/2014/main" id="{F46F0739-B0BB-E47B-2C7A-EB5ACB4294B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8" name="Freeform 907">
                <a:extLst>
                  <a:ext uri="{FF2B5EF4-FFF2-40B4-BE49-F238E27FC236}">
                    <a16:creationId xmlns:a16="http://schemas.microsoft.com/office/drawing/2014/main" id="{40F7AC82-B257-934A-D6CE-6ABAE7A15D75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299" name="Group 86">
              <a:extLst>
                <a:ext uri="{FF2B5EF4-FFF2-40B4-BE49-F238E27FC236}">
                  <a16:creationId xmlns:a16="http://schemas.microsoft.com/office/drawing/2014/main" id="{44A4530D-EA8A-3250-76AD-F9BDA0C74CEB}"/>
                </a:ext>
              </a:extLst>
            </p:cNvPr>
            <p:cNvGrpSpPr/>
            <p:nvPr/>
          </p:nvGrpSpPr>
          <p:grpSpPr>
            <a:xfrm rot="18926747">
              <a:off x="4113967" y="2325663"/>
              <a:ext cx="609600" cy="681803"/>
              <a:chOff x="4038600" y="1676400"/>
              <a:chExt cx="609600" cy="681803"/>
            </a:xfrm>
          </p:grpSpPr>
          <p:sp>
            <p:nvSpPr>
              <p:cNvPr id="899" name="Oval 898">
                <a:extLst>
                  <a:ext uri="{FF2B5EF4-FFF2-40B4-BE49-F238E27FC236}">
                    <a16:creationId xmlns:a16="http://schemas.microsoft.com/office/drawing/2014/main" id="{6A399491-A63A-12C3-D464-5D52B5DA1CE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0" name="Oval 899">
                <a:extLst>
                  <a:ext uri="{FF2B5EF4-FFF2-40B4-BE49-F238E27FC236}">
                    <a16:creationId xmlns:a16="http://schemas.microsoft.com/office/drawing/2014/main" id="{1ADF4039-1357-855B-BECA-4FC1F88CEBC6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1" name="Oval 900">
                <a:extLst>
                  <a:ext uri="{FF2B5EF4-FFF2-40B4-BE49-F238E27FC236}">
                    <a16:creationId xmlns:a16="http://schemas.microsoft.com/office/drawing/2014/main" id="{84B5512A-4E11-4B1F-10DE-491B29B29FF1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2" name="Oval 901">
                <a:extLst>
                  <a:ext uri="{FF2B5EF4-FFF2-40B4-BE49-F238E27FC236}">
                    <a16:creationId xmlns:a16="http://schemas.microsoft.com/office/drawing/2014/main" id="{6A71C094-4539-6CEB-0D9A-41C51D4FAC40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3" name="Freeform 902">
                <a:extLst>
                  <a:ext uri="{FF2B5EF4-FFF2-40B4-BE49-F238E27FC236}">
                    <a16:creationId xmlns:a16="http://schemas.microsoft.com/office/drawing/2014/main" id="{B0632A9A-5339-258E-51DF-0DBE54CE821F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00" name="Group 98">
              <a:extLst>
                <a:ext uri="{FF2B5EF4-FFF2-40B4-BE49-F238E27FC236}">
                  <a16:creationId xmlns:a16="http://schemas.microsoft.com/office/drawing/2014/main" id="{E1038681-CF2A-D5AE-F994-F9FEBDFE432F}"/>
                </a:ext>
              </a:extLst>
            </p:cNvPr>
            <p:cNvGrpSpPr/>
            <p:nvPr/>
          </p:nvGrpSpPr>
          <p:grpSpPr>
            <a:xfrm rot="19646118">
              <a:off x="3793172" y="2396464"/>
              <a:ext cx="609600" cy="681803"/>
              <a:chOff x="4038600" y="1676400"/>
              <a:chExt cx="609600" cy="681803"/>
            </a:xfrm>
          </p:grpSpPr>
          <p:sp>
            <p:nvSpPr>
              <p:cNvPr id="894" name="Oval 893">
                <a:extLst>
                  <a:ext uri="{FF2B5EF4-FFF2-40B4-BE49-F238E27FC236}">
                    <a16:creationId xmlns:a16="http://schemas.microsoft.com/office/drawing/2014/main" id="{A59765CE-19C8-693D-F6F9-328BFBBE29F2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5" name="Oval 894">
                <a:extLst>
                  <a:ext uri="{FF2B5EF4-FFF2-40B4-BE49-F238E27FC236}">
                    <a16:creationId xmlns:a16="http://schemas.microsoft.com/office/drawing/2014/main" id="{09262143-C07F-3D54-E314-AD7B08DB310E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6" name="Oval 895">
                <a:extLst>
                  <a:ext uri="{FF2B5EF4-FFF2-40B4-BE49-F238E27FC236}">
                    <a16:creationId xmlns:a16="http://schemas.microsoft.com/office/drawing/2014/main" id="{D562A41E-7911-875E-93DC-529AB1EDF86E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7" name="Oval 896">
                <a:extLst>
                  <a:ext uri="{FF2B5EF4-FFF2-40B4-BE49-F238E27FC236}">
                    <a16:creationId xmlns:a16="http://schemas.microsoft.com/office/drawing/2014/main" id="{EFFC96BD-9490-03BF-88A3-B7868593510F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8" name="Freeform 897">
                <a:extLst>
                  <a:ext uri="{FF2B5EF4-FFF2-40B4-BE49-F238E27FC236}">
                    <a16:creationId xmlns:a16="http://schemas.microsoft.com/office/drawing/2014/main" id="{79272F3D-AAC2-EEA5-B7F6-C4C58FB869E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01" name="Group 104">
              <a:extLst>
                <a:ext uri="{FF2B5EF4-FFF2-40B4-BE49-F238E27FC236}">
                  <a16:creationId xmlns:a16="http://schemas.microsoft.com/office/drawing/2014/main" id="{3D32DF31-1184-5D81-D67C-B8BEF94503F3}"/>
                </a:ext>
              </a:extLst>
            </p:cNvPr>
            <p:cNvGrpSpPr/>
            <p:nvPr/>
          </p:nvGrpSpPr>
          <p:grpSpPr>
            <a:xfrm rot="10800000">
              <a:off x="3505200" y="1905000"/>
              <a:ext cx="609600" cy="681803"/>
              <a:chOff x="4038600" y="1676400"/>
              <a:chExt cx="609600" cy="681803"/>
            </a:xfrm>
          </p:grpSpPr>
          <p:sp>
            <p:nvSpPr>
              <p:cNvPr id="889" name="Oval 888">
                <a:extLst>
                  <a:ext uri="{FF2B5EF4-FFF2-40B4-BE49-F238E27FC236}">
                    <a16:creationId xmlns:a16="http://schemas.microsoft.com/office/drawing/2014/main" id="{CFBD8481-3DCC-6542-5452-8407474D8B5C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0" name="Oval 889">
                <a:extLst>
                  <a:ext uri="{FF2B5EF4-FFF2-40B4-BE49-F238E27FC236}">
                    <a16:creationId xmlns:a16="http://schemas.microsoft.com/office/drawing/2014/main" id="{A3A91E12-22D7-DE01-C2D2-3E7540FBD87D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1" name="Oval 890">
                <a:extLst>
                  <a:ext uri="{FF2B5EF4-FFF2-40B4-BE49-F238E27FC236}">
                    <a16:creationId xmlns:a16="http://schemas.microsoft.com/office/drawing/2014/main" id="{FE590CCE-B7FF-6201-4595-3F71E3D50725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2" name="Oval 891">
                <a:extLst>
                  <a:ext uri="{FF2B5EF4-FFF2-40B4-BE49-F238E27FC236}">
                    <a16:creationId xmlns:a16="http://schemas.microsoft.com/office/drawing/2014/main" id="{F6C46A73-7747-0645-C4F7-1C5B6D9018D3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3" name="Freeform 892">
                <a:extLst>
                  <a:ext uri="{FF2B5EF4-FFF2-40B4-BE49-F238E27FC236}">
                    <a16:creationId xmlns:a16="http://schemas.microsoft.com/office/drawing/2014/main" id="{142C6324-9720-76B3-F0E7-A16CB000BAF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02" name="Group 110">
              <a:extLst>
                <a:ext uri="{FF2B5EF4-FFF2-40B4-BE49-F238E27FC236}">
                  <a16:creationId xmlns:a16="http://schemas.microsoft.com/office/drawing/2014/main" id="{8D89B8C0-5246-BF6B-C4B8-508184C2FFA1}"/>
                </a:ext>
              </a:extLst>
            </p:cNvPr>
            <p:cNvGrpSpPr/>
            <p:nvPr/>
          </p:nvGrpSpPr>
          <p:grpSpPr>
            <a:xfrm>
              <a:off x="3429000" y="2514600"/>
              <a:ext cx="609600" cy="681803"/>
              <a:chOff x="4038600" y="1676400"/>
              <a:chExt cx="609600" cy="681803"/>
            </a:xfrm>
          </p:grpSpPr>
          <p:sp>
            <p:nvSpPr>
              <p:cNvPr id="884" name="Oval 883">
                <a:extLst>
                  <a:ext uri="{FF2B5EF4-FFF2-40B4-BE49-F238E27FC236}">
                    <a16:creationId xmlns:a16="http://schemas.microsoft.com/office/drawing/2014/main" id="{E055CCCB-C74F-D4C1-B584-E972EFA2935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5" name="Oval 884">
                <a:extLst>
                  <a:ext uri="{FF2B5EF4-FFF2-40B4-BE49-F238E27FC236}">
                    <a16:creationId xmlns:a16="http://schemas.microsoft.com/office/drawing/2014/main" id="{8C26EC2B-F7CF-24C4-C5B2-616A2A55E78F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6" name="Oval 885">
                <a:extLst>
                  <a:ext uri="{FF2B5EF4-FFF2-40B4-BE49-F238E27FC236}">
                    <a16:creationId xmlns:a16="http://schemas.microsoft.com/office/drawing/2014/main" id="{8C5178AF-81A6-1EFC-0870-8B05AEF95F20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7" name="Oval 886">
                <a:extLst>
                  <a:ext uri="{FF2B5EF4-FFF2-40B4-BE49-F238E27FC236}">
                    <a16:creationId xmlns:a16="http://schemas.microsoft.com/office/drawing/2014/main" id="{CD31613C-32F1-A66A-B3E6-0B1C3732E69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8" name="Freeform 887">
                <a:extLst>
                  <a:ext uri="{FF2B5EF4-FFF2-40B4-BE49-F238E27FC236}">
                    <a16:creationId xmlns:a16="http://schemas.microsoft.com/office/drawing/2014/main" id="{D2BA5D7B-EF32-07C7-A8C5-2FC254A6D74D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03" name="Group 116">
              <a:extLst>
                <a:ext uri="{FF2B5EF4-FFF2-40B4-BE49-F238E27FC236}">
                  <a16:creationId xmlns:a16="http://schemas.microsoft.com/office/drawing/2014/main" id="{6DEBEB95-D022-2F4A-888D-AD5D496CD054}"/>
                </a:ext>
              </a:extLst>
            </p:cNvPr>
            <p:cNvGrpSpPr/>
            <p:nvPr/>
          </p:nvGrpSpPr>
          <p:grpSpPr>
            <a:xfrm rot="3562465">
              <a:off x="3039424" y="2381052"/>
              <a:ext cx="609600" cy="681803"/>
              <a:chOff x="4038600" y="1676400"/>
              <a:chExt cx="609600" cy="681803"/>
            </a:xfrm>
          </p:grpSpPr>
          <p:sp>
            <p:nvSpPr>
              <p:cNvPr id="879" name="Oval 878">
                <a:extLst>
                  <a:ext uri="{FF2B5EF4-FFF2-40B4-BE49-F238E27FC236}">
                    <a16:creationId xmlns:a16="http://schemas.microsoft.com/office/drawing/2014/main" id="{DBD535BB-85D3-3ED7-E283-5D2576E34E5C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0" name="Oval 879">
                <a:extLst>
                  <a:ext uri="{FF2B5EF4-FFF2-40B4-BE49-F238E27FC236}">
                    <a16:creationId xmlns:a16="http://schemas.microsoft.com/office/drawing/2014/main" id="{2745759A-AA20-BFFC-FB8B-97DF86474C1E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1" name="Oval 880">
                <a:extLst>
                  <a:ext uri="{FF2B5EF4-FFF2-40B4-BE49-F238E27FC236}">
                    <a16:creationId xmlns:a16="http://schemas.microsoft.com/office/drawing/2014/main" id="{936B5C1A-A354-4986-2150-3F3ECED03968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2" name="Oval 881">
                <a:extLst>
                  <a:ext uri="{FF2B5EF4-FFF2-40B4-BE49-F238E27FC236}">
                    <a16:creationId xmlns:a16="http://schemas.microsoft.com/office/drawing/2014/main" id="{94807046-F45E-EA79-F4B1-D722DC647D7E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83" name="Freeform 882">
                <a:extLst>
                  <a:ext uri="{FF2B5EF4-FFF2-40B4-BE49-F238E27FC236}">
                    <a16:creationId xmlns:a16="http://schemas.microsoft.com/office/drawing/2014/main" id="{4CBAECFF-8586-15B4-054D-0D8B94B2899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04" name="Group 124">
              <a:extLst>
                <a:ext uri="{FF2B5EF4-FFF2-40B4-BE49-F238E27FC236}">
                  <a16:creationId xmlns:a16="http://schemas.microsoft.com/office/drawing/2014/main" id="{7A4CCF13-A61B-4E07-9E09-6C1C0794057F}"/>
                </a:ext>
              </a:extLst>
            </p:cNvPr>
            <p:cNvGrpSpPr/>
            <p:nvPr/>
          </p:nvGrpSpPr>
          <p:grpSpPr>
            <a:xfrm rot="16048005">
              <a:off x="3889564" y="2295701"/>
              <a:ext cx="227566" cy="377004"/>
              <a:chOff x="1524000" y="2743199"/>
              <a:chExt cx="227566" cy="377004"/>
            </a:xfrm>
          </p:grpSpPr>
          <p:sp>
            <p:nvSpPr>
              <p:cNvPr id="877" name="Oval 876">
                <a:extLst>
                  <a:ext uri="{FF2B5EF4-FFF2-40B4-BE49-F238E27FC236}">
                    <a16:creationId xmlns:a16="http://schemas.microsoft.com/office/drawing/2014/main" id="{D80FF247-CF41-4252-9F31-23748A9F2EEC}"/>
                  </a:ext>
                </a:extLst>
              </p:cNvPr>
              <p:cNvSpPr/>
              <p:nvPr/>
            </p:nvSpPr>
            <p:spPr>
              <a:xfrm>
                <a:off x="1524000" y="2743199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78" name="Freeform 877">
                <a:extLst>
                  <a:ext uri="{FF2B5EF4-FFF2-40B4-BE49-F238E27FC236}">
                    <a16:creationId xmlns:a16="http://schemas.microsoft.com/office/drawing/2014/main" id="{748C2E67-E8A2-C41A-F1CF-232EBD181265}"/>
                  </a:ext>
                </a:extLst>
              </p:cNvPr>
              <p:cNvSpPr/>
              <p:nvPr/>
            </p:nvSpPr>
            <p:spPr>
              <a:xfrm rot="5598183">
                <a:off x="1568697" y="2937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05" name="Group 127">
              <a:extLst>
                <a:ext uri="{FF2B5EF4-FFF2-40B4-BE49-F238E27FC236}">
                  <a16:creationId xmlns:a16="http://schemas.microsoft.com/office/drawing/2014/main" id="{C2228E72-056D-F3E2-350D-C18247E2B1FD}"/>
                </a:ext>
              </a:extLst>
            </p:cNvPr>
            <p:cNvGrpSpPr/>
            <p:nvPr/>
          </p:nvGrpSpPr>
          <p:grpSpPr>
            <a:xfrm rot="5563265">
              <a:off x="3432709" y="2372501"/>
              <a:ext cx="227565" cy="377004"/>
              <a:chOff x="1600200" y="2514600"/>
              <a:chExt cx="227565" cy="377004"/>
            </a:xfrm>
          </p:grpSpPr>
          <p:sp>
            <p:nvSpPr>
              <p:cNvPr id="875" name="Oval 874">
                <a:extLst>
                  <a:ext uri="{FF2B5EF4-FFF2-40B4-BE49-F238E27FC236}">
                    <a16:creationId xmlns:a16="http://schemas.microsoft.com/office/drawing/2014/main" id="{30096114-BCEE-AC10-C819-95BB610385F4}"/>
                  </a:ext>
                </a:extLst>
              </p:cNvPr>
              <p:cNvSpPr/>
              <p:nvPr/>
            </p:nvSpPr>
            <p:spPr>
              <a:xfrm>
                <a:off x="1600200" y="25146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76" name="Freeform 875">
                <a:extLst>
                  <a:ext uri="{FF2B5EF4-FFF2-40B4-BE49-F238E27FC236}">
                    <a16:creationId xmlns:a16="http://schemas.microsoft.com/office/drawing/2014/main" id="{A75594B4-AE37-B6EB-1EE6-52A8FFF4C207}"/>
                  </a:ext>
                </a:extLst>
              </p:cNvPr>
              <p:cNvSpPr/>
              <p:nvPr/>
            </p:nvSpPr>
            <p:spPr>
              <a:xfrm rot="5598183">
                <a:off x="1644896" y="2708736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2328E3FD-E3B1-0D82-A762-F37B573658ED}"/>
                </a:ext>
              </a:extLst>
            </p:cNvPr>
            <p:cNvSpPr/>
            <p:nvPr/>
          </p:nvSpPr>
          <p:spPr>
            <a:xfrm>
              <a:off x="41148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4B56D2A8-5336-FB19-2974-CA77BAD3C7B0}"/>
                </a:ext>
              </a:extLst>
            </p:cNvPr>
            <p:cNvSpPr/>
            <p:nvPr/>
          </p:nvSpPr>
          <p:spPr>
            <a:xfrm>
              <a:off x="3352800" y="2209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9BEA415E-3279-E1DA-C285-B7CFF52E6089}"/>
                </a:ext>
              </a:extLst>
            </p:cNvPr>
            <p:cNvSpPr/>
            <p:nvPr/>
          </p:nvSpPr>
          <p:spPr>
            <a:xfrm>
              <a:off x="4419600" y="2438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890FFEBD-5236-9BF4-E6EF-31AD8D701D87}"/>
                </a:ext>
              </a:extLst>
            </p:cNvPr>
            <p:cNvSpPr/>
            <p:nvPr/>
          </p:nvSpPr>
          <p:spPr>
            <a:xfrm>
              <a:off x="3733800" y="22860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AD155F33-0024-8178-3E10-799656DBCDBC}"/>
                </a:ext>
              </a:extLst>
            </p:cNvPr>
            <p:cNvSpPr/>
            <p:nvPr/>
          </p:nvSpPr>
          <p:spPr>
            <a:xfrm>
              <a:off x="3124200" y="2514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F24078FC-0712-2370-1910-11FE5ADCD7AC}"/>
                </a:ext>
              </a:extLst>
            </p:cNvPr>
            <p:cNvSpPr/>
            <p:nvPr/>
          </p:nvSpPr>
          <p:spPr>
            <a:xfrm>
              <a:off x="38862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1315B21C-48AC-4C6B-C613-C0E496FAAD29}"/>
                </a:ext>
              </a:extLst>
            </p:cNvPr>
            <p:cNvSpPr/>
            <p:nvPr/>
          </p:nvSpPr>
          <p:spPr>
            <a:xfrm>
              <a:off x="3581400" y="2971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306B8F7E-356B-E224-F371-0D6109D8CDDD}"/>
                </a:ext>
              </a:extLst>
            </p:cNvPr>
            <p:cNvSpPr/>
            <p:nvPr/>
          </p:nvSpPr>
          <p:spPr>
            <a:xfrm>
              <a:off x="3810000" y="2057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3" name="Oval 872">
              <a:extLst>
                <a:ext uri="{FF2B5EF4-FFF2-40B4-BE49-F238E27FC236}">
                  <a16:creationId xmlns:a16="http://schemas.microsoft.com/office/drawing/2014/main" id="{08E199D6-3412-5DD7-7D25-7F2643E9C8EA}"/>
                </a:ext>
              </a:extLst>
            </p:cNvPr>
            <p:cNvSpPr/>
            <p:nvPr/>
          </p:nvSpPr>
          <p:spPr>
            <a:xfrm>
              <a:off x="31242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97481E5C-5513-A75B-D6E9-F58D037B738B}"/>
                </a:ext>
              </a:extLst>
            </p:cNvPr>
            <p:cNvSpPr/>
            <p:nvPr/>
          </p:nvSpPr>
          <p:spPr>
            <a:xfrm>
              <a:off x="33528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41" name="Oval 840">
            <a:extLst>
              <a:ext uri="{FF2B5EF4-FFF2-40B4-BE49-F238E27FC236}">
                <a16:creationId xmlns:a16="http://schemas.microsoft.com/office/drawing/2014/main" id="{C940912A-E3D5-A52D-9905-6D188D4D3EFE}"/>
              </a:ext>
            </a:extLst>
          </p:cNvPr>
          <p:cNvSpPr/>
          <p:nvPr/>
        </p:nvSpPr>
        <p:spPr>
          <a:xfrm rot="5129904">
            <a:off x="8016081" y="4202907"/>
            <a:ext cx="268287" cy="254000"/>
          </a:xfrm>
          <a:prstGeom prst="ellipse">
            <a:avLst/>
          </a:prstGeom>
          <a:solidFill>
            <a:srgbClr val="BBCCEB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2" name="Oval 841">
            <a:extLst>
              <a:ext uri="{FF2B5EF4-FFF2-40B4-BE49-F238E27FC236}">
                <a16:creationId xmlns:a16="http://schemas.microsoft.com/office/drawing/2014/main" id="{BBF404EB-0C17-7F53-4A5E-8454EFB64C28}"/>
              </a:ext>
            </a:extLst>
          </p:cNvPr>
          <p:cNvSpPr/>
          <p:nvPr/>
        </p:nvSpPr>
        <p:spPr>
          <a:xfrm rot="5129904">
            <a:off x="7518769" y="4003223"/>
            <a:ext cx="268357" cy="254000"/>
          </a:xfrm>
          <a:prstGeom prst="ellipse">
            <a:avLst/>
          </a:prstGeom>
          <a:gradFill flip="none" rotWithShape="1">
            <a:gsLst>
              <a:gs pos="0">
                <a:srgbClr val="DDD9C3"/>
              </a:gs>
              <a:gs pos="72000">
                <a:srgbClr val="C2D1ED">
                  <a:alpha val="73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3" name="Oval 842">
            <a:extLst>
              <a:ext uri="{FF2B5EF4-FFF2-40B4-BE49-F238E27FC236}">
                <a16:creationId xmlns:a16="http://schemas.microsoft.com/office/drawing/2014/main" id="{8673E2D8-F629-3C50-5B03-8050E29A7488}"/>
              </a:ext>
            </a:extLst>
          </p:cNvPr>
          <p:cNvSpPr/>
          <p:nvPr/>
        </p:nvSpPr>
        <p:spPr>
          <a:xfrm rot="5129904">
            <a:off x="7523397" y="4421594"/>
            <a:ext cx="268357" cy="254000"/>
          </a:xfrm>
          <a:prstGeom prst="ellipse">
            <a:avLst/>
          </a:prstGeom>
          <a:gradFill flip="none" rotWithShape="1">
            <a:gsLst>
              <a:gs pos="0">
                <a:srgbClr val="DDD9C3"/>
              </a:gs>
              <a:gs pos="72000">
                <a:srgbClr val="C2D1ED">
                  <a:alpha val="73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06" name="Group 566">
            <a:extLst>
              <a:ext uri="{FF2B5EF4-FFF2-40B4-BE49-F238E27FC236}">
                <a16:creationId xmlns:a16="http://schemas.microsoft.com/office/drawing/2014/main" id="{27B57405-4A96-CBA9-9132-220FDC5615E6}"/>
              </a:ext>
            </a:extLst>
          </p:cNvPr>
          <p:cNvGrpSpPr/>
          <p:nvPr/>
        </p:nvGrpSpPr>
        <p:grpSpPr>
          <a:xfrm rot="6709651">
            <a:off x="7611141" y="2424049"/>
            <a:ext cx="566529" cy="592667"/>
            <a:chOff x="2603977" y="1452531"/>
            <a:chExt cx="2151205" cy="22156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07" name="Group 13">
              <a:extLst>
                <a:ext uri="{FF2B5EF4-FFF2-40B4-BE49-F238E27FC236}">
                  <a16:creationId xmlns:a16="http://schemas.microsoft.com/office/drawing/2014/main" id="{C30E1CF3-113C-D128-ADAB-41106D1C3590}"/>
                </a:ext>
              </a:extLst>
            </p:cNvPr>
            <p:cNvGrpSpPr/>
            <p:nvPr/>
          </p:nvGrpSpPr>
          <p:grpSpPr>
            <a:xfrm>
              <a:off x="3048000" y="2133600"/>
              <a:ext cx="609600" cy="681803"/>
              <a:chOff x="4038600" y="1676400"/>
              <a:chExt cx="609600" cy="681803"/>
            </a:xfrm>
          </p:grpSpPr>
          <p:sp>
            <p:nvSpPr>
              <p:cNvPr id="1104" name="Oval 4">
                <a:extLst>
                  <a:ext uri="{FF2B5EF4-FFF2-40B4-BE49-F238E27FC236}">
                    <a16:creationId xmlns:a16="http://schemas.microsoft.com/office/drawing/2014/main" id="{C4419DFE-D6C4-D526-96E7-E1835BA7BFD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5" name="Oval 5">
                <a:extLst>
                  <a:ext uri="{FF2B5EF4-FFF2-40B4-BE49-F238E27FC236}">
                    <a16:creationId xmlns:a16="http://schemas.microsoft.com/office/drawing/2014/main" id="{AB77E95E-ACF6-D082-091E-7122990D8D89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6" name="Oval 6">
                <a:extLst>
                  <a:ext uri="{FF2B5EF4-FFF2-40B4-BE49-F238E27FC236}">
                    <a16:creationId xmlns:a16="http://schemas.microsoft.com/office/drawing/2014/main" id="{FBE912FB-D0D7-9B0E-F3C3-F2D7BFD9DE1E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7" name="Oval 3">
                <a:extLst>
                  <a:ext uri="{FF2B5EF4-FFF2-40B4-BE49-F238E27FC236}">
                    <a16:creationId xmlns:a16="http://schemas.microsoft.com/office/drawing/2014/main" id="{3818EB94-DD9C-DF31-04C8-CA24EB42D329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8" name="Freeform 7">
                <a:extLst>
                  <a:ext uri="{FF2B5EF4-FFF2-40B4-BE49-F238E27FC236}">
                    <a16:creationId xmlns:a16="http://schemas.microsoft.com/office/drawing/2014/main" id="{5CAB192C-EC5D-32CC-3282-41D9A23498BC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08" name="Group 14">
              <a:extLst>
                <a:ext uri="{FF2B5EF4-FFF2-40B4-BE49-F238E27FC236}">
                  <a16:creationId xmlns:a16="http://schemas.microsoft.com/office/drawing/2014/main" id="{111503DA-998F-7832-AC9C-8B89571FCD01}"/>
                </a:ext>
              </a:extLst>
            </p:cNvPr>
            <p:cNvGrpSpPr/>
            <p:nvPr/>
          </p:nvGrpSpPr>
          <p:grpSpPr>
            <a:xfrm>
              <a:off x="3810000" y="2819400"/>
              <a:ext cx="609600" cy="681803"/>
              <a:chOff x="4038600" y="1676400"/>
              <a:chExt cx="609600" cy="681803"/>
            </a:xfrm>
          </p:grpSpPr>
          <p:sp>
            <p:nvSpPr>
              <p:cNvPr id="1099" name="Oval 15">
                <a:extLst>
                  <a:ext uri="{FF2B5EF4-FFF2-40B4-BE49-F238E27FC236}">
                    <a16:creationId xmlns:a16="http://schemas.microsoft.com/office/drawing/2014/main" id="{C1B57E35-1C26-F1F5-05EC-BFDA726837B7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0" name="Oval 16">
                <a:extLst>
                  <a:ext uri="{FF2B5EF4-FFF2-40B4-BE49-F238E27FC236}">
                    <a16:creationId xmlns:a16="http://schemas.microsoft.com/office/drawing/2014/main" id="{5FF0BFD8-0E2A-2D78-760C-29646E009E3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1" name="Oval 17">
                <a:extLst>
                  <a:ext uri="{FF2B5EF4-FFF2-40B4-BE49-F238E27FC236}">
                    <a16:creationId xmlns:a16="http://schemas.microsoft.com/office/drawing/2014/main" id="{CF675294-08ED-2AD9-A776-5EA29B338D07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2" name="Oval 18">
                <a:extLst>
                  <a:ext uri="{FF2B5EF4-FFF2-40B4-BE49-F238E27FC236}">
                    <a16:creationId xmlns:a16="http://schemas.microsoft.com/office/drawing/2014/main" id="{CD16CF75-AA42-8DAB-554F-B4FCE8C8782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03" name="Freeform 19">
                <a:extLst>
                  <a:ext uri="{FF2B5EF4-FFF2-40B4-BE49-F238E27FC236}">
                    <a16:creationId xmlns:a16="http://schemas.microsoft.com/office/drawing/2014/main" id="{296F10E7-8573-E19F-4F66-144DB3E122F6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09" name="Group 20">
              <a:extLst>
                <a:ext uri="{FF2B5EF4-FFF2-40B4-BE49-F238E27FC236}">
                  <a16:creationId xmlns:a16="http://schemas.microsoft.com/office/drawing/2014/main" id="{B8583BCA-AD39-6A8D-4346-A73D92901775}"/>
                </a:ext>
              </a:extLst>
            </p:cNvPr>
            <p:cNvGrpSpPr/>
            <p:nvPr/>
          </p:nvGrpSpPr>
          <p:grpSpPr>
            <a:xfrm rot="1351612">
              <a:off x="3383950" y="2986363"/>
              <a:ext cx="609600" cy="681803"/>
              <a:chOff x="4038600" y="1676400"/>
              <a:chExt cx="609600" cy="681803"/>
            </a:xfrm>
          </p:grpSpPr>
          <p:sp>
            <p:nvSpPr>
              <p:cNvPr id="1094" name="Oval 21">
                <a:extLst>
                  <a:ext uri="{FF2B5EF4-FFF2-40B4-BE49-F238E27FC236}">
                    <a16:creationId xmlns:a16="http://schemas.microsoft.com/office/drawing/2014/main" id="{524A21D4-C769-6C5C-1A88-E93F7C322494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5" name="Oval 22">
                <a:extLst>
                  <a:ext uri="{FF2B5EF4-FFF2-40B4-BE49-F238E27FC236}">
                    <a16:creationId xmlns:a16="http://schemas.microsoft.com/office/drawing/2014/main" id="{1C9796A4-3ADA-13C8-D3C9-4766D40BC815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6" name="Oval 23">
                <a:extLst>
                  <a:ext uri="{FF2B5EF4-FFF2-40B4-BE49-F238E27FC236}">
                    <a16:creationId xmlns:a16="http://schemas.microsoft.com/office/drawing/2014/main" id="{F3995E05-D8E4-99D7-6E81-A21E66320173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7" name="Oval 24">
                <a:extLst>
                  <a:ext uri="{FF2B5EF4-FFF2-40B4-BE49-F238E27FC236}">
                    <a16:creationId xmlns:a16="http://schemas.microsoft.com/office/drawing/2014/main" id="{218A691C-0AE8-5FE8-2DA2-1328D2E0BC79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8" name="Freeform 25">
                <a:extLst>
                  <a:ext uri="{FF2B5EF4-FFF2-40B4-BE49-F238E27FC236}">
                    <a16:creationId xmlns:a16="http://schemas.microsoft.com/office/drawing/2014/main" id="{CEF1CE21-EEDD-D7E1-1DB9-1DCD31B6CC8F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0" name="Group 26">
              <a:extLst>
                <a:ext uri="{FF2B5EF4-FFF2-40B4-BE49-F238E27FC236}">
                  <a16:creationId xmlns:a16="http://schemas.microsoft.com/office/drawing/2014/main" id="{46843C1B-A894-EF25-7E87-E7A66123CB1D}"/>
                </a:ext>
              </a:extLst>
            </p:cNvPr>
            <p:cNvGrpSpPr/>
            <p:nvPr/>
          </p:nvGrpSpPr>
          <p:grpSpPr>
            <a:xfrm rot="3795826">
              <a:off x="2956179" y="2827878"/>
              <a:ext cx="609600" cy="681803"/>
              <a:chOff x="4038600" y="1676400"/>
              <a:chExt cx="609600" cy="681803"/>
            </a:xfrm>
          </p:grpSpPr>
          <p:sp>
            <p:nvSpPr>
              <p:cNvPr id="1089" name="Oval 1088">
                <a:extLst>
                  <a:ext uri="{FF2B5EF4-FFF2-40B4-BE49-F238E27FC236}">
                    <a16:creationId xmlns:a16="http://schemas.microsoft.com/office/drawing/2014/main" id="{EEB3D3C4-6D91-02FA-7FE4-D17DB12A7A97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0" name="Oval 1089">
                <a:extLst>
                  <a:ext uri="{FF2B5EF4-FFF2-40B4-BE49-F238E27FC236}">
                    <a16:creationId xmlns:a16="http://schemas.microsoft.com/office/drawing/2014/main" id="{35A1F890-819B-5EE7-A86C-EF015B9C4E2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1" name="Oval 1090">
                <a:extLst>
                  <a:ext uri="{FF2B5EF4-FFF2-40B4-BE49-F238E27FC236}">
                    <a16:creationId xmlns:a16="http://schemas.microsoft.com/office/drawing/2014/main" id="{48D8C95F-817A-790F-56A9-97E22B3CAAFD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2" name="Oval 1091">
                <a:extLst>
                  <a:ext uri="{FF2B5EF4-FFF2-40B4-BE49-F238E27FC236}">
                    <a16:creationId xmlns:a16="http://schemas.microsoft.com/office/drawing/2014/main" id="{46416E98-71A7-7947-763D-88B7CA156EDB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93" name="Freeform 1092">
                <a:extLst>
                  <a:ext uri="{FF2B5EF4-FFF2-40B4-BE49-F238E27FC236}">
                    <a16:creationId xmlns:a16="http://schemas.microsoft.com/office/drawing/2014/main" id="{396A1F61-4E1F-DAB5-D14C-73879BE47A1C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1" name="Group 38">
              <a:extLst>
                <a:ext uri="{FF2B5EF4-FFF2-40B4-BE49-F238E27FC236}">
                  <a16:creationId xmlns:a16="http://schemas.microsoft.com/office/drawing/2014/main" id="{2E79F5C7-319E-DCCC-1F50-0443AEF70690}"/>
                </a:ext>
              </a:extLst>
            </p:cNvPr>
            <p:cNvGrpSpPr/>
            <p:nvPr/>
          </p:nvGrpSpPr>
          <p:grpSpPr>
            <a:xfrm rot="6720323">
              <a:off x="2640079" y="2050628"/>
              <a:ext cx="609600" cy="681803"/>
              <a:chOff x="4038600" y="1676400"/>
              <a:chExt cx="609600" cy="681803"/>
            </a:xfrm>
          </p:grpSpPr>
          <p:sp>
            <p:nvSpPr>
              <p:cNvPr id="1084" name="Oval 1083">
                <a:extLst>
                  <a:ext uri="{FF2B5EF4-FFF2-40B4-BE49-F238E27FC236}">
                    <a16:creationId xmlns:a16="http://schemas.microsoft.com/office/drawing/2014/main" id="{4D571954-B300-DF6D-5FEF-86C5864ACEE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5" name="Oval 1084">
                <a:extLst>
                  <a:ext uri="{FF2B5EF4-FFF2-40B4-BE49-F238E27FC236}">
                    <a16:creationId xmlns:a16="http://schemas.microsoft.com/office/drawing/2014/main" id="{4051B7DC-37A1-7CAA-415C-523CA1ADB643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6" name="Oval 1085">
                <a:extLst>
                  <a:ext uri="{FF2B5EF4-FFF2-40B4-BE49-F238E27FC236}">
                    <a16:creationId xmlns:a16="http://schemas.microsoft.com/office/drawing/2014/main" id="{646C0A21-4407-12F8-2956-F9F0F45CAE4E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7" name="Oval 1086">
                <a:extLst>
                  <a:ext uri="{FF2B5EF4-FFF2-40B4-BE49-F238E27FC236}">
                    <a16:creationId xmlns:a16="http://schemas.microsoft.com/office/drawing/2014/main" id="{029FEE41-CCBF-C9E7-D52A-99F2095DCECC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8" name="Freeform 1087">
                <a:extLst>
                  <a:ext uri="{FF2B5EF4-FFF2-40B4-BE49-F238E27FC236}">
                    <a16:creationId xmlns:a16="http://schemas.microsoft.com/office/drawing/2014/main" id="{14983C31-1FCD-DDA0-AEC1-9E328F9B7684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2" name="Group 44">
              <a:extLst>
                <a:ext uri="{FF2B5EF4-FFF2-40B4-BE49-F238E27FC236}">
                  <a16:creationId xmlns:a16="http://schemas.microsoft.com/office/drawing/2014/main" id="{DBECC9CB-6C0B-14D9-FF8E-043E1806BEE6}"/>
                </a:ext>
              </a:extLst>
            </p:cNvPr>
            <p:cNvGrpSpPr/>
            <p:nvPr/>
          </p:nvGrpSpPr>
          <p:grpSpPr>
            <a:xfrm rot="8800685">
              <a:off x="2804167" y="1635399"/>
              <a:ext cx="609600" cy="681803"/>
              <a:chOff x="4038600" y="1676400"/>
              <a:chExt cx="609600" cy="681803"/>
            </a:xfrm>
          </p:grpSpPr>
          <p:sp>
            <p:nvSpPr>
              <p:cNvPr id="1079" name="Oval 1078">
                <a:extLst>
                  <a:ext uri="{FF2B5EF4-FFF2-40B4-BE49-F238E27FC236}">
                    <a16:creationId xmlns:a16="http://schemas.microsoft.com/office/drawing/2014/main" id="{F76DCEB5-0FC0-209A-B9A5-1F9E89EAA795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0" name="Oval 1079">
                <a:extLst>
                  <a:ext uri="{FF2B5EF4-FFF2-40B4-BE49-F238E27FC236}">
                    <a16:creationId xmlns:a16="http://schemas.microsoft.com/office/drawing/2014/main" id="{DC52E2B9-92DA-8BE0-E07C-35914A54F755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1" name="Oval 1080">
                <a:extLst>
                  <a:ext uri="{FF2B5EF4-FFF2-40B4-BE49-F238E27FC236}">
                    <a16:creationId xmlns:a16="http://schemas.microsoft.com/office/drawing/2014/main" id="{3C5D27F4-C868-231E-ED81-C22BEC79B99F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2" name="Oval 1081">
                <a:extLst>
                  <a:ext uri="{FF2B5EF4-FFF2-40B4-BE49-F238E27FC236}">
                    <a16:creationId xmlns:a16="http://schemas.microsoft.com/office/drawing/2014/main" id="{F543A7DD-11BB-C64C-DAE2-B0E0ACA3DFC7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3" name="Freeform 1082">
                <a:extLst>
                  <a:ext uri="{FF2B5EF4-FFF2-40B4-BE49-F238E27FC236}">
                    <a16:creationId xmlns:a16="http://schemas.microsoft.com/office/drawing/2014/main" id="{51F48854-0378-602C-3ED1-5C699BC93CC6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313" name="Group 50">
              <a:extLst>
                <a:ext uri="{FF2B5EF4-FFF2-40B4-BE49-F238E27FC236}">
                  <a16:creationId xmlns:a16="http://schemas.microsoft.com/office/drawing/2014/main" id="{5A65D50E-FF30-C002-247E-2BBA328228C3}"/>
                </a:ext>
              </a:extLst>
            </p:cNvPr>
            <p:cNvGrpSpPr/>
            <p:nvPr/>
          </p:nvGrpSpPr>
          <p:grpSpPr>
            <a:xfrm rot="11945153">
              <a:off x="3295120" y="1452531"/>
              <a:ext cx="609600" cy="681803"/>
              <a:chOff x="4038600" y="1676400"/>
              <a:chExt cx="609600" cy="681803"/>
            </a:xfrm>
          </p:grpSpPr>
          <p:sp>
            <p:nvSpPr>
              <p:cNvPr id="1074" name="Oval 1073">
                <a:extLst>
                  <a:ext uri="{FF2B5EF4-FFF2-40B4-BE49-F238E27FC236}">
                    <a16:creationId xmlns:a16="http://schemas.microsoft.com/office/drawing/2014/main" id="{98B108E0-2001-1C96-E722-BC2E77CCB6BE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5" name="Oval 1074">
                <a:extLst>
                  <a:ext uri="{FF2B5EF4-FFF2-40B4-BE49-F238E27FC236}">
                    <a16:creationId xmlns:a16="http://schemas.microsoft.com/office/drawing/2014/main" id="{E9636945-DF0B-63AE-AFCF-544AA9A6E0BD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6" name="Oval 1075">
                <a:extLst>
                  <a:ext uri="{FF2B5EF4-FFF2-40B4-BE49-F238E27FC236}">
                    <a16:creationId xmlns:a16="http://schemas.microsoft.com/office/drawing/2014/main" id="{61DB3364-9DAE-F999-3661-ACEE47C6E47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7" name="Oval 1076">
                <a:extLst>
                  <a:ext uri="{FF2B5EF4-FFF2-40B4-BE49-F238E27FC236}">
                    <a16:creationId xmlns:a16="http://schemas.microsoft.com/office/drawing/2014/main" id="{59FBF9C6-29E9-909F-1FC1-378C13A92AB8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8" name="Freeform 1077">
                <a:extLst>
                  <a:ext uri="{FF2B5EF4-FFF2-40B4-BE49-F238E27FC236}">
                    <a16:creationId xmlns:a16="http://schemas.microsoft.com/office/drawing/2014/main" id="{DD201529-EF50-8172-605E-22DAF140F9B2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23" name="Group 56">
              <a:extLst>
                <a:ext uri="{FF2B5EF4-FFF2-40B4-BE49-F238E27FC236}">
                  <a16:creationId xmlns:a16="http://schemas.microsoft.com/office/drawing/2014/main" id="{31830D9D-D8B8-28D3-2238-64CE1DEBD4ED}"/>
                </a:ext>
              </a:extLst>
            </p:cNvPr>
            <p:cNvGrpSpPr/>
            <p:nvPr/>
          </p:nvGrpSpPr>
          <p:grpSpPr>
            <a:xfrm rot="10480501">
              <a:off x="3154522" y="1627016"/>
              <a:ext cx="609600" cy="681803"/>
              <a:chOff x="4038600" y="1676400"/>
              <a:chExt cx="609600" cy="681803"/>
            </a:xfrm>
          </p:grpSpPr>
          <p:sp>
            <p:nvSpPr>
              <p:cNvPr id="1069" name="Oval 1068">
                <a:extLst>
                  <a:ext uri="{FF2B5EF4-FFF2-40B4-BE49-F238E27FC236}">
                    <a16:creationId xmlns:a16="http://schemas.microsoft.com/office/drawing/2014/main" id="{C50FC290-2661-54C1-DA42-E3051A8FF68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0" name="Oval 1069">
                <a:extLst>
                  <a:ext uri="{FF2B5EF4-FFF2-40B4-BE49-F238E27FC236}">
                    <a16:creationId xmlns:a16="http://schemas.microsoft.com/office/drawing/2014/main" id="{7C7DC7F4-489A-ED14-1C4C-CA19E72576D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1" name="Oval 1070">
                <a:extLst>
                  <a:ext uri="{FF2B5EF4-FFF2-40B4-BE49-F238E27FC236}">
                    <a16:creationId xmlns:a16="http://schemas.microsoft.com/office/drawing/2014/main" id="{1471555C-5D8E-4B4A-DDC4-BE741722966F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2" name="Oval 1071">
                <a:extLst>
                  <a:ext uri="{FF2B5EF4-FFF2-40B4-BE49-F238E27FC236}">
                    <a16:creationId xmlns:a16="http://schemas.microsoft.com/office/drawing/2014/main" id="{5F0E8F8B-A877-1026-2DB7-185B64561E23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3" name="Freeform 1072">
                <a:extLst>
                  <a:ext uri="{FF2B5EF4-FFF2-40B4-BE49-F238E27FC236}">
                    <a16:creationId xmlns:a16="http://schemas.microsoft.com/office/drawing/2014/main" id="{8FC68AF0-D1DE-5F3E-10AB-83988AF98E5C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32" name="Group 62">
              <a:extLst>
                <a:ext uri="{FF2B5EF4-FFF2-40B4-BE49-F238E27FC236}">
                  <a16:creationId xmlns:a16="http://schemas.microsoft.com/office/drawing/2014/main" id="{8A1E065D-E598-4A24-37AC-78CFED17D791}"/>
                </a:ext>
              </a:extLst>
            </p:cNvPr>
            <p:cNvGrpSpPr/>
            <p:nvPr/>
          </p:nvGrpSpPr>
          <p:grpSpPr>
            <a:xfrm rot="15974092">
              <a:off x="3865375" y="1662027"/>
              <a:ext cx="609600" cy="681803"/>
              <a:chOff x="4038600" y="1676400"/>
              <a:chExt cx="609600" cy="681803"/>
            </a:xfrm>
          </p:grpSpPr>
          <p:sp>
            <p:nvSpPr>
              <p:cNvPr id="1064" name="Oval 1063">
                <a:extLst>
                  <a:ext uri="{FF2B5EF4-FFF2-40B4-BE49-F238E27FC236}">
                    <a16:creationId xmlns:a16="http://schemas.microsoft.com/office/drawing/2014/main" id="{380A5B82-9A23-F33A-EF85-797B0D8ED0E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5" name="Oval 1064">
                <a:extLst>
                  <a:ext uri="{FF2B5EF4-FFF2-40B4-BE49-F238E27FC236}">
                    <a16:creationId xmlns:a16="http://schemas.microsoft.com/office/drawing/2014/main" id="{F0445709-11AE-8CB9-EB73-98E945E0A0D9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6" name="Oval 1065">
                <a:extLst>
                  <a:ext uri="{FF2B5EF4-FFF2-40B4-BE49-F238E27FC236}">
                    <a16:creationId xmlns:a16="http://schemas.microsoft.com/office/drawing/2014/main" id="{A666B49C-7196-2182-0581-C36B1AD498E7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7" name="Oval 1066">
                <a:extLst>
                  <a:ext uri="{FF2B5EF4-FFF2-40B4-BE49-F238E27FC236}">
                    <a16:creationId xmlns:a16="http://schemas.microsoft.com/office/drawing/2014/main" id="{09F5FA47-AF64-6C74-62F5-C1F063A69819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8" name="Freeform 1067">
                <a:extLst>
                  <a:ext uri="{FF2B5EF4-FFF2-40B4-BE49-F238E27FC236}">
                    <a16:creationId xmlns:a16="http://schemas.microsoft.com/office/drawing/2014/main" id="{DA6085FE-B8EA-CE78-D875-D0A04D4E2A3D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33" name="Group 68">
              <a:extLst>
                <a:ext uri="{FF2B5EF4-FFF2-40B4-BE49-F238E27FC236}">
                  <a16:creationId xmlns:a16="http://schemas.microsoft.com/office/drawing/2014/main" id="{240A91C4-745E-3455-003A-E5ACC514AEF7}"/>
                </a:ext>
              </a:extLst>
            </p:cNvPr>
            <p:cNvGrpSpPr/>
            <p:nvPr/>
          </p:nvGrpSpPr>
          <p:grpSpPr>
            <a:xfrm rot="13869619">
              <a:off x="3657088" y="1558104"/>
              <a:ext cx="609600" cy="681803"/>
              <a:chOff x="4038600" y="1676400"/>
              <a:chExt cx="609600" cy="681803"/>
            </a:xfrm>
          </p:grpSpPr>
          <p:sp>
            <p:nvSpPr>
              <p:cNvPr id="1059" name="Oval 1058">
                <a:extLst>
                  <a:ext uri="{FF2B5EF4-FFF2-40B4-BE49-F238E27FC236}">
                    <a16:creationId xmlns:a16="http://schemas.microsoft.com/office/drawing/2014/main" id="{5BF50BF5-A1D8-C80C-9066-044DCD1339C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0" name="Oval 1059">
                <a:extLst>
                  <a:ext uri="{FF2B5EF4-FFF2-40B4-BE49-F238E27FC236}">
                    <a16:creationId xmlns:a16="http://schemas.microsoft.com/office/drawing/2014/main" id="{AD34489D-FC5D-0B3A-280B-B0F1091C6082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1" name="Oval 1060">
                <a:extLst>
                  <a:ext uri="{FF2B5EF4-FFF2-40B4-BE49-F238E27FC236}">
                    <a16:creationId xmlns:a16="http://schemas.microsoft.com/office/drawing/2014/main" id="{A44D3D79-69DC-95DB-C796-B4F8C9D23FE3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2" name="Oval 1061">
                <a:extLst>
                  <a:ext uri="{FF2B5EF4-FFF2-40B4-BE49-F238E27FC236}">
                    <a16:creationId xmlns:a16="http://schemas.microsoft.com/office/drawing/2014/main" id="{E64CBC92-4120-D461-8EE7-785F2DF297E9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3" name="Freeform 1062">
                <a:extLst>
                  <a:ext uri="{FF2B5EF4-FFF2-40B4-BE49-F238E27FC236}">
                    <a16:creationId xmlns:a16="http://schemas.microsoft.com/office/drawing/2014/main" id="{83050C80-DE34-B757-0AAE-A510CE23382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34" name="Group 74">
              <a:extLst>
                <a:ext uri="{FF2B5EF4-FFF2-40B4-BE49-F238E27FC236}">
                  <a16:creationId xmlns:a16="http://schemas.microsoft.com/office/drawing/2014/main" id="{D2F0A6DE-692E-BEA2-4FA6-11B313D0F5FC}"/>
                </a:ext>
              </a:extLst>
            </p:cNvPr>
            <p:cNvGrpSpPr/>
            <p:nvPr/>
          </p:nvGrpSpPr>
          <p:grpSpPr>
            <a:xfrm rot="15777702">
              <a:off x="4109481" y="1832174"/>
              <a:ext cx="609600" cy="681803"/>
              <a:chOff x="4038600" y="1676400"/>
              <a:chExt cx="609600" cy="681803"/>
            </a:xfrm>
          </p:grpSpPr>
          <p:sp>
            <p:nvSpPr>
              <p:cNvPr id="1054" name="Oval 1053">
                <a:extLst>
                  <a:ext uri="{FF2B5EF4-FFF2-40B4-BE49-F238E27FC236}">
                    <a16:creationId xmlns:a16="http://schemas.microsoft.com/office/drawing/2014/main" id="{3EDCE37D-F834-B5D5-46B1-5E9612671DFD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5" name="Oval 1054">
                <a:extLst>
                  <a:ext uri="{FF2B5EF4-FFF2-40B4-BE49-F238E27FC236}">
                    <a16:creationId xmlns:a16="http://schemas.microsoft.com/office/drawing/2014/main" id="{A5CCCDA1-11B6-6D24-FA6D-51263A1AA7C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6" name="Oval 1055">
                <a:extLst>
                  <a:ext uri="{FF2B5EF4-FFF2-40B4-BE49-F238E27FC236}">
                    <a16:creationId xmlns:a16="http://schemas.microsoft.com/office/drawing/2014/main" id="{5342F8C6-DC62-1AD7-603E-559CB84ABB42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7" name="Oval 1056">
                <a:extLst>
                  <a:ext uri="{FF2B5EF4-FFF2-40B4-BE49-F238E27FC236}">
                    <a16:creationId xmlns:a16="http://schemas.microsoft.com/office/drawing/2014/main" id="{7C7D9543-D87F-8328-303D-DC21A84ECEB4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8" name="Freeform 1057">
                <a:extLst>
                  <a:ext uri="{FF2B5EF4-FFF2-40B4-BE49-F238E27FC236}">
                    <a16:creationId xmlns:a16="http://schemas.microsoft.com/office/drawing/2014/main" id="{C6C5BB06-CB93-6732-66CE-CA191ECE41D2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35" name="Group 80">
              <a:extLst>
                <a:ext uri="{FF2B5EF4-FFF2-40B4-BE49-F238E27FC236}">
                  <a16:creationId xmlns:a16="http://schemas.microsoft.com/office/drawing/2014/main" id="{D5C28D5B-35C2-47ED-E998-7F8AF9CBA267}"/>
                </a:ext>
              </a:extLst>
            </p:cNvPr>
            <p:cNvGrpSpPr/>
            <p:nvPr/>
          </p:nvGrpSpPr>
          <p:grpSpPr>
            <a:xfrm rot="17704232">
              <a:off x="4019338" y="2137034"/>
              <a:ext cx="609600" cy="681803"/>
              <a:chOff x="4038600" y="1676400"/>
              <a:chExt cx="609600" cy="681803"/>
            </a:xfrm>
          </p:grpSpPr>
          <p:sp>
            <p:nvSpPr>
              <p:cNvPr id="1049" name="Oval 1048">
                <a:extLst>
                  <a:ext uri="{FF2B5EF4-FFF2-40B4-BE49-F238E27FC236}">
                    <a16:creationId xmlns:a16="http://schemas.microsoft.com/office/drawing/2014/main" id="{34E6A19B-A754-0483-1262-2A094CC3B35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0" name="Oval 1049">
                <a:extLst>
                  <a:ext uri="{FF2B5EF4-FFF2-40B4-BE49-F238E27FC236}">
                    <a16:creationId xmlns:a16="http://schemas.microsoft.com/office/drawing/2014/main" id="{9B1DE278-36FC-F2D5-A688-84AC594D050E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1" name="Oval 1050">
                <a:extLst>
                  <a:ext uri="{FF2B5EF4-FFF2-40B4-BE49-F238E27FC236}">
                    <a16:creationId xmlns:a16="http://schemas.microsoft.com/office/drawing/2014/main" id="{9155AE9B-AB4D-6E03-AB1A-3C98FD897318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2" name="Oval 1051">
                <a:extLst>
                  <a:ext uri="{FF2B5EF4-FFF2-40B4-BE49-F238E27FC236}">
                    <a16:creationId xmlns:a16="http://schemas.microsoft.com/office/drawing/2014/main" id="{0019E3B8-2552-F9DD-64B1-972B3E259F64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3" name="Freeform 1052">
                <a:extLst>
                  <a:ext uri="{FF2B5EF4-FFF2-40B4-BE49-F238E27FC236}">
                    <a16:creationId xmlns:a16="http://schemas.microsoft.com/office/drawing/2014/main" id="{9737D20B-D9F9-4B20-561A-18A439B36C47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36" name="Group 32">
              <a:extLst>
                <a:ext uri="{FF2B5EF4-FFF2-40B4-BE49-F238E27FC236}">
                  <a16:creationId xmlns:a16="http://schemas.microsoft.com/office/drawing/2014/main" id="{180AECD7-1AC0-AD44-8F41-D08ABD0250E4}"/>
                </a:ext>
              </a:extLst>
            </p:cNvPr>
            <p:cNvGrpSpPr/>
            <p:nvPr/>
          </p:nvGrpSpPr>
          <p:grpSpPr>
            <a:xfrm rot="5400000">
              <a:off x="2703107" y="2478505"/>
              <a:ext cx="609600" cy="681803"/>
              <a:chOff x="4038600" y="1676400"/>
              <a:chExt cx="609600" cy="681803"/>
            </a:xfrm>
          </p:grpSpPr>
          <p:sp>
            <p:nvSpPr>
              <p:cNvPr id="1044" name="Oval 1043">
                <a:extLst>
                  <a:ext uri="{FF2B5EF4-FFF2-40B4-BE49-F238E27FC236}">
                    <a16:creationId xmlns:a16="http://schemas.microsoft.com/office/drawing/2014/main" id="{CEFB3EC2-6E51-4441-52F7-3DA0B27D4832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5" name="Oval 1044">
                <a:extLst>
                  <a:ext uri="{FF2B5EF4-FFF2-40B4-BE49-F238E27FC236}">
                    <a16:creationId xmlns:a16="http://schemas.microsoft.com/office/drawing/2014/main" id="{D5AF9835-7DF7-0BC0-22D8-B419437DBB4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6" name="Oval 1045">
                <a:extLst>
                  <a:ext uri="{FF2B5EF4-FFF2-40B4-BE49-F238E27FC236}">
                    <a16:creationId xmlns:a16="http://schemas.microsoft.com/office/drawing/2014/main" id="{CC51B6AC-837C-8EF9-6A5B-D94A29AD66B6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7" name="Oval 1046">
                <a:extLst>
                  <a:ext uri="{FF2B5EF4-FFF2-40B4-BE49-F238E27FC236}">
                    <a16:creationId xmlns:a16="http://schemas.microsoft.com/office/drawing/2014/main" id="{A1F2CC70-ED5A-F6EA-FFCC-F823EF497B91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8" name="Freeform 1047">
                <a:extLst>
                  <a:ext uri="{FF2B5EF4-FFF2-40B4-BE49-F238E27FC236}">
                    <a16:creationId xmlns:a16="http://schemas.microsoft.com/office/drawing/2014/main" id="{D9C89092-09BD-4199-70FB-4FBF4E784E51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37" name="Group 92">
              <a:extLst>
                <a:ext uri="{FF2B5EF4-FFF2-40B4-BE49-F238E27FC236}">
                  <a16:creationId xmlns:a16="http://schemas.microsoft.com/office/drawing/2014/main" id="{0714935F-6DBB-1DB7-E8D4-6F6CA0F70E70}"/>
                </a:ext>
              </a:extLst>
            </p:cNvPr>
            <p:cNvGrpSpPr/>
            <p:nvPr/>
          </p:nvGrpSpPr>
          <p:grpSpPr>
            <a:xfrm rot="20536887">
              <a:off x="4127892" y="2591198"/>
              <a:ext cx="609600" cy="681803"/>
              <a:chOff x="4038600" y="1676400"/>
              <a:chExt cx="609600" cy="681803"/>
            </a:xfrm>
          </p:grpSpPr>
          <p:sp>
            <p:nvSpPr>
              <p:cNvPr id="1039" name="Oval 1038">
                <a:extLst>
                  <a:ext uri="{FF2B5EF4-FFF2-40B4-BE49-F238E27FC236}">
                    <a16:creationId xmlns:a16="http://schemas.microsoft.com/office/drawing/2014/main" id="{33AC8B97-15CE-70C6-9D67-6BFCAB04AEC4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0" name="Oval 1039">
                <a:extLst>
                  <a:ext uri="{FF2B5EF4-FFF2-40B4-BE49-F238E27FC236}">
                    <a16:creationId xmlns:a16="http://schemas.microsoft.com/office/drawing/2014/main" id="{43C2B0A3-E784-042A-7ECC-05E1E5B76E0D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1" name="Oval 1040">
                <a:extLst>
                  <a:ext uri="{FF2B5EF4-FFF2-40B4-BE49-F238E27FC236}">
                    <a16:creationId xmlns:a16="http://schemas.microsoft.com/office/drawing/2014/main" id="{E3297E12-F55D-5EAD-2E4A-3D04EA4308E3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2" name="Oval 1041">
                <a:extLst>
                  <a:ext uri="{FF2B5EF4-FFF2-40B4-BE49-F238E27FC236}">
                    <a16:creationId xmlns:a16="http://schemas.microsoft.com/office/drawing/2014/main" id="{3CDAF942-A4E2-CE18-786E-B95933791CF6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3" name="Freeform 1042">
                <a:extLst>
                  <a:ext uri="{FF2B5EF4-FFF2-40B4-BE49-F238E27FC236}">
                    <a16:creationId xmlns:a16="http://schemas.microsoft.com/office/drawing/2014/main" id="{D8EA8F2A-C422-90E0-486B-30065381917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38" name="Group 86">
              <a:extLst>
                <a:ext uri="{FF2B5EF4-FFF2-40B4-BE49-F238E27FC236}">
                  <a16:creationId xmlns:a16="http://schemas.microsoft.com/office/drawing/2014/main" id="{E051DA30-92A0-0F79-ACBC-0B272941AEEA}"/>
                </a:ext>
              </a:extLst>
            </p:cNvPr>
            <p:cNvGrpSpPr/>
            <p:nvPr/>
          </p:nvGrpSpPr>
          <p:grpSpPr>
            <a:xfrm rot="18926747">
              <a:off x="4113967" y="2325663"/>
              <a:ext cx="609600" cy="681803"/>
              <a:chOff x="4038600" y="1676400"/>
              <a:chExt cx="609600" cy="681803"/>
            </a:xfrm>
          </p:grpSpPr>
          <p:sp>
            <p:nvSpPr>
              <p:cNvPr id="1034" name="Oval 1033">
                <a:extLst>
                  <a:ext uri="{FF2B5EF4-FFF2-40B4-BE49-F238E27FC236}">
                    <a16:creationId xmlns:a16="http://schemas.microsoft.com/office/drawing/2014/main" id="{A1769D41-C998-8D83-EE1C-FCE27DE1E4CD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5" name="Oval 1034">
                <a:extLst>
                  <a:ext uri="{FF2B5EF4-FFF2-40B4-BE49-F238E27FC236}">
                    <a16:creationId xmlns:a16="http://schemas.microsoft.com/office/drawing/2014/main" id="{D2B30EC2-2996-6DCF-F66E-11DCBB6EB848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6" name="Oval 1035">
                <a:extLst>
                  <a:ext uri="{FF2B5EF4-FFF2-40B4-BE49-F238E27FC236}">
                    <a16:creationId xmlns:a16="http://schemas.microsoft.com/office/drawing/2014/main" id="{948FE2B0-2EBB-209B-6037-F8AEFA16884B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7" name="Oval 1036">
                <a:extLst>
                  <a:ext uri="{FF2B5EF4-FFF2-40B4-BE49-F238E27FC236}">
                    <a16:creationId xmlns:a16="http://schemas.microsoft.com/office/drawing/2014/main" id="{2FA4D612-E72C-7F7A-4C02-EF5185458DE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8" name="Freeform 1037">
                <a:extLst>
                  <a:ext uri="{FF2B5EF4-FFF2-40B4-BE49-F238E27FC236}">
                    <a16:creationId xmlns:a16="http://schemas.microsoft.com/office/drawing/2014/main" id="{B6B74189-D76A-9A9E-8D5E-C645450219A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39" name="Group 98">
              <a:extLst>
                <a:ext uri="{FF2B5EF4-FFF2-40B4-BE49-F238E27FC236}">
                  <a16:creationId xmlns:a16="http://schemas.microsoft.com/office/drawing/2014/main" id="{A8D10EC6-6270-EB9D-1015-94C96A94C593}"/>
                </a:ext>
              </a:extLst>
            </p:cNvPr>
            <p:cNvGrpSpPr/>
            <p:nvPr/>
          </p:nvGrpSpPr>
          <p:grpSpPr>
            <a:xfrm rot="19646118">
              <a:off x="3793172" y="2396464"/>
              <a:ext cx="609600" cy="681803"/>
              <a:chOff x="4038600" y="1676400"/>
              <a:chExt cx="609600" cy="681803"/>
            </a:xfrm>
          </p:grpSpPr>
          <p:sp>
            <p:nvSpPr>
              <p:cNvPr id="1029" name="Oval 1028">
                <a:extLst>
                  <a:ext uri="{FF2B5EF4-FFF2-40B4-BE49-F238E27FC236}">
                    <a16:creationId xmlns:a16="http://schemas.microsoft.com/office/drawing/2014/main" id="{50B4FD75-E560-FD51-5652-E0CCC22733A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0" name="Oval 1029">
                <a:extLst>
                  <a:ext uri="{FF2B5EF4-FFF2-40B4-BE49-F238E27FC236}">
                    <a16:creationId xmlns:a16="http://schemas.microsoft.com/office/drawing/2014/main" id="{E8634246-CA78-8EF7-98C5-4BA71E11E1E8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1" name="Oval 1030">
                <a:extLst>
                  <a:ext uri="{FF2B5EF4-FFF2-40B4-BE49-F238E27FC236}">
                    <a16:creationId xmlns:a16="http://schemas.microsoft.com/office/drawing/2014/main" id="{82A40E9E-7D4A-339C-BAC2-D41B0BA60AB3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2" name="Oval 1031">
                <a:extLst>
                  <a:ext uri="{FF2B5EF4-FFF2-40B4-BE49-F238E27FC236}">
                    <a16:creationId xmlns:a16="http://schemas.microsoft.com/office/drawing/2014/main" id="{6E20320B-64BB-D666-51AB-94B25C01BDA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33" name="Freeform 1032">
                <a:extLst>
                  <a:ext uri="{FF2B5EF4-FFF2-40B4-BE49-F238E27FC236}">
                    <a16:creationId xmlns:a16="http://schemas.microsoft.com/office/drawing/2014/main" id="{96616403-7BC2-2E4F-7623-8E1FBD950DED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40" name="Group 104">
              <a:extLst>
                <a:ext uri="{FF2B5EF4-FFF2-40B4-BE49-F238E27FC236}">
                  <a16:creationId xmlns:a16="http://schemas.microsoft.com/office/drawing/2014/main" id="{D65BA0AA-F716-E8AB-BB91-55F84168DB3A}"/>
                </a:ext>
              </a:extLst>
            </p:cNvPr>
            <p:cNvGrpSpPr/>
            <p:nvPr/>
          </p:nvGrpSpPr>
          <p:grpSpPr>
            <a:xfrm rot="10800000">
              <a:off x="3505200" y="1905000"/>
              <a:ext cx="609600" cy="681803"/>
              <a:chOff x="4038600" y="1676400"/>
              <a:chExt cx="609600" cy="681803"/>
            </a:xfrm>
          </p:grpSpPr>
          <p:sp>
            <p:nvSpPr>
              <p:cNvPr id="1024" name="Oval 1023">
                <a:extLst>
                  <a:ext uri="{FF2B5EF4-FFF2-40B4-BE49-F238E27FC236}">
                    <a16:creationId xmlns:a16="http://schemas.microsoft.com/office/drawing/2014/main" id="{98975CF7-031B-DD12-1210-9E2AC53BC9D5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5" name="Oval 1024">
                <a:extLst>
                  <a:ext uri="{FF2B5EF4-FFF2-40B4-BE49-F238E27FC236}">
                    <a16:creationId xmlns:a16="http://schemas.microsoft.com/office/drawing/2014/main" id="{1D6B1C7C-824F-EBBA-D478-82B237DE4166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6" name="Oval 1025">
                <a:extLst>
                  <a:ext uri="{FF2B5EF4-FFF2-40B4-BE49-F238E27FC236}">
                    <a16:creationId xmlns:a16="http://schemas.microsoft.com/office/drawing/2014/main" id="{E3ED9061-20CB-DE81-C233-E5589BBC2B9D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7" name="Oval 1026">
                <a:extLst>
                  <a:ext uri="{FF2B5EF4-FFF2-40B4-BE49-F238E27FC236}">
                    <a16:creationId xmlns:a16="http://schemas.microsoft.com/office/drawing/2014/main" id="{7776B543-81A5-A58F-C46F-BCD464D8503E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8" name="Freeform 1027">
                <a:extLst>
                  <a:ext uri="{FF2B5EF4-FFF2-40B4-BE49-F238E27FC236}">
                    <a16:creationId xmlns:a16="http://schemas.microsoft.com/office/drawing/2014/main" id="{2C07C138-B2F9-6C9B-33B4-3B076DC29B6D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41" name="Group 110">
              <a:extLst>
                <a:ext uri="{FF2B5EF4-FFF2-40B4-BE49-F238E27FC236}">
                  <a16:creationId xmlns:a16="http://schemas.microsoft.com/office/drawing/2014/main" id="{F16DF513-A2FC-BE04-E274-2F93D70CA770}"/>
                </a:ext>
              </a:extLst>
            </p:cNvPr>
            <p:cNvGrpSpPr/>
            <p:nvPr/>
          </p:nvGrpSpPr>
          <p:grpSpPr>
            <a:xfrm>
              <a:off x="3429000" y="2514600"/>
              <a:ext cx="609600" cy="681803"/>
              <a:chOff x="4038600" y="1676400"/>
              <a:chExt cx="609600" cy="681803"/>
            </a:xfrm>
          </p:grpSpPr>
          <p:sp>
            <p:nvSpPr>
              <p:cNvPr id="1019" name="Oval 1018">
                <a:extLst>
                  <a:ext uri="{FF2B5EF4-FFF2-40B4-BE49-F238E27FC236}">
                    <a16:creationId xmlns:a16="http://schemas.microsoft.com/office/drawing/2014/main" id="{E290133F-F5A9-A257-4FEA-6BB907D2DC1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0" name="Oval 1019">
                <a:extLst>
                  <a:ext uri="{FF2B5EF4-FFF2-40B4-BE49-F238E27FC236}">
                    <a16:creationId xmlns:a16="http://schemas.microsoft.com/office/drawing/2014/main" id="{32C1415C-04C5-134E-3E16-7F3CE68C0BBD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1" name="Oval 1020">
                <a:extLst>
                  <a:ext uri="{FF2B5EF4-FFF2-40B4-BE49-F238E27FC236}">
                    <a16:creationId xmlns:a16="http://schemas.microsoft.com/office/drawing/2014/main" id="{11261AFF-58DE-4009-471D-09117E1FDA70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2" name="Oval 1021">
                <a:extLst>
                  <a:ext uri="{FF2B5EF4-FFF2-40B4-BE49-F238E27FC236}">
                    <a16:creationId xmlns:a16="http://schemas.microsoft.com/office/drawing/2014/main" id="{96E7533D-D358-07A4-E76E-081167D9F6C2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23" name="Freeform 1022">
                <a:extLst>
                  <a:ext uri="{FF2B5EF4-FFF2-40B4-BE49-F238E27FC236}">
                    <a16:creationId xmlns:a16="http://schemas.microsoft.com/office/drawing/2014/main" id="{44859FE6-AE60-3C2E-25BD-66A8CF8A5312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42" name="Group 116">
              <a:extLst>
                <a:ext uri="{FF2B5EF4-FFF2-40B4-BE49-F238E27FC236}">
                  <a16:creationId xmlns:a16="http://schemas.microsoft.com/office/drawing/2014/main" id="{5805FB6A-81FB-498A-9CEE-0A64A1360FF0}"/>
                </a:ext>
              </a:extLst>
            </p:cNvPr>
            <p:cNvGrpSpPr/>
            <p:nvPr/>
          </p:nvGrpSpPr>
          <p:grpSpPr>
            <a:xfrm rot="3562465">
              <a:off x="3039424" y="2381052"/>
              <a:ext cx="609600" cy="681803"/>
              <a:chOff x="4038600" y="1676400"/>
              <a:chExt cx="609600" cy="681803"/>
            </a:xfrm>
          </p:grpSpPr>
          <p:sp>
            <p:nvSpPr>
              <p:cNvPr id="1014" name="Oval 1013">
                <a:extLst>
                  <a:ext uri="{FF2B5EF4-FFF2-40B4-BE49-F238E27FC236}">
                    <a16:creationId xmlns:a16="http://schemas.microsoft.com/office/drawing/2014/main" id="{81EECA4A-EF8B-337C-AAD8-92B388F99A8F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5" name="Oval 1014">
                <a:extLst>
                  <a:ext uri="{FF2B5EF4-FFF2-40B4-BE49-F238E27FC236}">
                    <a16:creationId xmlns:a16="http://schemas.microsoft.com/office/drawing/2014/main" id="{84050729-3255-A0C8-E6EA-067BC0C9F756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6" name="Oval 1015">
                <a:extLst>
                  <a:ext uri="{FF2B5EF4-FFF2-40B4-BE49-F238E27FC236}">
                    <a16:creationId xmlns:a16="http://schemas.microsoft.com/office/drawing/2014/main" id="{526D54C6-11B9-B638-246C-15DCEA810B5D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7" name="Oval 1016">
                <a:extLst>
                  <a:ext uri="{FF2B5EF4-FFF2-40B4-BE49-F238E27FC236}">
                    <a16:creationId xmlns:a16="http://schemas.microsoft.com/office/drawing/2014/main" id="{91B08799-AAD5-0EF7-C3E1-27A54091B09F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8" name="Freeform 1017">
                <a:extLst>
                  <a:ext uri="{FF2B5EF4-FFF2-40B4-BE49-F238E27FC236}">
                    <a16:creationId xmlns:a16="http://schemas.microsoft.com/office/drawing/2014/main" id="{A2A406DC-C9B4-FFE2-2464-D1F894ABDB3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43" name="Group 124">
              <a:extLst>
                <a:ext uri="{FF2B5EF4-FFF2-40B4-BE49-F238E27FC236}">
                  <a16:creationId xmlns:a16="http://schemas.microsoft.com/office/drawing/2014/main" id="{FA5A8C5D-874F-FAAB-B907-7F7F3ACD48F5}"/>
                </a:ext>
              </a:extLst>
            </p:cNvPr>
            <p:cNvGrpSpPr/>
            <p:nvPr/>
          </p:nvGrpSpPr>
          <p:grpSpPr>
            <a:xfrm rot="16048005">
              <a:off x="3889564" y="2295701"/>
              <a:ext cx="227566" cy="377004"/>
              <a:chOff x="1524000" y="2743199"/>
              <a:chExt cx="227566" cy="377004"/>
            </a:xfrm>
          </p:grpSpPr>
          <p:sp>
            <p:nvSpPr>
              <p:cNvPr id="1012" name="Oval 1011">
                <a:extLst>
                  <a:ext uri="{FF2B5EF4-FFF2-40B4-BE49-F238E27FC236}">
                    <a16:creationId xmlns:a16="http://schemas.microsoft.com/office/drawing/2014/main" id="{00C0FFB8-50B1-68C0-F620-66B8276B0728}"/>
                  </a:ext>
                </a:extLst>
              </p:cNvPr>
              <p:cNvSpPr/>
              <p:nvPr/>
            </p:nvSpPr>
            <p:spPr>
              <a:xfrm>
                <a:off x="1524000" y="2743199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3" name="Freeform 1012">
                <a:extLst>
                  <a:ext uri="{FF2B5EF4-FFF2-40B4-BE49-F238E27FC236}">
                    <a16:creationId xmlns:a16="http://schemas.microsoft.com/office/drawing/2014/main" id="{72D6594C-0080-1548-F208-15DD5AD08B3E}"/>
                  </a:ext>
                </a:extLst>
              </p:cNvPr>
              <p:cNvSpPr/>
              <p:nvPr/>
            </p:nvSpPr>
            <p:spPr>
              <a:xfrm rot="5598183">
                <a:off x="1568697" y="2937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444" name="Group 127">
              <a:extLst>
                <a:ext uri="{FF2B5EF4-FFF2-40B4-BE49-F238E27FC236}">
                  <a16:creationId xmlns:a16="http://schemas.microsoft.com/office/drawing/2014/main" id="{7B944BE5-200F-C49A-8999-F060427B575E}"/>
                </a:ext>
              </a:extLst>
            </p:cNvPr>
            <p:cNvGrpSpPr/>
            <p:nvPr/>
          </p:nvGrpSpPr>
          <p:grpSpPr>
            <a:xfrm rot="5563265">
              <a:off x="3432709" y="2372501"/>
              <a:ext cx="227565" cy="377004"/>
              <a:chOff x="1600200" y="2514600"/>
              <a:chExt cx="227565" cy="377004"/>
            </a:xfrm>
          </p:grpSpPr>
          <p:sp>
            <p:nvSpPr>
              <p:cNvPr id="1010" name="Oval 1009">
                <a:extLst>
                  <a:ext uri="{FF2B5EF4-FFF2-40B4-BE49-F238E27FC236}">
                    <a16:creationId xmlns:a16="http://schemas.microsoft.com/office/drawing/2014/main" id="{5DA4D24E-28F3-435E-A0E9-1579B7FC54E4}"/>
                  </a:ext>
                </a:extLst>
              </p:cNvPr>
              <p:cNvSpPr/>
              <p:nvPr/>
            </p:nvSpPr>
            <p:spPr>
              <a:xfrm>
                <a:off x="1600200" y="25146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11" name="Freeform 1010">
                <a:extLst>
                  <a:ext uri="{FF2B5EF4-FFF2-40B4-BE49-F238E27FC236}">
                    <a16:creationId xmlns:a16="http://schemas.microsoft.com/office/drawing/2014/main" id="{0E6B71C4-9802-8383-AADA-B3BD083B8530}"/>
                  </a:ext>
                </a:extLst>
              </p:cNvPr>
              <p:cNvSpPr/>
              <p:nvPr/>
            </p:nvSpPr>
            <p:spPr>
              <a:xfrm rot="5598183">
                <a:off x="1644896" y="2708736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000" name="Oval 999">
              <a:extLst>
                <a:ext uri="{FF2B5EF4-FFF2-40B4-BE49-F238E27FC236}">
                  <a16:creationId xmlns:a16="http://schemas.microsoft.com/office/drawing/2014/main" id="{BFC63488-7829-AD6D-3734-3F0577AD553C}"/>
                </a:ext>
              </a:extLst>
            </p:cNvPr>
            <p:cNvSpPr/>
            <p:nvPr/>
          </p:nvSpPr>
          <p:spPr>
            <a:xfrm>
              <a:off x="41148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1" name="Oval 1000">
              <a:extLst>
                <a:ext uri="{FF2B5EF4-FFF2-40B4-BE49-F238E27FC236}">
                  <a16:creationId xmlns:a16="http://schemas.microsoft.com/office/drawing/2014/main" id="{48C50EB1-E438-FAD2-B5E2-0889C95CDBC9}"/>
                </a:ext>
              </a:extLst>
            </p:cNvPr>
            <p:cNvSpPr/>
            <p:nvPr/>
          </p:nvSpPr>
          <p:spPr>
            <a:xfrm>
              <a:off x="3352800" y="2209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2" name="Oval 1001">
              <a:extLst>
                <a:ext uri="{FF2B5EF4-FFF2-40B4-BE49-F238E27FC236}">
                  <a16:creationId xmlns:a16="http://schemas.microsoft.com/office/drawing/2014/main" id="{D27E3F2C-F421-D81D-D3D9-F1845D222791}"/>
                </a:ext>
              </a:extLst>
            </p:cNvPr>
            <p:cNvSpPr/>
            <p:nvPr/>
          </p:nvSpPr>
          <p:spPr>
            <a:xfrm>
              <a:off x="4419600" y="2438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3" name="Oval 1002">
              <a:extLst>
                <a:ext uri="{FF2B5EF4-FFF2-40B4-BE49-F238E27FC236}">
                  <a16:creationId xmlns:a16="http://schemas.microsoft.com/office/drawing/2014/main" id="{D8116784-69E7-147C-8CDE-18207BCFDA31}"/>
                </a:ext>
              </a:extLst>
            </p:cNvPr>
            <p:cNvSpPr/>
            <p:nvPr/>
          </p:nvSpPr>
          <p:spPr>
            <a:xfrm>
              <a:off x="3733800" y="22860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4" name="Oval 1003">
              <a:extLst>
                <a:ext uri="{FF2B5EF4-FFF2-40B4-BE49-F238E27FC236}">
                  <a16:creationId xmlns:a16="http://schemas.microsoft.com/office/drawing/2014/main" id="{092DA126-EA0C-4DF1-F6BD-24676967E7DB}"/>
                </a:ext>
              </a:extLst>
            </p:cNvPr>
            <p:cNvSpPr/>
            <p:nvPr/>
          </p:nvSpPr>
          <p:spPr>
            <a:xfrm>
              <a:off x="3124200" y="2514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5" name="Oval 1004">
              <a:extLst>
                <a:ext uri="{FF2B5EF4-FFF2-40B4-BE49-F238E27FC236}">
                  <a16:creationId xmlns:a16="http://schemas.microsoft.com/office/drawing/2014/main" id="{173E0435-ED0D-F40C-E4E2-1860DEE4295A}"/>
                </a:ext>
              </a:extLst>
            </p:cNvPr>
            <p:cNvSpPr/>
            <p:nvPr/>
          </p:nvSpPr>
          <p:spPr>
            <a:xfrm>
              <a:off x="38862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6" name="Oval 1005">
              <a:extLst>
                <a:ext uri="{FF2B5EF4-FFF2-40B4-BE49-F238E27FC236}">
                  <a16:creationId xmlns:a16="http://schemas.microsoft.com/office/drawing/2014/main" id="{3783A467-5917-53BD-E19F-E217427B5B2A}"/>
                </a:ext>
              </a:extLst>
            </p:cNvPr>
            <p:cNvSpPr/>
            <p:nvPr/>
          </p:nvSpPr>
          <p:spPr>
            <a:xfrm>
              <a:off x="3581400" y="2971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7" name="Oval 1006">
              <a:extLst>
                <a:ext uri="{FF2B5EF4-FFF2-40B4-BE49-F238E27FC236}">
                  <a16:creationId xmlns:a16="http://schemas.microsoft.com/office/drawing/2014/main" id="{382E89AC-CD0E-391A-DE8A-F62AFED705E5}"/>
                </a:ext>
              </a:extLst>
            </p:cNvPr>
            <p:cNvSpPr/>
            <p:nvPr/>
          </p:nvSpPr>
          <p:spPr>
            <a:xfrm>
              <a:off x="3810000" y="2057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8" name="Oval 1007">
              <a:extLst>
                <a:ext uri="{FF2B5EF4-FFF2-40B4-BE49-F238E27FC236}">
                  <a16:creationId xmlns:a16="http://schemas.microsoft.com/office/drawing/2014/main" id="{BED92051-4F59-05A0-4857-5DE89DD4834F}"/>
                </a:ext>
              </a:extLst>
            </p:cNvPr>
            <p:cNvSpPr/>
            <p:nvPr/>
          </p:nvSpPr>
          <p:spPr>
            <a:xfrm>
              <a:off x="31242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9" name="Oval 1008">
              <a:extLst>
                <a:ext uri="{FF2B5EF4-FFF2-40B4-BE49-F238E27FC236}">
                  <a16:creationId xmlns:a16="http://schemas.microsoft.com/office/drawing/2014/main" id="{E5E9C1B0-91E0-4940-CA07-4B8C25D6FF7D}"/>
                </a:ext>
              </a:extLst>
            </p:cNvPr>
            <p:cNvSpPr/>
            <p:nvPr/>
          </p:nvSpPr>
          <p:spPr>
            <a:xfrm>
              <a:off x="33528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76" name="Oval 975">
            <a:extLst>
              <a:ext uri="{FF2B5EF4-FFF2-40B4-BE49-F238E27FC236}">
                <a16:creationId xmlns:a16="http://schemas.microsoft.com/office/drawing/2014/main" id="{971FF7A0-7441-B2B7-94ED-CE1DD4AC81B1}"/>
              </a:ext>
            </a:extLst>
          </p:cNvPr>
          <p:cNvSpPr/>
          <p:nvPr/>
        </p:nvSpPr>
        <p:spPr>
          <a:xfrm rot="10647203">
            <a:off x="7985125" y="2716213"/>
            <a:ext cx="268288" cy="254000"/>
          </a:xfrm>
          <a:prstGeom prst="ellipse">
            <a:avLst/>
          </a:prstGeom>
          <a:solidFill>
            <a:srgbClr val="BBC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7" name="Oval 976">
            <a:extLst>
              <a:ext uri="{FF2B5EF4-FFF2-40B4-BE49-F238E27FC236}">
                <a16:creationId xmlns:a16="http://schemas.microsoft.com/office/drawing/2014/main" id="{BB733466-94B9-F20B-4A3B-599039810C10}"/>
              </a:ext>
            </a:extLst>
          </p:cNvPr>
          <p:cNvSpPr/>
          <p:nvPr/>
        </p:nvSpPr>
        <p:spPr>
          <a:xfrm rot="6709651">
            <a:off x="7628245" y="2315677"/>
            <a:ext cx="268357" cy="254000"/>
          </a:xfrm>
          <a:prstGeom prst="ellipse">
            <a:avLst/>
          </a:prstGeom>
          <a:gradFill flip="none" rotWithShape="1">
            <a:gsLst>
              <a:gs pos="0">
                <a:srgbClr val="DDD9C3"/>
              </a:gs>
              <a:gs pos="72000">
                <a:srgbClr val="C2D1ED">
                  <a:alpha val="73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8" name="Oval 977">
            <a:extLst>
              <a:ext uri="{FF2B5EF4-FFF2-40B4-BE49-F238E27FC236}">
                <a16:creationId xmlns:a16="http://schemas.microsoft.com/office/drawing/2014/main" id="{899B887A-1C5A-F92C-5B44-6AD2031A918E}"/>
              </a:ext>
            </a:extLst>
          </p:cNvPr>
          <p:cNvSpPr/>
          <p:nvPr/>
        </p:nvSpPr>
        <p:spPr>
          <a:xfrm rot="6709651">
            <a:off x="7446835" y="2692699"/>
            <a:ext cx="268357" cy="254000"/>
          </a:xfrm>
          <a:prstGeom prst="ellipse">
            <a:avLst/>
          </a:prstGeom>
          <a:gradFill flip="none" rotWithShape="1">
            <a:gsLst>
              <a:gs pos="0">
                <a:srgbClr val="DDD9C3"/>
              </a:gs>
              <a:gs pos="72000">
                <a:srgbClr val="C2D1ED">
                  <a:alpha val="73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45" name="Group 1108">
            <a:extLst>
              <a:ext uri="{FF2B5EF4-FFF2-40B4-BE49-F238E27FC236}">
                <a16:creationId xmlns:a16="http://schemas.microsoft.com/office/drawing/2014/main" id="{41E60453-5625-BEF6-2BE0-6E43B89CEB47}"/>
              </a:ext>
            </a:extLst>
          </p:cNvPr>
          <p:cNvGrpSpPr>
            <a:grpSpLocks/>
          </p:cNvGrpSpPr>
          <p:nvPr/>
        </p:nvGrpSpPr>
        <p:grpSpPr bwMode="auto">
          <a:xfrm rot="-2596627">
            <a:off x="6561138" y="4321175"/>
            <a:ext cx="685800" cy="762000"/>
            <a:chOff x="6324600" y="4267200"/>
            <a:chExt cx="1752600" cy="2057400"/>
          </a:xfrm>
        </p:grpSpPr>
        <p:grpSp>
          <p:nvGrpSpPr>
            <p:cNvPr id="446" name="Group 566">
              <a:extLst>
                <a:ext uri="{FF2B5EF4-FFF2-40B4-BE49-F238E27FC236}">
                  <a16:creationId xmlns:a16="http://schemas.microsoft.com/office/drawing/2014/main" id="{1B058193-30BC-3957-10A8-990F19CF1FFD}"/>
                </a:ext>
              </a:extLst>
            </p:cNvPr>
            <p:cNvGrpSpPr/>
            <p:nvPr/>
          </p:nvGrpSpPr>
          <p:grpSpPr>
            <a:xfrm>
              <a:off x="6477005" y="4495808"/>
              <a:ext cx="1447797" cy="1600200"/>
              <a:chOff x="2603977" y="1452531"/>
              <a:chExt cx="2151205" cy="221563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447" name="Group 13">
                <a:extLst>
                  <a:ext uri="{FF2B5EF4-FFF2-40B4-BE49-F238E27FC236}">
                    <a16:creationId xmlns:a16="http://schemas.microsoft.com/office/drawing/2014/main" id="{BCF48770-2D9F-6038-5BA2-0B658F4FE5C3}"/>
                  </a:ext>
                </a:extLst>
              </p:cNvPr>
              <p:cNvGrpSpPr/>
              <p:nvPr/>
            </p:nvGrpSpPr>
            <p:grpSpPr>
              <a:xfrm>
                <a:off x="3048000" y="2133600"/>
                <a:ext cx="609600" cy="681803"/>
                <a:chOff x="4038600" y="1676400"/>
                <a:chExt cx="609600" cy="681803"/>
              </a:xfrm>
            </p:grpSpPr>
            <p:sp>
              <p:nvSpPr>
                <p:cNvPr id="1239" name="Oval 4">
                  <a:extLst>
                    <a:ext uri="{FF2B5EF4-FFF2-40B4-BE49-F238E27FC236}">
                      <a16:creationId xmlns:a16="http://schemas.microsoft.com/office/drawing/2014/main" id="{13CF2902-FEE9-69F2-9D96-E909751B3B55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40" name="Oval 5">
                  <a:extLst>
                    <a:ext uri="{FF2B5EF4-FFF2-40B4-BE49-F238E27FC236}">
                      <a16:creationId xmlns:a16="http://schemas.microsoft.com/office/drawing/2014/main" id="{9C857ABF-E68C-D78F-93FC-B4DA91035C26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41" name="Oval 6">
                  <a:extLst>
                    <a:ext uri="{FF2B5EF4-FFF2-40B4-BE49-F238E27FC236}">
                      <a16:creationId xmlns:a16="http://schemas.microsoft.com/office/drawing/2014/main" id="{E1BA3DBA-5E12-8A4E-CED3-7C36687206B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42" name="Oval 3">
                  <a:extLst>
                    <a:ext uri="{FF2B5EF4-FFF2-40B4-BE49-F238E27FC236}">
                      <a16:creationId xmlns:a16="http://schemas.microsoft.com/office/drawing/2014/main" id="{667ED51B-1522-E74C-01D2-CD77796C07EC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43" name="Freeform 7">
                  <a:extLst>
                    <a:ext uri="{FF2B5EF4-FFF2-40B4-BE49-F238E27FC236}">
                      <a16:creationId xmlns:a16="http://schemas.microsoft.com/office/drawing/2014/main" id="{AE167C1C-3E54-F7E6-51F9-1B5089FE66FD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76" name="Group 14">
                <a:extLst>
                  <a:ext uri="{FF2B5EF4-FFF2-40B4-BE49-F238E27FC236}">
                    <a16:creationId xmlns:a16="http://schemas.microsoft.com/office/drawing/2014/main" id="{E3C0F2E9-E454-7FA1-2090-E768C878AA71}"/>
                  </a:ext>
                </a:extLst>
              </p:cNvPr>
              <p:cNvGrpSpPr/>
              <p:nvPr/>
            </p:nvGrpSpPr>
            <p:grpSpPr>
              <a:xfrm>
                <a:off x="3810000" y="2819400"/>
                <a:ext cx="609600" cy="681803"/>
                <a:chOff x="4038600" y="1676400"/>
                <a:chExt cx="609600" cy="681803"/>
              </a:xfrm>
            </p:grpSpPr>
            <p:sp>
              <p:nvSpPr>
                <p:cNvPr id="1234" name="Oval 15">
                  <a:extLst>
                    <a:ext uri="{FF2B5EF4-FFF2-40B4-BE49-F238E27FC236}">
                      <a16:creationId xmlns:a16="http://schemas.microsoft.com/office/drawing/2014/main" id="{70FF31E1-3321-B2DD-164B-80F4B723ED38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5" name="Oval 16">
                  <a:extLst>
                    <a:ext uri="{FF2B5EF4-FFF2-40B4-BE49-F238E27FC236}">
                      <a16:creationId xmlns:a16="http://schemas.microsoft.com/office/drawing/2014/main" id="{31243E53-D978-86D7-2AFF-9D04E5CFFBE0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6" name="Oval 17">
                  <a:extLst>
                    <a:ext uri="{FF2B5EF4-FFF2-40B4-BE49-F238E27FC236}">
                      <a16:creationId xmlns:a16="http://schemas.microsoft.com/office/drawing/2014/main" id="{6BAC3CCC-F54E-AB60-963C-08922A6BC62C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7" name="Oval 18">
                  <a:extLst>
                    <a:ext uri="{FF2B5EF4-FFF2-40B4-BE49-F238E27FC236}">
                      <a16:creationId xmlns:a16="http://schemas.microsoft.com/office/drawing/2014/main" id="{192F7471-6801-A437-6E7E-78F83F2646D3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8" name="Freeform 19">
                  <a:extLst>
                    <a:ext uri="{FF2B5EF4-FFF2-40B4-BE49-F238E27FC236}">
                      <a16:creationId xmlns:a16="http://schemas.microsoft.com/office/drawing/2014/main" id="{166B129D-3914-979E-A2CD-DA128986D5E0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77" name="Group 20">
                <a:extLst>
                  <a:ext uri="{FF2B5EF4-FFF2-40B4-BE49-F238E27FC236}">
                    <a16:creationId xmlns:a16="http://schemas.microsoft.com/office/drawing/2014/main" id="{4981CE6C-B95B-A6C0-5FBE-9EEE83257D25}"/>
                  </a:ext>
                </a:extLst>
              </p:cNvPr>
              <p:cNvGrpSpPr/>
              <p:nvPr/>
            </p:nvGrpSpPr>
            <p:grpSpPr>
              <a:xfrm rot="1351612">
                <a:off x="3383950" y="2986363"/>
                <a:ext cx="609600" cy="681803"/>
                <a:chOff x="4038600" y="1676400"/>
                <a:chExt cx="609600" cy="681803"/>
              </a:xfrm>
            </p:grpSpPr>
            <p:sp>
              <p:nvSpPr>
                <p:cNvPr id="1229" name="Oval 21">
                  <a:extLst>
                    <a:ext uri="{FF2B5EF4-FFF2-40B4-BE49-F238E27FC236}">
                      <a16:creationId xmlns:a16="http://schemas.microsoft.com/office/drawing/2014/main" id="{EA845475-FEC8-F1FE-BEF0-3CF2E108F53E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0" name="Oval 22">
                  <a:extLst>
                    <a:ext uri="{FF2B5EF4-FFF2-40B4-BE49-F238E27FC236}">
                      <a16:creationId xmlns:a16="http://schemas.microsoft.com/office/drawing/2014/main" id="{BF0141BB-18BA-38E0-F41E-1CBCB499C499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1" name="Oval 23">
                  <a:extLst>
                    <a:ext uri="{FF2B5EF4-FFF2-40B4-BE49-F238E27FC236}">
                      <a16:creationId xmlns:a16="http://schemas.microsoft.com/office/drawing/2014/main" id="{5A2E80A9-C73F-AA3C-36AB-D5DB2DB8F738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2" name="Oval 24">
                  <a:extLst>
                    <a:ext uri="{FF2B5EF4-FFF2-40B4-BE49-F238E27FC236}">
                      <a16:creationId xmlns:a16="http://schemas.microsoft.com/office/drawing/2014/main" id="{F6E76AF0-ACCB-3BB0-DE12-8C2A6875AB27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33" name="Freeform 25">
                  <a:extLst>
                    <a:ext uri="{FF2B5EF4-FFF2-40B4-BE49-F238E27FC236}">
                      <a16:creationId xmlns:a16="http://schemas.microsoft.com/office/drawing/2014/main" id="{EF6E26B0-456D-1691-72F0-B69A93F9C10C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78" name="Group 26">
                <a:extLst>
                  <a:ext uri="{FF2B5EF4-FFF2-40B4-BE49-F238E27FC236}">
                    <a16:creationId xmlns:a16="http://schemas.microsoft.com/office/drawing/2014/main" id="{ADC1FC52-F948-268C-755B-59CA48028CAE}"/>
                  </a:ext>
                </a:extLst>
              </p:cNvPr>
              <p:cNvGrpSpPr/>
              <p:nvPr/>
            </p:nvGrpSpPr>
            <p:grpSpPr>
              <a:xfrm rot="3795826">
                <a:off x="2956179" y="2827878"/>
                <a:ext cx="609600" cy="681803"/>
                <a:chOff x="4038600" y="1676400"/>
                <a:chExt cx="609600" cy="681803"/>
              </a:xfrm>
            </p:grpSpPr>
            <p:sp>
              <p:nvSpPr>
                <p:cNvPr id="1224" name="Oval 1223">
                  <a:extLst>
                    <a:ext uri="{FF2B5EF4-FFF2-40B4-BE49-F238E27FC236}">
                      <a16:creationId xmlns:a16="http://schemas.microsoft.com/office/drawing/2014/main" id="{53C0E9E4-A092-542B-4274-956F914F0FBB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25" name="Oval 1224">
                  <a:extLst>
                    <a:ext uri="{FF2B5EF4-FFF2-40B4-BE49-F238E27FC236}">
                      <a16:creationId xmlns:a16="http://schemas.microsoft.com/office/drawing/2014/main" id="{B4EA8CD7-1ED0-F3FA-9A91-75B3CDA7926C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26" name="Oval 1225">
                  <a:extLst>
                    <a:ext uri="{FF2B5EF4-FFF2-40B4-BE49-F238E27FC236}">
                      <a16:creationId xmlns:a16="http://schemas.microsoft.com/office/drawing/2014/main" id="{CAEC3F4F-CBD6-F9DA-CE30-989C1F9ED538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27" name="Oval 1226">
                  <a:extLst>
                    <a:ext uri="{FF2B5EF4-FFF2-40B4-BE49-F238E27FC236}">
                      <a16:creationId xmlns:a16="http://schemas.microsoft.com/office/drawing/2014/main" id="{7496BA63-00A9-93FB-7FE0-8E3EC7B5CCDC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28" name="Freeform 1227">
                  <a:extLst>
                    <a:ext uri="{FF2B5EF4-FFF2-40B4-BE49-F238E27FC236}">
                      <a16:creationId xmlns:a16="http://schemas.microsoft.com/office/drawing/2014/main" id="{5141E8FC-8B53-EE56-C5CC-A4EBA93267D0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79" name="Group 38">
                <a:extLst>
                  <a:ext uri="{FF2B5EF4-FFF2-40B4-BE49-F238E27FC236}">
                    <a16:creationId xmlns:a16="http://schemas.microsoft.com/office/drawing/2014/main" id="{573EE2E7-7A18-703E-D92B-4717E51875C6}"/>
                  </a:ext>
                </a:extLst>
              </p:cNvPr>
              <p:cNvGrpSpPr/>
              <p:nvPr/>
            </p:nvGrpSpPr>
            <p:grpSpPr>
              <a:xfrm rot="6720323">
                <a:off x="2640079" y="2050628"/>
                <a:ext cx="609600" cy="681803"/>
                <a:chOff x="4038600" y="1676400"/>
                <a:chExt cx="609600" cy="681803"/>
              </a:xfrm>
            </p:grpSpPr>
            <p:sp>
              <p:nvSpPr>
                <p:cNvPr id="1219" name="Oval 1218">
                  <a:extLst>
                    <a:ext uri="{FF2B5EF4-FFF2-40B4-BE49-F238E27FC236}">
                      <a16:creationId xmlns:a16="http://schemas.microsoft.com/office/drawing/2014/main" id="{30C8A218-F0CD-A765-3634-17561B22FF9D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20" name="Oval 1219">
                  <a:extLst>
                    <a:ext uri="{FF2B5EF4-FFF2-40B4-BE49-F238E27FC236}">
                      <a16:creationId xmlns:a16="http://schemas.microsoft.com/office/drawing/2014/main" id="{89CD24DE-7741-4C0B-609F-44512D9E8565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21" name="Oval 1220">
                  <a:extLst>
                    <a:ext uri="{FF2B5EF4-FFF2-40B4-BE49-F238E27FC236}">
                      <a16:creationId xmlns:a16="http://schemas.microsoft.com/office/drawing/2014/main" id="{95768855-0D08-FD5C-9F64-4B04AB31656B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22" name="Oval 1221">
                  <a:extLst>
                    <a:ext uri="{FF2B5EF4-FFF2-40B4-BE49-F238E27FC236}">
                      <a16:creationId xmlns:a16="http://schemas.microsoft.com/office/drawing/2014/main" id="{84700BDB-438A-8973-B84F-F7CCE4A69B1B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23" name="Freeform 1222">
                  <a:extLst>
                    <a:ext uri="{FF2B5EF4-FFF2-40B4-BE49-F238E27FC236}">
                      <a16:creationId xmlns:a16="http://schemas.microsoft.com/office/drawing/2014/main" id="{5EF73F9C-8F0A-BC88-2990-0C9AC4EE2258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0" name="Group 44">
                <a:extLst>
                  <a:ext uri="{FF2B5EF4-FFF2-40B4-BE49-F238E27FC236}">
                    <a16:creationId xmlns:a16="http://schemas.microsoft.com/office/drawing/2014/main" id="{6AFCB0F0-7F9F-DF3C-B371-A729D9494107}"/>
                  </a:ext>
                </a:extLst>
              </p:cNvPr>
              <p:cNvGrpSpPr/>
              <p:nvPr/>
            </p:nvGrpSpPr>
            <p:grpSpPr>
              <a:xfrm rot="8800685">
                <a:off x="2804167" y="1635399"/>
                <a:ext cx="609600" cy="681803"/>
                <a:chOff x="4038600" y="1676400"/>
                <a:chExt cx="609600" cy="681803"/>
              </a:xfrm>
            </p:grpSpPr>
            <p:sp>
              <p:nvSpPr>
                <p:cNvPr id="1214" name="Oval 1213">
                  <a:extLst>
                    <a:ext uri="{FF2B5EF4-FFF2-40B4-BE49-F238E27FC236}">
                      <a16:creationId xmlns:a16="http://schemas.microsoft.com/office/drawing/2014/main" id="{61AC15B1-4BA1-C9A1-76C9-9617C5A3D10F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15" name="Oval 1214">
                  <a:extLst>
                    <a:ext uri="{FF2B5EF4-FFF2-40B4-BE49-F238E27FC236}">
                      <a16:creationId xmlns:a16="http://schemas.microsoft.com/office/drawing/2014/main" id="{3FB79046-8563-111C-B0FD-65B0B9882782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16" name="Oval 1215">
                  <a:extLst>
                    <a:ext uri="{FF2B5EF4-FFF2-40B4-BE49-F238E27FC236}">
                      <a16:creationId xmlns:a16="http://schemas.microsoft.com/office/drawing/2014/main" id="{60DB3355-4FA6-F800-0891-78EDAD097E49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17" name="Oval 1216">
                  <a:extLst>
                    <a:ext uri="{FF2B5EF4-FFF2-40B4-BE49-F238E27FC236}">
                      <a16:creationId xmlns:a16="http://schemas.microsoft.com/office/drawing/2014/main" id="{A08E38FD-F1DC-B8A9-9A17-1230C2E2CA75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18" name="Freeform 1217">
                  <a:extLst>
                    <a:ext uri="{FF2B5EF4-FFF2-40B4-BE49-F238E27FC236}">
                      <a16:creationId xmlns:a16="http://schemas.microsoft.com/office/drawing/2014/main" id="{76EFF8BE-E56E-BE76-D7CC-007A9177297F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1" name="Group 50">
                <a:extLst>
                  <a:ext uri="{FF2B5EF4-FFF2-40B4-BE49-F238E27FC236}">
                    <a16:creationId xmlns:a16="http://schemas.microsoft.com/office/drawing/2014/main" id="{16208F4B-EC86-D1F4-16D2-2CCE6B584729}"/>
                  </a:ext>
                </a:extLst>
              </p:cNvPr>
              <p:cNvGrpSpPr/>
              <p:nvPr/>
            </p:nvGrpSpPr>
            <p:grpSpPr>
              <a:xfrm rot="11945153">
                <a:off x="3295120" y="1452531"/>
                <a:ext cx="609600" cy="681803"/>
                <a:chOff x="4038600" y="1676400"/>
                <a:chExt cx="609600" cy="681803"/>
              </a:xfrm>
            </p:grpSpPr>
            <p:sp>
              <p:nvSpPr>
                <p:cNvPr id="1209" name="Oval 1208">
                  <a:extLst>
                    <a:ext uri="{FF2B5EF4-FFF2-40B4-BE49-F238E27FC236}">
                      <a16:creationId xmlns:a16="http://schemas.microsoft.com/office/drawing/2014/main" id="{ABC6A0A2-6AF1-FB00-C745-237106CB1431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10" name="Oval 1209">
                  <a:extLst>
                    <a:ext uri="{FF2B5EF4-FFF2-40B4-BE49-F238E27FC236}">
                      <a16:creationId xmlns:a16="http://schemas.microsoft.com/office/drawing/2014/main" id="{C8030A32-3CF5-FB88-A3B5-DFCD3BC0BA91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11" name="Oval 1210">
                  <a:extLst>
                    <a:ext uri="{FF2B5EF4-FFF2-40B4-BE49-F238E27FC236}">
                      <a16:creationId xmlns:a16="http://schemas.microsoft.com/office/drawing/2014/main" id="{FE876C0A-546B-E4E3-EB3F-D80C44E88928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12" name="Oval 1211">
                  <a:extLst>
                    <a:ext uri="{FF2B5EF4-FFF2-40B4-BE49-F238E27FC236}">
                      <a16:creationId xmlns:a16="http://schemas.microsoft.com/office/drawing/2014/main" id="{D94BCD28-3EB4-3D6E-B9D7-D6F1206067AD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13" name="Freeform 1212">
                  <a:extLst>
                    <a:ext uri="{FF2B5EF4-FFF2-40B4-BE49-F238E27FC236}">
                      <a16:creationId xmlns:a16="http://schemas.microsoft.com/office/drawing/2014/main" id="{480A468F-BDBD-93B8-B745-D64D8CC9C49D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2" name="Group 56">
                <a:extLst>
                  <a:ext uri="{FF2B5EF4-FFF2-40B4-BE49-F238E27FC236}">
                    <a16:creationId xmlns:a16="http://schemas.microsoft.com/office/drawing/2014/main" id="{8237A902-1542-4038-B9C5-86E288E26D4B}"/>
                  </a:ext>
                </a:extLst>
              </p:cNvPr>
              <p:cNvGrpSpPr/>
              <p:nvPr/>
            </p:nvGrpSpPr>
            <p:grpSpPr>
              <a:xfrm rot="10480501">
                <a:off x="3154522" y="1627016"/>
                <a:ext cx="609600" cy="681803"/>
                <a:chOff x="4038600" y="1676400"/>
                <a:chExt cx="609600" cy="681803"/>
              </a:xfrm>
            </p:grpSpPr>
            <p:sp>
              <p:nvSpPr>
                <p:cNvPr id="1204" name="Oval 1203">
                  <a:extLst>
                    <a:ext uri="{FF2B5EF4-FFF2-40B4-BE49-F238E27FC236}">
                      <a16:creationId xmlns:a16="http://schemas.microsoft.com/office/drawing/2014/main" id="{138A27DF-A943-0813-B6D7-DF6EE16E1E71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05" name="Oval 1204">
                  <a:extLst>
                    <a:ext uri="{FF2B5EF4-FFF2-40B4-BE49-F238E27FC236}">
                      <a16:creationId xmlns:a16="http://schemas.microsoft.com/office/drawing/2014/main" id="{AEF7B455-B4A8-EAC9-FE67-4EEFCB8B8D5F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06" name="Oval 1205">
                  <a:extLst>
                    <a:ext uri="{FF2B5EF4-FFF2-40B4-BE49-F238E27FC236}">
                      <a16:creationId xmlns:a16="http://schemas.microsoft.com/office/drawing/2014/main" id="{664AD01A-5955-CFBB-EFCD-45F3F1453C2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07" name="Oval 1206">
                  <a:extLst>
                    <a:ext uri="{FF2B5EF4-FFF2-40B4-BE49-F238E27FC236}">
                      <a16:creationId xmlns:a16="http://schemas.microsoft.com/office/drawing/2014/main" id="{05636302-76EF-64F2-5820-18AC54A93CB5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08" name="Freeform 1207">
                  <a:extLst>
                    <a:ext uri="{FF2B5EF4-FFF2-40B4-BE49-F238E27FC236}">
                      <a16:creationId xmlns:a16="http://schemas.microsoft.com/office/drawing/2014/main" id="{750BC1B8-935A-7E09-3209-E769E14CF3DC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3" name="Group 62">
                <a:extLst>
                  <a:ext uri="{FF2B5EF4-FFF2-40B4-BE49-F238E27FC236}">
                    <a16:creationId xmlns:a16="http://schemas.microsoft.com/office/drawing/2014/main" id="{4D2641A4-7984-B913-AD27-B649C782157E}"/>
                  </a:ext>
                </a:extLst>
              </p:cNvPr>
              <p:cNvGrpSpPr/>
              <p:nvPr/>
            </p:nvGrpSpPr>
            <p:grpSpPr>
              <a:xfrm rot="15974092">
                <a:off x="3865375" y="1662027"/>
                <a:ext cx="609600" cy="681803"/>
                <a:chOff x="4038600" y="1676400"/>
                <a:chExt cx="609600" cy="681803"/>
              </a:xfrm>
            </p:grpSpPr>
            <p:sp>
              <p:nvSpPr>
                <p:cNvPr id="1199" name="Oval 1198">
                  <a:extLst>
                    <a:ext uri="{FF2B5EF4-FFF2-40B4-BE49-F238E27FC236}">
                      <a16:creationId xmlns:a16="http://schemas.microsoft.com/office/drawing/2014/main" id="{EF774419-273D-9E57-F83C-BD77DF6D5FE2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00" name="Oval 1199">
                  <a:extLst>
                    <a:ext uri="{FF2B5EF4-FFF2-40B4-BE49-F238E27FC236}">
                      <a16:creationId xmlns:a16="http://schemas.microsoft.com/office/drawing/2014/main" id="{8829EA26-53C5-B03C-CA59-B5CAAB056DE5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01" name="Oval 1200">
                  <a:extLst>
                    <a:ext uri="{FF2B5EF4-FFF2-40B4-BE49-F238E27FC236}">
                      <a16:creationId xmlns:a16="http://schemas.microsoft.com/office/drawing/2014/main" id="{76BBC327-286F-676B-6325-FCC791A531EA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02" name="Oval 1201">
                  <a:extLst>
                    <a:ext uri="{FF2B5EF4-FFF2-40B4-BE49-F238E27FC236}">
                      <a16:creationId xmlns:a16="http://schemas.microsoft.com/office/drawing/2014/main" id="{37D37376-A99C-B762-ADA7-E15D7F9DA9DE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03" name="Freeform 1202">
                  <a:extLst>
                    <a:ext uri="{FF2B5EF4-FFF2-40B4-BE49-F238E27FC236}">
                      <a16:creationId xmlns:a16="http://schemas.microsoft.com/office/drawing/2014/main" id="{C31ADF56-3A1C-5F0D-9186-10B6040FCB02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4" name="Group 68">
                <a:extLst>
                  <a:ext uri="{FF2B5EF4-FFF2-40B4-BE49-F238E27FC236}">
                    <a16:creationId xmlns:a16="http://schemas.microsoft.com/office/drawing/2014/main" id="{B31C80E3-2B0E-C4D4-0F64-DCCB67E1886E}"/>
                  </a:ext>
                </a:extLst>
              </p:cNvPr>
              <p:cNvGrpSpPr/>
              <p:nvPr/>
            </p:nvGrpSpPr>
            <p:grpSpPr>
              <a:xfrm rot="13869619">
                <a:off x="3657088" y="1558104"/>
                <a:ext cx="609600" cy="681803"/>
                <a:chOff x="4038600" y="1676400"/>
                <a:chExt cx="609600" cy="681803"/>
              </a:xfrm>
            </p:grpSpPr>
            <p:sp>
              <p:nvSpPr>
                <p:cNvPr id="1194" name="Oval 1193">
                  <a:extLst>
                    <a:ext uri="{FF2B5EF4-FFF2-40B4-BE49-F238E27FC236}">
                      <a16:creationId xmlns:a16="http://schemas.microsoft.com/office/drawing/2014/main" id="{C6D0F9A0-AF28-C934-5E5E-9D2D9FDEA8E3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95" name="Oval 1194">
                  <a:extLst>
                    <a:ext uri="{FF2B5EF4-FFF2-40B4-BE49-F238E27FC236}">
                      <a16:creationId xmlns:a16="http://schemas.microsoft.com/office/drawing/2014/main" id="{3B307201-95A0-A584-9513-4F59A4AAA8AC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96" name="Oval 1195">
                  <a:extLst>
                    <a:ext uri="{FF2B5EF4-FFF2-40B4-BE49-F238E27FC236}">
                      <a16:creationId xmlns:a16="http://schemas.microsoft.com/office/drawing/2014/main" id="{F07004B4-6861-D71E-157E-B6700AE7D6C0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97" name="Oval 1196">
                  <a:extLst>
                    <a:ext uri="{FF2B5EF4-FFF2-40B4-BE49-F238E27FC236}">
                      <a16:creationId xmlns:a16="http://schemas.microsoft.com/office/drawing/2014/main" id="{2F23C709-4D1D-B9BE-A10F-867962996E3F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98" name="Freeform 1197">
                  <a:extLst>
                    <a:ext uri="{FF2B5EF4-FFF2-40B4-BE49-F238E27FC236}">
                      <a16:creationId xmlns:a16="http://schemas.microsoft.com/office/drawing/2014/main" id="{BCA98CF2-39B5-334A-FA6F-EB57A35386E9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5" name="Group 74">
                <a:extLst>
                  <a:ext uri="{FF2B5EF4-FFF2-40B4-BE49-F238E27FC236}">
                    <a16:creationId xmlns:a16="http://schemas.microsoft.com/office/drawing/2014/main" id="{E0740BCE-DF0D-2703-439A-334242248880}"/>
                  </a:ext>
                </a:extLst>
              </p:cNvPr>
              <p:cNvGrpSpPr/>
              <p:nvPr/>
            </p:nvGrpSpPr>
            <p:grpSpPr>
              <a:xfrm rot="15777702">
                <a:off x="4109481" y="1832174"/>
                <a:ext cx="609600" cy="681803"/>
                <a:chOff x="4038600" y="1676400"/>
                <a:chExt cx="609600" cy="681803"/>
              </a:xfrm>
            </p:grpSpPr>
            <p:sp>
              <p:nvSpPr>
                <p:cNvPr id="1189" name="Oval 1188">
                  <a:extLst>
                    <a:ext uri="{FF2B5EF4-FFF2-40B4-BE49-F238E27FC236}">
                      <a16:creationId xmlns:a16="http://schemas.microsoft.com/office/drawing/2014/main" id="{68954097-FF27-44D6-6347-ADE337F9A66B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90" name="Oval 1189">
                  <a:extLst>
                    <a:ext uri="{FF2B5EF4-FFF2-40B4-BE49-F238E27FC236}">
                      <a16:creationId xmlns:a16="http://schemas.microsoft.com/office/drawing/2014/main" id="{D0C6CBFF-B1AB-FB5B-AAA2-DE217698963A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91" name="Oval 1190">
                  <a:extLst>
                    <a:ext uri="{FF2B5EF4-FFF2-40B4-BE49-F238E27FC236}">
                      <a16:creationId xmlns:a16="http://schemas.microsoft.com/office/drawing/2014/main" id="{80D2C925-467D-4846-28AA-B72E50B6FD6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92" name="Oval 1191">
                  <a:extLst>
                    <a:ext uri="{FF2B5EF4-FFF2-40B4-BE49-F238E27FC236}">
                      <a16:creationId xmlns:a16="http://schemas.microsoft.com/office/drawing/2014/main" id="{4896D5D6-D9F2-EE10-27BD-9BF922B622D1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93" name="Freeform 1192">
                  <a:extLst>
                    <a:ext uri="{FF2B5EF4-FFF2-40B4-BE49-F238E27FC236}">
                      <a16:creationId xmlns:a16="http://schemas.microsoft.com/office/drawing/2014/main" id="{8ECA5A03-C230-1B9F-D21E-251DDB310D59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6" name="Group 80">
                <a:extLst>
                  <a:ext uri="{FF2B5EF4-FFF2-40B4-BE49-F238E27FC236}">
                    <a16:creationId xmlns:a16="http://schemas.microsoft.com/office/drawing/2014/main" id="{079B21D1-4EF4-9403-D8CD-45F3FD4C533C}"/>
                  </a:ext>
                </a:extLst>
              </p:cNvPr>
              <p:cNvGrpSpPr/>
              <p:nvPr/>
            </p:nvGrpSpPr>
            <p:grpSpPr>
              <a:xfrm rot="17704232">
                <a:off x="4019338" y="2137034"/>
                <a:ext cx="609600" cy="681803"/>
                <a:chOff x="4038600" y="1676400"/>
                <a:chExt cx="609600" cy="681803"/>
              </a:xfrm>
            </p:grpSpPr>
            <p:sp>
              <p:nvSpPr>
                <p:cNvPr id="1184" name="Oval 1183">
                  <a:extLst>
                    <a:ext uri="{FF2B5EF4-FFF2-40B4-BE49-F238E27FC236}">
                      <a16:creationId xmlns:a16="http://schemas.microsoft.com/office/drawing/2014/main" id="{EDB04F78-B5B6-A6B6-4CCC-2B2B136FF7A4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5" name="Oval 1184">
                  <a:extLst>
                    <a:ext uri="{FF2B5EF4-FFF2-40B4-BE49-F238E27FC236}">
                      <a16:creationId xmlns:a16="http://schemas.microsoft.com/office/drawing/2014/main" id="{9E1C170F-02C3-02DE-5E1D-3F3CDA598AFB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6" name="Oval 1185">
                  <a:extLst>
                    <a:ext uri="{FF2B5EF4-FFF2-40B4-BE49-F238E27FC236}">
                      <a16:creationId xmlns:a16="http://schemas.microsoft.com/office/drawing/2014/main" id="{69764DBF-3446-D785-654A-697468A9153B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7" name="Oval 1186">
                  <a:extLst>
                    <a:ext uri="{FF2B5EF4-FFF2-40B4-BE49-F238E27FC236}">
                      <a16:creationId xmlns:a16="http://schemas.microsoft.com/office/drawing/2014/main" id="{E4F6259B-41AC-44B6-0135-1AD7ED5583B0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8" name="Freeform 1187">
                  <a:extLst>
                    <a:ext uri="{FF2B5EF4-FFF2-40B4-BE49-F238E27FC236}">
                      <a16:creationId xmlns:a16="http://schemas.microsoft.com/office/drawing/2014/main" id="{16C1BC7F-2895-DB9D-5F6E-C8941119E7FA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7" name="Group 32">
                <a:extLst>
                  <a:ext uri="{FF2B5EF4-FFF2-40B4-BE49-F238E27FC236}">
                    <a16:creationId xmlns:a16="http://schemas.microsoft.com/office/drawing/2014/main" id="{2B43F262-C36C-F9F2-913D-35E51C5D0DB1}"/>
                  </a:ext>
                </a:extLst>
              </p:cNvPr>
              <p:cNvGrpSpPr/>
              <p:nvPr/>
            </p:nvGrpSpPr>
            <p:grpSpPr>
              <a:xfrm rot="5400000">
                <a:off x="2703107" y="2478505"/>
                <a:ext cx="609600" cy="681803"/>
                <a:chOff x="4038600" y="1676400"/>
                <a:chExt cx="609600" cy="681803"/>
              </a:xfrm>
            </p:grpSpPr>
            <p:sp>
              <p:nvSpPr>
                <p:cNvPr id="1179" name="Oval 1178">
                  <a:extLst>
                    <a:ext uri="{FF2B5EF4-FFF2-40B4-BE49-F238E27FC236}">
                      <a16:creationId xmlns:a16="http://schemas.microsoft.com/office/drawing/2014/main" id="{9BE45C7C-07F4-0E3E-D263-6B71BFE2F189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0" name="Oval 1179">
                  <a:extLst>
                    <a:ext uri="{FF2B5EF4-FFF2-40B4-BE49-F238E27FC236}">
                      <a16:creationId xmlns:a16="http://schemas.microsoft.com/office/drawing/2014/main" id="{F71D96E9-AEDB-5C8F-0435-3055FB217BA1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1" name="Oval 1180">
                  <a:extLst>
                    <a:ext uri="{FF2B5EF4-FFF2-40B4-BE49-F238E27FC236}">
                      <a16:creationId xmlns:a16="http://schemas.microsoft.com/office/drawing/2014/main" id="{7D684549-A1A0-AA9F-B178-1C2CBE3A9528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2" name="Oval 1181">
                  <a:extLst>
                    <a:ext uri="{FF2B5EF4-FFF2-40B4-BE49-F238E27FC236}">
                      <a16:creationId xmlns:a16="http://schemas.microsoft.com/office/drawing/2014/main" id="{3E8A50EF-A7BA-0060-3E1C-6D0EAB0B12CB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83" name="Freeform 1182">
                  <a:extLst>
                    <a:ext uri="{FF2B5EF4-FFF2-40B4-BE49-F238E27FC236}">
                      <a16:creationId xmlns:a16="http://schemas.microsoft.com/office/drawing/2014/main" id="{4316EF29-A130-E0B1-27A3-4CC9C088A243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588" name="Group 92">
                <a:extLst>
                  <a:ext uri="{FF2B5EF4-FFF2-40B4-BE49-F238E27FC236}">
                    <a16:creationId xmlns:a16="http://schemas.microsoft.com/office/drawing/2014/main" id="{05CF9FE7-77E5-5D60-710E-CCD98FC93A69}"/>
                  </a:ext>
                </a:extLst>
              </p:cNvPr>
              <p:cNvGrpSpPr/>
              <p:nvPr/>
            </p:nvGrpSpPr>
            <p:grpSpPr>
              <a:xfrm rot="20536887">
                <a:off x="4127892" y="2591198"/>
                <a:ext cx="609600" cy="681803"/>
                <a:chOff x="4038600" y="1676400"/>
                <a:chExt cx="609600" cy="681803"/>
              </a:xfrm>
            </p:grpSpPr>
            <p:sp>
              <p:nvSpPr>
                <p:cNvPr id="1174" name="Oval 1173">
                  <a:extLst>
                    <a:ext uri="{FF2B5EF4-FFF2-40B4-BE49-F238E27FC236}">
                      <a16:creationId xmlns:a16="http://schemas.microsoft.com/office/drawing/2014/main" id="{13D9B36A-E35E-9B23-060D-DEC5E422CD8D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5" name="Oval 1174">
                  <a:extLst>
                    <a:ext uri="{FF2B5EF4-FFF2-40B4-BE49-F238E27FC236}">
                      <a16:creationId xmlns:a16="http://schemas.microsoft.com/office/drawing/2014/main" id="{AF7ED6FE-7928-B344-EF96-11A352F8D838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6" name="Oval 1175">
                  <a:extLst>
                    <a:ext uri="{FF2B5EF4-FFF2-40B4-BE49-F238E27FC236}">
                      <a16:creationId xmlns:a16="http://schemas.microsoft.com/office/drawing/2014/main" id="{84A0D14A-A863-5B6D-5913-2D1CCA5F3D4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7" name="Oval 1176">
                  <a:extLst>
                    <a:ext uri="{FF2B5EF4-FFF2-40B4-BE49-F238E27FC236}">
                      <a16:creationId xmlns:a16="http://schemas.microsoft.com/office/drawing/2014/main" id="{528F6FCC-4428-3338-4DF4-CEAE65402EB2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8" name="Freeform 1177">
                  <a:extLst>
                    <a:ext uri="{FF2B5EF4-FFF2-40B4-BE49-F238E27FC236}">
                      <a16:creationId xmlns:a16="http://schemas.microsoft.com/office/drawing/2014/main" id="{DD8CAFF0-AB99-C6A0-CB6D-DEFFDE9A701B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01" name="Group 86">
                <a:extLst>
                  <a:ext uri="{FF2B5EF4-FFF2-40B4-BE49-F238E27FC236}">
                    <a16:creationId xmlns:a16="http://schemas.microsoft.com/office/drawing/2014/main" id="{EAEE9893-7150-F2FC-BCD2-FB7DC09C46CE}"/>
                  </a:ext>
                </a:extLst>
              </p:cNvPr>
              <p:cNvGrpSpPr/>
              <p:nvPr/>
            </p:nvGrpSpPr>
            <p:grpSpPr>
              <a:xfrm rot="18926747">
                <a:off x="4113967" y="2325663"/>
                <a:ext cx="609600" cy="681803"/>
                <a:chOff x="4038600" y="1676400"/>
                <a:chExt cx="609600" cy="681803"/>
              </a:xfrm>
            </p:grpSpPr>
            <p:sp>
              <p:nvSpPr>
                <p:cNvPr id="1169" name="Oval 1168">
                  <a:extLst>
                    <a:ext uri="{FF2B5EF4-FFF2-40B4-BE49-F238E27FC236}">
                      <a16:creationId xmlns:a16="http://schemas.microsoft.com/office/drawing/2014/main" id="{4553DB03-0F4C-C2CB-E9EC-EB0F8D9D18AB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0" name="Oval 1169">
                  <a:extLst>
                    <a:ext uri="{FF2B5EF4-FFF2-40B4-BE49-F238E27FC236}">
                      <a16:creationId xmlns:a16="http://schemas.microsoft.com/office/drawing/2014/main" id="{468AB1FE-08F8-42BB-8B82-5E40CDD91A07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1" name="Oval 1170">
                  <a:extLst>
                    <a:ext uri="{FF2B5EF4-FFF2-40B4-BE49-F238E27FC236}">
                      <a16:creationId xmlns:a16="http://schemas.microsoft.com/office/drawing/2014/main" id="{C551ACF1-6790-0C33-DFE7-A9D45764DDB0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2" name="Oval 1171">
                  <a:extLst>
                    <a:ext uri="{FF2B5EF4-FFF2-40B4-BE49-F238E27FC236}">
                      <a16:creationId xmlns:a16="http://schemas.microsoft.com/office/drawing/2014/main" id="{AEA92EC7-8769-E67B-D610-D65DE5A9A701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73" name="Freeform 1172">
                  <a:extLst>
                    <a:ext uri="{FF2B5EF4-FFF2-40B4-BE49-F238E27FC236}">
                      <a16:creationId xmlns:a16="http://schemas.microsoft.com/office/drawing/2014/main" id="{3046CD78-26D2-DBE9-6413-996BC0D1AE36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02" name="Group 98">
                <a:extLst>
                  <a:ext uri="{FF2B5EF4-FFF2-40B4-BE49-F238E27FC236}">
                    <a16:creationId xmlns:a16="http://schemas.microsoft.com/office/drawing/2014/main" id="{417BD677-971A-ECFE-4409-213C9FFE89A1}"/>
                  </a:ext>
                </a:extLst>
              </p:cNvPr>
              <p:cNvGrpSpPr/>
              <p:nvPr/>
            </p:nvGrpSpPr>
            <p:grpSpPr>
              <a:xfrm rot="19646118">
                <a:off x="3793172" y="2396464"/>
                <a:ext cx="609600" cy="681803"/>
                <a:chOff x="4038600" y="1676400"/>
                <a:chExt cx="609600" cy="681803"/>
              </a:xfrm>
            </p:grpSpPr>
            <p:sp>
              <p:nvSpPr>
                <p:cNvPr id="1164" name="Oval 1163">
                  <a:extLst>
                    <a:ext uri="{FF2B5EF4-FFF2-40B4-BE49-F238E27FC236}">
                      <a16:creationId xmlns:a16="http://schemas.microsoft.com/office/drawing/2014/main" id="{F12745B7-EE3A-0B37-2275-262D64B838EE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5" name="Oval 1164">
                  <a:extLst>
                    <a:ext uri="{FF2B5EF4-FFF2-40B4-BE49-F238E27FC236}">
                      <a16:creationId xmlns:a16="http://schemas.microsoft.com/office/drawing/2014/main" id="{61A18087-5969-67B4-0EE1-ABCBC38C09B5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6" name="Oval 1165">
                  <a:extLst>
                    <a:ext uri="{FF2B5EF4-FFF2-40B4-BE49-F238E27FC236}">
                      <a16:creationId xmlns:a16="http://schemas.microsoft.com/office/drawing/2014/main" id="{90ED138A-BCC3-BE68-10F5-3E7615EE2E7D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7" name="Oval 1166">
                  <a:extLst>
                    <a:ext uri="{FF2B5EF4-FFF2-40B4-BE49-F238E27FC236}">
                      <a16:creationId xmlns:a16="http://schemas.microsoft.com/office/drawing/2014/main" id="{F1E719C8-B5B9-CE2B-C50E-2069ADBF947F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8" name="Freeform 1167">
                  <a:extLst>
                    <a:ext uri="{FF2B5EF4-FFF2-40B4-BE49-F238E27FC236}">
                      <a16:creationId xmlns:a16="http://schemas.microsoft.com/office/drawing/2014/main" id="{5F98EB2F-4426-1994-8562-1DEA0999351F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04" name="Group 104">
                <a:extLst>
                  <a:ext uri="{FF2B5EF4-FFF2-40B4-BE49-F238E27FC236}">
                    <a16:creationId xmlns:a16="http://schemas.microsoft.com/office/drawing/2014/main" id="{888E7CC1-0F5B-DBA0-3D74-12E665B1CA4E}"/>
                  </a:ext>
                </a:extLst>
              </p:cNvPr>
              <p:cNvGrpSpPr/>
              <p:nvPr/>
            </p:nvGrpSpPr>
            <p:grpSpPr>
              <a:xfrm rot="10800000">
                <a:off x="3505200" y="1905000"/>
                <a:ext cx="609600" cy="681803"/>
                <a:chOff x="4038600" y="1676400"/>
                <a:chExt cx="609600" cy="681803"/>
              </a:xfrm>
            </p:grpSpPr>
            <p:sp>
              <p:nvSpPr>
                <p:cNvPr id="1159" name="Oval 1158">
                  <a:extLst>
                    <a:ext uri="{FF2B5EF4-FFF2-40B4-BE49-F238E27FC236}">
                      <a16:creationId xmlns:a16="http://schemas.microsoft.com/office/drawing/2014/main" id="{B2AA0967-75E1-E320-6F56-C85E0181EE49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0" name="Oval 1159">
                  <a:extLst>
                    <a:ext uri="{FF2B5EF4-FFF2-40B4-BE49-F238E27FC236}">
                      <a16:creationId xmlns:a16="http://schemas.microsoft.com/office/drawing/2014/main" id="{207C5FAE-6868-A417-2B49-DBD339C33E25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1" name="Oval 1160">
                  <a:extLst>
                    <a:ext uri="{FF2B5EF4-FFF2-40B4-BE49-F238E27FC236}">
                      <a16:creationId xmlns:a16="http://schemas.microsoft.com/office/drawing/2014/main" id="{5C64474C-F5B4-4B86-FC3A-6ED748D010AE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2" name="Oval 1161">
                  <a:extLst>
                    <a:ext uri="{FF2B5EF4-FFF2-40B4-BE49-F238E27FC236}">
                      <a16:creationId xmlns:a16="http://schemas.microsoft.com/office/drawing/2014/main" id="{2AD3F280-4603-F5FF-6C58-3C3B0AFF3C92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63" name="Freeform 1162">
                  <a:extLst>
                    <a:ext uri="{FF2B5EF4-FFF2-40B4-BE49-F238E27FC236}">
                      <a16:creationId xmlns:a16="http://schemas.microsoft.com/office/drawing/2014/main" id="{26A62587-5BE2-1A93-02B8-D86EB03B2ABF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05" name="Group 110">
                <a:extLst>
                  <a:ext uri="{FF2B5EF4-FFF2-40B4-BE49-F238E27FC236}">
                    <a16:creationId xmlns:a16="http://schemas.microsoft.com/office/drawing/2014/main" id="{ACD80B95-9631-6266-387D-EDEAE298195A}"/>
                  </a:ext>
                </a:extLst>
              </p:cNvPr>
              <p:cNvGrpSpPr/>
              <p:nvPr/>
            </p:nvGrpSpPr>
            <p:grpSpPr>
              <a:xfrm>
                <a:off x="3429000" y="2514600"/>
                <a:ext cx="609600" cy="681803"/>
                <a:chOff x="4038600" y="1676400"/>
                <a:chExt cx="609600" cy="681803"/>
              </a:xfrm>
            </p:grpSpPr>
            <p:sp>
              <p:nvSpPr>
                <p:cNvPr id="1154" name="Oval 1153">
                  <a:extLst>
                    <a:ext uri="{FF2B5EF4-FFF2-40B4-BE49-F238E27FC236}">
                      <a16:creationId xmlns:a16="http://schemas.microsoft.com/office/drawing/2014/main" id="{63B526EE-57BB-43B8-4CC1-EF8718DF415C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5" name="Oval 1154">
                  <a:extLst>
                    <a:ext uri="{FF2B5EF4-FFF2-40B4-BE49-F238E27FC236}">
                      <a16:creationId xmlns:a16="http://schemas.microsoft.com/office/drawing/2014/main" id="{B205CE95-FA57-AB59-4655-BEC06016B62B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6" name="Oval 1155">
                  <a:extLst>
                    <a:ext uri="{FF2B5EF4-FFF2-40B4-BE49-F238E27FC236}">
                      <a16:creationId xmlns:a16="http://schemas.microsoft.com/office/drawing/2014/main" id="{C8E685C6-C74D-28B9-7224-E1CB98467FFF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7" name="Oval 1156">
                  <a:extLst>
                    <a:ext uri="{FF2B5EF4-FFF2-40B4-BE49-F238E27FC236}">
                      <a16:creationId xmlns:a16="http://schemas.microsoft.com/office/drawing/2014/main" id="{4BC8BDC6-8EB9-3CA2-F0B0-7644FDF08B23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8" name="Freeform 1157">
                  <a:extLst>
                    <a:ext uri="{FF2B5EF4-FFF2-40B4-BE49-F238E27FC236}">
                      <a16:creationId xmlns:a16="http://schemas.microsoft.com/office/drawing/2014/main" id="{70018E39-CF10-CEBA-019E-3912414BE8D0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09" name="Group 116">
                <a:extLst>
                  <a:ext uri="{FF2B5EF4-FFF2-40B4-BE49-F238E27FC236}">
                    <a16:creationId xmlns:a16="http://schemas.microsoft.com/office/drawing/2014/main" id="{87CDB50C-7D5D-1B79-77EF-83C3123B2FA6}"/>
                  </a:ext>
                </a:extLst>
              </p:cNvPr>
              <p:cNvGrpSpPr/>
              <p:nvPr/>
            </p:nvGrpSpPr>
            <p:grpSpPr>
              <a:xfrm rot="3562465">
                <a:off x="3039424" y="2381052"/>
                <a:ext cx="609600" cy="681803"/>
                <a:chOff x="4038600" y="1676400"/>
                <a:chExt cx="609600" cy="681803"/>
              </a:xfrm>
            </p:grpSpPr>
            <p:sp>
              <p:nvSpPr>
                <p:cNvPr id="1149" name="Oval 1148">
                  <a:extLst>
                    <a:ext uri="{FF2B5EF4-FFF2-40B4-BE49-F238E27FC236}">
                      <a16:creationId xmlns:a16="http://schemas.microsoft.com/office/drawing/2014/main" id="{6A32D5D8-DDF8-486C-1150-0AD425C72B8C}"/>
                    </a:ext>
                  </a:extLst>
                </p:cNvPr>
                <p:cNvSpPr/>
                <p:nvPr/>
              </p:nvSpPr>
              <p:spPr>
                <a:xfrm>
                  <a:off x="4267200" y="19812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0" name="Oval 1149">
                  <a:extLst>
                    <a:ext uri="{FF2B5EF4-FFF2-40B4-BE49-F238E27FC236}">
                      <a16:creationId xmlns:a16="http://schemas.microsoft.com/office/drawing/2014/main" id="{06451D4C-AA35-C91E-E0C9-30D3CBCF97CB}"/>
                    </a:ext>
                  </a:extLst>
                </p:cNvPr>
                <p:cNvSpPr/>
                <p:nvPr/>
              </p:nvSpPr>
              <p:spPr>
                <a:xfrm>
                  <a:off x="4038600" y="1828800"/>
                  <a:ext cx="304800" cy="304800"/>
                </a:xfrm>
                <a:prstGeom prst="ellipse">
                  <a:avLst/>
                </a:prstGeom>
                <a:solidFill>
                  <a:srgbClr val="C0366B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1" name="Oval 1150">
                  <a:extLst>
                    <a:ext uri="{FF2B5EF4-FFF2-40B4-BE49-F238E27FC236}">
                      <a16:creationId xmlns:a16="http://schemas.microsoft.com/office/drawing/2014/main" id="{3AD36AE9-96B8-9F4F-92DD-8F80691B2C10}"/>
                    </a:ext>
                  </a:extLst>
                </p:cNvPr>
                <p:cNvSpPr/>
                <p:nvPr/>
              </p:nvSpPr>
              <p:spPr>
                <a:xfrm>
                  <a:off x="4191000" y="1676400"/>
                  <a:ext cx="228600" cy="228600"/>
                </a:xfrm>
                <a:prstGeom prst="ellipse">
                  <a:avLst/>
                </a:prstGeom>
                <a:solidFill>
                  <a:srgbClr val="A0D5D8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2" name="Oval 1151">
                  <a:extLst>
                    <a:ext uri="{FF2B5EF4-FFF2-40B4-BE49-F238E27FC236}">
                      <a16:creationId xmlns:a16="http://schemas.microsoft.com/office/drawing/2014/main" id="{743088AF-C351-EFB8-3CEE-FCFE55C207BE}"/>
                    </a:ext>
                  </a:extLst>
                </p:cNvPr>
                <p:cNvSpPr/>
                <p:nvPr/>
              </p:nvSpPr>
              <p:spPr>
                <a:xfrm>
                  <a:off x="4343400" y="1752600"/>
                  <a:ext cx="304800" cy="304800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3" name="Freeform 1152">
                  <a:extLst>
                    <a:ext uri="{FF2B5EF4-FFF2-40B4-BE49-F238E27FC236}">
                      <a16:creationId xmlns:a16="http://schemas.microsoft.com/office/drawing/2014/main" id="{ECB38AB0-06A2-C07B-AB79-555EA01EA865}"/>
                    </a:ext>
                  </a:extLst>
                </p:cNvPr>
                <p:cNvSpPr/>
                <p:nvPr/>
              </p:nvSpPr>
              <p:spPr>
                <a:xfrm rot="5598183">
                  <a:off x="4319407" y="2175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10" name="Group 124">
                <a:extLst>
                  <a:ext uri="{FF2B5EF4-FFF2-40B4-BE49-F238E27FC236}">
                    <a16:creationId xmlns:a16="http://schemas.microsoft.com/office/drawing/2014/main" id="{E548A195-7BCE-EECF-1F62-D5355468AC05}"/>
                  </a:ext>
                </a:extLst>
              </p:cNvPr>
              <p:cNvGrpSpPr/>
              <p:nvPr/>
            </p:nvGrpSpPr>
            <p:grpSpPr>
              <a:xfrm rot="16048005">
                <a:off x="3889564" y="2295701"/>
                <a:ext cx="227566" cy="377004"/>
                <a:chOff x="1524000" y="2743199"/>
                <a:chExt cx="227566" cy="377004"/>
              </a:xfrm>
            </p:grpSpPr>
            <p:sp>
              <p:nvSpPr>
                <p:cNvPr id="1147" name="Oval 1146">
                  <a:extLst>
                    <a:ext uri="{FF2B5EF4-FFF2-40B4-BE49-F238E27FC236}">
                      <a16:creationId xmlns:a16="http://schemas.microsoft.com/office/drawing/2014/main" id="{0B397202-721F-8B06-A89F-998EA3AF0923}"/>
                    </a:ext>
                  </a:extLst>
                </p:cNvPr>
                <p:cNvSpPr/>
                <p:nvPr/>
              </p:nvSpPr>
              <p:spPr>
                <a:xfrm>
                  <a:off x="1524000" y="2743199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8" name="Freeform 1147">
                  <a:extLst>
                    <a:ext uri="{FF2B5EF4-FFF2-40B4-BE49-F238E27FC236}">
                      <a16:creationId xmlns:a16="http://schemas.microsoft.com/office/drawing/2014/main" id="{073867AF-92D8-AE83-1B0A-3D6099E11525}"/>
                    </a:ext>
                  </a:extLst>
                </p:cNvPr>
                <p:cNvSpPr/>
                <p:nvPr/>
              </p:nvSpPr>
              <p:spPr>
                <a:xfrm rot="5598183">
                  <a:off x="1568697" y="2937335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11" name="Group 127">
                <a:extLst>
                  <a:ext uri="{FF2B5EF4-FFF2-40B4-BE49-F238E27FC236}">
                    <a16:creationId xmlns:a16="http://schemas.microsoft.com/office/drawing/2014/main" id="{278A3FF8-1E33-D0D1-F5A1-FBF9BF81C6DC}"/>
                  </a:ext>
                </a:extLst>
              </p:cNvPr>
              <p:cNvGrpSpPr/>
              <p:nvPr/>
            </p:nvGrpSpPr>
            <p:grpSpPr>
              <a:xfrm rot="5563265">
                <a:off x="3432709" y="2372501"/>
                <a:ext cx="227565" cy="377004"/>
                <a:chOff x="1600200" y="2514600"/>
                <a:chExt cx="227565" cy="377004"/>
              </a:xfrm>
            </p:grpSpPr>
            <p:sp>
              <p:nvSpPr>
                <p:cNvPr id="1145" name="Oval 1144">
                  <a:extLst>
                    <a:ext uri="{FF2B5EF4-FFF2-40B4-BE49-F238E27FC236}">
                      <a16:creationId xmlns:a16="http://schemas.microsoft.com/office/drawing/2014/main" id="{559587CE-1CD3-CB53-8006-6EA343B2FDF4}"/>
                    </a:ext>
                  </a:extLst>
                </p:cNvPr>
                <p:cNvSpPr/>
                <p:nvPr/>
              </p:nvSpPr>
              <p:spPr>
                <a:xfrm>
                  <a:off x="1600200" y="2514600"/>
                  <a:ext cx="182880" cy="182880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6" name="Freeform 1145">
                  <a:extLst>
                    <a:ext uri="{FF2B5EF4-FFF2-40B4-BE49-F238E27FC236}">
                      <a16:creationId xmlns:a16="http://schemas.microsoft.com/office/drawing/2014/main" id="{B30F07C2-7C2B-19F1-A79C-48C0F37D45CF}"/>
                    </a:ext>
                  </a:extLst>
                </p:cNvPr>
                <p:cNvSpPr/>
                <p:nvPr/>
              </p:nvSpPr>
              <p:spPr>
                <a:xfrm rot="5598183">
                  <a:off x="1644896" y="2708736"/>
                  <a:ext cx="220607" cy="145130"/>
                </a:xfrm>
                <a:custGeom>
                  <a:avLst/>
                  <a:gdLst>
                    <a:gd name="connsiteX0" fmla="*/ 0 w 350982"/>
                    <a:gd name="connsiteY0" fmla="*/ 257231 h 263021"/>
                    <a:gd name="connsiteX1" fmla="*/ 92364 w 350982"/>
                    <a:gd name="connsiteY1" fmla="*/ 247994 h 263021"/>
                    <a:gd name="connsiteX2" fmla="*/ 83127 w 350982"/>
                    <a:gd name="connsiteY2" fmla="*/ 211049 h 263021"/>
                    <a:gd name="connsiteX3" fmla="*/ 46182 w 350982"/>
                    <a:gd name="connsiteY3" fmla="*/ 164867 h 263021"/>
                    <a:gd name="connsiteX4" fmla="*/ 83127 w 350982"/>
                    <a:gd name="connsiteY4" fmla="*/ 201813 h 263021"/>
                    <a:gd name="connsiteX5" fmla="*/ 110837 w 350982"/>
                    <a:gd name="connsiteY5" fmla="*/ 220285 h 263021"/>
                    <a:gd name="connsiteX6" fmla="*/ 147782 w 350982"/>
                    <a:gd name="connsiteY6" fmla="*/ 211049 h 263021"/>
                    <a:gd name="connsiteX7" fmla="*/ 193964 w 350982"/>
                    <a:gd name="connsiteY7" fmla="*/ 137158 h 263021"/>
                    <a:gd name="connsiteX8" fmla="*/ 212437 w 350982"/>
                    <a:gd name="connsiteY8" fmla="*/ 109449 h 263021"/>
                    <a:gd name="connsiteX9" fmla="*/ 249382 w 350982"/>
                    <a:gd name="connsiteY9" fmla="*/ 35558 h 263021"/>
                    <a:gd name="connsiteX10" fmla="*/ 295564 w 350982"/>
                    <a:gd name="connsiteY10" fmla="*/ 90976 h 263021"/>
                    <a:gd name="connsiteX11" fmla="*/ 304800 w 350982"/>
                    <a:gd name="connsiteY11" fmla="*/ 63267 h 263021"/>
                    <a:gd name="connsiteX12" fmla="*/ 314037 w 350982"/>
                    <a:gd name="connsiteY12" fmla="*/ 7849 h 263021"/>
                    <a:gd name="connsiteX13" fmla="*/ 341746 w 350982"/>
                    <a:gd name="connsiteY13" fmla="*/ 26322 h 263021"/>
                    <a:gd name="connsiteX14" fmla="*/ 350982 w 350982"/>
                    <a:gd name="connsiteY14" fmla="*/ 26322 h 263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50982" h="263021">
                      <a:moveTo>
                        <a:pt x="0" y="257231"/>
                      </a:moveTo>
                      <a:cubicBezTo>
                        <a:pt x="30788" y="254152"/>
                        <a:pt x="65316" y="263021"/>
                        <a:pt x="92364" y="247994"/>
                      </a:cubicBezTo>
                      <a:cubicBezTo>
                        <a:pt x="103461" y="241829"/>
                        <a:pt x="86614" y="223255"/>
                        <a:pt x="83127" y="211049"/>
                      </a:cubicBezTo>
                      <a:cubicBezTo>
                        <a:pt x="72629" y="174308"/>
                        <a:pt x="79428" y="187031"/>
                        <a:pt x="46182" y="164867"/>
                      </a:cubicBezTo>
                      <a:cubicBezTo>
                        <a:pt x="99309" y="129449"/>
                        <a:pt x="55473" y="146506"/>
                        <a:pt x="83127" y="201813"/>
                      </a:cubicBezTo>
                      <a:cubicBezTo>
                        <a:pt x="88092" y="211742"/>
                        <a:pt x="101600" y="214128"/>
                        <a:pt x="110837" y="220285"/>
                      </a:cubicBezTo>
                      <a:cubicBezTo>
                        <a:pt x="123152" y="217206"/>
                        <a:pt x="141251" y="221934"/>
                        <a:pt x="147782" y="211049"/>
                      </a:cubicBezTo>
                      <a:cubicBezTo>
                        <a:pt x="197529" y="128138"/>
                        <a:pt x="129324" y="115612"/>
                        <a:pt x="193964" y="137158"/>
                      </a:cubicBezTo>
                      <a:cubicBezTo>
                        <a:pt x="200122" y="127922"/>
                        <a:pt x="209745" y="120218"/>
                        <a:pt x="212437" y="109449"/>
                      </a:cubicBezTo>
                      <a:cubicBezTo>
                        <a:pt x="234646" y="20612"/>
                        <a:pt x="191069" y="16121"/>
                        <a:pt x="249382" y="35558"/>
                      </a:cubicBezTo>
                      <a:cubicBezTo>
                        <a:pt x="270547" y="120218"/>
                        <a:pt x="246731" y="123532"/>
                        <a:pt x="295564" y="90976"/>
                      </a:cubicBezTo>
                      <a:cubicBezTo>
                        <a:pt x="298643" y="81740"/>
                        <a:pt x="302688" y="72771"/>
                        <a:pt x="304800" y="63267"/>
                      </a:cubicBezTo>
                      <a:cubicBezTo>
                        <a:pt x="308863" y="44985"/>
                        <a:pt x="300794" y="21091"/>
                        <a:pt x="314037" y="7849"/>
                      </a:cubicBezTo>
                      <a:cubicBezTo>
                        <a:pt x="321887" y="0"/>
                        <a:pt x="331817" y="21357"/>
                        <a:pt x="341746" y="26322"/>
                      </a:cubicBezTo>
                      <a:cubicBezTo>
                        <a:pt x="344500" y="27699"/>
                        <a:pt x="347903" y="26322"/>
                        <a:pt x="350982" y="26322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135" name="Oval 1134">
                <a:extLst>
                  <a:ext uri="{FF2B5EF4-FFF2-40B4-BE49-F238E27FC236}">
                    <a16:creationId xmlns:a16="http://schemas.microsoft.com/office/drawing/2014/main" id="{A4C2AA56-3DEC-FF95-77E5-D59DE18C36F0}"/>
                  </a:ext>
                </a:extLst>
              </p:cNvPr>
              <p:cNvSpPr/>
              <p:nvPr/>
            </p:nvSpPr>
            <p:spPr>
              <a:xfrm>
                <a:off x="4114800" y="2133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36" name="Oval 1135">
                <a:extLst>
                  <a:ext uri="{FF2B5EF4-FFF2-40B4-BE49-F238E27FC236}">
                    <a16:creationId xmlns:a16="http://schemas.microsoft.com/office/drawing/2014/main" id="{B98A8218-531E-6A0A-8A97-9B7E38C13CFA}"/>
                  </a:ext>
                </a:extLst>
              </p:cNvPr>
              <p:cNvSpPr/>
              <p:nvPr/>
            </p:nvSpPr>
            <p:spPr>
              <a:xfrm>
                <a:off x="3352800" y="22098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37" name="Oval 1136">
                <a:extLst>
                  <a:ext uri="{FF2B5EF4-FFF2-40B4-BE49-F238E27FC236}">
                    <a16:creationId xmlns:a16="http://schemas.microsoft.com/office/drawing/2014/main" id="{79BA1A15-A22E-CBE0-7FED-073D43AD0CC0}"/>
                  </a:ext>
                </a:extLst>
              </p:cNvPr>
              <p:cNvSpPr/>
              <p:nvPr/>
            </p:nvSpPr>
            <p:spPr>
              <a:xfrm>
                <a:off x="4419600" y="24384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38" name="Oval 1137">
                <a:extLst>
                  <a:ext uri="{FF2B5EF4-FFF2-40B4-BE49-F238E27FC236}">
                    <a16:creationId xmlns:a16="http://schemas.microsoft.com/office/drawing/2014/main" id="{4AEDEA37-074F-7404-35EF-36F6383E36DB}"/>
                  </a:ext>
                </a:extLst>
              </p:cNvPr>
              <p:cNvSpPr/>
              <p:nvPr/>
            </p:nvSpPr>
            <p:spPr>
              <a:xfrm>
                <a:off x="3733800" y="22860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39" name="Oval 1138">
                <a:extLst>
                  <a:ext uri="{FF2B5EF4-FFF2-40B4-BE49-F238E27FC236}">
                    <a16:creationId xmlns:a16="http://schemas.microsoft.com/office/drawing/2014/main" id="{66B76934-ADDF-EDA5-FFDC-E5320842A1D0}"/>
                  </a:ext>
                </a:extLst>
              </p:cNvPr>
              <p:cNvSpPr/>
              <p:nvPr/>
            </p:nvSpPr>
            <p:spPr>
              <a:xfrm>
                <a:off x="3124200" y="2514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40" name="Oval 1139">
                <a:extLst>
                  <a:ext uri="{FF2B5EF4-FFF2-40B4-BE49-F238E27FC236}">
                    <a16:creationId xmlns:a16="http://schemas.microsoft.com/office/drawing/2014/main" id="{17BA1C1C-0579-CEE7-DC59-DC247727A089}"/>
                  </a:ext>
                </a:extLst>
              </p:cNvPr>
              <p:cNvSpPr/>
              <p:nvPr/>
            </p:nvSpPr>
            <p:spPr>
              <a:xfrm>
                <a:off x="3886200" y="2895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41" name="Oval 1140">
                <a:extLst>
                  <a:ext uri="{FF2B5EF4-FFF2-40B4-BE49-F238E27FC236}">
                    <a16:creationId xmlns:a16="http://schemas.microsoft.com/office/drawing/2014/main" id="{305ABDC5-301E-28D6-1A19-74C035C2536F}"/>
                  </a:ext>
                </a:extLst>
              </p:cNvPr>
              <p:cNvSpPr/>
              <p:nvPr/>
            </p:nvSpPr>
            <p:spPr>
              <a:xfrm>
                <a:off x="3581400" y="29718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42" name="Oval 1141">
                <a:extLst>
                  <a:ext uri="{FF2B5EF4-FFF2-40B4-BE49-F238E27FC236}">
                    <a16:creationId xmlns:a16="http://schemas.microsoft.com/office/drawing/2014/main" id="{30011877-A35A-4130-2AF6-E3E397E187E5}"/>
                  </a:ext>
                </a:extLst>
              </p:cNvPr>
              <p:cNvSpPr/>
              <p:nvPr/>
            </p:nvSpPr>
            <p:spPr>
              <a:xfrm>
                <a:off x="3810000" y="20574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43" name="Oval 1142">
                <a:extLst>
                  <a:ext uri="{FF2B5EF4-FFF2-40B4-BE49-F238E27FC236}">
                    <a16:creationId xmlns:a16="http://schemas.microsoft.com/office/drawing/2014/main" id="{28B413AE-C7F4-F35D-FBA0-2B6B9FC2AADA}"/>
                  </a:ext>
                </a:extLst>
              </p:cNvPr>
              <p:cNvSpPr/>
              <p:nvPr/>
            </p:nvSpPr>
            <p:spPr>
              <a:xfrm>
                <a:off x="3124200" y="2133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44" name="Oval 1143">
                <a:extLst>
                  <a:ext uri="{FF2B5EF4-FFF2-40B4-BE49-F238E27FC236}">
                    <a16:creationId xmlns:a16="http://schemas.microsoft.com/office/drawing/2014/main" id="{64CAFAF0-BD42-BC0A-2589-6404CD974DFF}"/>
                  </a:ext>
                </a:extLst>
              </p:cNvPr>
              <p:cNvSpPr/>
              <p:nvPr/>
            </p:nvSpPr>
            <p:spPr>
              <a:xfrm>
                <a:off x="3352800" y="2895600"/>
                <a:ext cx="76200" cy="762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11" name="Oval 1110">
              <a:extLst>
                <a:ext uri="{FF2B5EF4-FFF2-40B4-BE49-F238E27FC236}">
                  <a16:creationId xmlns:a16="http://schemas.microsoft.com/office/drawing/2014/main" id="{E6389191-4539-4EEE-2B40-69E503638249}"/>
                </a:ext>
              </a:extLst>
            </p:cNvPr>
            <p:cNvSpPr/>
            <p:nvPr/>
          </p:nvSpPr>
          <p:spPr>
            <a:xfrm>
              <a:off x="6933920" y="4239537"/>
              <a:ext cx="685625" cy="685800"/>
            </a:xfrm>
            <a:prstGeom prst="ellipse">
              <a:avLst/>
            </a:prstGeom>
            <a:solidFill>
              <a:srgbClr val="DDD9C3">
                <a:alpha val="8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2" name="Oval 1111">
              <a:extLst>
                <a:ext uri="{FF2B5EF4-FFF2-40B4-BE49-F238E27FC236}">
                  <a16:creationId xmlns:a16="http://schemas.microsoft.com/office/drawing/2014/main" id="{2EE4E391-4F21-25AE-666D-D5D5EE07C117}"/>
                </a:ext>
              </a:extLst>
            </p:cNvPr>
            <p:cNvSpPr/>
            <p:nvPr/>
          </p:nvSpPr>
          <p:spPr>
            <a:xfrm>
              <a:off x="6324600" y="5562600"/>
              <a:ext cx="685800" cy="685800"/>
            </a:xfrm>
            <a:prstGeom prst="ellipse">
              <a:avLst/>
            </a:prstGeom>
            <a:gradFill flip="none" rotWithShape="1">
              <a:gsLst>
                <a:gs pos="0">
                  <a:srgbClr val="DDD9C3"/>
                </a:gs>
                <a:gs pos="72000">
                  <a:srgbClr val="C2D1ED">
                    <a:alpha val="73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13" name="Oval 1112">
              <a:extLst>
                <a:ext uri="{FF2B5EF4-FFF2-40B4-BE49-F238E27FC236}">
                  <a16:creationId xmlns:a16="http://schemas.microsoft.com/office/drawing/2014/main" id="{5786E03A-F4F3-00F2-DB57-F5D328B8CC01}"/>
                </a:ext>
              </a:extLst>
            </p:cNvPr>
            <p:cNvSpPr/>
            <p:nvPr/>
          </p:nvSpPr>
          <p:spPr>
            <a:xfrm>
              <a:off x="7391400" y="5638800"/>
              <a:ext cx="685800" cy="685800"/>
            </a:xfrm>
            <a:prstGeom prst="ellipse">
              <a:avLst/>
            </a:prstGeom>
            <a:gradFill flip="none" rotWithShape="1">
              <a:gsLst>
                <a:gs pos="0">
                  <a:srgbClr val="DDD9C3"/>
                </a:gs>
                <a:gs pos="72000">
                  <a:srgbClr val="C2D1ED">
                    <a:alpha val="73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12" name="Group 566">
            <a:extLst>
              <a:ext uri="{FF2B5EF4-FFF2-40B4-BE49-F238E27FC236}">
                <a16:creationId xmlns:a16="http://schemas.microsoft.com/office/drawing/2014/main" id="{A187FF7F-04F0-815E-A7AB-1806122884D2}"/>
              </a:ext>
            </a:extLst>
          </p:cNvPr>
          <p:cNvGrpSpPr/>
          <p:nvPr/>
        </p:nvGrpSpPr>
        <p:grpSpPr>
          <a:xfrm rot="19462138">
            <a:off x="8357728" y="3186049"/>
            <a:ext cx="566529" cy="592667"/>
            <a:chOff x="2603977" y="1452531"/>
            <a:chExt cx="2151205" cy="22156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713" name="Group 13">
              <a:extLst>
                <a:ext uri="{FF2B5EF4-FFF2-40B4-BE49-F238E27FC236}">
                  <a16:creationId xmlns:a16="http://schemas.microsoft.com/office/drawing/2014/main" id="{82CD8EAB-7354-1EAA-85C7-B6756A509E04}"/>
                </a:ext>
              </a:extLst>
            </p:cNvPr>
            <p:cNvGrpSpPr/>
            <p:nvPr/>
          </p:nvGrpSpPr>
          <p:grpSpPr>
            <a:xfrm>
              <a:off x="3048000" y="2133600"/>
              <a:ext cx="609600" cy="681803"/>
              <a:chOff x="4038600" y="1676400"/>
              <a:chExt cx="609600" cy="681803"/>
            </a:xfrm>
          </p:grpSpPr>
          <p:sp>
            <p:nvSpPr>
              <p:cNvPr id="1374" name="Oval 4">
                <a:extLst>
                  <a:ext uri="{FF2B5EF4-FFF2-40B4-BE49-F238E27FC236}">
                    <a16:creationId xmlns:a16="http://schemas.microsoft.com/office/drawing/2014/main" id="{D7ADB08C-4D0C-3148-621B-2BB5B101931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5" name="Oval 5">
                <a:extLst>
                  <a:ext uri="{FF2B5EF4-FFF2-40B4-BE49-F238E27FC236}">
                    <a16:creationId xmlns:a16="http://schemas.microsoft.com/office/drawing/2014/main" id="{664F99FB-2D37-CE0D-9736-75AD25985B5E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6" name="Oval 6">
                <a:extLst>
                  <a:ext uri="{FF2B5EF4-FFF2-40B4-BE49-F238E27FC236}">
                    <a16:creationId xmlns:a16="http://schemas.microsoft.com/office/drawing/2014/main" id="{B9D52B0A-9BBE-470B-2D85-05220290B31F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7" name="Oval 3">
                <a:extLst>
                  <a:ext uri="{FF2B5EF4-FFF2-40B4-BE49-F238E27FC236}">
                    <a16:creationId xmlns:a16="http://schemas.microsoft.com/office/drawing/2014/main" id="{6EEDABF4-0B64-8A3D-99F0-0625304CBC0D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8" name="Freeform 7">
                <a:extLst>
                  <a:ext uri="{FF2B5EF4-FFF2-40B4-BE49-F238E27FC236}">
                    <a16:creationId xmlns:a16="http://schemas.microsoft.com/office/drawing/2014/main" id="{B3DDD225-0E77-0E35-100E-272139F4070A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4" name="Group 14">
              <a:extLst>
                <a:ext uri="{FF2B5EF4-FFF2-40B4-BE49-F238E27FC236}">
                  <a16:creationId xmlns:a16="http://schemas.microsoft.com/office/drawing/2014/main" id="{D54CA720-9062-576D-CB51-A8B5345CD3EA}"/>
                </a:ext>
              </a:extLst>
            </p:cNvPr>
            <p:cNvGrpSpPr/>
            <p:nvPr/>
          </p:nvGrpSpPr>
          <p:grpSpPr>
            <a:xfrm>
              <a:off x="3810000" y="2819400"/>
              <a:ext cx="609600" cy="681803"/>
              <a:chOff x="4038600" y="1676400"/>
              <a:chExt cx="609600" cy="681803"/>
            </a:xfrm>
          </p:grpSpPr>
          <p:sp>
            <p:nvSpPr>
              <p:cNvPr id="1369" name="Oval 15">
                <a:extLst>
                  <a:ext uri="{FF2B5EF4-FFF2-40B4-BE49-F238E27FC236}">
                    <a16:creationId xmlns:a16="http://schemas.microsoft.com/office/drawing/2014/main" id="{70B208B4-77FD-7DAA-9151-5D609835E84A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0" name="Oval 16">
                <a:extLst>
                  <a:ext uri="{FF2B5EF4-FFF2-40B4-BE49-F238E27FC236}">
                    <a16:creationId xmlns:a16="http://schemas.microsoft.com/office/drawing/2014/main" id="{896CD751-E1A3-C076-BB8A-96D1A8B88FEF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1" name="Oval 17">
                <a:extLst>
                  <a:ext uri="{FF2B5EF4-FFF2-40B4-BE49-F238E27FC236}">
                    <a16:creationId xmlns:a16="http://schemas.microsoft.com/office/drawing/2014/main" id="{E75E177C-9B84-02A6-343C-9FCF4063B700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2" name="Oval 18">
                <a:extLst>
                  <a:ext uri="{FF2B5EF4-FFF2-40B4-BE49-F238E27FC236}">
                    <a16:creationId xmlns:a16="http://schemas.microsoft.com/office/drawing/2014/main" id="{CF0D0402-F793-05B1-E698-B70F4B542C24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73" name="Freeform 19">
                <a:extLst>
                  <a:ext uri="{FF2B5EF4-FFF2-40B4-BE49-F238E27FC236}">
                    <a16:creationId xmlns:a16="http://schemas.microsoft.com/office/drawing/2014/main" id="{011419BB-E630-DF61-D2EE-C037CC416D01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5" name="Group 20">
              <a:extLst>
                <a:ext uri="{FF2B5EF4-FFF2-40B4-BE49-F238E27FC236}">
                  <a16:creationId xmlns:a16="http://schemas.microsoft.com/office/drawing/2014/main" id="{71D5D284-6BBE-4CCD-7053-1A22E0D47A91}"/>
                </a:ext>
              </a:extLst>
            </p:cNvPr>
            <p:cNvGrpSpPr/>
            <p:nvPr/>
          </p:nvGrpSpPr>
          <p:grpSpPr>
            <a:xfrm rot="1351612">
              <a:off x="3383950" y="2986363"/>
              <a:ext cx="609600" cy="681803"/>
              <a:chOff x="4038600" y="1676400"/>
              <a:chExt cx="609600" cy="681803"/>
            </a:xfrm>
          </p:grpSpPr>
          <p:sp>
            <p:nvSpPr>
              <p:cNvPr id="1364" name="Oval 21">
                <a:extLst>
                  <a:ext uri="{FF2B5EF4-FFF2-40B4-BE49-F238E27FC236}">
                    <a16:creationId xmlns:a16="http://schemas.microsoft.com/office/drawing/2014/main" id="{6AF8F8CE-2928-D1E0-44D4-ADDA585B8C2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5" name="Oval 22">
                <a:extLst>
                  <a:ext uri="{FF2B5EF4-FFF2-40B4-BE49-F238E27FC236}">
                    <a16:creationId xmlns:a16="http://schemas.microsoft.com/office/drawing/2014/main" id="{26ECC5F9-7527-2C9F-DE89-92F343FBF9B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6" name="Oval 23">
                <a:extLst>
                  <a:ext uri="{FF2B5EF4-FFF2-40B4-BE49-F238E27FC236}">
                    <a16:creationId xmlns:a16="http://schemas.microsoft.com/office/drawing/2014/main" id="{CEF0CD6C-96B1-A8FE-40D9-EC584D691074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7" name="Oval 24">
                <a:extLst>
                  <a:ext uri="{FF2B5EF4-FFF2-40B4-BE49-F238E27FC236}">
                    <a16:creationId xmlns:a16="http://schemas.microsoft.com/office/drawing/2014/main" id="{CF40CE62-C4F6-1E5E-FECE-AD8DD8640DB3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8" name="Freeform 25">
                <a:extLst>
                  <a:ext uri="{FF2B5EF4-FFF2-40B4-BE49-F238E27FC236}">
                    <a16:creationId xmlns:a16="http://schemas.microsoft.com/office/drawing/2014/main" id="{C6E57424-B5C3-05D3-F448-997873E884E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6" name="Group 26">
              <a:extLst>
                <a:ext uri="{FF2B5EF4-FFF2-40B4-BE49-F238E27FC236}">
                  <a16:creationId xmlns:a16="http://schemas.microsoft.com/office/drawing/2014/main" id="{36FA6846-99B4-614B-3070-1909EF5960B2}"/>
                </a:ext>
              </a:extLst>
            </p:cNvPr>
            <p:cNvGrpSpPr/>
            <p:nvPr/>
          </p:nvGrpSpPr>
          <p:grpSpPr>
            <a:xfrm rot="3795826">
              <a:off x="2956179" y="2827878"/>
              <a:ext cx="609600" cy="681803"/>
              <a:chOff x="4038600" y="1676400"/>
              <a:chExt cx="609600" cy="681803"/>
            </a:xfrm>
          </p:grpSpPr>
          <p:sp>
            <p:nvSpPr>
              <p:cNvPr id="1359" name="Oval 1358">
                <a:extLst>
                  <a:ext uri="{FF2B5EF4-FFF2-40B4-BE49-F238E27FC236}">
                    <a16:creationId xmlns:a16="http://schemas.microsoft.com/office/drawing/2014/main" id="{F917EC51-E25C-2D76-6A59-71A9395C79E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0" name="Oval 1359">
                <a:extLst>
                  <a:ext uri="{FF2B5EF4-FFF2-40B4-BE49-F238E27FC236}">
                    <a16:creationId xmlns:a16="http://schemas.microsoft.com/office/drawing/2014/main" id="{15618C56-FCB1-C8D1-C6A2-C8C1A7CA962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1" name="Oval 1360">
                <a:extLst>
                  <a:ext uri="{FF2B5EF4-FFF2-40B4-BE49-F238E27FC236}">
                    <a16:creationId xmlns:a16="http://schemas.microsoft.com/office/drawing/2014/main" id="{0F468A96-64A7-43EC-5E71-821D0ED1319D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2" name="Oval 1361">
                <a:extLst>
                  <a:ext uri="{FF2B5EF4-FFF2-40B4-BE49-F238E27FC236}">
                    <a16:creationId xmlns:a16="http://schemas.microsoft.com/office/drawing/2014/main" id="{9C12ACD5-D384-5D9B-4703-CC8C5A5AA5E2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63" name="Freeform 1362">
                <a:extLst>
                  <a:ext uri="{FF2B5EF4-FFF2-40B4-BE49-F238E27FC236}">
                    <a16:creationId xmlns:a16="http://schemas.microsoft.com/office/drawing/2014/main" id="{09B4864F-45F2-0292-9790-4D29E89A9F97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7" name="Group 38">
              <a:extLst>
                <a:ext uri="{FF2B5EF4-FFF2-40B4-BE49-F238E27FC236}">
                  <a16:creationId xmlns:a16="http://schemas.microsoft.com/office/drawing/2014/main" id="{0B7BED70-7904-795E-15D9-DC8FD2F1E8AB}"/>
                </a:ext>
              </a:extLst>
            </p:cNvPr>
            <p:cNvGrpSpPr/>
            <p:nvPr/>
          </p:nvGrpSpPr>
          <p:grpSpPr>
            <a:xfrm rot="6720323">
              <a:off x="2640079" y="2050628"/>
              <a:ext cx="609600" cy="681803"/>
              <a:chOff x="4038600" y="1676400"/>
              <a:chExt cx="609600" cy="681803"/>
            </a:xfrm>
          </p:grpSpPr>
          <p:sp>
            <p:nvSpPr>
              <p:cNvPr id="1354" name="Oval 1353">
                <a:extLst>
                  <a:ext uri="{FF2B5EF4-FFF2-40B4-BE49-F238E27FC236}">
                    <a16:creationId xmlns:a16="http://schemas.microsoft.com/office/drawing/2014/main" id="{9AC99592-B4FF-7C4A-216E-1891A3C42147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5" name="Oval 1354">
                <a:extLst>
                  <a:ext uri="{FF2B5EF4-FFF2-40B4-BE49-F238E27FC236}">
                    <a16:creationId xmlns:a16="http://schemas.microsoft.com/office/drawing/2014/main" id="{E2EA613B-01C6-10F6-6978-B40157FBB27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6" name="Oval 1355">
                <a:extLst>
                  <a:ext uri="{FF2B5EF4-FFF2-40B4-BE49-F238E27FC236}">
                    <a16:creationId xmlns:a16="http://schemas.microsoft.com/office/drawing/2014/main" id="{52191707-952F-8230-6736-C2FEF507F84B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7" name="Oval 1356">
                <a:extLst>
                  <a:ext uri="{FF2B5EF4-FFF2-40B4-BE49-F238E27FC236}">
                    <a16:creationId xmlns:a16="http://schemas.microsoft.com/office/drawing/2014/main" id="{B04F3A2A-3041-E045-78B5-0D946CEC1455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8" name="Freeform 1357">
                <a:extLst>
                  <a:ext uri="{FF2B5EF4-FFF2-40B4-BE49-F238E27FC236}">
                    <a16:creationId xmlns:a16="http://schemas.microsoft.com/office/drawing/2014/main" id="{E570B0AD-32FD-A784-ACB2-7ED483EE6BC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8" name="Group 44">
              <a:extLst>
                <a:ext uri="{FF2B5EF4-FFF2-40B4-BE49-F238E27FC236}">
                  <a16:creationId xmlns:a16="http://schemas.microsoft.com/office/drawing/2014/main" id="{5EBFEAD7-56EB-30DF-E729-E7959FE0A000}"/>
                </a:ext>
              </a:extLst>
            </p:cNvPr>
            <p:cNvGrpSpPr/>
            <p:nvPr/>
          </p:nvGrpSpPr>
          <p:grpSpPr>
            <a:xfrm rot="8800685">
              <a:off x="2804167" y="1635399"/>
              <a:ext cx="609600" cy="681803"/>
              <a:chOff x="4038600" y="1676400"/>
              <a:chExt cx="609600" cy="681803"/>
            </a:xfrm>
          </p:grpSpPr>
          <p:sp>
            <p:nvSpPr>
              <p:cNvPr id="1349" name="Oval 1348">
                <a:extLst>
                  <a:ext uri="{FF2B5EF4-FFF2-40B4-BE49-F238E27FC236}">
                    <a16:creationId xmlns:a16="http://schemas.microsoft.com/office/drawing/2014/main" id="{2E591166-52D8-4D68-334B-0BF4C8C77647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0" name="Oval 1349">
                <a:extLst>
                  <a:ext uri="{FF2B5EF4-FFF2-40B4-BE49-F238E27FC236}">
                    <a16:creationId xmlns:a16="http://schemas.microsoft.com/office/drawing/2014/main" id="{B2475038-C926-2453-A0E5-AB52E2D41B24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1" name="Oval 1350">
                <a:extLst>
                  <a:ext uri="{FF2B5EF4-FFF2-40B4-BE49-F238E27FC236}">
                    <a16:creationId xmlns:a16="http://schemas.microsoft.com/office/drawing/2014/main" id="{791B8FF3-ECFB-7AE6-F0C3-70C20EFAA77D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2" name="Oval 1351">
                <a:extLst>
                  <a:ext uri="{FF2B5EF4-FFF2-40B4-BE49-F238E27FC236}">
                    <a16:creationId xmlns:a16="http://schemas.microsoft.com/office/drawing/2014/main" id="{B4C92B23-AC6D-13F0-D4C7-9A47220B51DC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53" name="Freeform 1352">
                <a:extLst>
                  <a:ext uri="{FF2B5EF4-FFF2-40B4-BE49-F238E27FC236}">
                    <a16:creationId xmlns:a16="http://schemas.microsoft.com/office/drawing/2014/main" id="{6822F978-A18A-514B-C32F-E67F23A920C8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" name="Group 50">
              <a:extLst>
                <a:ext uri="{FF2B5EF4-FFF2-40B4-BE49-F238E27FC236}">
                  <a16:creationId xmlns:a16="http://schemas.microsoft.com/office/drawing/2014/main" id="{D87CA866-8E25-C8F5-005C-49011791DDC5}"/>
                </a:ext>
              </a:extLst>
            </p:cNvPr>
            <p:cNvGrpSpPr/>
            <p:nvPr/>
          </p:nvGrpSpPr>
          <p:grpSpPr>
            <a:xfrm rot="11945153">
              <a:off x="3295120" y="1452531"/>
              <a:ext cx="609600" cy="681803"/>
              <a:chOff x="4038600" y="1676400"/>
              <a:chExt cx="609600" cy="681803"/>
            </a:xfrm>
          </p:grpSpPr>
          <p:sp>
            <p:nvSpPr>
              <p:cNvPr id="1344" name="Oval 1343">
                <a:extLst>
                  <a:ext uri="{FF2B5EF4-FFF2-40B4-BE49-F238E27FC236}">
                    <a16:creationId xmlns:a16="http://schemas.microsoft.com/office/drawing/2014/main" id="{528EA342-FD13-E5E4-9830-11F9F7492568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5" name="Oval 1344">
                <a:extLst>
                  <a:ext uri="{FF2B5EF4-FFF2-40B4-BE49-F238E27FC236}">
                    <a16:creationId xmlns:a16="http://schemas.microsoft.com/office/drawing/2014/main" id="{0904D73F-ED85-9B75-25F2-266F6B0CFDD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6" name="Oval 1345">
                <a:extLst>
                  <a:ext uri="{FF2B5EF4-FFF2-40B4-BE49-F238E27FC236}">
                    <a16:creationId xmlns:a16="http://schemas.microsoft.com/office/drawing/2014/main" id="{5BDE8988-8F52-3FB9-AD7B-4A4313CE8D4E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7" name="Oval 1346">
                <a:extLst>
                  <a:ext uri="{FF2B5EF4-FFF2-40B4-BE49-F238E27FC236}">
                    <a16:creationId xmlns:a16="http://schemas.microsoft.com/office/drawing/2014/main" id="{A22CE42C-1252-2936-A12A-9A96FD80CAD1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8" name="Freeform 1347">
                <a:extLst>
                  <a:ext uri="{FF2B5EF4-FFF2-40B4-BE49-F238E27FC236}">
                    <a16:creationId xmlns:a16="http://schemas.microsoft.com/office/drawing/2014/main" id="{8705727F-401C-A1A7-26EE-60C42594C81C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0" name="Group 56">
              <a:extLst>
                <a:ext uri="{FF2B5EF4-FFF2-40B4-BE49-F238E27FC236}">
                  <a16:creationId xmlns:a16="http://schemas.microsoft.com/office/drawing/2014/main" id="{E4D7A121-F704-DB23-4D7B-30BD9B81D668}"/>
                </a:ext>
              </a:extLst>
            </p:cNvPr>
            <p:cNvGrpSpPr/>
            <p:nvPr/>
          </p:nvGrpSpPr>
          <p:grpSpPr>
            <a:xfrm rot="10480501">
              <a:off x="3154522" y="1627016"/>
              <a:ext cx="609600" cy="681803"/>
              <a:chOff x="4038600" y="1676400"/>
              <a:chExt cx="609600" cy="681803"/>
            </a:xfrm>
          </p:grpSpPr>
          <p:sp>
            <p:nvSpPr>
              <p:cNvPr id="1339" name="Oval 1338">
                <a:extLst>
                  <a:ext uri="{FF2B5EF4-FFF2-40B4-BE49-F238E27FC236}">
                    <a16:creationId xmlns:a16="http://schemas.microsoft.com/office/drawing/2014/main" id="{51D346B2-337E-CFD2-805F-8D7FCD038790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0" name="Oval 1339">
                <a:extLst>
                  <a:ext uri="{FF2B5EF4-FFF2-40B4-BE49-F238E27FC236}">
                    <a16:creationId xmlns:a16="http://schemas.microsoft.com/office/drawing/2014/main" id="{5927E7E1-B33E-5A59-C2E1-E5EAC093C0EC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1" name="Oval 1340">
                <a:extLst>
                  <a:ext uri="{FF2B5EF4-FFF2-40B4-BE49-F238E27FC236}">
                    <a16:creationId xmlns:a16="http://schemas.microsoft.com/office/drawing/2014/main" id="{80BE77EE-C1FF-86E8-2040-36001A1F4C8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2" name="Oval 1341">
                <a:extLst>
                  <a:ext uri="{FF2B5EF4-FFF2-40B4-BE49-F238E27FC236}">
                    <a16:creationId xmlns:a16="http://schemas.microsoft.com/office/drawing/2014/main" id="{97566D83-7030-720A-F75B-C650F2F35D4C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3" name="Freeform 1342">
                <a:extLst>
                  <a:ext uri="{FF2B5EF4-FFF2-40B4-BE49-F238E27FC236}">
                    <a16:creationId xmlns:a16="http://schemas.microsoft.com/office/drawing/2014/main" id="{F3BA4FB5-B2D8-63E8-80A8-6C03F6E34FD0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1" name="Group 62">
              <a:extLst>
                <a:ext uri="{FF2B5EF4-FFF2-40B4-BE49-F238E27FC236}">
                  <a16:creationId xmlns:a16="http://schemas.microsoft.com/office/drawing/2014/main" id="{16A13A4A-EE06-1F5E-6352-D4E8BD11D7D6}"/>
                </a:ext>
              </a:extLst>
            </p:cNvPr>
            <p:cNvGrpSpPr/>
            <p:nvPr/>
          </p:nvGrpSpPr>
          <p:grpSpPr>
            <a:xfrm rot="15974092">
              <a:off x="3865375" y="1662027"/>
              <a:ext cx="609600" cy="681803"/>
              <a:chOff x="4038600" y="1676400"/>
              <a:chExt cx="609600" cy="681803"/>
            </a:xfrm>
          </p:grpSpPr>
          <p:sp>
            <p:nvSpPr>
              <p:cNvPr id="1334" name="Oval 1333">
                <a:extLst>
                  <a:ext uri="{FF2B5EF4-FFF2-40B4-BE49-F238E27FC236}">
                    <a16:creationId xmlns:a16="http://schemas.microsoft.com/office/drawing/2014/main" id="{7F110F04-BD6C-B311-059B-3486F04B13D2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5" name="Oval 1334">
                <a:extLst>
                  <a:ext uri="{FF2B5EF4-FFF2-40B4-BE49-F238E27FC236}">
                    <a16:creationId xmlns:a16="http://schemas.microsoft.com/office/drawing/2014/main" id="{F5953B81-1B93-F72F-ABD0-22E49E02DDA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6" name="Oval 1335">
                <a:extLst>
                  <a:ext uri="{FF2B5EF4-FFF2-40B4-BE49-F238E27FC236}">
                    <a16:creationId xmlns:a16="http://schemas.microsoft.com/office/drawing/2014/main" id="{AB4B1B5A-DC1B-F279-6679-DE7063A33137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7" name="Oval 1336">
                <a:extLst>
                  <a:ext uri="{FF2B5EF4-FFF2-40B4-BE49-F238E27FC236}">
                    <a16:creationId xmlns:a16="http://schemas.microsoft.com/office/drawing/2014/main" id="{B35CAAF4-6E73-B7CD-95C5-01AD9F7F53DB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8" name="Freeform 1337">
                <a:extLst>
                  <a:ext uri="{FF2B5EF4-FFF2-40B4-BE49-F238E27FC236}">
                    <a16:creationId xmlns:a16="http://schemas.microsoft.com/office/drawing/2014/main" id="{AD1BA833-A92B-BD35-4FFE-86F348D9DBD0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2" name="Group 68">
              <a:extLst>
                <a:ext uri="{FF2B5EF4-FFF2-40B4-BE49-F238E27FC236}">
                  <a16:creationId xmlns:a16="http://schemas.microsoft.com/office/drawing/2014/main" id="{9114BDC5-602D-7F47-7504-9294239A28EF}"/>
                </a:ext>
              </a:extLst>
            </p:cNvPr>
            <p:cNvGrpSpPr/>
            <p:nvPr/>
          </p:nvGrpSpPr>
          <p:grpSpPr>
            <a:xfrm rot="13869619">
              <a:off x="3657088" y="1558104"/>
              <a:ext cx="609600" cy="681803"/>
              <a:chOff x="4038600" y="1676400"/>
              <a:chExt cx="609600" cy="681803"/>
            </a:xfrm>
          </p:grpSpPr>
          <p:sp>
            <p:nvSpPr>
              <p:cNvPr id="1329" name="Oval 1328">
                <a:extLst>
                  <a:ext uri="{FF2B5EF4-FFF2-40B4-BE49-F238E27FC236}">
                    <a16:creationId xmlns:a16="http://schemas.microsoft.com/office/drawing/2014/main" id="{6068F6F9-9C0F-1CAF-9162-56E4C6564344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0" name="Oval 1329">
                <a:extLst>
                  <a:ext uri="{FF2B5EF4-FFF2-40B4-BE49-F238E27FC236}">
                    <a16:creationId xmlns:a16="http://schemas.microsoft.com/office/drawing/2014/main" id="{6EB66DAD-C39F-3B74-2B26-6BA891AA1753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1" name="Oval 1330">
                <a:extLst>
                  <a:ext uri="{FF2B5EF4-FFF2-40B4-BE49-F238E27FC236}">
                    <a16:creationId xmlns:a16="http://schemas.microsoft.com/office/drawing/2014/main" id="{1122CCE4-DE00-37E8-2FA2-6F2F78417DD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2" name="Oval 1331">
                <a:extLst>
                  <a:ext uri="{FF2B5EF4-FFF2-40B4-BE49-F238E27FC236}">
                    <a16:creationId xmlns:a16="http://schemas.microsoft.com/office/drawing/2014/main" id="{44121C48-2E5F-EA05-427A-B5F168EE42A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33" name="Freeform 1332">
                <a:extLst>
                  <a:ext uri="{FF2B5EF4-FFF2-40B4-BE49-F238E27FC236}">
                    <a16:creationId xmlns:a16="http://schemas.microsoft.com/office/drawing/2014/main" id="{39315053-58D1-582B-C582-A42F5124915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3" name="Group 74">
              <a:extLst>
                <a:ext uri="{FF2B5EF4-FFF2-40B4-BE49-F238E27FC236}">
                  <a16:creationId xmlns:a16="http://schemas.microsoft.com/office/drawing/2014/main" id="{2F3CB119-D563-04A9-49C8-F2EADC5DE1EE}"/>
                </a:ext>
              </a:extLst>
            </p:cNvPr>
            <p:cNvGrpSpPr/>
            <p:nvPr/>
          </p:nvGrpSpPr>
          <p:grpSpPr>
            <a:xfrm rot="15777702">
              <a:off x="4109481" y="1832174"/>
              <a:ext cx="609600" cy="681803"/>
              <a:chOff x="4038600" y="1676400"/>
              <a:chExt cx="609600" cy="681803"/>
            </a:xfrm>
          </p:grpSpPr>
          <p:sp>
            <p:nvSpPr>
              <p:cNvPr id="1324" name="Oval 1323">
                <a:extLst>
                  <a:ext uri="{FF2B5EF4-FFF2-40B4-BE49-F238E27FC236}">
                    <a16:creationId xmlns:a16="http://schemas.microsoft.com/office/drawing/2014/main" id="{1848B0F4-713D-608F-B044-7978C1171B5D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25" name="Oval 1324">
                <a:extLst>
                  <a:ext uri="{FF2B5EF4-FFF2-40B4-BE49-F238E27FC236}">
                    <a16:creationId xmlns:a16="http://schemas.microsoft.com/office/drawing/2014/main" id="{2CA53854-5616-DEDA-5624-6748DC19F92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26" name="Oval 1325">
                <a:extLst>
                  <a:ext uri="{FF2B5EF4-FFF2-40B4-BE49-F238E27FC236}">
                    <a16:creationId xmlns:a16="http://schemas.microsoft.com/office/drawing/2014/main" id="{434AC9D9-A913-F55A-1D38-ABAD2AA9FBEC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27" name="Oval 1326">
                <a:extLst>
                  <a:ext uri="{FF2B5EF4-FFF2-40B4-BE49-F238E27FC236}">
                    <a16:creationId xmlns:a16="http://schemas.microsoft.com/office/drawing/2014/main" id="{3C268EDC-3E41-CFDE-E641-322877E5068C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28" name="Freeform 1327">
                <a:extLst>
                  <a:ext uri="{FF2B5EF4-FFF2-40B4-BE49-F238E27FC236}">
                    <a16:creationId xmlns:a16="http://schemas.microsoft.com/office/drawing/2014/main" id="{128F361C-CADD-4641-57E9-2E2B9B7C4388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4" name="Group 80">
              <a:extLst>
                <a:ext uri="{FF2B5EF4-FFF2-40B4-BE49-F238E27FC236}">
                  <a16:creationId xmlns:a16="http://schemas.microsoft.com/office/drawing/2014/main" id="{C619F96E-5875-D8D5-B1A1-A97E57C49910}"/>
                </a:ext>
              </a:extLst>
            </p:cNvPr>
            <p:cNvGrpSpPr/>
            <p:nvPr/>
          </p:nvGrpSpPr>
          <p:grpSpPr>
            <a:xfrm rot="17704232">
              <a:off x="4019338" y="2137034"/>
              <a:ext cx="609600" cy="681803"/>
              <a:chOff x="4038600" y="1676400"/>
              <a:chExt cx="609600" cy="681803"/>
            </a:xfrm>
          </p:grpSpPr>
          <p:sp>
            <p:nvSpPr>
              <p:cNvPr id="1319" name="Oval 1318">
                <a:extLst>
                  <a:ext uri="{FF2B5EF4-FFF2-40B4-BE49-F238E27FC236}">
                    <a16:creationId xmlns:a16="http://schemas.microsoft.com/office/drawing/2014/main" id="{F823404E-89F0-DBEC-EEE0-E0CE040C103B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20" name="Oval 1319">
                <a:extLst>
                  <a:ext uri="{FF2B5EF4-FFF2-40B4-BE49-F238E27FC236}">
                    <a16:creationId xmlns:a16="http://schemas.microsoft.com/office/drawing/2014/main" id="{69B2C8EC-E03C-2DAD-C9EB-6F257314C9D6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21" name="Oval 1320">
                <a:extLst>
                  <a:ext uri="{FF2B5EF4-FFF2-40B4-BE49-F238E27FC236}">
                    <a16:creationId xmlns:a16="http://schemas.microsoft.com/office/drawing/2014/main" id="{69286228-484A-8FBB-1B89-7A911BA794AE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22" name="Oval 1321">
                <a:extLst>
                  <a:ext uri="{FF2B5EF4-FFF2-40B4-BE49-F238E27FC236}">
                    <a16:creationId xmlns:a16="http://schemas.microsoft.com/office/drawing/2014/main" id="{7FBDD3A1-E8A5-302A-4C86-82C0D1BD2CE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23" name="Freeform 1322">
                <a:extLst>
                  <a:ext uri="{FF2B5EF4-FFF2-40B4-BE49-F238E27FC236}">
                    <a16:creationId xmlns:a16="http://schemas.microsoft.com/office/drawing/2014/main" id="{E1C84C47-E57B-2CBE-72D6-2EBF23EE3C82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5" name="Group 32">
              <a:extLst>
                <a:ext uri="{FF2B5EF4-FFF2-40B4-BE49-F238E27FC236}">
                  <a16:creationId xmlns:a16="http://schemas.microsoft.com/office/drawing/2014/main" id="{696F8B2E-D801-0008-3A84-775C2E468B6F}"/>
                </a:ext>
              </a:extLst>
            </p:cNvPr>
            <p:cNvGrpSpPr/>
            <p:nvPr/>
          </p:nvGrpSpPr>
          <p:grpSpPr>
            <a:xfrm rot="5400000">
              <a:off x="2703107" y="2478505"/>
              <a:ext cx="609600" cy="681803"/>
              <a:chOff x="4038600" y="1676400"/>
              <a:chExt cx="609600" cy="681803"/>
            </a:xfrm>
          </p:grpSpPr>
          <p:sp>
            <p:nvSpPr>
              <p:cNvPr id="1314" name="Oval 1313">
                <a:extLst>
                  <a:ext uri="{FF2B5EF4-FFF2-40B4-BE49-F238E27FC236}">
                    <a16:creationId xmlns:a16="http://schemas.microsoft.com/office/drawing/2014/main" id="{ADABC7EA-99B5-7BB5-149F-0930A587937B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15" name="Oval 1314">
                <a:extLst>
                  <a:ext uri="{FF2B5EF4-FFF2-40B4-BE49-F238E27FC236}">
                    <a16:creationId xmlns:a16="http://schemas.microsoft.com/office/drawing/2014/main" id="{27D8469D-9A19-FF5F-E3BC-492ED01822CF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16" name="Oval 1315">
                <a:extLst>
                  <a:ext uri="{FF2B5EF4-FFF2-40B4-BE49-F238E27FC236}">
                    <a16:creationId xmlns:a16="http://schemas.microsoft.com/office/drawing/2014/main" id="{59C2C8B5-FD87-0BFB-C2B8-0DE1EB28175F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17" name="Oval 1316">
                <a:extLst>
                  <a:ext uri="{FF2B5EF4-FFF2-40B4-BE49-F238E27FC236}">
                    <a16:creationId xmlns:a16="http://schemas.microsoft.com/office/drawing/2014/main" id="{7D1F5AD5-0DF6-BAB4-BB20-AF2899D7FBEF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18" name="Freeform 1317">
                <a:extLst>
                  <a:ext uri="{FF2B5EF4-FFF2-40B4-BE49-F238E27FC236}">
                    <a16:creationId xmlns:a16="http://schemas.microsoft.com/office/drawing/2014/main" id="{1A073199-7495-EB61-AB9F-09ECCED5FF42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6" name="Group 92">
              <a:extLst>
                <a:ext uri="{FF2B5EF4-FFF2-40B4-BE49-F238E27FC236}">
                  <a16:creationId xmlns:a16="http://schemas.microsoft.com/office/drawing/2014/main" id="{998E321E-5E8B-DB0F-6D8A-5CF93571AEA6}"/>
                </a:ext>
              </a:extLst>
            </p:cNvPr>
            <p:cNvGrpSpPr/>
            <p:nvPr/>
          </p:nvGrpSpPr>
          <p:grpSpPr>
            <a:xfrm rot="20536887">
              <a:off x="4127892" y="2591198"/>
              <a:ext cx="609600" cy="681803"/>
              <a:chOff x="4038600" y="1676400"/>
              <a:chExt cx="609600" cy="681803"/>
            </a:xfrm>
          </p:grpSpPr>
          <p:sp>
            <p:nvSpPr>
              <p:cNvPr id="1309" name="Oval 1308">
                <a:extLst>
                  <a:ext uri="{FF2B5EF4-FFF2-40B4-BE49-F238E27FC236}">
                    <a16:creationId xmlns:a16="http://schemas.microsoft.com/office/drawing/2014/main" id="{BACF1811-C333-8A5B-0372-003E55A5DF31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10" name="Oval 1309">
                <a:extLst>
                  <a:ext uri="{FF2B5EF4-FFF2-40B4-BE49-F238E27FC236}">
                    <a16:creationId xmlns:a16="http://schemas.microsoft.com/office/drawing/2014/main" id="{4A540B0B-B929-7E7D-438C-B2F4952DC611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11" name="Oval 1310">
                <a:extLst>
                  <a:ext uri="{FF2B5EF4-FFF2-40B4-BE49-F238E27FC236}">
                    <a16:creationId xmlns:a16="http://schemas.microsoft.com/office/drawing/2014/main" id="{65E207E9-8951-F97E-B89E-AA37236BD9B2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12" name="Oval 1311">
                <a:extLst>
                  <a:ext uri="{FF2B5EF4-FFF2-40B4-BE49-F238E27FC236}">
                    <a16:creationId xmlns:a16="http://schemas.microsoft.com/office/drawing/2014/main" id="{DA66B13C-5E5A-1D51-9929-5DC5DE493349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13" name="Freeform 1312">
                <a:extLst>
                  <a:ext uri="{FF2B5EF4-FFF2-40B4-BE49-F238E27FC236}">
                    <a16:creationId xmlns:a16="http://schemas.microsoft.com/office/drawing/2014/main" id="{379AEFCF-6E3F-BDA2-29C0-C27A849B5C0B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7" name="Group 86">
              <a:extLst>
                <a:ext uri="{FF2B5EF4-FFF2-40B4-BE49-F238E27FC236}">
                  <a16:creationId xmlns:a16="http://schemas.microsoft.com/office/drawing/2014/main" id="{891E21C5-32FA-EC04-C1A2-0711DBE6828E}"/>
                </a:ext>
              </a:extLst>
            </p:cNvPr>
            <p:cNvGrpSpPr/>
            <p:nvPr/>
          </p:nvGrpSpPr>
          <p:grpSpPr>
            <a:xfrm rot="18926747">
              <a:off x="4113967" y="2325663"/>
              <a:ext cx="609600" cy="681803"/>
              <a:chOff x="4038600" y="1676400"/>
              <a:chExt cx="609600" cy="681803"/>
            </a:xfrm>
          </p:grpSpPr>
          <p:sp>
            <p:nvSpPr>
              <p:cNvPr id="1304" name="Oval 1303">
                <a:extLst>
                  <a:ext uri="{FF2B5EF4-FFF2-40B4-BE49-F238E27FC236}">
                    <a16:creationId xmlns:a16="http://schemas.microsoft.com/office/drawing/2014/main" id="{5F023F8A-6D94-AE8B-DD1C-749AAE0E4DD9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5" name="Oval 1304">
                <a:extLst>
                  <a:ext uri="{FF2B5EF4-FFF2-40B4-BE49-F238E27FC236}">
                    <a16:creationId xmlns:a16="http://schemas.microsoft.com/office/drawing/2014/main" id="{62E3178E-2ED8-E845-6A84-04AB70F8848A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6" name="Oval 1305">
                <a:extLst>
                  <a:ext uri="{FF2B5EF4-FFF2-40B4-BE49-F238E27FC236}">
                    <a16:creationId xmlns:a16="http://schemas.microsoft.com/office/drawing/2014/main" id="{7E30DDD9-7E38-A69E-75B5-11BE03905C32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7" name="Oval 1306">
                <a:extLst>
                  <a:ext uri="{FF2B5EF4-FFF2-40B4-BE49-F238E27FC236}">
                    <a16:creationId xmlns:a16="http://schemas.microsoft.com/office/drawing/2014/main" id="{51C97705-B871-E607-AE48-24222C0678DB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8" name="Freeform 1307">
                <a:extLst>
                  <a:ext uri="{FF2B5EF4-FFF2-40B4-BE49-F238E27FC236}">
                    <a16:creationId xmlns:a16="http://schemas.microsoft.com/office/drawing/2014/main" id="{B5375E09-2B92-45B6-3B5F-F19A30C39C23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8" name="Group 98">
              <a:extLst>
                <a:ext uri="{FF2B5EF4-FFF2-40B4-BE49-F238E27FC236}">
                  <a16:creationId xmlns:a16="http://schemas.microsoft.com/office/drawing/2014/main" id="{D52F0C18-F26C-83A1-0650-281A9132EF12}"/>
                </a:ext>
              </a:extLst>
            </p:cNvPr>
            <p:cNvGrpSpPr/>
            <p:nvPr/>
          </p:nvGrpSpPr>
          <p:grpSpPr>
            <a:xfrm rot="19646118">
              <a:off x="3793172" y="2396464"/>
              <a:ext cx="609600" cy="681803"/>
              <a:chOff x="4038600" y="1676400"/>
              <a:chExt cx="609600" cy="681803"/>
            </a:xfrm>
          </p:grpSpPr>
          <p:sp>
            <p:nvSpPr>
              <p:cNvPr id="1299" name="Oval 1298">
                <a:extLst>
                  <a:ext uri="{FF2B5EF4-FFF2-40B4-BE49-F238E27FC236}">
                    <a16:creationId xmlns:a16="http://schemas.microsoft.com/office/drawing/2014/main" id="{D71DADA1-BFEF-0966-F386-34D895BEB4F3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0" name="Oval 1299">
                <a:extLst>
                  <a:ext uri="{FF2B5EF4-FFF2-40B4-BE49-F238E27FC236}">
                    <a16:creationId xmlns:a16="http://schemas.microsoft.com/office/drawing/2014/main" id="{18F97F85-B9E7-8FEB-5D30-DCDD35C27B51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1" name="Oval 1300">
                <a:extLst>
                  <a:ext uri="{FF2B5EF4-FFF2-40B4-BE49-F238E27FC236}">
                    <a16:creationId xmlns:a16="http://schemas.microsoft.com/office/drawing/2014/main" id="{BAE58430-C7C4-5172-C467-31E53D59DBA2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2" name="Oval 1301">
                <a:extLst>
                  <a:ext uri="{FF2B5EF4-FFF2-40B4-BE49-F238E27FC236}">
                    <a16:creationId xmlns:a16="http://schemas.microsoft.com/office/drawing/2014/main" id="{B69BA0EB-77E6-8A4C-371F-AFF342289B41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03" name="Freeform 1302">
                <a:extLst>
                  <a:ext uri="{FF2B5EF4-FFF2-40B4-BE49-F238E27FC236}">
                    <a16:creationId xmlns:a16="http://schemas.microsoft.com/office/drawing/2014/main" id="{A07C3CCD-8E3E-B2F9-9B38-976358576F10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29" name="Group 104">
              <a:extLst>
                <a:ext uri="{FF2B5EF4-FFF2-40B4-BE49-F238E27FC236}">
                  <a16:creationId xmlns:a16="http://schemas.microsoft.com/office/drawing/2014/main" id="{EC441A27-69BD-082A-8628-3ECA6E1B378C}"/>
                </a:ext>
              </a:extLst>
            </p:cNvPr>
            <p:cNvGrpSpPr/>
            <p:nvPr/>
          </p:nvGrpSpPr>
          <p:grpSpPr>
            <a:xfrm rot="10800000">
              <a:off x="3505200" y="1905000"/>
              <a:ext cx="609600" cy="681803"/>
              <a:chOff x="4038600" y="1676400"/>
              <a:chExt cx="609600" cy="681803"/>
            </a:xfrm>
          </p:grpSpPr>
          <p:sp>
            <p:nvSpPr>
              <p:cNvPr id="1294" name="Oval 1293">
                <a:extLst>
                  <a:ext uri="{FF2B5EF4-FFF2-40B4-BE49-F238E27FC236}">
                    <a16:creationId xmlns:a16="http://schemas.microsoft.com/office/drawing/2014/main" id="{2D0EF297-09F3-F395-8BA9-33B3E5E27507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95" name="Oval 1294">
                <a:extLst>
                  <a:ext uri="{FF2B5EF4-FFF2-40B4-BE49-F238E27FC236}">
                    <a16:creationId xmlns:a16="http://schemas.microsoft.com/office/drawing/2014/main" id="{EFCF98F8-1741-67A7-9835-A39D174D41D1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96" name="Oval 1295">
                <a:extLst>
                  <a:ext uri="{FF2B5EF4-FFF2-40B4-BE49-F238E27FC236}">
                    <a16:creationId xmlns:a16="http://schemas.microsoft.com/office/drawing/2014/main" id="{05EBD4A5-55D5-78FD-8E19-2591C2C19CC2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97" name="Oval 1296">
                <a:extLst>
                  <a:ext uri="{FF2B5EF4-FFF2-40B4-BE49-F238E27FC236}">
                    <a16:creationId xmlns:a16="http://schemas.microsoft.com/office/drawing/2014/main" id="{2ED2064C-7828-048D-15AD-C4E72B62C691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98" name="Freeform 1297">
                <a:extLst>
                  <a:ext uri="{FF2B5EF4-FFF2-40B4-BE49-F238E27FC236}">
                    <a16:creationId xmlns:a16="http://schemas.microsoft.com/office/drawing/2014/main" id="{B9F3671A-7C3B-4720-69D2-4729702BB0E9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39" name="Group 110">
              <a:extLst>
                <a:ext uri="{FF2B5EF4-FFF2-40B4-BE49-F238E27FC236}">
                  <a16:creationId xmlns:a16="http://schemas.microsoft.com/office/drawing/2014/main" id="{4B50B65E-EEFF-9B27-5F47-283F5818355A}"/>
                </a:ext>
              </a:extLst>
            </p:cNvPr>
            <p:cNvGrpSpPr/>
            <p:nvPr/>
          </p:nvGrpSpPr>
          <p:grpSpPr>
            <a:xfrm>
              <a:off x="3429000" y="2514600"/>
              <a:ext cx="609600" cy="681803"/>
              <a:chOff x="4038600" y="1676400"/>
              <a:chExt cx="609600" cy="681803"/>
            </a:xfrm>
          </p:grpSpPr>
          <p:sp>
            <p:nvSpPr>
              <p:cNvPr id="1289" name="Oval 1288">
                <a:extLst>
                  <a:ext uri="{FF2B5EF4-FFF2-40B4-BE49-F238E27FC236}">
                    <a16:creationId xmlns:a16="http://schemas.microsoft.com/office/drawing/2014/main" id="{97E288E2-F0FB-9169-7F54-35CA7C5EB26F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90" name="Oval 1289">
                <a:extLst>
                  <a:ext uri="{FF2B5EF4-FFF2-40B4-BE49-F238E27FC236}">
                    <a16:creationId xmlns:a16="http://schemas.microsoft.com/office/drawing/2014/main" id="{AAE4FA54-B791-A3BE-DCAE-EDD4FAF5B290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91" name="Oval 1290">
                <a:extLst>
                  <a:ext uri="{FF2B5EF4-FFF2-40B4-BE49-F238E27FC236}">
                    <a16:creationId xmlns:a16="http://schemas.microsoft.com/office/drawing/2014/main" id="{A0AF8A8D-4966-CDE1-32F8-277119DBCBC8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92" name="Oval 1291">
                <a:extLst>
                  <a:ext uri="{FF2B5EF4-FFF2-40B4-BE49-F238E27FC236}">
                    <a16:creationId xmlns:a16="http://schemas.microsoft.com/office/drawing/2014/main" id="{16BFCCD4-B55E-B04A-4A1B-AC6B9BC0DE9F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93" name="Freeform 1292">
                <a:extLst>
                  <a:ext uri="{FF2B5EF4-FFF2-40B4-BE49-F238E27FC236}">
                    <a16:creationId xmlns:a16="http://schemas.microsoft.com/office/drawing/2014/main" id="{320CFA5F-77CF-4603-8C28-07D00F2C0999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40" name="Group 116">
              <a:extLst>
                <a:ext uri="{FF2B5EF4-FFF2-40B4-BE49-F238E27FC236}">
                  <a16:creationId xmlns:a16="http://schemas.microsoft.com/office/drawing/2014/main" id="{3BB7399E-5393-3D63-89E7-9F5535F49B0F}"/>
                </a:ext>
              </a:extLst>
            </p:cNvPr>
            <p:cNvGrpSpPr/>
            <p:nvPr/>
          </p:nvGrpSpPr>
          <p:grpSpPr>
            <a:xfrm rot="3562465">
              <a:off x="3039424" y="2381052"/>
              <a:ext cx="609600" cy="681803"/>
              <a:chOff x="4038600" y="1676400"/>
              <a:chExt cx="609600" cy="681803"/>
            </a:xfrm>
          </p:grpSpPr>
          <p:sp>
            <p:nvSpPr>
              <p:cNvPr id="1284" name="Oval 1283">
                <a:extLst>
                  <a:ext uri="{FF2B5EF4-FFF2-40B4-BE49-F238E27FC236}">
                    <a16:creationId xmlns:a16="http://schemas.microsoft.com/office/drawing/2014/main" id="{2C6783E4-183E-0D7D-3525-7DDB7FE4D005}"/>
                  </a:ext>
                </a:extLst>
              </p:cNvPr>
              <p:cNvSpPr/>
              <p:nvPr/>
            </p:nvSpPr>
            <p:spPr>
              <a:xfrm>
                <a:off x="4267200" y="19812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85" name="Oval 1284">
                <a:extLst>
                  <a:ext uri="{FF2B5EF4-FFF2-40B4-BE49-F238E27FC236}">
                    <a16:creationId xmlns:a16="http://schemas.microsoft.com/office/drawing/2014/main" id="{AD95CDE3-282B-A6A4-FB37-5C9E3B910CEB}"/>
                  </a:ext>
                </a:extLst>
              </p:cNvPr>
              <p:cNvSpPr/>
              <p:nvPr/>
            </p:nvSpPr>
            <p:spPr>
              <a:xfrm>
                <a:off x="4038600" y="1828800"/>
                <a:ext cx="304800" cy="304800"/>
              </a:xfrm>
              <a:prstGeom prst="ellipse">
                <a:avLst/>
              </a:prstGeom>
              <a:solidFill>
                <a:srgbClr val="C0366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86" name="Oval 1285">
                <a:extLst>
                  <a:ext uri="{FF2B5EF4-FFF2-40B4-BE49-F238E27FC236}">
                    <a16:creationId xmlns:a16="http://schemas.microsoft.com/office/drawing/2014/main" id="{3B5FB1CE-5C78-36AD-1D9B-71B600EF9749}"/>
                  </a:ext>
                </a:extLst>
              </p:cNvPr>
              <p:cNvSpPr/>
              <p:nvPr/>
            </p:nvSpPr>
            <p:spPr>
              <a:xfrm>
                <a:off x="4191000" y="1676400"/>
                <a:ext cx="228600" cy="228600"/>
              </a:xfrm>
              <a:prstGeom prst="ellipse">
                <a:avLst/>
              </a:prstGeom>
              <a:solidFill>
                <a:srgbClr val="A0D5D8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87" name="Oval 1286">
                <a:extLst>
                  <a:ext uri="{FF2B5EF4-FFF2-40B4-BE49-F238E27FC236}">
                    <a16:creationId xmlns:a16="http://schemas.microsoft.com/office/drawing/2014/main" id="{C1DF63D9-B3EA-1769-C104-3ECECAC7414A}"/>
                  </a:ext>
                </a:extLst>
              </p:cNvPr>
              <p:cNvSpPr/>
              <p:nvPr/>
            </p:nvSpPr>
            <p:spPr>
              <a:xfrm>
                <a:off x="4343400" y="1752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88" name="Freeform 1287">
                <a:extLst>
                  <a:ext uri="{FF2B5EF4-FFF2-40B4-BE49-F238E27FC236}">
                    <a16:creationId xmlns:a16="http://schemas.microsoft.com/office/drawing/2014/main" id="{3F678591-AD21-D891-A88B-1120AB5A9F9D}"/>
                  </a:ext>
                </a:extLst>
              </p:cNvPr>
              <p:cNvSpPr/>
              <p:nvPr/>
            </p:nvSpPr>
            <p:spPr>
              <a:xfrm rot="5598183">
                <a:off x="4319407" y="2175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44" name="Group 124">
              <a:extLst>
                <a:ext uri="{FF2B5EF4-FFF2-40B4-BE49-F238E27FC236}">
                  <a16:creationId xmlns:a16="http://schemas.microsoft.com/office/drawing/2014/main" id="{A99FA18B-C13D-4A36-D190-4241A1738814}"/>
                </a:ext>
              </a:extLst>
            </p:cNvPr>
            <p:cNvGrpSpPr/>
            <p:nvPr/>
          </p:nvGrpSpPr>
          <p:grpSpPr>
            <a:xfrm rot="16048005">
              <a:off x="3889564" y="2295701"/>
              <a:ext cx="227566" cy="377004"/>
              <a:chOff x="1524000" y="2743199"/>
              <a:chExt cx="227566" cy="377004"/>
            </a:xfrm>
          </p:grpSpPr>
          <p:sp>
            <p:nvSpPr>
              <p:cNvPr id="1282" name="Oval 1281">
                <a:extLst>
                  <a:ext uri="{FF2B5EF4-FFF2-40B4-BE49-F238E27FC236}">
                    <a16:creationId xmlns:a16="http://schemas.microsoft.com/office/drawing/2014/main" id="{2EEAFB68-143D-76D9-0547-3DEA647B1E83}"/>
                  </a:ext>
                </a:extLst>
              </p:cNvPr>
              <p:cNvSpPr/>
              <p:nvPr/>
            </p:nvSpPr>
            <p:spPr>
              <a:xfrm>
                <a:off x="1524000" y="2743199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83" name="Freeform 1282">
                <a:extLst>
                  <a:ext uri="{FF2B5EF4-FFF2-40B4-BE49-F238E27FC236}">
                    <a16:creationId xmlns:a16="http://schemas.microsoft.com/office/drawing/2014/main" id="{4980F4DA-BD68-377A-5F74-BED2E05B2EA2}"/>
                  </a:ext>
                </a:extLst>
              </p:cNvPr>
              <p:cNvSpPr/>
              <p:nvPr/>
            </p:nvSpPr>
            <p:spPr>
              <a:xfrm rot="5598183">
                <a:off x="1568697" y="2937335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45" name="Group 127">
              <a:extLst>
                <a:ext uri="{FF2B5EF4-FFF2-40B4-BE49-F238E27FC236}">
                  <a16:creationId xmlns:a16="http://schemas.microsoft.com/office/drawing/2014/main" id="{01C9A59B-0730-1D8E-C146-E7D4D1336CC9}"/>
                </a:ext>
              </a:extLst>
            </p:cNvPr>
            <p:cNvGrpSpPr/>
            <p:nvPr/>
          </p:nvGrpSpPr>
          <p:grpSpPr>
            <a:xfrm rot="5563265">
              <a:off x="3432709" y="2372501"/>
              <a:ext cx="227565" cy="377004"/>
              <a:chOff x="1600200" y="2514600"/>
              <a:chExt cx="227565" cy="377004"/>
            </a:xfrm>
          </p:grpSpPr>
          <p:sp>
            <p:nvSpPr>
              <p:cNvPr id="1280" name="Oval 1279">
                <a:extLst>
                  <a:ext uri="{FF2B5EF4-FFF2-40B4-BE49-F238E27FC236}">
                    <a16:creationId xmlns:a16="http://schemas.microsoft.com/office/drawing/2014/main" id="{602598CE-93C1-9794-6073-9CA3058B855B}"/>
                  </a:ext>
                </a:extLst>
              </p:cNvPr>
              <p:cNvSpPr/>
              <p:nvPr/>
            </p:nvSpPr>
            <p:spPr>
              <a:xfrm>
                <a:off x="1600200" y="2514600"/>
                <a:ext cx="182880" cy="18288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281" name="Freeform 1280">
                <a:extLst>
                  <a:ext uri="{FF2B5EF4-FFF2-40B4-BE49-F238E27FC236}">
                    <a16:creationId xmlns:a16="http://schemas.microsoft.com/office/drawing/2014/main" id="{1190ED74-7918-A8B7-D0EC-C3CF50FA8B48}"/>
                  </a:ext>
                </a:extLst>
              </p:cNvPr>
              <p:cNvSpPr/>
              <p:nvPr/>
            </p:nvSpPr>
            <p:spPr>
              <a:xfrm rot="5598183">
                <a:off x="1644896" y="2708736"/>
                <a:ext cx="220607" cy="145130"/>
              </a:xfrm>
              <a:custGeom>
                <a:avLst/>
                <a:gdLst>
                  <a:gd name="connsiteX0" fmla="*/ 0 w 350982"/>
                  <a:gd name="connsiteY0" fmla="*/ 257231 h 263021"/>
                  <a:gd name="connsiteX1" fmla="*/ 92364 w 350982"/>
                  <a:gd name="connsiteY1" fmla="*/ 247994 h 263021"/>
                  <a:gd name="connsiteX2" fmla="*/ 83127 w 350982"/>
                  <a:gd name="connsiteY2" fmla="*/ 211049 h 263021"/>
                  <a:gd name="connsiteX3" fmla="*/ 46182 w 350982"/>
                  <a:gd name="connsiteY3" fmla="*/ 164867 h 263021"/>
                  <a:gd name="connsiteX4" fmla="*/ 83127 w 350982"/>
                  <a:gd name="connsiteY4" fmla="*/ 201813 h 263021"/>
                  <a:gd name="connsiteX5" fmla="*/ 110837 w 350982"/>
                  <a:gd name="connsiteY5" fmla="*/ 220285 h 263021"/>
                  <a:gd name="connsiteX6" fmla="*/ 147782 w 350982"/>
                  <a:gd name="connsiteY6" fmla="*/ 211049 h 263021"/>
                  <a:gd name="connsiteX7" fmla="*/ 193964 w 350982"/>
                  <a:gd name="connsiteY7" fmla="*/ 137158 h 263021"/>
                  <a:gd name="connsiteX8" fmla="*/ 212437 w 350982"/>
                  <a:gd name="connsiteY8" fmla="*/ 109449 h 263021"/>
                  <a:gd name="connsiteX9" fmla="*/ 249382 w 350982"/>
                  <a:gd name="connsiteY9" fmla="*/ 35558 h 263021"/>
                  <a:gd name="connsiteX10" fmla="*/ 295564 w 350982"/>
                  <a:gd name="connsiteY10" fmla="*/ 90976 h 263021"/>
                  <a:gd name="connsiteX11" fmla="*/ 304800 w 350982"/>
                  <a:gd name="connsiteY11" fmla="*/ 63267 h 263021"/>
                  <a:gd name="connsiteX12" fmla="*/ 314037 w 350982"/>
                  <a:gd name="connsiteY12" fmla="*/ 7849 h 263021"/>
                  <a:gd name="connsiteX13" fmla="*/ 341746 w 350982"/>
                  <a:gd name="connsiteY13" fmla="*/ 26322 h 263021"/>
                  <a:gd name="connsiteX14" fmla="*/ 350982 w 350982"/>
                  <a:gd name="connsiteY14" fmla="*/ 26322 h 263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50982" h="263021">
                    <a:moveTo>
                      <a:pt x="0" y="257231"/>
                    </a:moveTo>
                    <a:cubicBezTo>
                      <a:pt x="30788" y="254152"/>
                      <a:pt x="65316" y="263021"/>
                      <a:pt x="92364" y="247994"/>
                    </a:cubicBezTo>
                    <a:cubicBezTo>
                      <a:pt x="103461" y="241829"/>
                      <a:pt x="86614" y="223255"/>
                      <a:pt x="83127" y="211049"/>
                    </a:cubicBezTo>
                    <a:cubicBezTo>
                      <a:pt x="72629" y="174308"/>
                      <a:pt x="79428" y="187031"/>
                      <a:pt x="46182" y="164867"/>
                    </a:cubicBezTo>
                    <a:cubicBezTo>
                      <a:pt x="99309" y="129449"/>
                      <a:pt x="55473" y="146506"/>
                      <a:pt x="83127" y="201813"/>
                    </a:cubicBezTo>
                    <a:cubicBezTo>
                      <a:pt x="88092" y="211742"/>
                      <a:pt x="101600" y="214128"/>
                      <a:pt x="110837" y="220285"/>
                    </a:cubicBezTo>
                    <a:cubicBezTo>
                      <a:pt x="123152" y="217206"/>
                      <a:pt x="141251" y="221934"/>
                      <a:pt x="147782" y="211049"/>
                    </a:cubicBezTo>
                    <a:cubicBezTo>
                      <a:pt x="197529" y="128138"/>
                      <a:pt x="129324" y="115612"/>
                      <a:pt x="193964" y="137158"/>
                    </a:cubicBezTo>
                    <a:cubicBezTo>
                      <a:pt x="200122" y="127922"/>
                      <a:pt x="209745" y="120218"/>
                      <a:pt x="212437" y="109449"/>
                    </a:cubicBezTo>
                    <a:cubicBezTo>
                      <a:pt x="234646" y="20612"/>
                      <a:pt x="191069" y="16121"/>
                      <a:pt x="249382" y="35558"/>
                    </a:cubicBezTo>
                    <a:cubicBezTo>
                      <a:pt x="270547" y="120218"/>
                      <a:pt x="246731" y="123532"/>
                      <a:pt x="295564" y="90976"/>
                    </a:cubicBezTo>
                    <a:cubicBezTo>
                      <a:pt x="298643" y="81740"/>
                      <a:pt x="302688" y="72771"/>
                      <a:pt x="304800" y="63267"/>
                    </a:cubicBezTo>
                    <a:cubicBezTo>
                      <a:pt x="308863" y="44985"/>
                      <a:pt x="300794" y="21091"/>
                      <a:pt x="314037" y="7849"/>
                    </a:cubicBezTo>
                    <a:cubicBezTo>
                      <a:pt x="321887" y="0"/>
                      <a:pt x="331817" y="21357"/>
                      <a:pt x="341746" y="26322"/>
                    </a:cubicBezTo>
                    <a:cubicBezTo>
                      <a:pt x="344500" y="27699"/>
                      <a:pt x="347903" y="26322"/>
                      <a:pt x="350982" y="2632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270" name="Oval 1269">
              <a:extLst>
                <a:ext uri="{FF2B5EF4-FFF2-40B4-BE49-F238E27FC236}">
                  <a16:creationId xmlns:a16="http://schemas.microsoft.com/office/drawing/2014/main" id="{323100F0-E438-FB3D-333E-CE159149203A}"/>
                </a:ext>
              </a:extLst>
            </p:cNvPr>
            <p:cNvSpPr/>
            <p:nvPr/>
          </p:nvSpPr>
          <p:spPr>
            <a:xfrm>
              <a:off x="41148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1" name="Oval 1270">
              <a:extLst>
                <a:ext uri="{FF2B5EF4-FFF2-40B4-BE49-F238E27FC236}">
                  <a16:creationId xmlns:a16="http://schemas.microsoft.com/office/drawing/2014/main" id="{892131DD-1AB1-2599-A93C-A7E699620F4F}"/>
                </a:ext>
              </a:extLst>
            </p:cNvPr>
            <p:cNvSpPr/>
            <p:nvPr/>
          </p:nvSpPr>
          <p:spPr>
            <a:xfrm>
              <a:off x="3352800" y="2209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2" name="Oval 1271">
              <a:extLst>
                <a:ext uri="{FF2B5EF4-FFF2-40B4-BE49-F238E27FC236}">
                  <a16:creationId xmlns:a16="http://schemas.microsoft.com/office/drawing/2014/main" id="{AF64ADEE-B853-5550-093F-9AF967F47E15}"/>
                </a:ext>
              </a:extLst>
            </p:cNvPr>
            <p:cNvSpPr/>
            <p:nvPr/>
          </p:nvSpPr>
          <p:spPr>
            <a:xfrm>
              <a:off x="4419600" y="2438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3" name="Oval 1272">
              <a:extLst>
                <a:ext uri="{FF2B5EF4-FFF2-40B4-BE49-F238E27FC236}">
                  <a16:creationId xmlns:a16="http://schemas.microsoft.com/office/drawing/2014/main" id="{39EB4003-1824-7641-6654-2F49588F6429}"/>
                </a:ext>
              </a:extLst>
            </p:cNvPr>
            <p:cNvSpPr/>
            <p:nvPr/>
          </p:nvSpPr>
          <p:spPr>
            <a:xfrm>
              <a:off x="3733800" y="22860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4" name="Oval 1273">
              <a:extLst>
                <a:ext uri="{FF2B5EF4-FFF2-40B4-BE49-F238E27FC236}">
                  <a16:creationId xmlns:a16="http://schemas.microsoft.com/office/drawing/2014/main" id="{B6705EC7-67A1-BF6A-DEAD-66C4E1B5CEED}"/>
                </a:ext>
              </a:extLst>
            </p:cNvPr>
            <p:cNvSpPr/>
            <p:nvPr/>
          </p:nvSpPr>
          <p:spPr>
            <a:xfrm>
              <a:off x="3124200" y="2514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5" name="Oval 1274">
              <a:extLst>
                <a:ext uri="{FF2B5EF4-FFF2-40B4-BE49-F238E27FC236}">
                  <a16:creationId xmlns:a16="http://schemas.microsoft.com/office/drawing/2014/main" id="{FC39B889-B96C-DA1D-14B8-1DE4809A88ED}"/>
                </a:ext>
              </a:extLst>
            </p:cNvPr>
            <p:cNvSpPr/>
            <p:nvPr/>
          </p:nvSpPr>
          <p:spPr>
            <a:xfrm>
              <a:off x="38862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6" name="Oval 1275">
              <a:extLst>
                <a:ext uri="{FF2B5EF4-FFF2-40B4-BE49-F238E27FC236}">
                  <a16:creationId xmlns:a16="http://schemas.microsoft.com/office/drawing/2014/main" id="{80DE4F34-7065-668D-4399-9E890BEDCADF}"/>
                </a:ext>
              </a:extLst>
            </p:cNvPr>
            <p:cNvSpPr/>
            <p:nvPr/>
          </p:nvSpPr>
          <p:spPr>
            <a:xfrm>
              <a:off x="3581400" y="29718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7" name="Oval 1276">
              <a:extLst>
                <a:ext uri="{FF2B5EF4-FFF2-40B4-BE49-F238E27FC236}">
                  <a16:creationId xmlns:a16="http://schemas.microsoft.com/office/drawing/2014/main" id="{A451E9FC-6495-543B-D17A-96B3FF6A1224}"/>
                </a:ext>
              </a:extLst>
            </p:cNvPr>
            <p:cNvSpPr/>
            <p:nvPr/>
          </p:nvSpPr>
          <p:spPr>
            <a:xfrm>
              <a:off x="3810000" y="20574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8" name="Oval 1277">
              <a:extLst>
                <a:ext uri="{FF2B5EF4-FFF2-40B4-BE49-F238E27FC236}">
                  <a16:creationId xmlns:a16="http://schemas.microsoft.com/office/drawing/2014/main" id="{5F44EA86-AB42-C2CD-855A-FEBDB29973F4}"/>
                </a:ext>
              </a:extLst>
            </p:cNvPr>
            <p:cNvSpPr/>
            <p:nvPr/>
          </p:nvSpPr>
          <p:spPr>
            <a:xfrm>
              <a:off x="3124200" y="2133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79" name="Oval 1278">
              <a:extLst>
                <a:ext uri="{FF2B5EF4-FFF2-40B4-BE49-F238E27FC236}">
                  <a16:creationId xmlns:a16="http://schemas.microsoft.com/office/drawing/2014/main" id="{249D94A2-A950-9479-EFD0-4FA92672A3E3}"/>
                </a:ext>
              </a:extLst>
            </p:cNvPr>
            <p:cNvSpPr/>
            <p:nvPr/>
          </p:nvSpPr>
          <p:spPr>
            <a:xfrm>
              <a:off x="3352800" y="2895600"/>
              <a:ext cx="76200" cy="7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46" name="Oval 1245">
            <a:extLst>
              <a:ext uri="{FF2B5EF4-FFF2-40B4-BE49-F238E27FC236}">
                <a16:creationId xmlns:a16="http://schemas.microsoft.com/office/drawing/2014/main" id="{FB1CE293-9EDC-2936-2A1E-0AF7A4E98AC9}"/>
              </a:ext>
            </a:extLst>
          </p:cNvPr>
          <p:cNvSpPr/>
          <p:nvPr/>
        </p:nvSpPr>
        <p:spPr>
          <a:xfrm rot="19462138">
            <a:off x="8383588" y="3132138"/>
            <a:ext cx="268287" cy="254000"/>
          </a:xfrm>
          <a:prstGeom prst="ellipse">
            <a:avLst/>
          </a:prstGeom>
          <a:solidFill>
            <a:srgbClr val="A9C1DF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7" name="Oval 1246">
            <a:extLst>
              <a:ext uri="{FF2B5EF4-FFF2-40B4-BE49-F238E27FC236}">
                <a16:creationId xmlns:a16="http://schemas.microsoft.com/office/drawing/2014/main" id="{F95CD4E1-0517-BA9E-9867-1FB882E548D4}"/>
              </a:ext>
            </a:extLst>
          </p:cNvPr>
          <p:cNvSpPr/>
          <p:nvPr/>
        </p:nvSpPr>
        <p:spPr>
          <a:xfrm rot="19462138">
            <a:off x="8469313" y="3660775"/>
            <a:ext cx="268287" cy="254000"/>
          </a:xfrm>
          <a:prstGeom prst="ellipse">
            <a:avLst/>
          </a:prstGeom>
          <a:gradFill flip="none" rotWithShape="1">
            <a:gsLst>
              <a:gs pos="0">
                <a:srgbClr val="95B3D7"/>
              </a:gs>
              <a:gs pos="72000">
                <a:srgbClr val="A9C1D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8" name="Oval 1247">
            <a:extLst>
              <a:ext uri="{FF2B5EF4-FFF2-40B4-BE49-F238E27FC236}">
                <a16:creationId xmlns:a16="http://schemas.microsoft.com/office/drawing/2014/main" id="{87A77836-B956-47A0-BCD3-1B8AA3E3CDD8}"/>
              </a:ext>
            </a:extLst>
          </p:cNvPr>
          <p:cNvSpPr/>
          <p:nvPr/>
        </p:nvSpPr>
        <p:spPr>
          <a:xfrm rot="19462138">
            <a:off x="8824913" y="3440113"/>
            <a:ext cx="268287" cy="254000"/>
          </a:xfrm>
          <a:prstGeom prst="ellipse">
            <a:avLst/>
          </a:prstGeom>
          <a:gradFill flip="none" rotWithShape="1">
            <a:gsLst>
              <a:gs pos="0">
                <a:srgbClr val="95B3D7"/>
              </a:gs>
              <a:gs pos="72000">
                <a:srgbClr val="A4BDD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79" name="Rectangle 1378">
            <a:extLst>
              <a:ext uri="{FF2B5EF4-FFF2-40B4-BE49-F238E27FC236}">
                <a16:creationId xmlns:a16="http://schemas.microsoft.com/office/drawing/2014/main" id="{5065D55B-514A-8012-4DD4-D32C371FB247}"/>
              </a:ext>
            </a:extLst>
          </p:cNvPr>
          <p:cNvSpPr/>
          <p:nvPr/>
        </p:nvSpPr>
        <p:spPr>
          <a:xfrm>
            <a:off x="8229600" y="28956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sp>
        <p:nvSpPr>
          <p:cNvPr id="1380" name="Rectangle 1379">
            <a:extLst>
              <a:ext uri="{FF2B5EF4-FFF2-40B4-BE49-F238E27FC236}">
                <a16:creationId xmlns:a16="http://schemas.microsoft.com/office/drawing/2014/main" id="{ABA34AF1-32D9-CCB9-FCAC-03F6234DD55A}"/>
              </a:ext>
            </a:extLst>
          </p:cNvPr>
          <p:cNvSpPr/>
          <p:nvPr/>
        </p:nvSpPr>
        <p:spPr>
          <a:xfrm>
            <a:off x="6477000" y="40386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sp>
        <p:nvSpPr>
          <p:cNvPr id="1381" name="Rectangle 1380">
            <a:extLst>
              <a:ext uri="{FF2B5EF4-FFF2-40B4-BE49-F238E27FC236}">
                <a16:creationId xmlns:a16="http://schemas.microsoft.com/office/drawing/2014/main" id="{773E9585-52CE-83F7-495F-47B0B76AB967}"/>
              </a:ext>
            </a:extLst>
          </p:cNvPr>
          <p:cNvSpPr/>
          <p:nvPr/>
        </p:nvSpPr>
        <p:spPr>
          <a:xfrm>
            <a:off x="7315200" y="45720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sp>
        <p:nvSpPr>
          <p:cNvPr id="1383" name="Rectangle 1382">
            <a:extLst>
              <a:ext uri="{FF2B5EF4-FFF2-40B4-BE49-F238E27FC236}">
                <a16:creationId xmlns:a16="http://schemas.microsoft.com/office/drawing/2014/main" id="{F37B5410-D4EE-D21F-1FC2-ACA8FC101056}"/>
              </a:ext>
            </a:extLst>
          </p:cNvPr>
          <p:cNvSpPr/>
          <p:nvPr/>
        </p:nvSpPr>
        <p:spPr>
          <a:xfrm>
            <a:off x="7391400" y="38862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sp>
        <p:nvSpPr>
          <p:cNvPr id="1384" name="Rectangle 1383">
            <a:extLst>
              <a:ext uri="{FF2B5EF4-FFF2-40B4-BE49-F238E27FC236}">
                <a16:creationId xmlns:a16="http://schemas.microsoft.com/office/drawing/2014/main" id="{B840F847-974B-B9D6-86F7-7DD9D6578474}"/>
              </a:ext>
            </a:extLst>
          </p:cNvPr>
          <p:cNvSpPr/>
          <p:nvPr/>
        </p:nvSpPr>
        <p:spPr>
          <a:xfrm>
            <a:off x="7162800" y="27432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cxnSp>
        <p:nvCxnSpPr>
          <p:cNvPr id="1386" name="Straight Connector 1385">
            <a:extLst>
              <a:ext uri="{FF2B5EF4-FFF2-40B4-BE49-F238E27FC236}">
                <a16:creationId xmlns:a16="http://schemas.microsoft.com/office/drawing/2014/main" id="{8985B8A2-BBEB-FDAB-A529-B18702EB06EE}"/>
              </a:ext>
            </a:extLst>
          </p:cNvPr>
          <p:cNvCxnSpPr/>
          <p:nvPr/>
        </p:nvCxnSpPr>
        <p:spPr>
          <a:xfrm>
            <a:off x="8153400" y="2819400"/>
            <a:ext cx="152400" cy="77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7" name="Straight Connector 1386">
            <a:extLst>
              <a:ext uri="{FF2B5EF4-FFF2-40B4-BE49-F238E27FC236}">
                <a16:creationId xmlns:a16="http://schemas.microsoft.com/office/drawing/2014/main" id="{BD799C1E-E5A9-F722-E717-AF5C68ECDC22}"/>
              </a:ext>
            </a:extLst>
          </p:cNvPr>
          <p:cNvCxnSpPr>
            <a:stCxn id="1384" idx="3"/>
          </p:cNvCxnSpPr>
          <p:nvPr/>
        </p:nvCxnSpPr>
        <p:spPr>
          <a:xfrm flipV="1">
            <a:off x="7489825" y="2820988"/>
            <a:ext cx="130175" cy="46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8" name="Straight Connector 1387">
            <a:extLst>
              <a:ext uri="{FF2B5EF4-FFF2-40B4-BE49-F238E27FC236}">
                <a16:creationId xmlns:a16="http://schemas.microsoft.com/office/drawing/2014/main" id="{FC1A4126-005B-B412-0AB0-7354AC93EBFE}"/>
              </a:ext>
            </a:extLst>
          </p:cNvPr>
          <p:cNvCxnSpPr/>
          <p:nvPr/>
        </p:nvCxnSpPr>
        <p:spPr>
          <a:xfrm>
            <a:off x="7086600" y="32004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9" name="Straight Connector 1388">
            <a:extLst>
              <a:ext uri="{FF2B5EF4-FFF2-40B4-BE49-F238E27FC236}">
                <a16:creationId xmlns:a16="http://schemas.microsoft.com/office/drawing/2014/main" id="{6245CA7D-A9BA-9C8D-D91E-DE30F4A7D1A2}"/>
              </a:ext>
            </a:extLst>
          </p:cNvPr>
          <p:cNvCxnSpPr/>
          <p:nvPr/>
        </p:nvCxnSpPr>
        <p:spPr>
          <a:xfrm flipV="1">
            <a:off x="6705600" y="3276600"/>
            <a:ext cx="152400" cy="74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0" name="Straight Connector 1389">
            <a:extLst>
              <a:ext uri="{FF2B5EF4-FFF2-40B4-BE49-F238E27FC236}">
                <a16:creationId xmlns:a16="http://schemas.microsoft.com/office/drawing/2014/main" id="{BF5B4FF5-9A06-3AE2-6C5A-5B984FAC116E}"/>
              </a:ext>
            </a:extLst>
          </p:cNvPr>
          <p:cNvCxnSpPr/>
          <p:nvPr/>
        </p:nvCxnSpPr>
        <p:spPr>
          <a:xfrm>
            <a:off x="7162800" y="47244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1" name="Straight Connector 1390">
            <a:extLst>
              <a:ext uri="{FF2B5EF4-FFF2-40B4-BE49-F238E27FC236}">
                <a16:creationId xmlns:a16="http://schemas.microsoft.com/office/drawing/2014/main" id="{00A6E7F6-18B6-77B8-5B20-DE925389C7B2}"/>
              </a:ext>
            </a:extLst>
          </p:cNvPr>
          <p:cNvCxnSpPr/>
          <p:nvPr/>
        </p:nvCxnSpPr>
        <p:spPr>
          <a:xfrm flipV="1">
            <a:off x="7543800" y="45720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2" name="Straight Connector 1391">
            <a:extLst>
              <a:ext uri="{FF2B5EF4-FFF2-40B4-BE49-F238E27FC236}">
                <a16:creationId xmlns:a16="http://schemas.microsoft.com/office/drawing/2014/main" id="{D6130EAF-93BC-6BC6-CC1B-DB89166417E2}"/>
              </a:ext>
            </a:extLst>
          </p:cNvPr>
          <p:cNvCxnSpPr/>
          <p:nvPr/>
        </p:nvCxnSpPr>
        <p:spPr>
          <a:xfrm rot="16200000" flipH="1">
            <a:off x="6591300" y="43053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" name="Straight Connector 1392">
            <a:extLst>
              <a:ext uri="{FF2B5EF4-FFF2-40B4-BE49-F238E27FC236}">
                <a16:creationId xmlns:a16="http://schemas.microsoft.com/office/drawing/2014/main" id="{7C2EAF19-8019-F4E6-733B-D5A9FCF2F880}"/>
              </a:ext>
            </a:extLst>
          </p:cNvPr>
          <p:cNvCxnSpPr/>
          <p:nvPr/>
        </p:nvCxnSpPr>
        <p:spPr>
          <a:xfrm rot="16200000" flipH="1">
            <a:off x="6515100" y="39243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5" name="Straight Connector 1394">
            <a:extLst>
              <a:ext uri="{FF2B5EF4-FFF2-40B4-BE49-F238E27FC236}">
                <a16:creationId xmlns:a16="http://schemas.microsoft.com/office/drawing/2014/main" id="{E72CC80C-F812-1C2D-8F3F-28F90E26340E}"/>
              </a:ext>
            </a:extLst>
          </p:cNvPr>
          <p:cNvCxnSpPr/>
          <p:nvPr/>
        </p:nvCxnSpPr>
        <p:spPr>
          <a:xfrm rot="16200000" flipH="1">
            <a:off x="8420100" y="31623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" name="Straight Connector 1395">
            <a:extLst>
              <a:ext uri="{FF2B5EF4-FFF2-40B4-BE49-F238E27FC236}">
                <a16:creationId xmlns:a16="http://schemas.microsoft.com/office/drawing/2014/main" id="{1AF88885-AC42-FB01-A219-28CF06874D16}"/>
              </a:ext>
            </a:extLst>
          </p:cNvPr>
          <p:cNvCxnSpPr>
            <a:stCxn id="1383" idx="2"/>
          </p:cNvCxnSpPr>
          <p:nvPr/>
        </p:nvCxnSpPr>
        <p:spPr>
          <a:xfrm rot="16200000" flipH="1">
            <a:off x="7596188" y="4090988"/>
            <a:ext cx="58737" cy="141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6" name="Rectangle 1405">
            <a:extLst>
              <a:ext uri="{FF2B5EF4-FFF2-40B4-BE49-F238E27FC236}">
                <a16:creationId xmlns:a16="http://schemas.microsoft.com/office/drawing/2014/main" id="{EC534B49-7BC0-0356-10E7-0D30B6B7DACC}"/>
              </a:ext>
            </a:extLst>
          </p:cNvPr>
          <p:cNvSpPr/>
          <p:nvPr/>
        </p:nvSpPr>
        <p:spPr>
          <a:xfrm>
            <a:off x="6781800" y="30480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cxnSp>
        <p:nvCxnSpPr>
          <p:cNvPr id="1419" name="Straight Connector 1418">
            <a:extLst>
              <a:ext uri="{FF2B5EF4-FFF2-40B4-BE49-F238E27FC236}">
                <a16:creationId xmlns:a16="http://schemas.microsoft.com/office/drawing/2014/main" id="{D6E87798-2B88-6FC6-A1F7-F236673CC0E6}"/>
              </a:ext>
            </a:extLst>
          </p:cNvPr>
          <p:cNvCxnSpPr/>
          <p:nvPr/>
        </p:nvCxnSpPr>
        <p:spPr>
          <a:xfrm rot="5400000" flipH="1" flipV="1">
            <a:off x="8420100" y="37719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4" name="Straight Connector 1423">
            <a:extLst>
              <a:ext uri="{FF2B5EF4-FFF2-40B4-BE49-F238E27FC236}">
                <a16:creationId xmlns:a16="http://schemas.microsoft.com/office/drawing/2014/main" id="{4BEFB3D7-6AB5-67B4-7B3F-2D3416795894}"/>
              </a:ext>
            </a:extLst>
          </p:cNvPr>
          <p:cNvCxnSpPr/>
          <p:nvPr/>
        </p:nvCxnSpPr>
        <p:spPr>
          <a:xfrm>
            <a:off x="8839200" y="3581400"/>
            <a:ext cx="152400" cy="77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5" name="Straight Connector 1424">
            <a:extLst>
              <a:ext uri="{FF2B5EF4-FFF2-40B4-BE49-F238E27FC236}">
                <a16:creationId xmlns:a16="http://schemas.microsoft.com/office/drawing/2014/main" id="{0A2BA17F-C123-28F6-3275-FBAE2CF8C0C4}"/>
              </a:ext>
            </a:extLst>
          </p:cNvPr>
          <p:cNvCxnSpPr/>
          <p:nvPr/>
        </p:nvCxnSpPr>
        <p:spPr>
          <a:xfrm rot="16200000" flipH="1">
            <a:off x="7658100" y="24003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6" name="Straight Connector 1425">
            <a:extLst>
              <a:ext uri="{FF2B5EF4-FFF2-40B4-BE49-F238E27FC236}">
                <a16:creationId xmlns:a16="http://schemas.microsoft.com/office/drawing/2014/main" id="{034BE231-DF2B-D54F-3F2A-6F8621AD5F55}"/>
              </a:ext>
            </a:extLst>
          </p:cNvPr>
          <p:cNvCxnSpPr/>
          <p:nvPr/>
        </p:nvCxnSpPr>
        <p:spPr>
          <a:xfrm>
            <a:off x="7127875" y="2678113"/>
            <a:ext cx="152400" cy="77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7" name="Rectangle 1426">
            <a:extLst>
              <a:ext uri="{FF2B5EF4-FFF2-40B4-BE49-F238E27FC236}">
                <a16:creationId xmlns:a16="http://schemas.microsoft.com/office/drawing/2014/main" id="{A467FF30-4E69-38A0-9AE5-662AB95F0C75}"/>
              </a:ext>
            </a:extLst>
          </p:cNvPr>
          <p:cNvSpPr/>
          <p:nvPr/>
        </p:nvSpPr>
        <p:spPr>
          <a:xfrm>
            <a:off x="6781800" y="51816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cxnSp>
        <p:nvCxnSpPr>
          <p:cNvPr id="1428" name="Straight Connector 1427">
            <a:extLst>
              <a:ext uri="{FF2B5EF4-FFF2-40B4-BE49-F238E27FC236}">
                <a16:creationId xmlns:a16="http://schemas.microsoft.com/office/drawing/2014/main" id="{F603CEE2-8A5A-5965-5763-6AFA34E032C7}"/>
              </a:ext>
            </a:extLst>
          </p:cNvPr>
          <p:cNvCxnSpPr/>
          <p:nvPr/>
        </p:nvCxnSpPr>
        <p:spPr>
          <a:xfrm rot="5400000" flipH="1" flipV="1">
            <a:off x="6834981" y="5052219"/>
            <a:ext cx="2000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3" name="Rectangle 1562">
            <a:extLst>
              <a:ext uri="{FF2B5EF4-FFF2-40B4-BE49-F238E27FC236}">
                <a16:creationId xmlns:a16="http://schemas.microsoft.com/office/drawing/2014/main" id="{F89FB207-5DD4-CC58-5DF6-B7D7CC3BC3EC}"/>
              </a:ext>
            </a:extLst>
          </p:cNvPr>
          <p:cNvSpPr/>
          <p:nvPr/>
        </p:nvSpPr>
        <p:spPr>
          <a:xfrm>
            <a:off x="8229600" y="43434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  <p:cxnSp>
        <p:nvCxnSpPr>
          <p:cNvPr id="1564" name="Straight Connector 1563">
            <a:extLst>
              <a:ext uri="{FF2B5EF4-FFF2-40B4-BE49-F238E27FC236}">
                <a16:creationId xmlns:a16="http://schemas.microsoft.com/office/drawing/2014/main" id="{EC6116A2-F3ED-2862-ECA6-F5F6CBB17D5A}"/>
              </a:ext>
            </a:extLst>
          </p:cNvPr>
          <p:cNvCxnSpPr/>
          <p:nvPr/>
        </p:nvCxnSpPr>
        <p:spPr>
          <a:xfrm>
            <a:off x="8153400" y="4343400"/>
            <a:ext cx="152400" cy="77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5" name="Straight Connector 1564">
            <a:extLst>
              <a:ext uri="{FF2B5EF4-FFF2-40B4-BE49-F238E27FC236}">
                <a16:creationId xmlns:a16="http://schemas.microsoft.com/office/drawing/2014/main" id="{E50C3D74-2C12-CDC8-5793-E03164FA4D59}"/>
              </a:ext>
            </a:extLst>
          </p:cNvPr>
          <p:cNvCxnSpPr/>
          <p:nvPr/>
        </p:nvCxnSpPr>
        <p:spPr>
          <a:xfrm rot="5400000" flipH="1" flipV="1">
            <a:off x="7368381" y="3833019"/>
            <a:ext cx="2000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Rectangle 1128">
            <a:extLst>
              <a:ext uri="{FF2B5EF4-FFF2-40B4-BE49-F238E27FC236}">
                <a16:creationId xmlns:a16="http://schemas.microsoft.com/office/drawing/2014/main" id="{41354D15-7105-2CC0-9B4C-C1DC159F5A5F}"/>
              </a:ext>
            </a:extLst>
          </p:cNvPr>
          <p:cNvSpPr/>
          <p:nvPr/>
        </p:nvSpPr>
        <p:spPr>
          <a:xfrm>
            <a:off x="6324600" y="5638800"/>
            <a:ext cx="22717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kalcijum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parakazeinat</a:t>
            </a:r>
            <a:endParaRPr lang="en-US" sz="1600" baseline="-25000" dirty="0">
              <a:latin typeface="Comic Sans MS" pitchFamily="66" charset="0"/>
              <a:cs typeface="+mn-cs"/>
            </a:endParaRPr>
          </a:p>
        </p:txBody>
      </p:sp>
      <p:cxnSp>
        <p:nvCxnSpPr>
          <p:cNvPr id="1131" name="Straight Connector 1130">
            <a:extLst>
              <a:ext uri="{FF2B5EF4-FFF2-40B4-BE49-F238E27FC236}">
                <a16:creationId xmlns:a16="http://schemas.microsoft.com/office/drawing/2014/main" id="{7F295B6D-3CEF-2956-CBA1-2C2AA6B79C64}"/>
              </a:ext>
            </a:extLst>
          </p:cNvPr>
          <p:cNvCxnSpPr/>
          <p:nvPr/>
        </p:nvCxnSpPr>
        <p:spPr>
          <a:xfrm flipV="1">
            <a:off x="6172200" y="3657600"/>
            <a:ext cx="130175" cy="44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Straight Connector 1131">
            <a:extLst>
              <a:ext uri="{FF2B5EF4-FFF2-40B4-BE49-F238E27FC236}">
                <a16:creationId xmlns:a16="http://schemas.microsoft.com/office/drawing/2014/main" id="{3271BF4E-F35F-3FAE-50D6-6B1327667E1D}"/>
              </a:ext>
            </a:extLst>
          </p:cNvPr>
          <p:cNvCxnSpPr/>
          <p:nvPr/>
        </p:nvCxnSpPr>
        <p:spPr>
          <a:xfrm>
            <a:off x="8534400" y="4572000"/>
            <a:ext cx="152400" cy="77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Straight Connector 1132">
            <a:extLst>
              <a:ext uri="{FF2B5EF4-FFF2-40B4-BE49-F238E27FC236}">
                <a16:creationId xmlns:a16="http://schemas.microsoft.com/office/drawing/2014/main" id="{FD3501E5-EB23-9EDD-B5EB-1BDC5BAADCF3}"/>
              </a:ext>
            </a:extLst>
          </p:cNvPr>
          <p:cNvCxnSpPr/>
          <p:nvPr/>
        </p:nvCxnSpPr>
        <p:spPr>
          <a:xfrm rot="5400000" flipH="1" flipV="1">
            <a:off x="6834981" y="5509419"/>
            <a:ext cx="2000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4" name="Rectangle 1243">
            <a:extLst>
              <a:ext uri="{FF2B5EF4-FFF2-40B4-BE49-F238E27FC236}">
                <a16:creationId xmlns:a16="http://schemas.microsoft.com/office/drawing/2014/main" id="{34032D67-2287-4720-08F1-B96EC523AF49}"/>
              </a:ext>
            </a:extLst>
          </p:cNvPr>
          <p:cNvSpPr/>
          <p:nvPr/>
        </p:nvSpPr>
        <p:spPr>
          <a:xfrm>
            <a:off x="7467600" y="2133600"/>
            <a:ext cx="327025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Ca</a:t>
            </a:r>
            <a:endParaRPr lang="en-US" sz="1000" baseline="30000" dirty="0"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144" grpId="0"/>
      <p:bldP spid="145" grpId="0"/>
      <p:bldP spid="154" grpId="0"/>
      <p:bldP spid="156" grpId="0"/>
      <p:bldP spid="159" grpId="0"/>
      <p:bldP spid="425" grpId="0"/>
      <p:bldP spid="430" grpId="0"/>
      <p:bldP spid="431" grpId="0"/>
      <p:bldP spid="703" grpId="0"/>
      <p:bldP spid="841" grpId="0" animBg="1"/>
      <p:bldP spid="976" grpId="0" animBg="1"/>
      <p:bldP spid="1246" grpId="0" animBg="1"/>
      <p:bldP spid="1247" grpId="0" animBg="1"/>
      <p:bldP spid="1248" grpId="0" animBg="1"/>
      <p:bldP spid="1379" grpId="0"/>
      <p:bldP spid="1380" grpId="0"/>
      <p:bldP spid="1381" grpId="0"/>
      <p:bldP spid="1383" grpId="0"/>
      <p:bldP spid="1384" grpId="0"/>
      <p:bldP spid="1406" grpId="0"/>
      <p:bldP spid="1427" grpId="0"/>
      <p:bldP spid="1563" grpId="0"/>
      <p:bldP spid="1129" grpId="0"/>
      <p:bldP spid="1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5E502B-CEA4-234F-5306-F55283F1C34B}"/>
              </a:ext>
            </a:extLst>
          </p:cNvPr>
          <p:cNvSpPr/>
          <p:nvPr/>
        </p:nvSpPr>
        <p:spPr>
          <a:xfrm>
            <a:off x="152400" y="280988"/>
            <a:ext cx="25685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proteini mlečnog seruma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   laktoalbumini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   laktoglobulini</a:t>
            </a:r>
            <a:endParaRPr lang="en-US" sz="1600" dirty="0">
              <a:latin typeface="Comic Sans MS" pitchFamily="66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38C3FD-E888-986B-933F-1AAE55F81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81200"/>
            <a:ext cx="5715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Taloženje s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olima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lakih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metala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(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NaCl</a:t>
            </a: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) 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sa </a:t>
            </a:r>
            <a:r>
              <a:rPr lang="sr-Latn-R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NH</a:t>
            </a:r>
            <a:r>
              <a:rPr lang="en-US" sz="16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)</a:t>
            </a:r>
            <a:r>
              <a:rPr lang="en-US" sz="16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en-US" sz="16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</a:p>
          <a:p>
            <a:pPr marL="342900" indent="-342900" eaLnBrk="1" hangingPunct="1">
              <a:lnSpc>
                <a:spcPct val="150000"/>
              </a:lnSpc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		→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dehidratacija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dešaržiranje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		→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nema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denaturacije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		→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reverzibilna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reakcija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9">
            <a:extLst>
              <a:ext uri="{FF2B5EF4-FFF2-40B4-BE49-F238E27FC236}">
                <a16:creationId xmlns:a16="http://schemas.microsoft.com/office/drawing/2014/main" id="{E5D8A74E-F4FC-626D-622B-C8D139CD59A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8600"/>
            <a:ext cx="8305800" cy="6629400"/>
            <a:chOff x="609600" y="228600"/>
            <a:chExt cx="8305800" cy="6629400"/>
          </a:xfrm>
        </p:grpSpPr>
        <p:sp>
          <p:nvSpPr>
            <p:cNvPr id="8" name="Teardrop 7">
              <a:extLst>
                <a:ext uri="{FF2B5EF4-FFF2-40B4-BE49-F238E27FC236}">
                  <a16:creationId xmlns:a16="http://schemas.microsoft.com/office/drawing/2014/main" id="{EEA11F35-66E9-E47A-E532-3E649C809D77}"/>
                </a:ext>
              </a:extLst>
            </p:cNvPr>
            <p:cNvSpPr/>
            <p:nvPr/>
          </p:nvSpPr>
          <p:spPr>
            <a:xfrm>
              <a:off x="2286000" y="3505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0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" name="Teardrop 8">
              <a:extLst>
                <a:ext uri="{FF2B5EF4-FFF2-40B4-BE49-F238E27FC236}">
                  <a16:creationId xmlns:a16="http://schemas.microsoft.com/office/drawing/2014/main" id="{E715EC95-008B-8955-4234-52044247528D}"/>
                </a:ext>
              </a:extLst>
            </p:cNvPr>
            <p:cNvSpPr/>
            <p:nvPr/>
          </p:nvSpPr>
          <p:spPr>
            <a:xfrm>
              <a:off x="5867400" y="1905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" name="Teardrop 9">
              <a:extLst>
                <a:ext uri="{FF2B5EF4-FFF2-40B4-BE49-F238E27FC236}">
                  <a16:creationId xmlns:a16="http://schemas.microsoft.com/office/drawing/2014/main" id="{4372A101-91FF-5861-416C-26BD456C331A}"/>
                </a:ext>
              </a:extLst>
            </p:cNvPr>
            <p:cNvSpPr/>
            <p:nvPr/>
          </p:nvSpPr>
          <p:spPr>
            <a:xfrm>
              <a:off x="7696200" y="3657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" name="Teardrop 10">
              <a:extLst>
                <a:ext uri="{FF2B5EF4-FFF2-40B4-BE49-F238E27FC236}">
                  <a16:creationId xmlns:a16="http://schemas.microsoft.com/office/drawing/2014/main" id="{1248E2B8-9543-21BD-6783-C0BBC42CB4D2}"/>
                </a:ext>
              </a:extLst>
            </p:cNvPr>
            <p:cNvSpPr/>
            <p:nvPr/>
          </p:nvSpPr>
          <p:spPr>
            <a:xfrm>
              <a:off x="5867400" y="5486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3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2" name="Teardrop 11">
              <a:extLst>
                <a:ext uri="{FF2B5EF4-FFF2-40B4-BE49-F238E27FC236}">
                  <a16:creationId xmlns:a16="http://schemas.microsoft.com/office/drawing/2014/main" id="{7032AA20-486B-62FE-61F5-AD06D7B7587F}"/>
                </a:ext>
              </a:extLst>
            </p:cNvPr>
            <p:cNvSpPr/>
            <p:nvPr/>
          </p:nvSpPr>
          <p:spPr>
            <a:xfrm>
              <a:off x="4038600" y="3657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3" name="Teardrop 12">
              <a:extLst>
                <a:ext uri="{FF2B5EF4-FFF2-40B4-BE49-F238E27FC236}">
                  <a16:creationId xmlns:a16="http://schemas.microsoft.com/office/drawing/2014/main" id="{26553390-4804-BAE2-D38D-3BE4A555683B}"/>
                </a:ext>
              </a:extLst>
            </p:cNvPr>
            <p:cNvSpPr/>
            <p:nvPr/>
          </p:nvSpPr>
          <p:spPr>
            <a:xfrm>
              <a:off x="4648200" y="2438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6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4" name="Teardrop 13">
              <a:extLst>
                <a:ext uri="{FF2B5EF4-FFF2-40B4-BE49-F238E27FC236}">
                  <a16:creationId xmlns:a16="http://schemas.microsoft.com/office/drawing/2014/main" id="{D9E6C5C7-7FB4-3D5A-6F8A-CA2B76471473}"/>
                </a:ext>
              </a:extLst>
            </p:cNvPr>
            <p:cNvSpPr/>
            <p:nvPr/>
          </p:nvSpPr>
          <p:spPr>
            <a:xfrm>
              <a:off x="7162800" y="2438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5" name="Teardrop 14">
              <a:extLst>
                <a:ext uri="{FF2B5EF4-FFF2-40B4-BE49-F238E27FC236}">
                  <a16:creationId xmlns:a16="http://schemas.microsoft.com/office/drawing/2014/main" id="{14E85235-C57C-5E37-16E2-BE400024DFA3}"/>
                </a:ext>
              </a:extLst>
            </p:cNvPr>
            <p:cNvSpPr/>
            <p:nvPr/>
          </p:nvSpPr>
          <p:spPr>
            <a:xfrm>
              <a:off x="7010400" y="5029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6" name="Teardrop 15">
              <a:extLst>
                <a:ext uri="{FF2B5EF4-FFF2-40B4-BE49-F238E27FC236}">
                  <a16:creationId xmlns:a16="http://schemas.microsoft.com/office/drawing/2014/main" id="{A0E7AC81-1674-FE19-4B84-8754E2A309A6}"/>
                </a:ext>
              </a:extLst>
            </p:cNvPr>
            <p:cNvSpPr/>
            <p:nvPr/>
          </p:nvSpPr>
          <p:spPr>
            <a:xfrm>
              <a:off x="4572000" y="4953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0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F0CA8712-3C11-6A7D-0834-B90D2FD50F62}"/>
                </a:ext>
              </a:extLst>
            </p:cNvPr>
            <p:cNvSpPr/>
            <p:nvPr/>
          </p:nvSpPr>
          <p:spPr>
            <a:xfrm>
              <a:off x="6629400" y="2057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8" name="Teardrop 17">
              <a:extLst>
                <a:ext uri="{FF2B5EF4-FFF2-40B4-BE49-F238E27FC236}">
                  <a16:creationId xmlns:a16="http://schemas.microsoft.com/office/drawing/2014/main" id="{8A1D1C8E-A389-057B-3A67-41C28E9707B6}"/>
                </a:ext>
              </a:extLst>
            </p:cNvPr>
            <p:cNvSpPr/>
            <p:nvPr/>
          </p:nvSpPr>
          <p:spPr>
            <a:xfrm>
              <a:off x="5257800" y="2057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9" name="Teardrop 18">
              <a:extLst>
                <a:ext uri="{FF2B5EF4-FFF2-40B4-BE49-F238E27FC236}">
                  <a16:creationId xmlns:a16="http://schemas.microsoft.com/office/drawing/2014/main" id="{0D5D8254-0F89-4B65-1221-CC5C9A847929}"/>
                </a:ext>
              </a:extLst>
            </p:cNvPr>
            <p:cNvSpPr/>
            <p:nvPr/>
          </p:nvSpPr>
          <p:spPr>
            <a:xfrm>
              <a:off x="4267200" y="2971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7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0" name="Teardrop 19">
              <a:extLst>
                <a:ext uri="{FF2B5EF4-FFF2-40B4-BE49-F238E27FC236}">
                  <a16:creationId xmlns:a16="http://schemas.microsoft.com/office/drawing/2014/main" id="{55DDF22E-8E34-A0DD-6979-170C03B82C2E}"/>
                </a:ext>
              </a:extLst>
            </p:cNvPr>
            <p:cNvSpPr/>
            <p:nvPr/>
          </p:nvSpPr>
          <p:spPr>
            <a:xfrm>
              <a:off x="4191000" y="4343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96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5EF9E220-8CCD-BAE9-4997-AB5E8C848FF2}"/>
                </a:ext>
              </a:extLst>
            </p:cNvPr>
            <p:cNvSpPr/>
            <p:nvPr/>
          </p:nvSpPr>
          <p:spPr>
            <a:xfrm>
              <a:off x="5105400" y="5334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1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3C143BE6-1017-6784-EF4F-DA4F50F346BE}"/>
                </a:ext>
              </a:extLst>
            </p:cNvPr>
            <p:cNvSpPr/>
            <p:nvPr/>
          </p:nvSpPr>
          <p:spPr>
            <a:xfrm>
              <a:off x="6553200" y="5410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5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68EECD50-8422-0F58-2990-2FD24C487B18}"/>
                </a:ext>
              </a:extLst>
            </p:cNvPr>
            <p:cNvSpPr/>
            <p:nvPr/>
          </p:nvSpPr>
          <p:spPr>
            <a:xfrm>
              <a:off x="7467600" y="4495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4" name="Teardrop 23">
              <a:extLst>
                <a:ext uri="{FF2B5EF4-FFF2-40B4-BE49-F238E27FC236}">
                  <a16:creationId xmlns:a16="http://schemas.microsoft.com/office/drawing/2014/main" id="{A74E859F-14E9-9295-8146-3E55039BB034}"/>
                </a:ext>
              </a:extLst>
            </p:cNvPr>
            <p:cNvSpPr/>
            <p:nvPr/>
          </p:nvSpPr>
          <p:spPr>
            <a:xfrm>
              <a:off x="7543800" y="2971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D8413F6A-84D7-63AC-0A4D-1240C3F0A2BA}"/>
                </a:ext>
              </a:extLst>
            </p:cNvPr>
            <p:cNvSpPr/>
            <p:nvPr/>
          </p:nvSpPr>
          <p:spPr>
            <a:xfrm>
              <a:off x="6172200" y="1905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420DB862-24B9-4104-99FD-7F80A3DCA820}"/>
                </a:ext>
              </a:extLst>
            </p:cNvPr>
            <p:cNvSpPr/>
            <p:nvPr/>
          </p:nvSpPr>
          <p:spPr>
            <a:xfrm>
              <a:off x="6400800" y="1981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7" name="Teardrop 26">
              <a:extLst>
                <a:ext uri="{FF2B5EF4-FFF2-40B4-BE49-F238E27FC236}">
                  <a16:creationId xmlns:a16="http://schemas.microsoft.com/office/drawing/2014/main" id="{1A5F1A70-0DCC-5411-198A-F9184EC6BE16}"/>
                </a:ext>
              </a:extLst>
            </p:cNvPr>
            <p:cNvSpPr/>
            <p:nvPr/>
          </p:nvSpPr>
          <p:spPr>
            <a:xfrm>
              <a:off x="6858000" y="2133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8" name="Teardrop 27">
              <a:extLst>
                <a:ext uri="{FF2B5EF4-FFF2-40B4-BE49-F238E27FC236}">
                  <a16:creationId xmlns:a16="http://schemas.microsoft.com/office/drawing/2014/main" id="{9899B19D-8B47-49A1-F874-282E4D315666}"/>
                </a:ext>
              </a:extLst>
            </p:cNvPr>
            <p:cNvSpPr/>
            <p:nvPr/>
          </p:nvSpPr>
          <p:spPr>
            <a:xfrm>
              <a:off x="7010400" y="2286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29" name="Teardrop 28">
              <a:extLst>
                <a:ext uri="{FF2B5EF4-FFF2-40B4-BE49-F238E27FC236}">
                  <a16:creationId xmlns:a16="http://schemas.microsoft.com/office/drawing/2014/main" id="{E6879EC5-D97E-7E86-4322-411AD8566F9E}"/>
                </a:ext>
              </a:extLst>
            </p:cNvPr>
            <p:cNvSpPr/>
            <p:nvPr/>
          </p:nvSpPr>
          <p:spPr>
            <a:xfrm>
              <a:off x="7315200" y="2590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0" name="Teardrop 29">
              <a:extLst>
                <a:ext uri="{FF2B5EF4-FFF2-40B4-BE49-F238E27FC236}">
                  <a16:creationId xmlns:a16="http://schemas.microsoft.com/office/drawing/2014/main" id="{CA074EC0-D9C0-BCEB-0153-4F4C81B0BEBA}"/>
                </a:ext>
              </a:extLst>
            </p:cNvPr>
            <p:cNvSpPr/>
            <p:nvPr/>
          </p:nvSpPr>
          <p:spPr>
            <a:xfrm>
              <a:off x="7391400" y="2819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1" name="Teardrop 30">
              <a:extLst>
                <a:ext uri="{FF2B5EF4-FFF2-40B4-BE49-F238E27FC236}">
                  <a16:creationId xmlns:a16="http://schemas.microsoft.com/office/drawing/2014/main" id="{8ADD0AF3-2FC6-C5ED-492E-65BF3FA99E09}"/>
                </a:ext>
              </a:extLst>
            </p:cNvPr>
            <p:cNvSpPr/>
            <p:nvPr/>
          </p:nvSpPr>
          <p:spPr>
            <a:xfrm>
              <a:off x="7620000" y="3200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2" name="Teardrop 31">
              <a:extLst>
                <a:ext uri="{FF2B5EF4-FFF2-40B4-BE49-F238E27FC236}">
                  <a16:creationId xmlns:a16="http://schemas.microsoft.com/office/drawing/2014/main" id="{892CEC7B-A142-1F84-1DB8-843581B20C23}"/>
                </a:ext>
              </a:extLst>
            </p:cNvPr>
            <p:cNvSpPr/>
            <p:nvPr/>
          </p:nvSpPr>
          <p:spPr>
            <a:xfrm>
              <a:off x="7620000" y="3886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3" name="Teardrop 32">
              <a:extLst>
                <a:ext uri="{FF2B5EF4-FFF2-40B4-BE49-F238E27FC236}">
                  <a16:creationId xmlns:a16="http://schemas.microsoft.com/office/drawing/2014/main" id="{84F97997-2AC8-81E5-C21B-4B886F2F2C63}"/>
                </a:ext>
              </a:extLst>
            </p:cNvPr>
            <p:cNvSpPr/>
            <p:nvPr/>
          </p:nvSpPr>
          <p:spPr>
            <a:xfrm>
              <a:off x="7696200" y="3429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4E596D5E-BA26-3E46-411F-DB1EE0D96DBC}"/>
                </a:ext>
              </a:extLst>
            </p:cNvPr>
            <p:cNvSpPr/>
            <p:nvPr/>
          </p:nvSpPr>
          <p:spPr>
            <a:xfrm>
              <a:off x="7391400" y="4724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5" name="Teardrop 34">
              <a:extLst>
                <a:ext uri="{FF2B5EF4-FFF2-40B4-BE49-F238E27FC236}">
                  <a16:creationId xmlns:a16="http://schemas.microsoft.com/office/drawing/2014/main" id="{5BA6590F-CA56-BB84-4267-081B3289BEEE}"/>
                </a:ext>
              </a:extLst>
            </p:cNvPr>
            <p:cNvSpPr/>
            <p:nvPr/>
          </p:nvSpPr>
          <p:spPr>
            <a:xfrm>
              <a:off x="7620000" y="4191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6" name="Teardrop 35">
              <a:extLst>
                <a:ext uri="{FF2B5EF4-FFF2-40B4-BE49-F238E27FC236}">
                  <a16:creationId xmlns:a16="http://schemas.microsoft.com/office/drawing/2014/main" id="{F1171DA4-B0E2-285A-AAD3-94208CF53E33}"/>
                </a:ext>
              </a:extLst>
            </p:cNvPr>
            <p:cNvSpPr/>
            <p:nvPr/>
          </p:nvSpPr>
          <p:spPr>
            <a:xfrm>
              <a:off x="7239000" y="4876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442D9349-96A0-70F5-6C16-6986D5149C5E}"/>
                </a:ext>
              </a:extLst>
            </p:cNvPr>
            <p:cNvSpPr/>
            <p:nvPr/>
          </p:nvSpPr>
          <p:spPr>
            <a:xfrm>
              <a:off x="6858000" y="5181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8" name="Teardrop 37">
              <a:extLst>
                <a:ext uri="{FF2B5EF4-FFF2-40B4-BE49-F238E27FC236}">
                  <a16:creationId xmlns:a16="http://schemas.microsoft.com/office/drawing/2014/main" id="{C67222A1-1DF1-FC9E-C2FA-DA0A04DC97F2}"/>
                </a:ext>
              </a:extLst>
            </p:cNvPr>
            <p:cNvSpPr/>
            <p:nvPr/>
          </p:nvSpPr>
          <p:spPr>
            <a:xfrm>
              <a:off x="6705600" y="5257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5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39" name="Teardrop 38">
              <a:extLst>
                <a:ext uri="{FF2B5EF4-FFF2-40B4-BE49-F238E27FC236}">
                  <a16:creationId xmlns:a16="http://schemas.microsoft.com/office/drawing/2014/main" id="{BA289A8E-D537-CF90-A79A-4EEA2B5AAC55}"/>
                </a:ext>
              </a:extLst>
            </p:cNvPr>
            <p:cNvSpPr/>
            <p:nvPr/>
          </p:nvSpPr>
          <p:spPr>
            <a:xfrm>
              <a:off x="6324600" y="5410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5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B29FA8D2-DE7D-5F83-9C61-BE73A127B0CB}"/>
                </a:ext>
              </a:extLst>
            </p:cNvPr>
            <p:cNvSpPr/>
            <p:nvPr/>
          </p:nvSpPr>
          <p:spPr>
            <a:xfrm>
              <a:off x="5562600" y="5486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3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1" name="Teardrop 40">
              <a:extLst>
                <a:ext uri="{FF2B5EF4-FFF2-40B4-BE49-F238E27FC236}">
                  <a16:creationId xmlns:a16="http://schemas.microsoft.com/office/drawing/2014/main" id="{F8E13F66-E7C0-9183-9335-7D8BB2212CAD}"/>
                </a:ext>
              </a:extLst>
            </p:cNvPr>
            <p:cNvSpPr/>
            <p:nvPr/>
          </p:nvSpPr>
          <p:spPr>
            <a:xfrm>
              <a:off x="6096000" y="5486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3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2" name="Teardrop 41">
              <a:extLst>
                <a:ext uri="{FF2B5EF4-FFF2-40B4-BE49-F238E27FC236}">
                  <a16:creationId xmlns:a16="http://schemas.microsoft.com/office/drawing/2014/main" id="{10D9B60E-1A57-38A9-364E-BF95239E8983}"/>
                </a:ext>
              </a:extLst>
            </p:cNvPr>
            <p:cNvSpPr/>
            <p:nvPr/>
          </p:nvSpPr>
          <p:spPr>
            <a:xfrm>
              <a:off x="5334000" y="5410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1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DA0DB95E-8FF1-E26C-C331-09ADE13D8AD9}"/>
                </a:ext>
              </a:extLst>
            </p:cNvPr>
            <p:cNvSpPr/>
            <p:nvPr/>
          </p:nvSpPr>
          <p:spPr>
            <a:xfrm>
              <a:off x="4876800" y="5181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1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4" name="Teardrop 43">
              <a:extLst>
                <a:ext uri="{FF2B5EF4-FFF2-40B4-BE49-F238E27FC236}">
                  <a16:creationId xmlns:a16="http://schemas.microsoft.com/office/drawing/2014/main" id="{61D7589D-CB05-DAD7-FDE4-3E49465EC0F4}"/>
                </a:ext>
              </a:extLst>
            </p:cNvPr>
            <p:cNvSpPr/>
            <p:nvPr/>
          </p:nvSpPr>
          <p:spPr>
            <a:xfrm>
              <a:off x="4724400" y="5105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0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5" name="Teardrop 44">
              <a:extLst>
                <a:ext uri="{FF2B5EF4-FFF2-40B4-BE49-F238E27FC236}">
                  <a16:creationId xmlns:a16="http://schemas.microsoft.com/office/drawing/2014/main" id="{D63DE2C0-A879-724D-0BF5-BE2FDCBB4A7E}"/>
                </a:ext>
              </a:extLst>
            </p:cNvPr>
            <p:cNvSpPr/>
            <p:nvPr/>
          </p:nvSpPr>
          <p:spPr>
            <a:xfrm>
              <a:off x="4419600" y="4724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0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6" name="Teardrop 45">
              <a:extLst>
                <a:ext uri="{FF2B5EF4-FFF2-40B4-BE49-F238E27FC236}">
                  <a16:creationId xmlns:a16="http://schemas.microsoft.com/office/drawing/2014/main" id="{8FA304AA-AFD9-D9DE-6842-59CBB038B430}"/>
                </a:ext>
              </a:extLst>
            </p:cNvPr>
            <p:cNvSpPr/>
            <p:nvPr/>
          </p:nvSpPr>
          <p:spPr>
            <a:xfrm>
              <a:off x="4343400" y="4495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96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7" name="Teardrop 46">
              <a:extLst>
                <a:ext uri="{FF2B5EF4-FFF2-40B4-BE49-F238E27FC236}">
                  <a16:creationId xmlns:a16="http://schemas.microsoft.com/office/drawing/2014/main" id="{AE2C8D2F-4B37-965E-A318-C45E9499025F}"/>
                </a:ext>
              </a:extLst>
            </p:cNvPr>
            <p:cNvSpPr/>
            <p:nvPr/>
          </p:nvSpPr>
          <p:spPr>
            <a:xfrm>
              <a:off x="4114800" y="4114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96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8" name="Teardrop 47">
              <a:extLst>
                <a:ext uri="{FF2B5EF4-FFF2-40B4-BE49-F238E27FC236}">
                  <a16:creationId xmlns:a16="http://schemas.microsoft.com/office/drawing/2014/main" id="{3EF61B2C-521E-A396-59D5-306CBAD71369}"/>
                </a:ext>
              </a:extLst>
            </p:cNvPr>
            <p:cNvSpPr/>
            <p:nvPr/>
          </p:nvSpPr>
          <p:spPr>
            <a:xfrm>
              <a:off x="4038600" y="3886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49" name="Teardrop 48">
              <a:extLst>
                <a:ext uri="{FF2B5EF4-FFF2-40B4-BE49-F238E27FC236}">
                  <a16:creationId xmlns:a16="http://schemas.microsoft.com/office/drawing/2014/main" id="{C302B889-C532-462A-8072-0E84CBF09C72}"/>
                </a:ext>
              </a:extLst>
            </p:cNvPr>
            <p:cNvSpPr/>
            <p:nvPr/>
          </p:nvSpPr>
          <p:spPr>
            <a:xfrm>
              <a:off x="4114800" y="3429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6FC6146C-E4AD-31F5-CA69-E91C768BC84A}"/>
                </a:ext>
              </a:extLst>
            </p:cNvPr>
            <p:cNvSpPr/>
            <p:nvPr/>
          </p:nvSpPr>
          <p:spPr>
            <a:xfrm>
              <a:off x="4191000" y="3200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7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1" name="Teardrop 50">
              <a:extLst>
                <a:ext uri="{FF2B5EF4-FFF2-40B4-BE49-F238E27FC236}">
                  <a16:creationId xmlns:a16="http://schemas.microsoft.com/office/drawing/2014/main" id="{4A71F645-F956-7F0C-0923-58B5995E301C}"/>
                </a:ext>
              </a:extLst>
            </p:cNvPr>
            <p:cNvSpPr/>
            <p:nvPr/>
          </p:nvSpPr>
          <p:spPr>
            <a:xfrm>
              <a:off x="4800600" y="2286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6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2" name="Teardrop 51">
              <a:extLst>
                <a:ext uri="{FF2B5EF4-FFF2-40B4-BE49-F238E27FC236}">
                  <a16:creationId xmlns:a16="http://schemas.microsoft.com/office/drawing/2014/main" id="{27BE0F7E-4E23-71F1-761D-F06E33B136B7}"/>
                </a:ext>
              </a:extLst>
            </p:cNvPr>
            <p:cNvSpPr/>
            <p:nvPr/>
          </p:nvSpPr>
          <p:spPr>
            <a:xfrm>
              <a:off x="4495800" y="2590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6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3" name="Teardrop 52">
              <a:extLst>
                <a:ext uri="{FF2B5EF4-FFF2-40B4-BE49-F238E27FC236}">
                  <a16:creationId xmlns:a16="http://schemas.microsoft.com/office/drawing/2014/main" id="{B8DA2255-1AE7-1074-650B-84B5418B2A52}"/>
                </a:ext>
              </a:extLst>
            </p:cNvPr>
            <p:cNvSpPr/>
            <p:nvPr/>
          </p:nvSpPr>
          <p:spPr>
            <a:xfrm>
              <a:off x="4343400" y="2743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6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4" name="Teardrop 53">
              <a:extLst>
                <a:ext uri="{FF2B5EF4-FFF2-40B4-BE49-F238E27FC236}">
                  <a16:creationId xmlns:a16="http://schemas.microsoft.com/office/drawing/2014/main" id="{929FF6D3-1B7F-A750-0CDB-349F5F6947E3}"/>
                </a:ext>
              </a:extLst>
            </p:cNvPr>
            <p:cNvSpPr/>
            <p:nvPr/>
          </p:nvSpPr>
          <p:spPr>
            <a:xfrm>
              <a:off x="5029200" y="2133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5" name="Teardrop 54">
              <a:extLst>
                <a:ext uri="{FF2B5EF4-FFF2-40B4-BE49-F238E27FC236}">
                  <a16:creationId xmlns:a16="http://schemas.microsoft.com/office/drawing/2014/main" id="{2A75F6E1-7861-AEDC-0BF5-5EEB4FD6F71E}"/>
                </a:ext>
              </a:extLst>
            </p:cNvPr>
            <p:cNvSpPr/>
            <p:nvPr/>
          </p:nvSpPr>
          <p:spPr>
            <a:xfrm>
              <a:off x="5410200" y="1981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6" name="Teardrop 55">
              <a:extLst>
                <a:ext uri="{FF2B5EF4-FFF2-40B4-BE49-F238E27FC236}">
                  <a16:creationId xmlns:a16="http://schemas.microsoft.com/office/drawing/2014/main" id="{D0B91488-BEC2-1C31-F2D9-F752C4315090}"/>
                </a:ext>
              </a:extLst>
            </p:cNvPr>
            <p:cNvSpPr/>
            <p:nvPr/>
          </p:nvSpPr>
          <p:spPr>
            <a:xfrm>
              <a:off x="5638800" y="1905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3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7" name="Teardrop 56">
              <a:extLst>
                <a:ext uri="{FF2B5EF4-FFF2-40B4-BE49-F238E27FC236}">
                  <a16:creationId xmlns:a16="http://schemas.microsoft.com/office/drawing/2014/main" id="{548ACDAB-5864-3F65-FD29-30202659912F}"/>
                </a:ext>
              </a:extLst>
            </p:cNvPr>
            <p:cNvSpPr/>
            <p:nvPr/>
          </p:nvSpPr>
          <p:spPr>
            <a:xfrm>
              <a:off x="5410200" y="1447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8" name="Teardrop 57">
              <a:extLst>
                <a:ext uri="{FF2B5EF4-FFF2-40B4-BE49-F238E27FC236}">
                  <a16:creationId xmlns:a16="http://schemas.microsoft.com/office/drawing/2014/main" id="{36969551-C791-F8C6-AF54-9B7F5B007EA0}"/>
                </a:ext>
              </a:extLst>
            </p:cNvPr>
            <p:cNvSpPr/>
            <p:nvPr/>
          </p:nvSpPr>
          <p:spPr>
            <a:xfrm>
              <a:off x="5029200" y="1600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9" name="Teardrop 58">
              <a:extLst>
                <a:ext uri="{FF2B5EF4-FFF2-40B4-BE49-F238E27FC236}">
                  <a16:creationId xmlns:a16="http://schemas.microsoft.com/office/drawing/2014/main" id="{D5F93B85-ABE5-EB43-54ED-B4E19D4350EA}"/>
                </a:ext>
              </a:extLst>
            </p:cNvPr>
            <p:cNvSpPr/>
            <p:nvPr/>
          </p:nvSpPr>
          <p:spPr>
            <a:xfrm>
              <a:off x="4724400" y="2057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0" name="Teardrop 59">
              <a:extLst>
                <a:ext uri="{FF2B5EF4-FFF2-40B4-BE49-F238E27FC236}">
                  <a16:creationId xmlns:a16="http://schemas.microsoft.com/office/drawing/2014/main" id="{BF802C1D-FEAE-5876-09DC-C439824A55EA}"/>
                </a:ext>
              </a:extLst>
            </p:cNvPr>
            <p:cNvSpPr/>
            <p:nvPr/>
          </p:nvSpPr>
          <p:spPr>
            <a:xfrm>
              <a:off x="6400800" y="1371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1" name="Teardrop 60">
              <a:extLst>
                <a:ext uri="{FF2B5EF4-FFF2-40B4-BE49-F238E27FC236}">
                  <a16:creationId xmlns:a16="http://schemas.microsoft.com/office/drawing/2014/main" id="{19CC9827-1567-B305-7F49-3FA7BAA4ABE6}"/>
                </a:ext>
              </a:extLst>
            </p:cNvPr>
            <p:cNvSpPr/>
            <p:nvPr/>
          </p:nvSpPr>
          <p:spPr>
            <a:xfrm>
              <a:off x="5715000" y="1524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2" name="Teardrop 61">
              <a:extLst>
                <a:ext uri="{FF2B5EF4-FFF2-40B4-BE49-F238E27FC236}">
                  <a16:creationId xmlns:a16="http://schemas.microsoft.com/office/drawing/2014/main" id="{04A7C13D-6958-A8B0-8738-DFB8FB964150}"/>
                </a:ext>
              </a:extLst>
            </p:cNvPr>
            <p:cNvSpPr/>
            <p:nvPr/>
          </p:nvSpPr>
          <p:spPr>
            <a:xfrm>
              <a:off x="6019800" y="1676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3" name="Teardrop 62">
              <a:extLst>
                <a:ext uri="{FF2B5EF4-FFF2-40B4-BE49-F238E27FC236}">
                  <a16:creationId xmlns:a16="http://schemas.microsoft.com/office/drawing/2014/main" id="{30593499-228D-FDD9-DEDA-3594EBD16686}"/>
                </a:ext>
              </a:extLst>
            </p:cNvPr>
            <p:cNvSpPr/>
            <p:nvPr/>
          </p:nvSpPr>
          <p:spPr>
            <a:xfrm>
              <a:off x="6781800" y="1828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4" name="Teardrop 63">
              <a:extLst>
                <a:ext uri="{FF2B5EF4-FFF2-40B4-BE49-F238E27FC236}">
                  <a16:creationId xmlns:a16="http://schemas.microsoft.com/office/drawing/2014/main" id="{FA385AFE-62CC-E57A-8E3D-BFCBC91D498F}"/>
                </a:ext>
              </a:extLst>
            </p:cNvPr>
            <p:cNvSpPr/>
            <p:nvPr/>
          </p:nvSpPr>
          <p:spPr>
            <a:xfrm>
              <a:off x="7162800" y="1371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5" name="Teardrop 64">
              <a:extLst>
                <a:ext uri="{FF2B5EF4-FFF2-40B4-BE49-F238E27FC236}">
                  <a16:creationId xmlns:a16="http://schemas.microsoft.com/office/drawing/2014/main" id="{6C69A916-6E20-5655-4DD0-6255A3DD7E69}"/>
                </a:ext>
              </a:extLst>
            </p:cNvPr>
            <p:cNvSpPr/>
            <p:nvPr/>
          </p:nvSpPr>
          <p:spPr>
            <a:xfrm>
              <a:off x="7467600" y="1828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6" name="Teardrop 65">
              <a:extLst>
                <a:ext uri="{FF2B5EF4-FFF2-40B4-BE49-F238E27FC236}">
                  <a16:creationId xmlns:a16="http://schemas.microsoft.com/office/drawing/2014/main" id="{060C7A38-9C3F-07EB-577C-59AE9638AAA5}"/>
                </a:ext>
              </a:extLst>
            </p:cNvPr>
            <p:cNvSpPr/>
            <p:nvPr/>
          </p:nvSpPr>
          <p:spPr>
            <a:xfrm>
              <a:off x="7543800" y="2971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7" name="Teardrop 66">
              <a:extLst>
                <a:ext uri="{FF2B5EF4-FFF2-40B4-BE49-F238E27FC236}">
                  <a16:creationId xmlns:a16="http://schemas.microsoft.com/office/drawing/2014/main" id="{3E290670-CC86-9E45-95BC-900050D14E7A}"/>
                </a:ext>
              </a:extLst>
            </p:cNvPr>
            <p:cNvSpPr/>
            <p:nvPr/>
          </p:nvSpPr>
          <p:spPr>
            <a:xfrm>
              <a:off x="7620000" y="2362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8" name="Teardrop 67">
              <a:extLst>
                <a:ext uri="{FF2B5EF4-FFF2-40B4-BE49-F238E27FC236}">
                  <a16:creationId xmlns:a16="http://schemas.microsoft.com/office/drawing/2014/main" id="{3068D25A-E030-A0D2-774E-423D387A2C0F}"/>
                </a:ext>
              </a:extLst>
            </p:cNvPr>
            <p:cNvSpPr/>
            <p:nvPr/>
          </p:nvSpPr>
          <p:spPr>
            <a:xfrm>
              <a:off x="8077200" y="2209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69" name="Teardrop 68">
              <a:extLst>
                <a:ext uri="{FF2B5EF4-FFF2-40B4-BE49-F238E27FC236}">
                  <a16:creationId xmlns:a16="http://schemas.microsoft.com/office/drawing/2014/main" id="{B04F3B0E-F8E8-AB54-2808-FC93238154FD}"/>
                </a:ext>
              </a:extLst>
            </p:cNvPr>
            <p:cNvSpPr/>
            <p:nvPr/>
          </p:nvSpPr>
          <p:spPr>
            <a:xfrm>
              <a:off x="8229600" y="2895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0" name="Teardrop 69">
              <a:extLst>
                <a:ext uri="{FF2B5EF4-FFF2-40B4-BE49-F238E27FC236}">
                  <a16:creationId xmlns:a16="http://schemas.microsoft.com/office/drawing/2014/main" id="{D3437515-A894-0F04-3450-AC2800930C5E}"/>
                </a:ext>
              </a:extLst>
            </p:cNvPr>
            <p:cNvSpPr/>
            <p:nvPr/>
          </p:nvSpPr>
          <p:spPr>
            <a:xfrm>
              <a:off x="7239000" y="2209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1" name="Teardrop 70">
              <a:extLst>
                <a:ext uri="{FF2B5EF4-FFF2-40B4-BE49-F238E27FC236}">
                  <a16:creationId xmlns:a16="http://schemas.microsoft.com/office/drawing/2014/main" id="{EC4CD616-0F37-21CD-CC63-74E9EAE8B5E6}"/>
                </a:ext>
              </a:extLst>
            </p:cNvPr>
            <p:cNvSpPr/>
            <p:nvPr/>
          </p:nvSpPr>
          <p:spPr>
            <a:xfrm>
              <a:off x="7772400" y="3048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2" name="Teardrop 71">
              <a:extLst>
                <a:ext uri="{FF2B5EF4-FFF2-40B4-BE49-F238E27FC236}">
                  <a16:creationId xmlns:a16="http://schemas.microsoft.com/office/drawing/2014/main" id="{8B5C5AB9-693C-1104-1F03-6CB3466F8CFD}"/>
                </a:ext>
              </a:extLst>
            </p:cNvPr>
            <p:cNvSpPr/>
            <p:nvPr/>
          </p:nvSpPr>
          <p:spPr>
            <a:xfrm>
              <a:off x="8382000" y="3962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3" name="Teardrop 72">
              <a:extLst>
                <a:ext uri="{FF2B5EF4-FFF2-40B4-BE49-F238E27FC236}">
                  <a16:creationId xmlns:a16="http://schemas.microsoft.com/office/drawing/2014/main" id="{1D4FAE28-222D-3734-AEEE-E7F916583FB0}"/>
                </a:ext>
              </a:extLst>
            </p:cNvPr>
            <p:cNvSpPr/>
            <p:nvPr/>
          </p:nvSpPr>
          <p:spPr>
            <a:xfrm>
              <a:off x="8001000" y="4343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4" name="Teardrop 73">
              <a:extLst>
                <a:ext uri="{FF2B5EF4-FFF2-40B4-BE49-F238E27FC236}">
                  <a16:creationId xmlns:a16="http://schemas.microsoft.com/office/drawing/2014/main" id="{EBC70E48-00D2-B65F-5B22-4E6B9C30932F}"/>
                </a:ext>
              </a:extLst>
            </p:cNvPr>
            <p:cNvSpPr/>
            <p:nvPr/>
          </p:nvSpPr>
          <p:spPr>
            <a:xfrm>
              <a:off x="8077200" y="3505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5" name="Teardrop 74">
              <a:extLst>
                <a:ext uri="{FF2B5EF4-FFF2-40B4-BE49-F238E27FC236}">
                  <a16:creationId xmlns:a16="http://schemas.microsoft.com/office/drawing/2014/main" id="{6D99BC4F-8F3E-A85B-5886-0D802675353E}"/>
                </a:ext>
              </a:extLst>
            </p:cNvPr>
            <p:cNvSpPr/>
            <p:nvPr/>
          </p:nvSpPr>
          <p:spPr>
            <a:xfrm>
              <a:off x="7772400" y="4038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6" name="Teardrop 75">
              <a:extLst>
                <a:ext uri="{FF2B5EF4-FFF2-40B4-BE49-F238E27FC236}">
                  <a16:creationId xmlns:a16="http://schemas.microsoft.com/office/drawing/2014/main" id="{238C95F3-2119-C234-77EC-074A32D689D1}"/>
                </a:ext>
              </a:extLst>
            </p:cNvPr>
            <p:cNvSpPr/>
            <p:nvPr/>
          </p:nvSpPr>
          <p:spPr>
            <a:xfrm>
              <a:off x="7315200" y="5257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7" name="Teardrop 76">
              <a:extLst>
                <a:ext uri="{FF2B5EF4-FFF2-40B4-BE49-F238E27FC236}">
                  <a16:creationId xmlns:a16="http://schemas.microsoft.com/office/drawing/2014/main" id="{92CEE676-AB60-9DF4-C419-79F08378BC31}"/>
                </a:ext>
              </a:extLst>
            </p:cNvPr>
            <p:cNvSpPr/>
            <p:nvPr/>
          </p:nvSpPr>
          <p:spPr>
            <a:xfrm>
              <a:off x="7391400" y="5715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8" name="Teardrop 77">
              <a:extLst>
                <a:ext uri="{FF2B5EF4-FFF2-40B4-BE49-F238E27FC236}">
                  <a16:creationId xmlns:a16="http://schemas.microsoft.com/office/drawing/2014/main" id="{BD5D5E5F-8C6B-F255-795B-176BF51967EA}"/>
                </a:ext>
              </a:extLst>
            </p:cNvPr>
            <p:cNvSpPr/>
            <p:nvPr/>
          </p:nvSpPr>
          <p:spPr>
            <a:xfrm>
              <a:off x="6858000" y="5410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79" name="Teardrop 78">
              <a:extLst>
                <a:ext uri="{FF2B5EF4-FFF2-40B4-BE49-F238E27FC236}">
                  <a16:creationId xmlns:a16="http://schemas.microsoft.com/office/drawing/2014/main" id="{1EF412A3-8B3A-2AE2-E899-5B233C954E68}"/>
                </a:ext>
              </a:extLst>
            </p:cNvPr>
            <p:cNvSpPr/>
            <p:nvPr/>
          </p:nvSpPr>
          <p:spPr>
            <a:xfrm>
              <a:off x="7772400" y="4876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0" name="Teardrop 79">
              <a:extLst>
                <a:ext uri="{FF2B5EF4-FFF2-40B4-BE49-F238E27FC236}">
                  <a16:creationId xmlns:a16="http://schemas.microsoft.com/office/drawing/2014/main" id="{216929D7-858F-DB9D-643B-C3C5BB51F387}"/>
                </a:ext>
              </a:extLst>
            </p:cNvPr>
            <p:cNvSpPr/>
            <p:nvPr/>
          </p:nvSpPr>
          <p:spPr>
            <a:xfrm>
              <a:off x="6477000" y="5638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5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1" name="Teardrop 80">
              <a:extLst>
                <a:ext uri="{FF2B5EF4-FFF2-40B4-BE49-F238E27FC236}">
                  <a16:creationId xmlns:a16="http://schemas.microsoft.com/office/drawing/2014/main" id="{F308B773-27EA-7596-2980-487C8E2B8F64}"/>
                </a:ext>
              </a:extLst>
            </p:cNvPr>
            <p:cNvSpPr/>
            <p:nvPr/>
          </p:nvSpPr>
          <p:spPr>
            <a:xfrm>
              <a:off x="6781800" y="6019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5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2" name="Teardrop 81">
              <a:extLst>
                <a:ext uri="{FF2B5EF4-FFF2-40B4-BE49-F238E27FC236}">
                  <a16:creationId xmlns:a16="http://schemas.microsoft.com/office/drawing/2014/main" id="{C9BA4B33-C541-4D41-3BCD-584885E7860C}"/>
                </a:ext>
              </a:extLst>
            </p:cNvPr>
            <p:cNvSpPr/>
            <p:nvPr/>
          </p:nvSpPr>
          <p:spPr>
            <a:xfrm>
              <a:off x="5791200" y="5638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3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3" name="Teardrop 82">
              <a:extLst>
                <a:ext uri="{FF2B5EF4-FFF2-40B4-BE49-F238E27FC236}">
                  <a16:creationId xmlns:a16="http://schemas.microsoft.com/office/drawing/2014/main" id="{779747B9-CA51-1566-8CDF-45D460D128CC}"/>
                </a:ext>
              </a:extLst>
            </p:cNvPr>
            <p:cNvSpPr/>
            <p:nvPr/>
          </p:nvSpPr>
          <p:spPr>
            <a:xfrm>
              <a:off x="6324600" y="6096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3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4" name="Teardrop 83">
              <a:extLst>
                <a:ext uri="{FF2B5EF4-FFF2-40B4-BE49-F238E27FC236}">
                  <a16:creationId xmlns:a16="http://schemas.microsoft.com/office/drawing/2014/main" id="{4F3038D4-22A7-D225-894C-CA87E2F3DB96}"/>
                </a:ext>
              </a:extLst>
            </p:cNvPr>
            <p:cNvSpPr/>
            <p:nvPr/>
          </p:nvSpPr>
          <p:spPr>
            <a:xfrm>
              <a:off x="5638800" y="6324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3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5" name="Teardrop 84">
              <a:extLst>
                <a:ext uri="{FF2B5EF4-FFF2-40B4-BE49-F238E27FC236}">
                  <a16:creationId xmlns:a16="http://schemas.microsoft.com/office/drawing/2014/main" id="{DA4F8FA6-6D8F-DABC-4863-F1B7CB69429E}"/>
                </a:ext>
              </a:extLst>
            </p:cNvPr>
            <p:cNvSpPr/>
            <p:nvPr/>
          </p:nvSpPr>
          <p:spPr>
            <a:xfrm>
              <a:off x="6019800" y="5943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3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6" name="Teardrop 85">
              <a:extLst>
                <a:ext uri="{FF2B5EF4-FFF2-40B4-BE49-F238E27FC236}">
                  <a16:creationId xmlns:a16="http://schemas.microsoft.com/office/drawing/2014/main" id="{2F7EC102-5185-E8B7-03DF-F21643D6A906}"/>
                </a:ext>
              </a:extLst>
            </p:cNvPr>
            <p:cNvSpPr/>
            <p:nvPr/>
          </p:nvSpPr>
          <p:spPr>
            <a:xfrm>
              <a:off x="4572000" y="5410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1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7" name="Teardrop 86">
              <a:extLst>
                <a:ext uri="{FF2B5EF4-FFF2-40B4-BE49-F238E27FC236}">
                  <a16:creationId xmlns:a16="http://schemas.microsoft.com/office/drawing/2014/main" id="{A8A40402-0103-F85E-E1C1-F4E9B062DBFA}"/>
                </a:ext>
              </a:extLst>
            </p:cNvPr>
            <p:cNvSpPr/>
            <p:nvPr/>
          </p:nvSpPr>
          <p:spPr>
            <a:xfrm>
              <a:off x="4876800" y="5715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1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8" name="Teardrop 87">
              <a:extLst>
                <a:ext uri="{FF2B5EF4-FFF2-40B4-BE49-F238E27FC236}">
                  <a16:creationId xmlns:a16="http://schemas.microsoft.com/office/drawing/2014/main" id="{55BC3A58-6B1A-5FB5-B922-1F390C5A003C}"/>
                </a:ext>
              </a:extLst>
            </p:cNvPr>
            <p:cNvSpPr/>
            <p:nvPr/>
          </p:nvSpPr>
          <p:spPr>
            <a:xfrm>
              <a:off x="5486400" y="5715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1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89" name="Teardrop 88">
              <a:extLst>
                <a:ext uri="{FF2B5EF4-FFF2-40B4-BE49-F238E27FC236}">
                  <a16:creationId xmlns:a16="http://schemas.microsoft.com/office/drawing/2014/main" id="{64C0A97C-6C00-BD77-0ACF-5BA79BAA1B56}"/>
                </a:ext>
              </a:extLst>
            </p:cNvPr>
            <p:cNvSpPr/>
            <p:nvPr/>
          </p:nvSpPr>
          <p:spPr>
            <a:xfrm>
              <a:off x="5181600" y="6096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1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0" name="Teardrop 89">
              <a:extLst>
                <a:ext uri="{FF2B5EF4-FFF2-40B4-BE49-F238E27FC236}">
                  <a16:creationId xmlns:a16="http://schemas.microsoft.com/office/drawing/2014/main" id="{D47353D6-2B4A-10F9-FF58-BD796B99BF8F}"/>
                </a:ext>
              </a:extLst>
            </p:cNvPr>
            <p:cNvSpPr/>
            <p:nvPr/>
          </p:nvSpPr>
          <p:spPr>
            <a:xfrm>
              <a:off x="4343400" y="4953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0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1" name="Teardrop 90">
              <a:extLst>
                <a:ext uri="{FF2B5EF4-FFF2-40B4-BE49-F238E27FC236}">
                  <a16:creationId xmlns:a16="http://schemas.microsoft.com/office/drawing/2014/main" id="{63D53FF4-DFD3-8BE4-F389-7F13D8832A00}"/>
                </a:ext>
              </a:extLst>
            </p:cNvPr>
            <p:cNvSpPr/>
            <p:nvPr/>
          </p:nvSpPr>
          <p:spPr>
            <a:xfrm>
              <a:off x="3733800" y="4876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0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2" name="Teardrop 91">
              <a:extLst>
                <a:ext uri="{FF2B5EF4-FFF2-40B4-BE49-F238E27FC236}">
                  <a16:creationId xmlns:a16="http://schemas.microsoft.com/office/drawing/2014/main" id="{1D66507A-4748-C7A1-8226-1CF724781725}"/>
                </a:ext>
              </a:extLst>
            </p:cNvPr>
            <p:cNvSpPr/>
            <p:nvPr/>
          </p:nvSpPr>
          <p:spPr>
            <a:xfrm>
              <a:off x="4038600" y="5334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0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3" name="Teardrop 92">
              <a:extLst>
                <a:ext uri="{FF2B5EF4-FFF2-40B4-BE49-F238E27FC236}">
                  <a16:creationId xmlns:a16="http://schemas.microsoft.com/office/drawing/2014/main" id="{2A57F1CB-8EF5-2D9F-2863-6B3E66741A56}"/>
                </a:ext>
              </a:extLst>
            </p:cNvPr>
            <p:cNvSpPr/>
            <p:nvPr/>
          </p:nvSpPr>
          <p:spPr>
            <a:xfrm>
              <a:off x="3581400" y="4038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C9ED8EB7-6095-AFEE-DD3A-953D18FBF720}"/>
                </a:ext>
              </a:extLst>
            </p:cNvPr>
            <p:cNvSpPr/>
            <p:nvPr/>
          </p:nvSpPr>
          <p:spPr>
            <a:xfrm>
              <a:off x="3810000" y="3733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5" name="Teardrop 94">
              <a:extLst>
                <a:ext uri="{FF2B5EF4-FFF2-40B4-BE49-F238E27FC236}">
                  <a16:creationId xmlns:a16="http://schemas.microsoft.com/office/drawing/2014/main" id="{287C5014-A4C4-BA86-0086-2BD355969F5E}"/>
                </a:ext>
              </a:extLst>
            </p:cNvPr>
            <p:cNvSpPr/>
            <p:nvPr/>
          </p:nvSpPr>
          <p:spPr>
            <a:xfrm>
              <a:off x="4038600" y="4572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6" name="Teardrop 95">
              <a:extLst>
                <a:ext uri="{FF2B5EF4-FFF2-40B4-BE49-F238E27FC236}">
                  <a16:creationId xmlns:a16="http://schemas.microsoft.com/office/drawing/2014/main" id="{18ED2463-7D5E-5707-9E5E-D163661204F7}"/>
                </a:ext>
              </a:extLst>
            </p:cNvPr>
            <p:cNvSpPr/>
            <p:nvPr/>
          </p:nvSpPr>
          <p:spPr>
            <a:xfrm>
              <a:off x="3505200" y="4495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7" name="Teardrop 96">
              <a:extLst>
                <a:ext uri="{FF2B5EF4-FFF2-40B4-BE49-F238E27FC236}">
                  <a16:creationId xmlns:a16="http://schemas.microsoft.com/office/drawing/2014/main" id="{3980A3A6-B127-8A15-6D38-B8611F10BA0F}"/>
                </a:ext>
              </a:extLst>
            </p:cNvPr>
            <p:cNvSpPr/>
            <p:nvPr/>
          </p:nvSpPr>
          <p:spPr>
            <a:xfrm>
              <a:off x="4038600" y="3048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7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8" name="Teardrop 97">
              <a:extLst>
                <a:ext uri="{FF2B5EF4-FFF2-40B4-BE49-F238E27FC236}">
                  <a16:creationId xmlns:a16="http://schemas.microsoft.com/office/drawing/2014/main" id="{85A76A85-AB5F-BAD5-7517-7F896C6E1EAA}"/>
                </a:ext>
              </a:extLst>
            </p:cNvPr>
            <p:cNvSpPr/>
            <p:nvPr/>
          </p:nvSpPr>
          <p:spPr>
            <a:xfrm>
              <a:off x="3505200" y="2819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7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99" name="Teardrop 98">
              <a:extLst>
                <a:ext uri="{FF2B5EF4-FFF2-40B4-BE49-F238E27FC236}">
                  <a16:creationId xmlns:a16="http://schemas.microsoft.com/office/drawing/2014/main" id="{C8870173-80CC-56E8-C240-FEDC8B6ABF58}"/>
                </a:ext>
              </a:extLst>
            </p:cNvPr>
            <p:cNvSpPr/>
            <p:nvPr/>
          </p:nvSpPr>
          <p:spPr>
            <a:xfrm>
              <a:off x="4114800" y="1981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0" name="Teardrop 99">
              <a:extLst>
                <a:ext uri="{FF2B5EF4-FFF2-40B4-BE49-F238E27FC236}">
                  <a16:creationId xmlns:a16="http://schemas.microsoft.com/office/drawing/2014/main" id="{D6C5F313-A453-F91E-AF9E-A62E92D018FB}"/>
                </a:ext>
              </a:extLst>
            </p:cNvPr>
            <p:cNvSpPr/>
            <p:nvPr/>
          </p:nvSpPr>
          <p:spPr>
            <a:xfrm>
              <a:off x="4038600" y="2514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1" name="Teardrop 100">
              <a:extLst>
                <a:ext uri="{FF2B5EF4-FFF2-40B4-BE49-F238E27FC236}">
                  <a16:creationId xmlns:a16="http://schemas.microsoft.com/office/drawing/2014/main" id="{EF2401C8-29E6-0228-8896-755F6E2C6F41}"/>
                </a:ext>
              </a:extLst>
            </p:cNvPr>
            <p:cNvSpPr/>
            <p:nvPr/>
          </p:nvSpPr>
          <p:spPr>
            <a:xfrm>
              <a:off x="4495800" y="1676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2" name="Teardrop 101">
              <a:extLst>
                <a:ext uri="{FF2B5EF4-FFF2-40B4-BE49-F238E27FC236}">
                  <a16:creationId xmlns:a16="http://schemas.microsoft.com/office/drawing/2014/main" id="{3D2C187C-B687-6797-22D3-5C294815A298}"/>
                </a:ext>
              </a:extLst>
            </p:cNvPr>
            <p:cNvSpPr/>
            <p:nvPr/>
          </p:nvSpPr>
          <p:spPr>
            <a:xfrm>
              <a:off x="3581400" y="3276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3" name="Teardrop 102">
              <a:extLst>
                <a:ext uri="{FF2B5EF4-FFF2-40B4-BE49-F238E27FC236}">
                  <a16:creationId xmlns:a16="http://schemas.microsoft.com/office/drawing/2014/main" id="{E8E475B0-3A9B-43E3-797B-6ED3C2021E43}"/>
                </a:ext>
              </a:extLst>
            </p:cNvPr>
            <p:cNvSpPr/>
            <p:nvPr/>
          </p:nvSpPr>
          <p:spPr>
            <a:xfrm>
              <a:off x="7924800" y="5562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4" name="Teardrop 103">
              <a:extLst>
                <a:ext uri="{FF2B5EF4-FFF2-40B4-BE49-F238E27FC236}">
                  <a16:creationId xmlns:a16="http://schemas.microsoft.com/office/drawing/2014/main" id="{3F88259B-76FA-9F64-B493-637D8CA2667C}"/>
                </a:ext>
              </a:extLst>
            </p:cNvPr>
            <p:cNvSpPr/>
            <p:nvPr/>
          </p:nvSpPr>
          <p:spPr>
            <a:xfrm>
              <a:off x="1676400" y="2362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78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5" name="Teardrop 104">
              <a:extLst>
                <a:ext uri="{FF2B5EF4-FFF2-40B4-BE49-F238E27FC236}">
                  <a16:creationId xmlns:a16="http://schemas.microsoft.com/office/drawing/2014/main" id="{158304CB-8514-24AE-B38B-3AB25FEECE9C}"/>
                </a:ext>
              </a:extLst>
            </p:cNvPr>
            <p:cNvSpPr/>
            <p:nvPr/>
          </p:nvSpPr>
          <p:spPr>
            <a:xfrm>
              <a:off x="3048000" y="5791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0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6" name="Teardrop 105">
              <a:extLst>
                <a:ext uri="{FF2B5EF4-FFF2-40B4-BE49-F238E27FC236}">
                  <a16:creationId xmlns:a16="http://schemas.microsoft.com/office/drawing/2014/main" id="{1B106E21-0DDB-018B-655F-5F9267E0CB8F}"/>
                </a:ext>
              </a:extLst>
            </p:cNvPr>
            <p:cNvSpPr/>
            <p:nvPr/>
          </p:nvSpPr>
          <p:spPr>
            <a:xfrm>
              <a:off x="6400800" y="228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7" name="Teardrop 106">
              <a:extLst>
                <a:ext uri="{FF2B5EF4-FFF2-40B4-BE49-F238E27FC236}">
                  <a16:creationId xmlns:a16="http://schemas.microsoft.com/office/drawing/2014/main" id="{48899156-58C4-BD8A-23AC-7F20512D45BC}"/>
                </a:ext>
              </a:extLst>
            </p:cNvPr>
            <p:cNvSpPr/>
            <p:nvPr/>
          </p:nvSpPr>
          <p:spPr>
            <a:xfrm>
              <a:off x="4114800" y="762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8" name="Teardrop 107">
              <a:extLst>
                <a:ext uri="{FF2B5EF4-FFF2-40B4-BE49-F238E27FC236}">
                  <a16:creationId xmlns:a16="http://schemas.microsoft.com/office/drawing/2014/main" id="{AE8A6E9B-BB8D-13EA-8886-144038605CAC}"/>
                </a:ext>
              </a:extLst>
            </p:cNvPr>
            <p:cNvSpPr/>
            <p:nvPr/>
          </p:nvSpPr>
          <p:spPr>
            <a:xfrm>
              <a:off x="8458200" y="914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20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09" name="Teardrop 108">
              <a:extLst>
                <a:ext uri="{FF2B5EF4-FFF2-40B4-BE49-F238E27FC236}">
                  <a16:creationId xmlns:a16="http://schemas.microsoft.com/office/drawing/2014/main" id="{8B48B22A-E5A4-E2AD-9BEF-C77B29B73772}"/>
                </a:ext>
              </a:extLst>
            </p:cNvPr>
            <p:cNvSpPr/>
            <p:nvPr/>
          </p:nvSpPr>
          <p:spPr>
            <a:xfrm>
              <a:off x="8686800" y="5638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0" name="Teardrop 109">
              <a:extLst>
                <a:ext uri="{FF2B5EF4-FFF2-40B4-BE49-F238E27FC236}">
                  <a16:creationId xmlns:a16="http://schemas.microsoft.com/office/drawing/2014/main" id="{017AEBB7-F53A-B179-76A5-AAFE80F08E77}"/>
                </a:ext>
              </a:extLst>
            </p:cNvPr>
            <p:cNvSpPr/>
            <p:nvPr/>
          </p:nvSpPr>
          <p:spPr>
            <a:xfrm>
              <a:off x="4114800" y="63246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1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1" name="Teardrop 110">
              <a:extLst>
                <a:ext uri="{FF2B5EF4-FFF2-40B4-BE49-F238E27FC236}">
                  <a16:creationId xmlns:a16="http://schemas.microsoft.com/office/drawing/2014/main" id="{6AFD0D58-7CDC-EBEA-F951-547096B1D5B9}"/>
                </a:ext>
              </a:extLst>
            </p:cNvPr>
            <p:cNvSpPr/>
            <p:nvPr/>
          </p:nvSpPr>
          <p:spPr>
            <a:xfrm>
              <a:off x="8610600" y="1600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8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2" name="Teardrop 111">
              <a:extLst>
                <a:ext uri="{FF2B5EF4-FFF2-40B4-BE49-F238E27FC236}">
                  <a16:creationId xmlns:a16="http://schemas.microsoft.com/office/drawing/2014/main" id="{B69B662B-CF5D-F933-AE78-0BA37317E461}"/>
                </a:ext>
              </a:extLst>
            </p:cNvPr>
            <p:cNvSpPr/>
            <p:nvPr/>
          </p:nvSpPr>
          <p:spPr>
            <a:xfrm>
              <a:off x="8382000" y="49530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4" name="Teardrop 113">
              <a:extLst>
                <a:ext uri="{FF2B5EF4-FFF2-40B4-BE49-F238E27FC236}">
                  <a16:creationId xmlns:a16="http://schemas.microsoft.com/office/drawing/2014/main" id="{CB448A8A-7A57-98E7-8601-F0FA63655D92}"/>
                </a:ext>
              </a:extLst>
            </p:cNvPr>
            <p:cNvSpPr/>
            <p:nvPr/>
          </p:nvSpPr>
          <p:spPr>
            <a:xfrm>
              <a:off x="1600200" y="4724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5" name="Teardrop 114">
              <a:extLst>
                <a:ext uri="{FF2B5EF4-FFF2-40B4-BE49-F238E27FC236}">
                  <a16:creationId xmlns:a16="http://schemas.microsoft.com/office/drawing/2014/main" id="{09BAD984-2A6C-86A7-4EFC-644EE4645102}"/>
                </a:ext>
              </a:extLst>
            </p:cNvPr>
            <p:cNvSpPr/>
            <p:nvPr/>
          </p:nvSpPr>
          <p:spPr>
            <a:xfrm>
              <a:off x="609600" y="2743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6" name="Teardrop 115">
              <a:extLst>
                <a:ext uri="{FF2B5EF4-FFF2-40B4-BE49-F238E27FC236}">
                  <a16:creationId xmlns:a16="http://schemas.microsoft.com/office/drawing/2014/main" id="{3BE4B00B-62EB-0F5E-25CE-E69C9FEDD265}"/>
                </a:ext>
              </a:extLst>
            </p:cNvPr>
            <p:cNvSpPr/>
            <p:nvPr/>
          </p:nvSpPr>
          <p:spPr>
            <a:xfrm>
              <a:off x="8077200" y="6629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42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7" name="Teardrop 116">
              <a:extLst>
                <a:ext uri="{FF2B5EF4-FFF2-40B4-BE49-F238E27FC236}">
                  <a16:creationId xmlns:a16="http://schemas.microsoft.com/office/drawing/2014/main" id="{150CDEC0-447E-12EE-96D1-1DE16FF9F565}"/>
                </a:ext>
              </a:extLst>
            </p:cNvPr>
            <p:cNvSpPr/>
            <p:nvPr/>
          </p:nvSpPr>
          <p:spPr>
            <a:xfrm>
              <a:off x="1295400" y="33528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3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8" name="Teardrop 117">
              <a:extLst>
                <a:ext uri="{FF2B5EF4-FFF2-40B4-BE49-F238E27FC236}">
                  <a16:creationId xmlns:a16="http://schemas.microsoft.com/office/drawing/2014/main" id="{41623237-5DE0-880D-09B2-C92E1A4B636B}"/>
                </a:ext>
              </a:extLst>
            </p:cNvPr>
            <p:cNvSpPr/>
            <p:nvPr/>
          </p:nvSpPr>
          <p:spPr>
            <a:xfrm>
              <a:off x="762000" y="58674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30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119" name="Teardrop 118">
              <a:extLst>
                <a:ext uri="{FF2B5EF4-FFF2-40B4-BE49-F238E27FC236}">
                  <a16:creationId xmlns:a16="http://schemas.microsoft.com/office/drawing/2014/main" id="{8A2E9069-D85F-C059-0538-3A269292F04E}"/>
                </a:ext>
              </a:extLst>
            </p:cNvPr>
            <p:cNvSpPr/>
            <p:nvPr/>
          </p:nvSpPr>
          <p:spPr>
            <a:xfrm>
              <a:off x="2971800" y="457200"/>
              <a:ext cx="228600" cy="228600"/>
            </a:xfrm>
            <a:prstGeom prst="teardrop">
              <a:avLst/>
            </a:prstGeom>
            <a:gradFill flip="none" rotWithShape="1">
              <a:gsLst>
                <a:gs pos="14000">
                  <a:schemeClr val="accent1">
                    <a:lumMod val="20000"/>
                    <a:lumOff val="8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7200000" scaled="0"/>
              <a:tileRect/>
            </a:gradFill>
            <a:ln>
              <a:noFill/>
            </a:ln>
            <a:scene3d>
              <a:camera prst="orthographicFront">
                <a:rot lat="0" lon="0" rev="17400000"/>
              </a:camera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Comic Sans MS" pitchFamily="66" charset="0"/>
              </a:endParaRPr>
            </a:p>
          </p:txBody>
        </p:sp>
      </p:grpSp>
      <p:sp>
        <p:nvSpPr>
          <p:cNvPr id="121" name="Oval 120">
            <a:extLst>
              <a:ext uri="{FF2B5EF4-FFF2-40B4-BE49-F238E27FC236}">
                <a16:creationId xmlns:a16="http://schemas.microsoft.com/office/drawing/2014/main" id="{B4228596-2416-2A8B-781C-A4FB725A23B3}"/>
              </a:ext>
            </a:extLst>
          </p:cNvPr>
          <p:cNvSpPr/>
          <p:nvPr/>
        </p:nvSpPr>
        <p:spPr>
          <a:xfrm>
            <a:off x="4495800" y="2438400"/>
            <a:ext cx="2971800" cy="2819400"/>
          </a:xfrm>
          <a:prstGeom prst="ellipse">
            <a:avLst/>
          </a:prstGeom>
          <a:solidFill>
            <a:srgbClr val="FFFFC5"/>
          </a:solidFill>
          <a:ln>
            <a:noFill/>
          </a:ln>
          <a:scene3d>
            <a:camera prst="orthographicFront"/>
            <a:lightRig rig="threePt" dir="t"/>
          </a:scene3d>
          <a:sp3d>
            <a:bevelT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4DA071ED-087F-495C-E5D8-9AD177130096}"/>
              </a:ext>
            </a:extLst>
          </p:cNvPr>
          <p:cNvSpPr/>
          <p:nvPr/>
        </p:nvSpPr>
        <p:spPr>
          <a:xfrm>
            <a:off x="4343400" y="2209800"/>
            <a:ext cx="3276600" cy="3200400"/>
          </a:xfrm>
          <a:prstGeom prst="ellipse">
            <a:avLst/>
          </a:prstGeom>
          <a:noFill/>
          <a:ln w="635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A58CAD9-FA22-7852-8EB7-A35C22F1045E}"/>
              </a:ext>
            </a:extLst>
          </p:cNvPr>
          <p:cNvSpPr/>
          <p:nvPr/>
        </p:nvSpPr>
        <p:spPr>
          <a:xfrm>
            <a:off x="4434840" y="2286000"/>
            <a:ext cx="3108960" cy="3048000"/>
          </a:xfrm>
          <a:prstGeom prst="ellipse">
            <a:avLst/>
          </a:prstGeom>
          <a:noFill/>
          <a:ln w="63500"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F44B491-0B19-5574-6968-92744D81FE65}"/>
              </a:ext>
            </a:extLst>
          </p:cNvPr>
          <p:cNvSpPr/>
          <p:nvPr/>
        </p:nvSpPr>
        <p:spPr>
          <a:xfrm>
            <a:off x="152400" y="304800"/>
            <a:ext cx="4800600" cy="15240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Masti mleka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 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98% trigliceridi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      u obliku </a:t>
            </a: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stabilne emulzije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   haptogena opna </a:t>
            </a:r>
            <a:r>
              <a:rPr lang="x-non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oko masne kapljice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>
            <a:extLst>
              <a:ext uri="{FF2B5EF4-FFF2-40B4-BE49-F238E27FC236}">
                <a16:creationId xmlns:a16="http://schemas.microsoft.com/office/drawing/2014/main" id="{175752A6-2255-3629-5A95-1AFD13AD3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354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Radimo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: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A5E95B25-F3CB-9C0C-7105-919F97867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630238"/>
            <a:ext cx="8442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mic Sans MS" panose="030F0702030302020204" pitchFamily="66" charset="0"/>
              </a:rPr>
              <a:t>Vežba 8-</a:t>
            </a:r>
            <a:r>
              <a:rPr lang="sr-Latn-CS" altLang="en-US" sz="1800" b="1">
                <a:latin typeface="Comic Sans MS" panose="030F0702030302020204" pitchFamily="66" charset="0"/>
              </a:rPr>
              <a:t>6</a:t>
            </a:r>
            <a:r>
              <a:rPr lang="en-US" altLang="en-US" sz="1800">
                <a:latin typeface="Comic Sans MS" panose="030F0702030302020204" pitchFamily="66" charset="0"/>
              </a:rPr>
              <a:t>:</a:t>
            </a:r>
            <a:r>
              <a:rPr lang="sr-Latn-CS" altLang="en-US" sz="1800">
                <a:latin typeface="Comic Sans MS" panose="030F0702030302020204" pitchFamily="66" charset="0"/>
              </a:rPr>
              <a:t> razdvajanje laktoalbumina i laktoglobulina frakcionim taloženjem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5BE221FE-115B-374F-7D08-1F57D13BB62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971800"/>
            <a:ext cx="609600" cy="838200"/>
            <a:chOff x="3505200" y="3048000"/>
            <a:chExt cx="1066800" cy="1905000"/>
          </a:xfrm>
        </p:grpSpPr>
        <p:grpSp>
          <p:nvGrpSpPr>
            <p:cNvPr id="7268" name="Group 1">
              <a:extLst>
                <a:ext uri="{FF2B5EF4-FFF2-40B4-BE49-F238E27FC236}">
                  <a16:creationId xmlns:a16="http://schemas.microsoft.com/office/drawing/2014/main" id="{7612EBDC-3569-CD77-DF60-BA5113383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5200" y="3048000"/>
              <a:ext cx="1066800" cy="1066800"/>
              <a:chOff x="3886200" y="3048000"/>
              <a:chExt cx="1066800" cy="1066800"/>
            </a:xfrm>
          </p:grpSpPr>
          <p:sp>
            <p:nvSpPr>
              <p:cNvPr id="12" name="Isosceles Triangle 2">
                <a:extLst>
                  <a:ext uri="{FF2B5EF4-FFF2-40B4-BE49-F238E27FC236}">
                    <a16:creationId xmlns:a16="http://schemas.microsoft.com/office/drawing/2014/main" id="{5BD63B9D-7404-59AA-5976-BAC9BC3E9841}"/>
                  </a:ext>
                </a:extLst>
              </p:cNvPr>
              <p:cNvSpPr/>
              <p:nvPr/>
            </p:nvSpPr>
            <p:spPr>
              <a:xfrm rot="10800000">
                <a:off x="3886200" y="3200400"/>
                <a:ext cx="1060704" cy="9144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  <p:sp>
            <p:nvSpPr>
              <p:cNvPr id="13" name="Oval 3">
                <a:extLst>
                  <a:ext uri="{FF2B5EF4-FFF2-40B4-BE49-F238E27FC236}">
                    <a16:creationId xmlns:a16="http://schemas.microsoft.com/office/drawing/2014/main" id="{0CD5E1C2-73EC-8698-3683-9B473B80920E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0668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45577B01-44ED-90E4-019E-7BB0D2F892DF}"/>
                </a:ext>
              </a:extLst>
            </p:cNvPr>
            <p:cNvSpPr/>
            <p:nvPr/>
          </p:nvSpPr>
          <p:spPr>
            <a:xfrm>
              <a:off x="4023360" y="4038600"/>
              <a:ext cx="45719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Comic Sans MS" pitchFamily="66" charset="0"/>
              </a:endParaRPr>
            </a:p>
          </p:txBody>
        </p:sp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7FDD54F5-F839-D70E-9BAF-CFCF54EB88C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0"/>
            <a:ext cx="119063" cy="844550"/>
            <a:chOff x="6096000" y="4038600"/>
            <a:chExt cx="118872" cy="844062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84528676-2735-3145-1D57-4C56066C50B8}"/>
                </a:ext>
              </a:extLst>
            </p:cNvPr>
            <p:cNvSpPr/>
            <p:nvPr/>
          </p:nvSpPr>
          <p:spPr>
            <a:xfrm>
              <a:off x="6096000" y="4038600"/>
              <a:ext cx="118872" cy="838200"/>
            </a:xfrm>
            <a:prstGeom prst="roundRect">
              <a:avLst>
                <a:gd name="adj" fmla="val 29799"/>
              </a:avLst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C63D9730-E938-097A-C65C-BFF2FB48119E}"/>
                </a:ext>
              </a:extLst>
            </p:cNvPr>
            <p:cNvSpPr/>
            <p:nvPr/>
          </p:nvSpPr>
          <p:spPr>
            <a:xfrm>
              <a:off x="6096000" y="4495800"/>
              <a:ext cx="118872" cy="386862"/>
            </a:xfrm>
            <a:prstGeom prst="roundRect">
              <a:avLst>
                <a:gd name="adj" fmla="val 29799"/>
              </a:avLst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863E227-A0B5-9B2C-6065-BE65128245CF}"/>
              </a:ext>
            </a:extLst>
          </p:cNvPr>
          <p:cNvCxnSpPr/>
          <p:nvPr/>
        </p:nvCxnSpPr>
        <p:spPr>
          <a:xfrm rot="5400000">
            <a:off x="183357" y="2742406"/>
            <a:ext cx="4572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5">
            <a:extLst>
              <a:ext uri="{FF2B5EF4-FFF2-40B4-BE49-F238E27FC236}">
                <a16:creationId xmlns:a16="http://schemas.microsoft.com/office/drawing/2014/main" id="{297D3085-D041-9E1C-0D5F-7276C2B82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1347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sirćetna kis.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CCD6973D-A99E-FE76-01FA-51128CDEA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952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kazein 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9CD5964-CAA4-1993-F54E-0E1478CDBD00}"/>
              </a:ext>
            </a:extLst>
          </p:cNvPr>
          <p:cNvCxnSpPr/>
          <p:nvPr/>
        </p:nvCxnSpPr>
        <p:spPr>
          <a:xfrm>
            <a:off x="609600" y="33528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67">
            <a:extLst>
              <a:ext uri="{FF2B5EF4-FFF2-40B4-BE49-F238E27FC236}">
                <a16:creationId xmlns:a16="http://schemas.microsoft.com/office/drawing/2014/main" id="{36E959DD-2283-75B2-C90B-33130627964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962400"/>
            <a:ext cx="119063" cy="835025"/>
            <a:chOff x="2286000" y="3962400"/>
            <a:chExt cx="118872" cy="834390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ED57F6EA-EF91-92DA-D1B4-82D6F0DF3384}"/>
                </a:ext>
              </a:extLst>
            </p:cNvPr>
            <p:cNvSpPr/>
            <p:nvPr/>
          </p:nvSpPr>
          <p:spPr>
            <a:xfrm>
              <a:off x="2286000" y="3962400"/>
              <a:ext cx="118872" cy="817245"/>
            </a:xfrm>
            <a:prstGeom prst="roundRect">
              <a:avLst>
                <a:gd name="adj" fmla="val 29799"/>
              </a:avLst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588E69D0-FA09-FE82-F170-03F085D6C9CD}"/>
                </a:ext>
              </a:extLst>
            </p:cNvPr>
            <p:cNvSpPr/>
            <p:nvPr/>
          </p:nvSpPr>
          <p:spPr>
            <a:xfrm>
              <a:off x="2286000" y="4419600"/>
              <a:ext cx="118872" cy="377190"/>
            </a:xfrm>
            <a:prstGeom prst="roundRect">
              <a:avLst>
                <a:gd name="adj" fmla="val 29799"/>
              </a:avLst>
            </a:prstGeom>
            <a:solidFill>
              <a:schemeClr val="bg1">
                <a:alpha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B41761-614C-9140-10C9-1E78024CCA30}"/>
              </a:ext>
            </a:extLst>
          </p:cNvPr>
          <p:cNvCxnSpPr/>
          <p:nvPr/>
        </p:nvCxnSpPr>
        <p:spPr>
          <a:xfrm>
            <a:off x="2514600" y="42672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45">
            <a:extLst>
              <a:ext uri="{FF2B5EF4-FFF2-40B4-BE49-F238E27FC236}">
                <a16:creationId xmlns:a16="http://schemas.microsoft.com/office/drawing/2014/main" id="{A0A1D4FD-E0FB-8E24-016D-92B87869E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62400"/>
            <a:ext cx="1212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(NH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)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944F4A94-652B-7676-2835-6F9E3405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00600"/>
            <a:ext cx="1604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laktoglobulini 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2" name="TextBox 45">
            <a:extLst>
              <a:ext uri="{FF2B5EF4-FFF2-40B4-BE49-F238E27FC236}">
                <a16:creationId xmlns:a16="http://schemas.microsoft.com/office/drawing/2014/main" id="{9F183DCD-6138-0DAE-29EA-D1CB0A9CA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267200"/>
            <a:ext cx="941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zasićeni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2571251B-E8E6-FB43-D5BF-74ED72EE803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733800"/>
            <a:ext cx="609600" cy="838200"/>
            <a:chOff x="3505200" y="3048000"/>
            <a:chExt cx="1066800" cy="1905000"/>
          </a:xfrm>
        </p:grpSpPr>
        <p:grpSp>
          <p:nvGrpSpPr>
            <p:cNvPr id="7246" name="Group 1">
              <a:extLst>
                <a:ext uri="{FF2B5EF4-FFF2-40B4-BE49-F238E27FC236}">
                  <a16:creationId xmlns:a16="http://schemas.microsoft.com/office/drawing/2014/main" id="{16BEF395-DB06-519F-B81F-6EA5414042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5200" y="3048000"/>
              <a:ext cx="1066800" cy="1066800"/>
              <a:chOff x="3886200" y="3048000"/>
              <a:chExt cx="1066800" cy="1066800"/>
            </a:xfrm>
          </p:grpSpPr>
          <p:sp>
            <p:nvSpPr>
              <p:cNvPr id="37" name="Isosceles Triangle 2">
                <a:extLst>
                  <a:ext uri="{FF2B5EF4-FFF2-40B4-BE49-F238E27FC236}">
                    <a16:creationId xmlns:a16="http://schemas.microsoft.com/office/drawing/2014/main" id="{A01C8801-5F83-89AD-2A63-EF7701C69C56}"/>
                  </a:ext>
                </a:extLst>
              </p:cNvPr>
              <p:cNvSpPr/>
              <p:nvPr/>
            </p:nvSpPr>
            <p:spPr>
              <a:xfrm rot="10800000">
                <a:off x="3886200" y="3200400"/>
                <a:ext cx="1060704" cy="9144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  <p:sp>
            <p:nvSpPr>
              <p:cNvPr id="38" name="Oval 3">
                <a:extLst>
                  <a:ext uri="{FF2B5EF4-FFF2-40B4-BE49-F238E27FC236}">
                    <a16:creationId xmlns:a16="http://schemas.microsoft.com/office/drawing/2014/main" id="{ABBD9579-498D-E09D-079D-B8461D4D5AE2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0668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DEF84118-4363-A1EE-6AA0-520A73CE830A}"/>
                </a:ext>
              </a:extLst>
            </p:cNvPr>
            <p:cNvSpPr/>
            <p:nvPr/>
          </p:nvSpPr>
          <p:spPr>
            <a:xfrm>
              <a:off x="4023360" y="4038600"/>
              <a:ext cx="45719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Comic Sans MS" pitchFamily="66" charset="0"/>
              </a:endParaRPr>
            </a:p>
          </p:txBody>
        </p:sp>
      </p:grpSp>
      <p:grpSp>
        <p:nvGrpSpPr>
          <p:cNvPr id="9" name="Group 68">
            <a:extLst>
              <a:ext uri="{FF2B5EF4-FFF2-40B4-BE49-F238E27FC236}">
                <a16:creationId xmlns:a16="http://schemas.microsoft.com/office/drawing/2014/main" id="{5CF3024A-AB04-3911-A73C-526BC3B7583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962400"/>
            <a:ext cx="119063" cy="822325"/>
            <a:chOff x="1828800" y="3962400"/>
            <a:chExt cx="118872" cy="822960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C05BBFE7-F670-243A-AAAC-6982A4662EAE}"/>
                </a:ext>
              </a:extLst>
            </p:cNvPr>
            <p:cNvSpPr/>
            <p:nvPr/>
          </p:nvSpPr>
          <p:spPr>
            <a:xfrm>
              <a:off x="1828800" y="3962400"/>
              <a:ext cx="118872" cy="817245"/>
            </a:xfrm>
            <a:prstGeom prst="roundRect">
              <a:avLst>
                <a:gd name="adj" fmla="val 29799"/>
              </a:avLst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ED923CA9-E3B6-CDA1-61E6-92F99335345E}"/>
                </a:ext>
              </a:extLst>
            </p:cNvPr>
            <p:cNvSpPr/>
            <p:nvPr/>
          </p:nvSpPr>
          <p:spPr>
            <a:xfrm>
              <a:off x="1828800" y="4602480"/>
              <a:ext cx="118872" cy="182880"/>
            </a:xfrm>
            <a:prstGeom prst="roundRect">
              <a:avLst>
                <a:gd name="adj" fmla="val 29799"/>
              </a:avLst>
            </a:prstGeom>
            <a:solidFill>
              <a:schemeClr val="bg1">
                <a:alpha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Arc 42">
            <a:extLst>
              <a:ext uri="{FF2B5EF4-FFF2-40B4-BE49-F238E27FC236}">
                <a16:creationId xmlns:a16="http://schemas.microsoft.com/office/drawing/2014/main" id="{ECA3D234-26F3-7965-61CD-069A21A82285}"/>
              </a:ext>
            </a:extLst>
          </p:cNvPr>
          <p:cNvSpPr/>
          <p:nvPr/>
        </p:nvSpPr>
        <p:spPr>
          <a:xfrm>
            <a:off x="1905000" y="3657600"/>
            <a:ext cx="381000" cy="457200"/>
          </a:xfrm>
          <a:prstGeom prst="arc">
            <a:avLst>
              <a:gd name="adj1" fmla="val 10984415"/>
              <a:gd name="adj2" fmla="val 0"/>
            </a:avLst>
          </a:prstGeom>
          <a:ln>
            <a:solidFill>
              <a:schemeClr val="tx1"/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EBF024D2-7402-2FE9-F713-E6859FF2C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95800"/>
            <a:ext cx="1316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biuretska p.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27E05DB-BFFC-4B1C-F670-8FA83BA5B524}"/>
              </a:ext>
            </a:extLst>
          </p:cNvPr>
          <p:cNvSpPr/>
          <p:nvPr/>
        </p:nvSpPr>
        <p:spPr>
          <a:xfrm>
            <a:off x="1371600" y="4876800"/>
            <a:ext cx="228600" cy="228600"/>
          </a:xfrm>
          <a:prstGeom prst="ellipse">
            <a:avLst/>
          </a:prstGeom>
          <a:solidFill>
            <a:srgbClr val="8059B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" name="Group 65">
            <a:extLst>
              <a:ext uri="{FF2B5EF4-FFF2-40B4-BE49-F238E27FC236}">
                <a16:creationId xmlns:a16="http://schemas.microsoft.com/office/drawing/2014/main" id="{61754E3B-F3D8-7934-1D00-44D9292AB82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648200"/>
            <a:ext cx="119063" cy="835025"/>
            <a:chOff x="4572000" y="4648200"/>
            <a:chExt cx="118872" cy="834390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88FC8D08-E37C-39B7-060B-28AB6B3B06EC}"/>
                </a:ext>
              </a:extLst>
            </p:cNvPr>
            <p:cNvSpPr/>
            <p:nvPr/>
          </p:nvSpPr>
          <p:spPr>
            <a:xfrm>
              <a:off x="4572000" y="4648200"/>
              <a:ext cx="118872" cy="817245"/>
            </a:xfrm>
            <a:prstGeom prst="roundRect">
              <a:avLst>
                <a:gd name="adj" fmla="val 29799"/>
              </a:avLst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05449043-421D-6E1C-033D-8B36C1500583}"/>
                </a:ext>
              </a:extLst>
            </p:cNvPr>
            <p:cNvSpPr/>
            <p:nvPr/>
          </p:nvSpPr>
          <p:spPr>
            <a:xfrm>
              <a:off x="4572000" y="5105400"/>
              <a:ext cx="118872" cy="377190"/>
            </a:xfrm>
            <a:prstGeom prst="roundRect">
              <a:avLst>
                <a:gd name="adj" fmla="val 29799"/>
              </a:avLst>
            </a:prstGeom>
            <a:solidFill>
              <a:schemeClr val="bg1">
                <a:alpha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9" name="Arc 48">
            <a:extLst>
              <a:ext uri="{FF2B5EF4-FFF2-40B4-BE49-F238E27FC236}">
                <a16:creationId xmlns:a16="http://schemas.microsoft.com/office/drawing/2014/main" id="{25008BDC-6DDA-4300-C02A-6202998EC0BE}"/>
              </a:ext>
            </a:extLst>
          </p:cNvPr>
          <p:cNvSpPr/>
          <p:nvPr/>
        </p:nvSpPr>
        <p:spPr>
          <a:xfrm>
            <a:off x="4191000" y="4343400"/>
            <a:ext cx="381000" cy="457200"/>
          </a:xfrm>
          <a:prstGeom prst="arc">
            <a:avLst>
              <a:gd name="adj1" fmla="val 10984415"/>
              <a:gd name="adj2" fmla="val 0"/>
            </a:avLst>
          </a:prstGeom>
          <a:ln>
            <a:solidFill>
              <a:schemeClr val="tx1"/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6" name="Group 66">
            <a:extLst>
              <a:ext uri="{FF2B5EF4-FFF2-40B4-BE49-F238E27FC236}">
                <a16:creationId xmlns:a16="http://schemas.microsoft.com/office/drawing/2014/main" id="{8798CF36-3192-2A84-F078-6F34052F2074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4648200"/>
            <a:ext cx="119063" cy="822325"/>
            <a:chOff x="4114800" y="4648200"/>
            <a:chExt cx="118872" cy="822960"/>
          </a:xfrm>
        </p:grpSpPr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AF67DAC8-8490-2100-064D-CD86BDD58C74}"/>
                </a:ext>
              </a:extLst>
            </p:cNvPr>
            <p:cNvSpPr/>
            <p:nvPr/>
          </p:nvSpPr>
          <p:spPr>
            <a:xfrm>
              <a:off x="4114800" y="4648200"/>
              <a:ext cx="118872" cy="817245"/>
            </a:xfrm>
            <a:prstGeom prst="roundRect">
              <a:avLst>
                <a:gd name="adj" fmla="val 29799"/>
              </a:avLst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C8B3DD78-D86D-8EAE-6FD5-918232227294}"/>
                </a:ext>
              </a:extLst>
            </p:cNvPr>
            <p:cNvSpPr/>
            <p:nvPr/>
          </p:nvSpPr>
          <p:spPr>
            <a:xfrm>
              <a:off x="4114800" y="5288280"/>
              <a:ext cx="118872" cy="182880"/>
            </a:xfrm>
            <a:prstGeom prst="roundRect">
              <a:avLst>
                <a:gd name="adj" fmla="val 29799"/>
              </a:avLst>
            </a:prstGeom>
            <a:solidFill>
              <a:schemeClr val="bg1">
                <a:alpha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2" name="TextBox 5">
            <a:extLst>
              <a:ext uri="{FF2B5EF4-FFF2-40B4-BE49-F238E27FC236}">
                <a16:creationId xmlns:a16="http://schemas.microsoft.com/office/drawing/2014/main" id="{DCA5F0C2-E80D-75A5-FA33-D324C7465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81600"/>
            <a:ext cx="1316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biuretska p.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6017B32-8986-7679-DB08-7B8D842A93B4}"/>
              </a:ext>
            </a:extLst>
          </p:cNvPr>
          <p:cNvSpPr/>
          <p:nvPr/>
        </p:nvSpPr>
        <p:spPr>
          <a:xfrm>
            <a:off x="3657600" y="5562600"/>
            <a:ext cx="228600" cy="228600"/>
          </a:xfrm>
          <a:prstGeom prst="ellipse">
            <a:avLst/>
          </a:prstGeom>
          <a:solidFill>
            <a:srgbClr val="8059B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TextBox 5">
            <a:extLst>
              <a:ext uri="{FF2B5EF4-FFF2-40B4-BE49-F238E27FC236}">
                <a16:creationId xmlns:a16="http://schemas.microsoft.com/office/drawing/2014/main" id="{3EDDFE80-29CD-FA11-28CF-E567729A7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486400"/>
            <a:ext cx="1536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laktoalbumini</a:t>
            </a: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D28CE7B-6FD7-0E66-3307-FD32D5C85346}"/>
              </a:ext>
            </a:extLst>
          </p:cNvPr>
          <p:cNvCxnSpPr/>
          <p:nvPr/>
        </p:nvCxnSpPr>
        <p:spPr>
          <a:xfrm>
            <a:off x="4800600" y="50292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45">
            <a:extLst>
              <a:ext uri="{FF2B5EF4-FFF2-40B4-BE49-F238E27FC236}">
                <a16:creationId xmlns:a16="http://schemas.microsoft.com/office/drawing/2014/main" id="{92523D31-BAA8-55DC-B4F8-477F802C1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1212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(NH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)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SO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4</a:t>
            </a:r>
          </a:p>
        </p:txBody>
      </p:sp>
      <p:sp>
        <p:nvSpPr>
          <p:cNvPr id="57" name="TextBox 45">
            <a:extLst>
              <a:ext uri="{FF2B5EF4-FFF2-40B4-BE49-F238E27FC236}">
                <a16:creationId xmlns:a16="http://schemas.microsoft.com/office/drawing/2014/main" id="{A4C8D59C-1937-33F7-B970-8983D211F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29200"/>
            <a:ext cx="1133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substanca</a:t>
            </a:r>
            <a:endParaRPr lang="en-US" sz="16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17" name="Group 6">
            <a:extLst>
              <a:ext uri="{FF2B5EF4-FFF2-40B4-BE49-F238E27FC236}">
                <a16:creationId xmlns:a16="http://schemas.microsoft.com/office/drawing/2014/main" id="{490A40EE-482E-82BD-3498-F41A3FB895B4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4648200"/>
            <a:ext cx="609600" cy="838200"/>
            <a:chOff x="3505200" y="3048000"/>
            <a:chExt cx="1066800" cy="1905000"/>
          </a:xfrm>
        </p:grpSpPr>
        <p:grpSp>
          <p:nvGrpSpPr>
            <p:cNvPr id="7218" name="Group 1">
              <a:extLst>
                <a:ext uri="{FF2B5EF4-FFF2-40B4-BE49-F238E27FC236}">
                  <a16:creationId xmlns:a16="http://schemas.microsoft.com/office/drawing/2014/main" id="{6873AE2B-575B-C834-02D2-9088AA77B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5200" y="3048000"/>
              <a:ext cx="1066800" cy="1066800"/>
              <a:chOff x="3886200" y="3048000"/>
              <a:chExt cx="1066800" cy="1066800"/>
            </a:xfrm>
          </p:grpSpPr>
          <p:sp>
            <p:nvSpPr>
              <p:cNvPr id="62" name="Isosceles Triangle 2">
                <a:extLst>
                  <a:ext uri="{FF2B5EF4-FFF2-40B4-BE49-F238E27FC236}">
                    <a16:creationId xmlns:a16="http://schemas.microsoft.com/office/drawing/2014/main" id="{93AF74A9-E9DF-00A2-6DC0-FEFD3EB525AB}"/>
                  </a:ext>
                </a:extLst>
              </p:cNvPr>
              <p:cNvSpPr/>
              <p:nvPr/>
            </p:nvSpPr>
            <p:spPr>
              <a:xfrm rot="10800000">
                <a:off x="3886200" y="3200400"/>
                <a:ext cx="1060704" cy="9144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  <p:sp>
            <p:nvSpPr>
              <p:cNvPr id="63" name="Oval 3">
                <a:extLst>
                  <a:ext uri="{FF2B5EF4-FFF2-40B4-BE49-F238E27FC236}">
                    <a16:creationId xmlns:a16="http://schemas.microsoft.com/office/drawing/2014/main" id="{1FE6487C-1E99-2BFA-F224-0206AEECC0B2}"/>
                  </a:ext>
                </a:extLst>
              </p:cNvPr>
              <p:cNvSpPr/>
              <p:nvPr/>
            </p:nvSpPr>
            <p:spPr>
              <a:xfrm>
                <a:off x="3886200" y="3048000"/>
                <a:ext cx="10668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A9CD7B18-25DB-22D1-5E7C-7427DD8F9067}"/>
                </a:ext>
              </a:extLst>
            </p:cNvPr>
            <p:cNvSpPr/>
            <p:nvPr/>
          </p:nvSpPr>
          <p:spPr>
            <a:xfrm>
              <a:off x="4023360" y="4038600"/>
              <a:ext cx="45719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Comic Sans MS" pitchFamily="66" charset="0"/>
              </a:endParaRPr>
            </a:p>
          </p:txBody>
        </p:sp>
      </p:grpSp>
      <p:grpSp>
        <p:nvGrpSpPr>
          <p:cNvPr id="20" name="Group 64">
            <a:extLst>
              <a:ext uri="{FF2B5EF4-FFF2-40B4-BE49-F238E27FC236}">
                <a16:creationId xmlns:a16="http://schemas.microsoft.com/office/drawing/2014/main" id="{5ED81C29-BF27-20F7-6427-7C647F2097A3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5562600"/>
            <a:ext cx="119063" cy="835025"/>
            <a:chOff x="6858000" y="5715000"/>
            <a:chExt cx="118872" cy="834390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DB191251-FFB7-14CC-8269-9F9D52257B07}"/>
                </a:ext>
              </a:extLst>
            </p:cNvPr>
            <p:cNvSpPr/>
            <p:nvPr/>
          </p:nvSpPr>
          <p:spPr>
            <a:xfrm>
              <a:off x="6858000" y="5715000"/>
              <a:ext cx="118872" cy="817245"/>
            </a:xfrm>
            <a:prstGeom prst="roundRect">
              <a:avLst>
                <a:gd name="adj" fmla="val 29799"/>
              </a:avLst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6332BD7A-E131-F67A-9277-E7BFF4832BFA}"/>
                </a:ext>
              </a:extLst>
            </p:cNvPr>
            <p:cNvSpPr/>
            <p:nvPr/>
          </p:nvSpPr>
          <p:spPr>
            <a:xfrm>
              <a:off x="6858000" y="6172200"/>
              <a:ext cx="118872" cy="377190"/>
            </a:xfrm>
            <a:prstGeom prst="roundRect">
              <a:avLst>
                <a:gd name="adj" fmla="val 29799"/>
              </a:avLst>
            </a:prstGeom>
            <a:solidFill>
              <a:schemeClr val="bg1">
                <a:alpha val="12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0" name="TextBox 5">
            <a:extLst>
              <a:ext uri="{FF2B5EF4-FFF2-40B4-BE49-F238E27FC236}">
                <a16:creationId xmlns:a16="http://schemas.microsoft.com/office/drawing/2014/main" id="{FE2F2036-DF09-1D62-6C85-17CF3FAC3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096000"/>
            <a:ext cx="1316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biuretska p.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grpSp>
        <p:nvGrpSpPr>
          <p:cNvPr id="24" name="Group 76">
            <a:extLst>
              <a:ext uri="{FF2B5EF4-FFF2-40B4-BE49-F238E27FC236}">
                <a16:creationId xmlns:a16="http://schemas.microsoft.com/office/drawing/2014/main" id="{532E207C-CBAD-E2FC-D06E-7ED8493D5CD4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6019800"/>
            <a:ext cx="312738" cy="461963"/>
            <a:chOff x="8275320" y="6019800"/>
            <a:chExt cx="312906" cy="461665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B4BA454-3E0F-D53D-4A9E-6B51DB736B20}"/>
                </a:ext>
              </a:extLst>
            </p:cNvPr>
            <p:cNvSpPr/>
            <p:nvPr/>
          </p:nvSpPr>
          <p:spPr>
            <a:xfrm>
              <a:off x="8305800" y="6172200"/>
              <a:ext cx="228600" cy="228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3" name="TextBox 45">
              <a:extLst>
                <a:ext uri="{FF2B5EF4-FFF2-40B4-BE49-F238E27FC236}">
                  <a16:creationId xmlns:a16="http://schemas.microsoft.com/office/drawing/2014/main" id="{B6DF3EAC-D53F-1944-1A9B-9539D189F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5320" y="6019800"/>
              <a:ext cx="3129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r-Latn-C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Arial" charset="0"/>
                </a:rPr>
                <a:t>-</a:t>
              </a:r>
              <a:endParaRPr lang="en-US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endParaRPr>
            </a:p>
          </p:txBody>
        </p:sp>
      </p:grpSp>
      <p:sp>
        <p:nvSpPr>
          <p:cNvPr id="74" name="TextBox 45">
            <a:extLst>
              <a:ext uri="{FF2B5EF4-FFF2-40B4-BE49-F238E27FC236}">
                <a16:creationId xmlns:a16="http://schemas.microsoft.com/office/drawing/2014/main" id="{D5005FF1-4B2C-683A-9D73-834FEF1DF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102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</a:t>
            </a:r>
            <a:endParaRPr lang="en-US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6" name="TextBox 45">
            <a:extLst>
              <a:ext uri="{FF2B5EF4-FFF2-40B4-BE49-F238E27FC236}">
                <a16:creationId xmlns:a16="http://schemas.microsoft.com/office/drawing/2014/main" id="{59E783EB-5F30-79F5-A5FD-00C8D5631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72440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</a:t>
            </a:r>
            <a:endParaRPr lang="en-US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66" name="TextBox 5">
            <a:extLst>
              <a:ext uri="{FF2B5EF4-FFF2-40B4-BE49-F238E27FC236}">
                <a16:creationId xmlns:a16="http://schemas.microsoft.com/office/drawing/2014/main" id="{546C57C5-DD2D-449D-0551-ADB958404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2149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(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već</a:t>
            </a: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je razblažena!!!)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22" grpId="0"/>
      <p:bldP spid="30" grpId="0"/>
      <p:bldP spid="31" grpId="0"/>
      <p:bldP spid="32" grpId="0"/>
      <p:bldP spid="44" grpId="0"/>
      <p:bldP spid="52" grpId="0"/>
      <p:bldP spid="54" grpId="0"/>
      <p:bldP spid="56" grpId="0"/>
      <p:bldP spid="57" grpId="0"/>
      <p:bldP spid="70" grpId="0"/>
      <p:bldP spid="74" grpId="0"/>
      <p:bldP spid="76" grpId="0"/>
      <p:bldP spid="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178</Words>
  <Application>Microsoft Office PowerPoint</Application>
  <PresentationFormat>Projekcija na ekranu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Wingdings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Ceca</dc:creator>
  <cp:lastModifiedBy>nnn</cp:lastModifiedBy>
  <cp:revision>56</cp:revision>
  <dcterms:created xsi:type="dcterms:W3CDTF">2013-02-22T09:57:28Z</dcterms:created>
  <dcterms:modified xsi:type="dcterms:W3CDTF">2022-06-11T07:27:41Z</dcterms:modified>
</cp:coreProperties>
</file>