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1BE66-A580-D533-AE54-4DF4765A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7DA5-920D-447F-881F-0E1381ED013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BEE27-084E-6906-0B5F-7A3B904B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9AAC5-F601-438C-C35B-F29ED9F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E2CAA-C57C-44F7-8C5E-DA5A23F992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6787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09EF-839A-7C18-D0A6-7F7B3791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9FAC-41F4-4DEB-B283-17B5334F257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C9008-1313-0CE3-7073-1949B632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6894-3A9B-B20C-41B8-101931DD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FC80-CBFE-46E1-97DA-10EA3FD77C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21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EC98-1705-1C21-C03F-FEEF5AA9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7C68-1A31-48E3-AE91-7249B42B296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00FBF-2674-32D7-B1F4-4D7EA66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C0692-83D4-477C-94F0-33599FC4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F9EE0-70CA-4055-A226-CAA2DF66DC6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5482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8903A-A5AB-2A84-EBED-637B4255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473B-BA07-4171-ABFA-638F259D9CF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BD52-182B-7DDB-B38C-6D470F6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07D1-70E9-832D-BCD2-D70706F1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5444-8F08-4949-ACD5-FE71373B202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0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60EB-84A9-DB2A-BBB6-19A755C8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53F7-6D29-4E4A-9517-65856BCF46D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40BA-11FE-6374-7575-A8959DFB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C65F3-14B5-EB70-FE1C-77D77524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92EDE-573F-45EE-8F18-BC9B16A2E7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4399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FEB210-78FA-12B6-C870-6399B4D6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0A39-A96A-452D-8D35-2544CC08321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28CBC8-A270-A7DB-0EEC-A96F2DA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DDD844-49BE-C2EE-3610-956BD375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EFD17-D98B-4A67-85B0-3F5971948F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590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87A528-C77C-2E2F-FC1F-54115A4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54DB-5C7C-464D-B005-498760D8583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356497-366B-65BC-5330-BA4CC9D1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96C4AA-A8EC-70E2-B81B-5106A7A5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94897-50DE-432B-8F8B-542B80DB920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6736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643AA0-7D0D-83D2-14E8-476C74BE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50AB-B582-4DF3-9C09-4C05CA95992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4999FD-ED6E-7DD5-92F3-7F42B88C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027279-370B-FE27-A3CA-90FFD44C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071A-E746-4B0D-B79C-3E2D9B617B9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09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3152D6-9194-B557-833C-0A519DA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F779-E8F1-43B9-8BB6-BE989810F6C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39697D-1CDC-754F-8123-0170CEAE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02B1F2-8DA7-4E41-9FB8-4C764048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E4C1-832F-4EA5-9B21-0BEF9F9EF08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3830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BFEEDF-8F7E-23CD-8E8C-453FF8E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7C46-9F75-4BA8-95BC-0D9635F78BC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70A11-D738-7B7F-D7D2-E665BAEC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6735D-C7A7-D3AE-A09D-805F03F7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EBC0F-F6D2-4D25-A34A-F099597BDE7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12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42D26C-2317-4DF7-74AB-9844FFD1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EFA0-090D-4072-AC2F-DBD010DF921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E173D1-FD84-40F6-09D6-3EE498C6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737BFB-3769-7D4A-C6F3-95311D6C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C063-7C02-4404-8259-905B02C7A82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702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EBF1DE"/>
            </a:gs>
            <a:gs pos="100000">
              <a:srgbClr val="77933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1C649A-C45C-0437-56E6-538307B936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A43BF7-ECB7-4D25-16F6-138F7C855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2097-1F9A-979E-62CE-002848A85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7B344-55DB-408B-B500-7EAFBA77B9F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C768F-924F-CB44-CC0A-F5D49FA6E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FD05C-71A4-2624-1021-DA6EBDBDE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C6A611-7693-48A5-B90D-2DDC42E5B2E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6C76A-21E3-B256-9D71-7333DA2E7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066800"/>
            <a:ext cx="4992688" cy="995363"/>
          </a:xfrm>
        </p:spPr>
        <p:txBody>
          <a:bodyPr wrap="none" rtlCol="0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SINTEZA UREJE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A28ABF-A6E1-9F17-7040-F8A1F9183CA4}"/>
              </a:ext>
            </a:extLst>
          </p:cNvPr>
          <p:cNvCxnSpPr/>
          <p:nvPr/>
        </p:nvCxnSpPr>
        <p:spPr bwMode="auto">
          <a:xfrm>
            <a:off x="3581400" y="4495800"/>
            <a:ext cx="381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31A4AA-D867-BD54-F3DA-E7310BC097EC}"/>
              </a:ext>
            </a:extLst>
          </p:cNvPr>
          <p:cNvSpPr txBox="1"/>
          <p:nvPr/>
        </p:nvSpPr>
        <p:spPr bwMode="auto">
          <a:xfrm>
            <a:off x="2209800" y="4114800"/>
            <a:ext cx="13985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</a:t>
            </a:r>
            <a:endParaRPr lang="en-US" sz="4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7984E-C3DE-1A3F-CEE4-306E96451348}"/>
              </a:ext>
            </a:extLst>
          </p:cNvPr>
          <p:cNvCxnSpPr/>
          <p:nvPr/>
        </p:nvCxnSpPr>
        <p:spPr bwMode="auto">
          <a:xfrm rot="16200000" flipH="1">
            <a:off x="4061618" y="3939382"/>
            <a:ext cx="4111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DCB6B9-0D17-E26C-761C-3EF10BAED476}"/>
              </a:ext>
            </a:extLst>
          </p:cNvPr>
          <p:cNvCxnSpPr/>
          <p:nvPr/>
        </p:nvCxnSpPr>
        <p:spPr bwMode="auto">
          <a:xfrm rot="16200000" flipH="1">
            <a:off x="4137818" y="3939382"/>
            <a:ext cx="4111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71F9EC-7622-CA06-EFB7-F788A017EA82}"/>
              </a:ext>
            </a:extLst>
          </p:cNvPr>
          <p:cNvSpPr txBox="1"/>
          <p:nvPr/>
        </p:nvSpPr>
        <p:spPr bwMode="auto">
          <a:xfrm>
            <a:off x="3962400" y="2895600"/>
            <a:ext cx="6762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4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7794D-4165-7A3E-95E5-A6FF961BE7D2}"/>
              </a:ext>
            </a:extLst>
          </p:cNvPr>
          <p:cNvSpPr txBox="1"/>
          <p:nvPr/>
        </p:nvSpPr>
        <p:spPr bwMode="auto">
          <a:xfrm>
            <a:off x="3962400" y="4038600"/>
            <a:ext cx="5667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sz="4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DF0F3-6495-97F8-8E32-D341663F46F6}"/>
              </a:ext>
            </a:extLst>
          </p:cNvPr>
          <p:cNvSpPr txBox="1"/>
          <p:nvPr/>
        </p:nvSpPr>
        <p:spPr bwMode="auto">
          <a:xfrm>
            <a:off x="4953000" y="4114800"/>
            <a:ext cx="13985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4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182DA1-19FB-E58C-D367-76CB68761E62}"/>
              </a:ext>
            </a:extLst>
          </p:cNvPr>
          <p:cNvCxnSpPr/>
          <p:nvPr/>
        </p:nvCxnSpPr>
        <p:spPr bwMode="auto">
          <a:xfrm>
            <a:off x="4572000" y="4495800"/>
            <a:ext cx="381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24468E16-03B1-47C3-C4F4-C3C2679A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"/>
            <a:ext cx="9601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8CE534-4DB5-24F1-7EBD-E71A50B310F2}"/>
              </a:ext>
            </a:extLst>
          </p:cNvPr>
          <p:cNvSpPr/>
          <p:nvPr/>
        </p:nvSpPr>
        <p:spPr>
          <a:xfrm>
            <a:off x="228600" y="228600"/>
            <a:ext cx="3946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OKSIDATIVNA DEZAMINACIJA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4620A-FE5C-2D94-D409-CDD6A5AE8378}"/>
              </a:ext>
            </a:extLst>
          </p:cNvPr>
          <p:cNvSpPr/>
          <p:nvPr/>
        </p:nvSpPr>
        <p:spPr>
          <a:xfrm>
            <a:off x="914400" y="914400"/>
            <a:ext cx="50355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Reakciju katalizuje </a:t>
            </a:r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 dehidrogenaza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8324E8-CF0F-7F2B-E1A6-D09A33F464AC}"/>
              </a:ext>
            </a:extLst>
          </p:cNvPr>
          <p:cNvCxnSpPr/>
          <p:nvPr/>
        </p:nvCxnSpPr>
        <p:spPr bwMode="auto">
          <a:xfrm rot="16200000" flipH="1">
            <a:off x="2575718" y="19962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6CB6B2-3463-25E4-6D4A-57BACE245134}"/>
              </a:ext>
            </a:extLst>
          </p:cNvPr>
          <p:cNvSpPr txBox="1"/>
          <p:nvPr/>
        </p:nvSpPr>
        <p:spPr bwMode="auto">
          <a:xfrm>
            <a:off x="838200" y="2057400"/>
            <a:ext cx="2855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5AD3-0D1C-58AC-3C0A-555C243F8C57}"/>
              </a:ext>
            </a:extLst>
          </p:cNvPr>
          <p:cNvSpPr txBox="1"/>
          <p:nvPr/>
        </p:nvSpPr>
        <p:spPr bwMode="auto">
          <a:xfrm>
            <a:off x="2514600" y="16002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664C5-B549-B518-F69E-75AF34B678C5}"/>
              </a:ext>
            </a:extLst>
          </p:cNvPr>
          <p:cNvSpPr txBox="1"/>
          <p:nvPr/>
        </p:nvSpPr>
        <p:spPr>
          <a:xfrm>
            <a:off x="3733800" y="20574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221D0-6F43-6BF0-5A15-729932F0CF8F}"/>
              </a:ext>
            </a:extLst>
          </p:cNvPr>
          <p:cNvCxnSpPr/>
          <p:nvPr/>
        </p:nvCxnSpPr>
        <p:spPr>
          <a:xfrm rot="5400000">
            <a:off x="1791494" y="3466306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616FD00A-B05F-EE31-F397-DD9173383C3B}"/>
              </a:ext>
            </a:extLst>
          </p:cNvPr>
          <p:cNvSpPr/>
          <p:nvPr/>
        </p:nvSpPr>
        <p:spPr>
          <a:xfrm rot="10800000">
            <a:off x="2667000" y="3048000"/>
            <a:ext cx="1219200" cy="838200"/>
          </a:xfrm>
          <a:prstGeom prst="arc">
            <a:avLst>
              <a:gd name="adj1" fmla="val 16218716"/>
              <a:gd name="adj2" fmla="val 29767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294C5-0376-9654-B35D-D0989164642F}"/>
              </a:ext>
            </a:extLst>
          </p:cNvPr>
          <p:cNvSpPr txBox="1"/>
          <p:nvPr/>
        </p:nvSpPr>
        <p:spPr>
          <a:xfrm>
            <a:off x="990600" y="28194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NAD(P)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CA7D5-EA45-9B75-6D54-CC2D7BCB80FE}"/>
              </a:ext>
            </a:extLst>
          </p:cNvPr>
          <p:cNvSpPr txBox="1"/>
          <p:nvPr/>
        </p:nvSpPr>
        <p:spPr>
          <a:xfrm>
            <a:off x="457200" y="36576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NAD(P)H+H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AB7FC5-1A95-E6AD-FDA3-D91962DC9C1B}"/>
              </a:ext>
            </a:extLst>
          </p:cNvPr>
          <p:cNvCxnSpPr/>
          <p:nvPr/>
        </p:nvCxnSpPr>
        <p:spPr bwMode="auto">
          <a:xfrm rot="16200000" flipH="1">
            <a:off x="2499518" y="48918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11C2F4-E1E2-433A-B8C5-B38D0D4A4604}"/>
              </a:ext>
            </a:extLst>
          </p:cNvPr>
          <p:cNvSpPr txBox="1"/>
          <p:nvPr/>
        </p:nvSpPr>
        <p:spPr bwMode="auto">
          <a:xfrm>
            <a:off x="762000" y="4953000"/>
            <a:ext cx="2708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-C-COO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1CCC9-6CDE-8998-04FD-E0802040BB54}"/>
              </a:ext>
            </a:extLst>
          </p:cNvPr>
          <p:cNvSpPr txBox="1"/>
          <p:nvPr/>
        </p:nvSpPr>
        <p:spPr>
          <a:xfrm>
            <a:off x="3657600" y="4953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ketoglutarat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731ECB-D2BC-BB16-E521-3D411C914B59}"/>
              </a:ext>
            </a:extLst>
          </p:cNvPr>
          <p:cNvCxnSpPr/>
          <p:nvPr/>
        </p:nvCxnSpPr>
        <p:spPr bwMode="auto">
          <a:xfrm rot="16200000" flipH="1">
            <a:off x="2575718" y="4891882"/>
            <a:ext cx="1825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0D6803-2A81-00C3-925A-ADE59111B9F8}"/>
              </a:ext>
            </a:extLst>
          </p:cNvPr>
          <p:cNvSpPr txBox="1"/>
          <p:nvPr/>
        </p:nvSpPr>
        <p:spPr bwMode="auto">
          <a:xfrm>
            <a:off x="2438400" y="4419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5CA421B-E30E-C885-DB9B-18ABCC511E2A}"/>
              </a:ext>
            </a:extLst>
          </p:cNvPr>
          <p:cNvSpPr/>
          <p:nvPr/>
        </p:nvSpPr>
        <p:spPr>
          <a:xfrm rot="10800000">
            <a:off x="1371600" y="2971800"/>
            <a:ext cx="1295400" cy="838200"/>
          </a:xfrm>
          <a:prstGeom prst="arc">
            <a:avLst>
              <a:gd name="adj1" fmla="val 54867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2ED45B-C76A-5551-E77E-3B2AAC22D0C1}"/>
              </a:ext>
            </a:extLst>
          </p:cNvPr>
          <p:cNvSpPr txBox="1"/>
          <p:nvPr/>
        </p:nvSpPr>
        <p:spPr bwMode="auto">
          <a:xfrm>
            <a:off x="3200400" y="3733800"/>
            <a:ext cx="739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ABF45E-B475-85F0-15A7-662F0BCC8DCF}"/>
              </a:ext>
            </a:extLst>
          </p:cNvPr>
          <p:cNvCxnSpPr/>
          <p:nvPr/>
        </p:nvCxnSpPr>
        <p:spPr>
          <a:xfrm>
            <a:off x="3962400" y="3962400"/>
            <a:ext cx="12954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B00263-021B-A27B-4AF2-3BEF66E9D286}"/>
              </a:ext>
            </a:extLst>
          </p:cNvPr>
          <p:cNvSpPr txBox="1"/>
          <p:nvPr/>
        </p:nvSpPr>
        <p:spPr>
          <a:xfrm>
            <a:off x="5257800" y="37338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 UREJE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93296D10-D036-795A-ECA4-09E34F7D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444">
            <a:off x="-3176588" y="-4859338"/>
            <a:ext cx="9601201" cy="112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D3522F-EBC2-792D-609C-AC1D2D2E7169}"/>
              </a:ext>
            </a:extLst>
          </p:cNvPr>
          <p:cNvSpPr txBox="1"/>
          <p:nvPr/>
        </p:nvSpPr>
        <p:spPr bwMode="auto">
          <a:xfrm>
            <a:off x="1752600" y="0"/>
            <a:ext cx="615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1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B2EFB4-E89C-28AD-E8CB-2EEA34002B2A}"/>
              </a:ext>
            </a:extLst>
          </p:cNvPr>
          <p:cNvCxnSpPr/>
          <p:nvPr/>
        </p:nvCxnSpPr>
        <p:spPr>
          <a:xfrm rot="5400000">
            <a:off x="1258094" y="1180306"/>
            <a:ext cx="1600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6B7656-5866-726A-2936-E8A9A53A6EC6}"/>
              </a:ext>
            </a:extLst>
          </p:cNvPr>
          <p:cNvSpPr txBox="1"/>
          <p:nvPr/>
        </p:nvSpPr>
        <p:spPr>
          <a:xfrm>
            <a:off x="533400" y="3810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HCO</a:t>
            </a:r>
            <a:r>
              <a:rPr lang="sr-Latn-RS" sz="1400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D6FB7CE-9F54-081E-05CE-8F042F33EC1D}"/>
              </a:ext>
            </a:extLst>
          </p:cNvPr>
          <p:cNvSpPr/>
          <p:nvPr/>
        </p:nvSpPr>
        <p:spPr>
          <a:xfrm rot="10800000">
            <a:off x="762000" y="609600"/>
            <a:ext cx="1295400" cy="838200"/>
          </a:xfrm>
          <a:prstGeom prst="arc">
            <a:avLst>
              <a:gd name="adj1" fmla="val 5486709"/>
              <a:gd name="adj2" fmla="val 10848927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05E63E7-DD93-A88B-B75C-5F0336A502A3}"/>
              </a:ext>
            </a:extLst>
          </p:cNvPr>
          <p:cNvSpPr/>
          <p:nvPr/>
        </p:nvSpPr>
        <p:spPr>
          <a:xfrm rot="10800000">
            <a:off x="762000" y="1143000"/>
            <a:ext cx="1295400" cy="609600"/>
          </a:xfrm>
          <a:prstGeom prst="arc">
            <a:avLst>
              <a:gd name="adj1" fmla="val 54867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CEB9C-183A-3F5E-1A76-D19A4766ACE1}"/>
              </a:ext>
            </a:extLst>
          </p:cNvPr>
          <p:cNvSpPr txBox="1"/>
          <p:nvPr/>
        </p:nvSpPr>
        <p:spPr>
          <a:xfrm>
            <a:off x="533400" y="990600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AT</a:t>
            </a:r>
            <a:r>
              <a:rPr lang="sr-Latn-RS" sz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</a:t>
            </a:r>
            <a:endParaRPr lang="sr-Latn-RS" sz="1400" baseline="30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804F7-5C44-2C27-1E3A-348B026417B1}"/>
              </a:ext>
            </a:extLst>
          </p:cNvPr>
          <p:cNvSpPr txBox="1"/>
          <p:nvPr/>
        </p:nvSpPr>
        <p:spPr>
          <a:xfrm>
            <a:off x="0" y="1600200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ADP + Pi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FE667A-1064-483C-F135-5225593D3C3C}"/>
              </a:ext>
            </a:extLst>
          </p:cNvPr>
          <p:cNvSpPr txBox="1"/>
          <p:nvPr/>
        </p:nvSpPr>
        <p:spPr>
          <a:xfrm>
            <a:off x="2057400" y="9906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fosfat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sintetaza 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0FDDC3-1590-2496-62B4-F98D1D75DBA8}"/>
              </a:ext>
            </a:extLst>
          </p:cNvPr>
          <p:cNvSpPr txBox="1"/>
          <p:nvPr/>
        </p:nvSpPr>
        <p:spPr>
          <a:xfrm>
            <a:off x="1066800" y="297180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fosfat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3CC8E9-55FC-F9B6-D91E-48B379014398}"/>
              </a:ext>
            </a:extLst>
          </p:cNvPr>
          <p:cNvSpPr txBox="1"/>
          <p:nvPr/>
        </p:nvSpPr>
        <p:spPr>
          <a:xfrm>
            <a:off x="685800" y="5410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6D9BE45B-1E94-B833-2DE4-AD01A8E8AF84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2397125" cy="765175"/>
            <a:chOff x="4038600" y="3124200"/>
            <a:chExt cx="2397899" cy="76497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60C0836-3151-1B03-6EAC-DF1857286F6F}"/>
                </a:ext>
              </a:extLst>
            </p:cNvPr>
            <p:cNvCxnSpPr/>
            <p:nvPr/>
          </p:nvCxnSpPr>
          <p:spPr bwMode="auto">
            <a:xfrm rot="16200000" flipH="1">
              <a:off x="5548058" y="3520180"/>
              <a:ext cx="1825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CFD7E-E7BB-10B7-5D4A-F8D427592C32}"/>
                </a:ext>
              </a:extLst>
            </p:cNvPr>
            <p:cNvSpPr txBox="1"/>
            <p:nvPr/>
          </p:nvSpPr>
          <p:spPr bwMode="auto">
            <a:xfrm>
              <a:off x="4419723" y="3581282"/>
              <a:ext cx="2016776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-(CH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)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484896-E583-5A6A-52C5-7AB3CA43446E}"/>
                </a:ext>
              </a:extLst>
            </p:cNvPr>
            <p:cNvSpPr txBox="1"/>
            <p:nvPr/>
          </p:nvSpPr>
          <p:spPr bwMode="auto">
            <a:xfrm>
              <a:off x="5486867" y="3124200"/>
              <a:ext cx="595505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195ED6-CA12-F1C2-7FE7-1CE051D16163}"/>
                </a:ext>
              </a:extLst>
            </p:cNvPr>
            <p:cNvSpPr txBox="1"/>
            <p:nvPr/>
          </p:nvSpPr>
          <p:spPr bwMode="auto">
            <a:xfrm>
              <a:off x="4038600" y="3581282"/>
              <a:ext cx="597093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5" name="Group 41">
            <a:extLst>
              <a:ext uri="{FF2B5EF4-FFF2-40B4-BE49-F238E27FC236}">
                <a16:creationId xmlns:a16="http://schemas.microsoft.com/office/drawing/2014/main" id="{B6FFEDEA-5BFE-04AB-9A17-53F40D624BB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048000"/>
            <a:ext cx="2936875" cy="765175"/>
            <a:chOff x="4114800" y="4953000"/>
            <a:chExt cx="2936508" cy="764977"/>
          </a:xfrm>
        </p:grpSpPr>
        <p:grpSp>
          <p:nvGrpSpPr>
            <p:cNvPr id="4127" name="Group 32">
              <a:extLst>
                <a:ext uri="{FF2B5EF4-FFF2-40B4-BE49-F238E27FC236}">
                  <a16:creationId xmlns:a16="http://schemas.microsoft.com/office/drawing/2014/main" id="{1689E821-C8C8-BCCD-199F-6AA866C174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4953000"/>
              <a:ext cx="2936508" cy="764977"/>
              <a:chOff x="4038600" y="3124200"/>
              <a:chExt cx="2936508" cy="76497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7EFF8D0-ABE5-E60E-AAF8-87946FE79349}"/>
                  </a:ext>
                </a:extLst>
              </p:cNvPr>
              <p:cNvCxnSpPr/>
              <p:nvPr/>
            </p:nvCxnSpPr>
            <p:spPr bwMode="auto">
              <a:xfrm rot="16200000" flipH="1">
                <a:off x="6080675" y="3520180"/>
                <a:ext cx="1825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C60E75-3680-853E-632D-832DCCC9BB8B}"/>
                  </a:ext>
                </a:extLst>
              </p:cNvPr>
              <p:cNvSpPr txBox="1"/>
              <p:nvPr/>
            </p:nvSpPr>
            <p:spPr bwMode="auto">
              <a:xfrm>
                <a:off x="4419552" y="3581282"/>
                <a:ext cx="2555556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-NH-(CH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2AB1F8-8515-C151-5103-A46D3752CDCD}"/>
                  </a:ext>
                </a:extLst>
              </p:cNvPr>
              <p:cNvSpPr txBox="1"/>
              <p:nvPr/>
            </p:nvSpPr>
            <p:spPr bwMode="auto">
              <a:xfrm>
                <a:off x="6019552" y="3124200"/>
                <a:ext cx="596825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ACF757-AC5B-8B4D-D3F7-F120FBA77B9F}"/>
                  </a:ext>
                </a:extLst>
              </p:cNvPr>
              <p:cNvSpPr txBox="1"/>
              <p:nvPr/>
            </p:nvSpPr>
            <p:spPr bwMode="auto">
              <a:xfrm>
                <a:off x="4038600" y="3581282"/>
                <a:ext cx="539683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55C718-7176-B8EB-8C01-DB6671E0B8A1}"/>
                </a:ext>
              </a:extLst>
            </p:cNvPr>
            <p:cNvSpPr txBox="1"/>
            <p:nvPr/>
          </p:nvSpPr>
          <p:spPr bwMode="auto">
            <a:xfrm>
              <a:off x="4571943" y="5105361"/>
              <a:ext cx="326984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C494FC-E56E-CF66-9D53-82BA89B64DC3}"/>
                </a:ext>
              </a:extLst>
            </p:cNvPr>
            <p:cNvSpPr txBox="1"/>
            <p:nvPr/>
          </p:nvSpPr>
          <p:spPr bwMode="auto">
            <a:xfrm rot="16200000">
              <a:off x="4587834" y="5241830"/>
              <a:ext cx="276154" cy="307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B422DE9-D94B-59AC-4CD8-85B6EBF68060}"/>
              </a:ext>
            </a:extLst>
          </p:cNvPr>
          <p:cNvSpPr txBox="1"/>
          <p:nvPr/>
        </p:nvSpPr>
        <p:spPr>
          <a:xfrm>
            <a:off x="4267200" y="3886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FEEC213-8B62-7CBB-CFE9-A3D195528C70}"/>
              </a:ext>
            </a:extLst>
          </p:cNvPr>
          <p:cNvSpPr/>
          <p:nvPr/>
        </p:nvSpPr>
        <p:spPr>
          <a:xfrm rot="10800000">
            <a:off x="1219200" y="3657600"/>
            <a:ext cx="3200400" cy="1524000"/>
          </a:xfrm>
          <a:prstGeom prst="arc">
            <a:avLst>
              <a:gd name="adj1" fmla="val 21111579"/>
              <a:gd name="adj2" fmla="val 758792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5DEE8D45-F4E7-BB67-5DB4-9E3F5D281D1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81200"/>
            <a:ext cx="1416050" cy="1069975"/>
            <a:chOff x="1143000" y="1981200"/>
            <a:chExt cx="1416050" cy="1069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8A301D-5388-B2C1-6E4F-44A07B4D2D32}"/>
                </a:ext>
              </a:extLst>
            </p:cNvPr>
            <p:cNvSpPr txBox="1"/>
            <p:nvPr/>
          </p:nvSpPr>
          <p:spPr bwMode="auto">
            <a:xfrm>
              <a:off x="1143000" y="2286000"/>
              <a:ext cx="14160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O-P-O</a:t>
              </a:r>
              <a:r>
                <a:rPr lang="sr-Latn-RS" sz="1400" baseline="30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261CFC-06D0-B622-31F2-FDE9EBEF7B00}"/>
                </a:ext>
              </a:extLst>
            </p:cNvPr>
            <p:cNvSpPr txBox="1"/>
            <p:nvPr/>
          </p:nvSpPr>
          <p:spPr bwMode="auto">
            <a:xfrm>
              <a:off x="1981200" y="1981200"/>
              <a:ext cx="3270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A701682-2767-AF41-C8F4-93CF9212E4D4}"/>
                </a:ext>
              </a:extLst>
            </p:cNvPr>
            <p:cNvCxnSpPr/>
            <p:nvPr/>
          </p:nvCxnSpPr>
          <p:spPr bwMode="auto">
            <a:xfrm rot="16200000" flipH="1">
              <a:off x="2042318" y="2682082"/>
              <a:ext cx="1825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8414BB-3F89-AA44-6BDC-ECD9912EFDEA}"/>
                </a:ext>
              </a:extLst>
            </p:cNvPr>
            <p:cNvSpPr/>
            <p:nvPr/>
          </p:nvSpPr>
          <p:spPr>
            <a:xfrm>
              <a:off x="1981200" y="2743200"/>
              <a:ext cx="376238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sr-Latn-RS" sz="1400" baseline="30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dirty="0">
                <a:solidFill>
                  <a:srgbClr val="00B0F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8D7294-09AD-8185-20F7-BEAC08245E53}"/>
                </a:ext>
              </a:extLst>
            </p:cNvPr>
            <p:cNvSpPr txBox="1"/>
            <p:nvPr/>
          </p:nvSpPr>
          <p:spPr bwMode="auto">
            <a:xfrm>
              <a:off x="1600200" y="1981200"/>
              <a:ext cx="3270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075658-70C5-69DB-2200-B280CFF4E6CF}"/>
                </a:ext>
              </a:extLst>
            </p:cNvPr>
            <p:cNvSpPr txBox="1"/>
            <p:nvPr/>
          </p:nvSpPr>
          <p:spPr bwMode="auto">
            <a:xfrm rot="16200000">
              <a:off x="1997075" y="2117725"/>
              <a:ext cx="2762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DEB001-5CB2-895D-0A10-C60893B1EC89}"/>
                </a:ext>
              </a:extLst>
            </p:cNvPr>
            <p:cNvSpPr txBox="1"/>
            <p:nvPr/>
          </p:nvSpPr>
          <p:spPr bwMode="auto">
            <a:xfrm rot="16200000">
              <a:off x="1616075" y="2117725"/>
              <a:ext cx="2762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48" name="Arc 47">
            <a:extLst>
              <a:ext uri="{FF2B5EF4-FFF2-40B4-BE49-F238E27FC236}">
                <a16:creationId xmlns:a16="http://schemas.microsoft.com/office/drawing/2014/main" id="{9CC1DEE0-1A50-8438-C8DE-8E3240ACF81F}"/>
              </a:ext>
            </a:extLst>
          </p:cNvPr>
          <p:cNvSpPr/>
          <p:nvPr/>
        </p:nvSpPr>
        <p:spPr>
          <a:xfrm rot="10800000">
            <a:off x="1981200" y="2971800"/>
            <a:ext cx="1219200" cy="685800"/>
          </a:xfrm>
          <a:prstGeom prst="arc">
            <a:avLst>
              <a:gd name="adj1" fmla="val 16218716"/>
              <a:gd name="adj2" fmla="val 297677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6297AF5A-7E92-E54F-7EC1-7B5A3F0A44A6}"/>
              </a:ext>
            </a:extLst>
          </p:cNvPr>
          <p:cNvSpPr/>
          <p:nvPr/>
        </p:nvSpPr>
        <p:spPr>
          <a:xfrm rot="10800000">
            <a:off x="4648200" y="3657600"/>
            <a:ext cx="3200400" cy="1524000"/>
          </a:xfrm>
          <a:prstGeom prst="arc">
            <a:avLst>
              <a:gd name="adj1" fmla="val 5281434"/>
              <a:gd name="adj2" fmla="val 11643163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D821CB-C458-66EE-8BB4-C77F044C409B}"/>
              </a:ext>
            </a:extLst>
          </p:cNvPr>
          <p:cNvSpPr txBox="1"/>
          <p:nvPr/>
        </p:nvSpPr>
        <p:spPr>
          <a:xfrm>
            <a:off x="1524000" y="3886200"/>
            <a:ext cx="182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transkarbamilaza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D0F2EA-BC93-11F3-D3E6-018AD7AE1FBB}"/>
              </a:ext>
            </a:extLst>
          </p:cNvPr>
          <p:cNvSpPr txBox="1"/>
          <p:nvPr/>
        </p:nvSpPr>
        <p:spPr>
          <a:xfrm>
            <a:off x="7010400" y="48006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E90579C6-B034-8A8C-C5C8-B698A3CBA818}"/>
              </a:ext>
            </a:extLst>
          </p:cNvPr>
          <p:cNvSpPr/>
          <p:nvPr/>
        </p:nvSpPr>
        <p:spPr>
          <a:xfrm rot="10800000">
            <a:off x="1981200" y="3657600"/>
            <a:ext cx="1219200" cy="685800"/>
          </a:xfrm>
          <a:prstGeom prst="arc">
            <a:avLst>
              <a:gd name="adj1" fmla="val 5288915"/>
              <a:gd name="adj2" fmla="val 10588805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3FDCB2-F9B5-D815-7B6E-E0460261E40D}"/>
              </a:ext>
            </a:extLst>
          </p:cNvPr>
          <p:cNvSpPr/>
          <p:nvPr/>
        </p:nvSpPr>
        <p:spPr>
          <a:xfrm>
            <a:off x="3124200" y="3962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24" grpId="0"/>
      <p:bldP spid="26" grpId="0"/>
      <p:bldP spid="43" grpId="0"/>
      <p:bldP spid="44" grpId="0" animBg="1"/>
      <p:bldP spid="48" grpId="0" animBg="1"/>
      <p:bldP spid="49" grpId="0" animBg="1"/>
      <p:bldP spid="50" grpId="0"/>
      <p:bldP spid="39" grpId="0"/>
      <p:bldP spid="40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9EB8638D-A7EF-3606-10E0-2404FD65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5391">
            <a:off x="-723900" y="-65088"/>
            <a:ext cx="4478338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B0927575-32BF-E172-BE61-6C19E13A4987}"/>
              </a:ext>
            </a:extLst>
          </p:cNvPr>
          <p:cNvSpPr/>
          <p:nvPr/>
        </p:nvSpPr>
        <p:spPr>
          <a:xfrm>
            <a:off x="990600" y="5791200"/>
            <a:ext cx="1981200" cy="76200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EE51A42-FB9F-2E09-6501-ED41E2281BF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52400"/>
            <a:ext cx="2936875" cy="765175"/>
            <a:chOff x="4114800" y="4953000"/>
            <a:chExt cx="2936508" cy="764977"/>
          </a:xfrm>
        </p:grpSpPr>
        <p:grpSp>
          <p:nvGrpSpPr>
            <p:cNvPr id="5188" name="Group 32">
              <a:extLst>
                <a:ext uri="{FF2B5EF4-FFF2-40B4-BE49-F238E27FC236}">
                  <a16:creationId xmlns:a16="http://schemas.microsoft.com/office/drawing/2014/main" id="{FAC1F978-F3F5-19D6-BC0A-6A7FF1426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4953000"/>
              <a:ext cx="2936508" cy="764977"/>
              <a:chOff x="4038600" y="3124200"/>
              <a:chExt cx="2936508" cy="76497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FD4FF6E-B048-AD16-686E-91753B8C3015}"/>
                  </a:ext>
                </a:extLst>
              </p:cNvPr>
              <p:cNvCxnSpPr/>
              <p:nvPr/>
            </p:nvCxnSpPr>
            <p:spPr bwMode="auto">
              <a:xfrm rot="16200000" flipH="1">
                <a:off x="6080675" y="3520180"/>
                <a:ext cx="1825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494DCE-ED94-1D0F-14A9-1A2E09D4940B}"/>
                  </a:ext>
                </a:extLst>
              </p:cNvPr>
              <p:cNvSpPr txBox="1"/>
              <p:nvPr/>
            </p:nvSpPr>
            <p:spPr bwMode="auto">
              <a:xfrm>
                <a:off x="4419552" y="3581282"/>
                <a:ext cx="2555556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-NH-(CH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F1925B-1407-3993-6153-E6DB9902B048}"/>
                  </a:ext>
                </a:extLst>
              </p:cNvPr>
              <p:cNvSpPr txBox="1"/>
              <p:nvPr/>
            </p:nvSpPr>
            <p:spPr bwMode="auto">
              <a:xfrm>
                <a:off x="6019552" y="3124200"/>
                <a:ext cx="596825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F8CE14-D0BD-D3AA-B9A1-314D874C4C8F}"/>
                  </a:ext>
                </a:extLst>
              </p:cNvPr>
              <p:cNvSpPr txBox="1"/>
              <p:nvPr/>
            </p:nvSpPr>
            <p:spPr bwMode="auto">
              <a:xfrm>
                <a:off x="4038600" y="3581282"/>
                <a:ext cx="539683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9B397A-505C-B178-AD9B-5B4C2E9383A7}"/>
                </a:ext>
              </a:extLst>
            </p:cNvPr>
            <p:cNvSpPr txBox="1"/>
            <p:nvPr/>
          </p:nvSpPr>
          <p:spPr bwMode="auto">
            <a:xfrm>
              <a:off x="4571943" y="5105361"/>
              <a:ext cx="326984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9498E0-FB4C-4375-BBEF-C06376622079}"/>
                </a:ext>
              </a:extLst>
            </p:cNvPr>
            <p:cNvSpPr txBox="1"/>
            <p:nvPr/>
          </p:nvSpPr>
          <p:spPr bwMode="auto">
            <a:xfrm rot="16200000">
              <a:off x="4587834" y="5241830"/>
              <a:ext cx="276154" cy="307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D965E9-16E6-1E4E-1828-8880D1E10DC2}"/>
              </a:ext>
            </a:extLst>
          </p:cNvPr>
          <p:cNvSpPr txBox="1"/>
          <p:nvPr/>
        </p:nvSpPr>
        <p:spPr>
          <a:xfrm>
            <a:off x="2362200" y="9906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4CAAD-042E-28B5-D140-773833BABA8B}"/>
              </a:ext>
            </a:extLst>
          </p:cNvPr>
          <p:cNvSpPr txBox="1"/>
          <p:nvPr/>
        </p:nvSpPr>
        <p:spPr>
          <a:xfrm>
            <a:off x="7772400" y="685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13ABEAC6-8D95-9ED9-0E9B-75D7FCF45AF1}"/>
              </a:ext>
            </a:extLst>
          </p:cNvPr>
          <p:cNvGrpSpPr>
            <a:grpSpLocks/>
          </p:cNvGrpSpPr>
          <p:nvPr/>
        </p:nvGrpSpPr>
        <p:grpSpPr bwMode="auto">
          <a:xfrm>
            <a:off x="7258050" y="0"/>
            <a:ext cx="1885950" cy="688975"/>
            <a:chOff x="4419600" y="3200400"/>
            <a:chExt cx="1885453" cy="6887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6C68BB-63FA-4EE8-C1EE-2E53B07979FC}"/>
                </a:ext>
              </a:extLst>
            </p:cNvPr>
            <p:cNvCxnSpPr/>
            <p:nvPr/>
          </p:nvCxnSpPr>
          <p:spPr bwMode="auto">
            <a:xfrm rot="16200000" flipH="1">
              <a:off x="5394863" y="3520190"/>
              <a:ext cx="18251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A9052D-DBE1-CF1E-0AD5-E714239715E0}"/>
                </a:ext>
              </a:extLst>
            </p:cNvPr>
            <p:cNvSpPr txBox="1"/>
            <p:nvPr/>
          </p:nvSpPr>
          <p:spPr bwMode="auto">
            <a:xfrm>
              <a:off x="4419600" y="3581291"/>
              <a:ext cx="1885453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0D135-5812-E79B-2D25-E446595ADEDF}"/>
                </a:ext>
              </a:extLst>
            </p:cNvPr>
            <p:cNvSpPr txBox="1"/>
            <p:nvPr/>
          </p:nvSpPr>
          <p:spPr bwMode="auto">
            <a:xfrm>
              <a:off x="5314714" y="3200400"/>
              <a:ext cx="596743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B214CBD7-4956-06D7-84C0-80C01D8539EC}"/>
              </a:ext>
            </a:extLst>
          </p:cNvPr>
          <p:cNvSpPr/>
          <p:nvPr/>
        </p:nvSpPr>
        <p:spPr>
          <a:xfrm rot="10800000">
            <a:off x="6858000" y="304800"/>
            <a:ext cx="1295400" cy="838200"/>
          </a:xfrm>
          <a:prstGeom prst="arc">
            <a:avLst>
              <a:gd name="adj1" fmla="val 21073382"/>
              <a:gd name="adj2" fmla="val 7407164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pSp>
        <p:nvGrpSpPr>
          <p:cNvPr id="12" name="Group 32">
            <a:extLst>
              <a:ext uri="{FF2B5EF4-FFF2-40B4-BE49-F238E27FC236}">
                <a16:creationId xmlns:a16="http://schemas.microsoft.com/office/drawing/2014/main" id="{B54FAD94-27FA-5D2D-FE15-2E4D99C9FC74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1447800"/>
            <a:ext cx="3394075" cy="1222375"/>
            <a:chOff x="2971800" y="3048000"/>
            <a:chExt cx="3393708" cy="1222177"/>
          </a:xfrm>
        </p:grpSpPr>
        <p:grpSp>
          <p:nvGrpSpPr>
            <p:cNvPr id="5176" name="Group 32">
              <a:extLst>
                <a:ext uri="{FF2B5EF4-FFF2-40B4-BE49-F238E27FC236}">
                  <a16:creationId xmlns:a16="http://schemas.microsoft.com/office/drawing/2014/main" id="{D90AE2E3-1173-3F0B-E131-AE90396E9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8951" y="3505126"/>
              <a:ext cx="2936557" cy="765051"/>
              <a:chOff x="4038551" y="3124126"/>
              <a:chExt cx="2936557" cy="76505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955F17-755C-CE24-8023-D08CDC8937D2}"/>
                  </a:ext>
                </a:extLst>
              </p:cNvPr>
              <p:cNvCxnSpPr/>
              <p:nvPr/>
            </p:nvCxnSpPr>
            <p:spPr bwMode="auto">
              <a:xfrm rot="16200000" flipH="1">
                <a:off x="6045732" y="3520144"/>
                <a:ext cx="18253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99B37C-783B-68A3-0548-1FC9887C9C52}"/>
                  </a:ext>
                </a:extLst>
              </p:cNvPr>
              <p:cNvSpPr txBox="1"/>
              <p:nvPr/>
            </p:nvSpPr>
            <p:spPr bwMode="auto">
              <a:xfrm>
                <a:off x="4419510" y="3581252"/>
                <a:ext cx="2555598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-NH-(CH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38321F-0A18-3C3B-B80D-782099E8945D}"/>
                  </a:ext>
                </a:extLst>
              </p:cNvPr>
              <p:cNvSpPr txBox="1"/>
              <p:nvPr/>
            </p:nvSpPr>
            <p:spPr bwMode="auto">
              <a:xfrm>
                <a:off x="5984615" y="3124126"/>
                <a:ext cx="596835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4540E4-12AA-FC5B-DA66-20738D3F7F73}"/>
                  </a:ext>
                </a:extLst>
              </p:cNvPr>
              <p:cNvSpPr txBox="1"/>
              <p:nvPr/>
            </p:nvSpPr>
            <p:spPr bwMode="auto">
              <a:xfrm>
                <a:off x="4038551" y="3581252"/>
                <a:ext cx="539692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7806B2-1C15-BF4C-4240-F6378E261F6A}"/>
                </a:ext>
              </a:extLst>
            </p:cNvPr>
            <p:cNvCxnSpPr/>
            <p:nvPr/>
          </p:nvCxnSpPr>
          <p:spPr bwMode="auto">
            <a:xfrm rot="16200000" flipH="1">
              <a:off x="3947217" y="3901144"/>
              <a:ext cx="1825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D450E1-2A40-DCBB-AB29-B6EEB50C0E1B}"/>
                </a:ext>
              </a:extLst>
            </p:cNvPr>
            <p:cNvSpPr txBox="1"/>
            <p:nvPr/>
          </p:nvSpPr>
          <p:spPr bwMode="auto">
            <a:xfrm>
              <a:off x="2971800" y="3048000"/>
              <a:ext cx="1885746" cy="307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3BDF85-22D8-78ED-03A2-A37A1AE69944}"/>
                </a:ext>
              </a:extLst>
            </p:cNvPr>
            <p:cNvSpPr txBox="1"/>
            <p:nvPr/>
          </p:nvSpPr>
          <p:spPr bwMode="auto">
            <a:xfrm>
              <a:off x="3886101" y="3505126"/>
              <a:ext cx="468262" cy="307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892925-4AD9-410A-0B65-CFA4F40789CC}"/>
                </a:ext>
              </a:extLst>
            </p:cNvPr>
            <p:cNvCxnSpPr/>
            <p:nvPr/>
          </p:nvCxnSpPr>
          <p:spPr bwMode="auto">
            <a:xfrm rot="16200000" flipH="1">
              <a:off x="3947217" y="3444018"/>
              <a:ext cx="1825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0F41D77-A331-EE77-4C7C-B111B92918E6}"/>
              </a:ext>
            </a:extLst>
          </p:cNvPr>
          <p:cNvSpPr txBox="1"/>
          <p:nvPr/>
        </p:nvSpPr>
        <p:spPr>
          <a:xfrm>
            <a:off x="7010400" y="27432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Argininosukcinat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676A773E-1825-2CE4-EF30-336CCAEF0869}"/>
              </a:ext>
            </a:extLst>
          </p:cNvPr>
          <p:cNvSpPr/>
          <p:nvPr/>
        </p:nvSpPr>
        <p:spPr>
          <a:xfrm rot="10800000">
            <a:off x="4953000" y="381000"/>
            <a:ext cx="838200" cy="762000"/>
          </a:xfrm>
          <a:prstGeom prst="arc">
            <a:avLst>
              <a:gd name="adj1" fmla="val 2462123"/>
              <a:gd name="adj2" fmla="val 15018687"/>
            </a:avLst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C6CCB6-EA22-507E-CE59-CE2EE35F5CEB}"/>
              </a:ext>
            </a:extLst>
          </p:cNvPr>
          <p:cNvSpPr txBox="1"/>
          <p:nvPr/>
        </p:nvSpPr>
        <p:spPr>
          <a:xfrm>
            <a:off x="4648200" y="457200"/>
            <a:ext cx="60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D491C4-8261-95A5-CE08-1775B8421512}"/>
              </a:ext>
            </a:extLst>
          </p:cNvPr>
          <p:cNvSpPr txBox="1"/>
          <p:nvPr/>
        </p:nvSpPr>
        <p:spPr>
          <a:xfrm>
            <a:off x="4495800" y="990600"/>
            <a:ext cx="106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AMP + PiP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FDE8C76F-C3AA-5468-A5B3-92DC6B6E2E85}"/>
              </a:ext>
            </a:extLst>
          </p:cNvPr>
          <p:cNvSpPr/>
          <p:nvPr/>
        </p:nvSpPr>
        <p:spPr>
          <a:xfrm rot="10800000">
            <a:off x="1295400" y="381000"/>
            <a:ext cx="7315200" cy="5867400"/>
          </a:xfrm>
          <a:prstGeom prst="arc">
            <a:avLst>
              <a:gd name="adj1" fmla="val 4223262"/>
              <a:gd name="adj2" fmla="val 9115990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FB379ACB-58DB-111A-7EAC-5D25394F2C96}"/>
              </a:ext>
            </a:extLst>
          </p:cNvPr>
          <p:cNvSpPr/>
          <p:nvPr/>
        </p:nvSpPr>
        <p:spPr>
          <a:xfrm rot="10800000">
            <a:off x="1066800" y="381000"/>
            <a:ext cx="7315200" cy="5867400"/>
          </a:xfrm>
          <a:prstGeom prst="arc">
            <a:avLst>
              <a:gd name="adj1" fmla="val 10694100"/>
              <a:gd name="adj2" fmla="val 12653902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4DE3DE2-90E9-C423-2EE5-864EC4F0F7A2}"/>
              </a:ext>
            </a:extLst>
          </p:cNvPr>
          <p:cNvSpPr/>
          <p:nvPr/>
        </p:nvSpPr>
        <p:spPr>
          <a:xfrm rot="10800000">
            <a:off x="1295400" y="381000"/>
            <a:ext cx="7315200" cy="5867400"/>
          </a:xfrm>
          <a:prstGeom prst="arc">
            <a:avLst>
              <a:gd name="adj1" fmla="val 14796316"/>
              <a:gd name="adj2" fmla="val 19704959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3A2E80-83A7-6919-C8EE-FC586F9F1F55}"/>
              </a:ext>
            </a:extLst>
          </p:cNvPr>
          <p:cNvSpPr txBox="1"/>
          <p:nvPr/>
        </p:nvSpPr>
        <p:spPr>
          <a:xfrm>
            <a:off x="5867400" y="59436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877CA1-CB03-4CA4-ED2E-17D43CE3E8E4}"/>
              </a:ext>
            </a:extLst>
          </p:cNvPr>
          <p:cNvSpPr txBox="1"/>
          <p:nvPr/>
        </p:nvSpPr>
        <p:spPr>
          <a:xfrm>
            <a:off x="7696200" y="5105400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Fumarat</a:t>
            </a:r>
          </a:p>
        </p:txBody>
      </p:sp>
      <p:grpSp>
        <p:nvGrpSpPr>
          <p:cNvPr id="18" name="Group 79">
            <a:extLst>
              <a:ext uri="{FF2B5EF4-FFF2-40B4-BE49-F238E27FC236}">
                <a16:creationId xmlns:a16="http://schemas.microsoft.com/office/drawing/2014/main" id="{1D535CC3-45C0-14A6-AE00-9F89933C6019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4572000"/>
            <a:ext cx="1223962" cy="581025"/>
            <a:chOff x="7919499" y="4572000"/>
            <a:chExt cx="1224501" cy="58179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4E67BF-9338-5D55-C519-E68F6EAF1AD8}"/>
                </a:ext>
              </a:extLst>
            </p:cNvPr>
            <p:cNvSpPr txBox="1"/>
            <p:nvPr/>
          </p:nvSpPr>
          <p:spPr bwMode="auto">
            <a:xfrm>
              <a:off x="7919499" y="4572000"/>
              <a:ext cx="843333" cy="276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OOC-CH</a:t>
              </a:r>
              <a:endPara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FC4611-A373-7F22-9846-6F1D22EED141}"/>
                </a:ext>
              </a:extLst>
            </p:cNvPr>
            <p:cNvSpPr/>
            <p:nvPr/>
          </p:nvSpPr>
          <p:spPr>
            <a:xfrm>
              <a:off x="8300667" y="4877206"/>
              <a:ext cx="843333" cy="27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CH-COO</a:t>
              </a:r>
              <a:r>
                <a:rPr lang="sr-Latn-R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4DF54D-67F0-B1A3-764C-222BED41E46F}"/>
                </a:ext>
              </a:extLst>
            </p:cNvPr>
            <p:cNvSpPr/>
            <p:nvPr/>
          </p:nvSpPr>
          <p:spPr>
            <a:xfrm rot="5400000">
              <a:off x="8383931" y="4717573"/>
              <a:ext cx="262287" cy="276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7" name="Arc 46">
            <a:extLst>
              <a:ext uri="{FF2B5EF4-FFF2-40B4-BE49-F238E27FC236}">
                <a16:creationId xmlns:a16="http://schemas.microsoft.com/office/drawing/2014/main" id="{506FB316-D6C1-6944-679A-2D4958C15884}"/>
              </a:ext>
            </a:extLst>
          </p:cNvPr>
          <p:cNvSpPr/>
          <p:nvPr/>
        </p:nvSpPr>
        <p:spPr>
          <a:xfrm rot="10800000">
            <a:off x="8229600" y="3810000"/>
            <a:ext cx="1295400" cy="838200"/>
          </a:xfrm>
          <a:prstGeom prst="arc">
            <a:avLst>
              <a:gd name="adj1" fmla="val 19556889"/>
              <a:gd name="adj2" fmla="val 57393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pSp>
        <p:nvGrpSpPr>
          <p:cNvPr id="20" name="Group 58">
            <a:extLst>
              <a:ext uri="{FF2B5EF4-FFF2-40B4-BE49-F238E27FC236}">
                <a16:creationId xmlns:a16="http://schemas.microsoft.com/office/drawing/2014/main" id="{7439DD91-B99E-0E96-196C-0CB8D0CADBC7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105400"/>
            <a:ext cx="2936875" cy="765175"/>
            <a:chOff x="2286001" y="3505201"/>
            <a:chExt cx="2936875" cy="765175"/>
          </a:xfrm>
        </p:grpSpPr>
        <p:grpSp>
          <p:nvGrpSpPr>
            <p:cNvPr id="5165" name="Group 32">
              <a:extLst>
                <a:ext uri="{FF2B5EF4-FFF2-40B4-BE49-F238E27FC236}">
                  <a16:creationId xmlns:a16="http://schemas.microsoft.com/office/drawing/2014/main" id="{1AC3AEA7-1A1F-A841-BB62-3EF40AF5B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1" y="3505201"/>
              <a:ext cx="2936875" cy="765175"/>
              <a:chOff x="3428951" y="3505126"/>
              <a:chExt cx="2936557" cy="765051"/>
            </a:xfrm>
          </p:grpSpPr>
          <p:grpSp>
            <p:nvGrpSpPr>
              <p:cNvPr id="5167" name="Group 32">
                <a:extLst>
                  <a:ext uri="{FF2B5EF4-FFF2-40B4-BE49-F238E27FC236}">
                    <a16:creationId xmlns:a16="http://schemas.microsoft.com/office/drawing/2014/main" id="{6F9A29F1-6564-972E-041B-3E8C529ACC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951" y="3505126"/>
                <a:ext cx="2936557" cy="765051"/>
                <a:chOff x="4038551" y="3124126"/>
                <a:chExt cx="2936557" cy="76505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ED56ECD-DE15-C3EA-204E-F22D7AF1373E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80653" y="3520144"/>
                  <a:ext cx="18253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2070C9B-5688-D114-C404-E7DB61AE1BC8}"/>
                    </a:ext>
                  </a:extLst>
                </p:cNvPr>
                <p:cNvSpPr txBox="1"/>
                <p:nvPr/>
              </p:nvSpPr>
              <p:spPr bwMode="auto">
                <a:xfrm>
                  <a:off x="4419510" y="3581252"/>
                  <a:ext cx="2555598" cy="307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r>
                    <a:rPr lang="sr-Latn-RS" sz="1400" dirty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8BD7E5B-4A9B-EC9E-BB92-FC578FA2933F}"/>
                    </a:ext>
                  </a:extLst>
                </p:cNvPr>
                <p:cNvSpPr txBox="1"/>
                <p:nvPr/>
              </p:nvSpPr>
              <p:spPr bwMode="auto">
                <a:xfrm>
                  <a:off x="6019536" y="3124126"/>
                  <a:ext cx="596835" cy="307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8185DCF-6624-1826-4406-E2F843050232}"/>
                    </a:ext>
                  </a:extLst>
                </p:cNvPr>
                <p:cNvSpPr txBox="1"/>
                <p:nvPr/>
              </p:nvSpPr>
              <p:spPr bwMode="auto">
                <a:xfrm>
                  <a:off x="4038551" y="3581252"/>
                  <a:ext cx="539692" cy="30792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33E730E-E8E6-CE64-2989-3F458156D44F}"/>
                  </a:ext>
                </a:extLst>
              </p:cNvPr>
              <p:cNvSpPr txBox="1"/>
              <p:nvPr/>
            </p:nvSpPr>
            <p:spPr bwMode="auto">
              <a:xfrm>
                <a:off x="3809910" y="3581314"/>
                <a:ext cx="615883" cy="307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="1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r>
                  <a:rPr lang="en-US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F34EA6A-8894-96FD-471C-A45DEC0F24E7}"/>
                </a:ext>
              </a:extLst>
            </p:cNvPr>
            <p:cNvSpPr/>
            <p:nvPr/>
          </p:nvSpPr>
          <p:spPr>
            <a:xfrm rot="5400000">
              <a:off x="2749551" y="3803651"/>
              <a:ext cx="263525" cy="276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D32D0ECB-F4AB-EEEF-2021-B5EBBF44FCE3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2397125" cy="765175"/>
            <a:chOff x="4038600" y="3124200"/>
            <a:chExt cx="2397899" cy="76497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ED1C67F-A32D-95FE-E1DB-C6A5365C335B}"/>
                </a:ext>
              </a:extLst>
            </p:cNvPr>
            <p:cNvCxnSpPr/>
            <p:nvPr/>
          </p:nvCxnSpPr>
          <p:spPr bwMode="auto">
            <a:xfrm rot="16200000" flipH="1">
              <a:off x="5548058" y="3520180"/>
              <a:ext cx="1825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259559-137E-A686-C82B-03D14CA5E9A9}"/>
                </a:ext>
              </a:extLst>
            </p:cNvPr>
            <p:cNvSpPr txBox="1"/>
            <p:nvPr/>
          </p:nvSpPr>
          <p:spPr bwMode="auto">
            <a:xfrm>
              <a:off x="4419723" y="3581282"/>
              <a:ext cx="2016776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-(CH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)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67DA979-234D-6076-07F2-3A490266847B}"/>
                </a:ext>
              </a:extLst>
            </p:cNvPr>
            <p:cNvSpPr txBox="1"/>
            <p:nvPr/>
          </p:nvSpPr>
          <p:spPr bwMode="auto">
            <a:xfrm>
              <a:off x="5486867" y="3124200"/>
              <a:ext cx="595505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6203A95-2680-B909-D64B-200D3E49041D}"/>
                </a:ext>
              </a:extLst>
            </p:cNvPr>
            <p:cNvSpPr txBox="1"/>
            <p:nvPr/>
          </p:nvSpPr>
          <p:spPr bwMode="auto">
            <a:xfrm>
              <a:off x="4038600" y="3581282"/>
              <a:ext cx="597093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B1D1AEC-D251-C780-2F67-3D65B42CC4B8}"/>
              </a:ext>
            </a:extLst>
          </p:cNvPr>
          <p:cNvSpPr txBox="1"/>
          <p:nvPr/>
        </p:nvSpPr>
        <p:spPr>
          <a:xfrm>
            <a:off x="685800" y="4876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533B269C-051C-C303-1F46-DB160BC5B958}"/>
              </a:ext>
            </a:extLst>
          </p:cNvPr>
          <p:cNvSpPr/>
          <p:nvPr/>
        </p:nvSpPr>
        <p:spPr>
          <a:xfrm rot="10800000">
            <a:off x="2286000" y="5867400"/>
            <a:ext cx="1752600" cy="838200"/>
          </a:xfrm>
          <a:prstGeom prst="arc">
            <a:avLst>
              <a:gd name="adj1" fmla="val 1218848"/>
              <a:gd name="adj2" fmla="val 531379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grpSp>
        <p:nvGrpSpPr>
          <p:cNvPr id="28" name="Group 75">
            <a:extLst>
              <a:ext uri="{FF2B5EF4-FFF2-40B4-BE49-F238E27FC236}">
                <a16:creationId xmlns:a16="http://schemas.microsoft.com/office/drawing/2014/main" id="{1D4D510E-0E7F-072B-6399-C9265D48960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371600" cy="719138"/>
            <a:chOff x="4876800" y="4114800"/>
            <a:chExt cx="1676400" cy="71955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538A434-272D-99C9-B045-E9C64553E156}"/>
                </a:ext>
              </a:extLst>
            </p:cNvPr>
            <p:cNvSpPr txBox="1"/>
            <p:nvPr/>
          </p:nvSpPr>
          <p:spPr bwMode="auto">
            <a:xfrm>
              <a:off x="5435600" y="4496020"/>
              <a:ext cx="347310" cy="338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3603362-876E-EF55-CFFC-70BA96223F50}"/>
                </a:ext>
              </a:extLst>
            </p:cNvPr>
            <p:cNvSpPr txBox="1"/>
            <p:nvPr/>
          </p:nvSpPr>
          <p:spPr bwMode="auto">
            <a:xfrm>
              <a:off x="4876800" y="4114800"/>
              <a:ext cx="1676400" cy="338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r>
                <a:rPr lang="sr-Latn-RS" sz="16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N</a:t>
              </a:r>
              <a:r>
                <a:rPr lang="sr-Latn-R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4F701EB-CF9D-A55C-A85A-A75ADF253BFC}"/>
                </a:ext>
              </a:extLst>
            </p:cNvPr>
            <p:cNvSpPr/>
            <p:nvPr/>
          </p:nvSpPr>
          <p:spPr>
            <a:xfrm rot="5400000">
              <a:off x="5594804" y="4337611"/>
              <a:ext cx="263677" cy="2755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=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CB2C07D-85DB-F9CC-6D51-07390651C34E}"/>
              </a:ext>
            </a:extLst>
          </p:cNvPr>
          <p:cNvSpPr txBox="1"/>
          <p:nvPr/>
        </p:nvSpPr>
        <p:spPr>
          <a:xfrm>
            <a:off x="1295400" y="6519863"/>
            <a:ext cx="114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Urea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9F2725CE-2FE1-E16C-1190-FDB1EA750906}"/>
              </a:ext>
            </a:extLst>
          </p:cNvPr>
          <p:cNvSpPr/>
          <p:nvPr/>
        </p:nvSpPr>
        <p:spPr>
          <a:xfrm rot="10800000">
            <a:off x="2743200" y="6019800"/>
            <a:ext cx="1295400" cy="838200"/>
          </a:xfrm>
          <a:prstGeom prst="arc">
            <a:avLst>
              <a:gd name="adj1" fmla="val 6728493"/>
              <a:gd name="adj2" fmla="val 10651153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43FDFB4-B471-BC26-0B20-3EE0C7472D2D}"/>
              </a:ext>
            </a:extLst>
          </p:cNvPr>
          <p:cNvSpPr txBox="1"/>
          <p:nvPr/>
        </p:nvSpPr>
        <p:spPr bwMode="auto">
          <a:xfrm>
            <a:off x="3886200" y="6400800"/>
            <a:ext cx="539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05B07C65-E47E-64E2-15C7-A9996470053B}"/>
              </a:ext>
            </a:extLst>
          </p:cNvPr>
          <p:cNvSpPr/>
          <p:nvPr/>
        </p:nvSpPr>
        <p:spPr>
          <a:xfrm rot="10800000">
            <a:off x="1371600" y="381000"/>
            <a:ext cx="7315200" cy="5867400"/>
          </a:xfrm>
          <a:prstGeom prst="arc">
            <a:avLst>
              <a:gd name="adj1" fmla="val 20849911"/>
              <a:gd name="adj2" fmla="val 21468062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B0DD07F-C965-56F7-3584-5D928006958D}"/>
              </a:ext>
            </a:extLst>
          </p:cNvPr>
          <p:cNvSpPr txBox="1"/>
          <p:nvPr/>
        </p:nvSpPr>
        <p:spPr>
          <a:xfrm>
            <a:off x="762000" y="3124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0C47D677-E2AD-007C-A273-54A0785F060B}"/>
              </a:ext>
            </a:extLst>
          </p:cNvPr>
          <p:cNvSpPr/>
          <p:nvPr/>
        </p:nvSpPr>
        <p:spPr>
          <a:xfrm rot="10800000">
            <a:off x="1371600" y="457200"/>
            <a:ext cx="7315200" cy="5867400"/>
          </a:xfrm>
          <a:prstGeom prst="arc">
            <a:avLst>
              <a:gd name="adj1" fmla="val 301364"/>
              <a:gd name="adj2" fmla="val 1400612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D8EEBA-0AC6-D10B-60C3-AC03259C8B1F}"/>
              </a:ext>
            </a:extLst>
          </p:cNvPr>
          <p:cNvSpPr txBox="1"/>
          <p:nvPr/>
        </p:nvSpPr>
        <p:spPr>
          <a:xfrm>
            <a:off x="1447800" y="16002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822A9495-4472-F8D5-9C32-1FDE0F464187}"/>
              </a:ext>
            </a:extLst>
          </p:cNvPr>
          <p:cNvSpPr/>
          <p:nvPr/>
        </p:nvSpPr>
        <p:spPr>
          <a:xfrm rot="10800000">
            <a:off x="1371600" y="457200"/>
            <a:ext cx="7315200" cy="5867400"/>
          </a:xfrm>
          <a:prstGeom prst="arc">
            <a:avLst>
              <a:gd name="adj1" fmla="val 1907584"/>
              <a:gd name="adj2" fmla="val 2323314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E119B0-A9B5-EDF7-D153-762CFA562D3D}"/>
              </a:ext>
            </a:extLst>
          </p:cNvPr>
          <p:cNvSpPr txBox="1"/>
          <p:nvPr/>
        </p:nvSpPr>
        <p:spPr>
          <a:xfrm>
            <a:off x="304800" y="2362200"/>
            <a:ext cx="1219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Karbamil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fosfat</a:t>
            </a: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0C4BDA2D-EE10-6159-AC23-0753CB9E605D}"/>
              </a:ext>
            </a:extLst>
          </p:cNvPr>
          <p:cNvSpPr/>
          <p:nvPr/>
        </p:nvSpPr>
        <p:spPr>
          <a:xfrm rot="10800000">
            <a:off x="304800" y="1600200"/>
            <a:ext cx="1295400" cy="1219200"/>
          </a:xfrm>
          <a:prstGeom prst="arc">
            <a:avLst>
              <a:gd name="adj1" fmla="val 11921045"/>
              <a:gd name="adj2" fmla="val 13432293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 animBg="1"/>
      <p:bldP spid="34" grpId="0"/>
      <p:bldP spid="35" grpId="0" animBg="1"/>
      <p:bldP spid="36" grpId="0"/>
      <p:bldP spid="37" grpId="0"/>
      <p:bldP spid="38" grpId="0" animBg="1"/>
      <p:bldP spid="39" grpId="0" animBg="1"/>
      <p:bldP spid="33" grpId="0" animBg="1"/>
      <p:bldP spid="40" grpId="0"/>
      <p:bldP spid="43" grpId="0"/>
      <p:bldP spid="47" grpId="0" animBg="1"/>
      <p:bldP spid="65" grpId="0"/>
      <p:bldP spid="66" grpId="0" animBg="1"/>
      <p:bldP spid="77" grpId="0"/>
      <p:bldP spid="78" grpId="0" animBg="1"/>
      <p:bldP spid="79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2">
            <a:extLst>
              <a:ext uri="{FF2B5EF4-FFF2-40B4-BE49-F238E27FC236}">
                <a16:creationId xmlns:a16="http://schemas.microsoft.com/office/drawing/2014/main" id="{1E78344D-4D21-C4C6-7760-F5A02D3E1313}"/>
              </a:ext>
            </a:extLst>
          </p:cNvPr>
          <p:cNvGrpSpPr>
            <a:grpSpLocks/>
          </p:cNvGrpSpPr>
          <p:nvPr/>
        </p:nvGrpSpPr>
        <p:grpSpPr bwMode="auto">
          <a:xfrm>
            <a:off x="-723900" y="-65088"/>
            <a:ext cx="10248900" cy="6923088"/>
            <a:chOff x="-723798" y="-65282"/>
            <a:chExt cx="10248798" cy="6923282"/>
          </a:xfrm>
        </p:grpSpPr>
        <p:pic>
          <p:nvPicPr>
            <p:cNvPr id="6158" name="Picture 38" descr="http://powersofminusten.com/images/content/mitochondria.png">
              <a:extLst>
                <a:ext uri="{FF2B5EF4-FFF2-40B4-BE49-F238E27FC236}">
                  <a16:creationId xmlns:a16="http://schemas.microsoft.com/office/drawing/2014/main" id="{89D47EEF-F959-0E32-203F-DD40703E6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35391">
              <a:off x="-723798" y="-65282"/>
              <a:ext cx="4478338" cy="526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746136A-E9F0-1E4E-36ED-69F261B95748}"/>
                </a:ext>
              </a:extLst>
            </p:cNvPr>
            <p:cNvSpPr/>
            <p:nvPr/>
          </p:nvSpPr>
          <p:spPr>
            <a:xfrm>
              <a:off x="990600" y="5791200"/>
              <a:ext cx="1981200" cy="762000"/>
            </a:xfrm>
            <a:prstGeom prst="roundRect">
              <a:avLst/>
            </a:prstGeom>
            <a:solidFill>
              <a:srgbClr val="FFC000">
                <a:alpha val="34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162" name="Group 2">
              <a:extLst>
                <a:ext uri="{FF2B5EF4-FFF2-40B4-BE49-F238E27FC236}">
                  <a16:creationId xmlns:a16="http://schemas.microsoft.com/office/drawing/2014/main" id="{3885DE32-075F-D012-BEA1-05F19EE7C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152400"/>
              <a:ext cx="2936875" cy="765175"/>
              <a:chOff x="4114800" y="4953000"/>
              <a:chExt cx="2936508" cy="764977"/>
            </a:xfrm>
          </p:grpSpPr>
          <p:grpSp>
            <p:nvGrpSpPr>
              <p:cNvPr id="6224" name="Group 32">
                <a:extLst>
                  <a:ext uri="{FF2B5EF4-FFF2-40B4-BE49-F238E27FC236}">
                    <a16:creationId xmlns:a16="http://schemas.microsoft.com/office/drawing/2014/main" id="{4850A5EB-DF64-EDA6-376C-529DCBE29B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4800" y="4953000"/>
                <a:ext cx="2936508" cy="764977"/>
                <a:chOff x="4038600" y="3124200"/>
                <a:chExt cx="2936508" cy="764977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842FCBDF-0689-2F90-D229-F0930CB56A04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80732" y="3520002"/>
                  <a:ext cx="182521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88B6D49-8C5F-E5FB-EFA0-D23CB839246A}"/>
                    </a:ext>
                  </a:extLst>
                </p:cNvPr>
                <p:cNvSpPr txBox="1"/>
                <p:nvPr/>
              </p:nvSpPr>
              <p:spPr bwMode="auto">
                <a:xfrm>
                  <a:off x="4419630" y="3581106"/>
                  <a:ext cx="2555530" cy="30790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DE8878-044B-BE8D-DF28-DE2D0CDC4DFF}"/>
                    </a:ext>
                  </a:extLst>
                </p:cNvPr>
                <p:cNvSpPr txBox="1"/>
                <p:nvPr/>
              </p:nvSpPr>
              <p:spPr bwMode="auto">
                <a:xfrm>
                  <a:off x="6019614" y="3124012"/>
                  <a:ext cx="596820" cy="30790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EAFC0CE-5220-A04D-8ACE-14833796643C}"/>
                    </a:ext>
                  </a:extLst>
                </p:cNvPr>
                <p:cNvSpPr txBox="1"/>
                <p:nvPr/>
              </p:nvSpPr>
              <p:spPr bwMode="auto">
                <a:xfrm>
                  <a:off x="4038681" y="3581106"/>
                  <a:ext cx="539677" cy="30790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B262E911-AD36-9059-20E8-9A618AE42E29}"/>
                  </a:ext>
                </a:extLst>
              </p:cNvPr>
              <p:cNvSpPr txBox="1"/>
              <p:nvPr/>
            </p:nvSpPr>
            <p:spPr bwMode="auto">
              <a:xfrm>
                <a:off x="4572019" y="5105177"/>
                <a:ext cx="326981" cy="307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C8FB8-4710-BCA3-E5C4-FA4B64B28F97}"/>
                  </a:ext>
                </a:extLst>
              </p:cNvPr>
              <p:cNvSpPr txBox="1"/>
              <p:nvPr/>
            </p:nvSpPr>
            <p:spPr bwMode="auto">
              <a:xfrm rot="16200000">
                <a:off x="4587906" y="5241655"/>
                <a:ext cx="276161" cy="3079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C25457-031A-C118-1969-3576DACAD502}"/>
                </a:ext>
              </a:extLst>
            </p:cNvPr>
            <p:cNvSpPr txBox="1"/>
            <p:nvPr/>
          </p:nvSpPr>
          <p:spPr>
            <a:xfrm>
              <a:off x="2362271" y="990436"/>
              <a:ext cx="1066789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Citrulin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4AF84-9AA9-B6B1-FD01-65B6F1002F99}"/>
                </a:ext>
              </a:extLst>
            </p:cNvPr>
            <p:cNvSpPr txBox="1"/>
            <p:nvPr/>
          </p:nvSpPr>
          <p:spPr>
            <a:xfrm>
              <a:off x="7772417" y="685627"/>
              <a:ext cx="1066789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Aspartat</a:t>
              </a:r>
            </a:p>
          </p:txBody>
        </p:sp>
        <p:grpSp>
          <p:nvGrpSpPr>
            <p:cNvPr id="6165" name="Group 13">
              <a:extLst>
                <a:ext uri="{FF2B5EF4-FFF2-40B4-BE49-F238E27FC236}">
                  <a16:creationId xmlns:a16="http://schemas.microsoft.com/office/drawing/2014/main" id="{137DC306-82DE-A47B-28B7-8BBBFE61F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8050" y="0"/>
              <a:ext cx="1885950" cy="688975"/>
              <a:chOff x="4419600" y="3200400"/>
              <a:chExt cx="1885453" cy="6887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8E80D5F-188C-5F71-BD12-1D01DB3513E7}"/>
                  </a:ext>
                </a:extLst>
              </p:cNvPr>
              <p:cNvCxnSpPr/>
              <p:nvPr/>
            </p:nvCxnSpPr>
            <p:spPr bwMode="auto">
              <a:xfrm rot="16200000" flipH="1">
                <a:off x="5394873" y="3520007"/>
                <a:ext cx="18251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0A0976-D9A4-E405-251F-F7F79549C82C}"/>
                  </a:ext>
                </a:extLst>
              </p:cNvPr>
              <p:cNvSpPr txBox="1"/>
              <p:nvPr/>
            </p:nvSpPr>
            <p:spPr bwMode="auto">
              <a:xfrm>
                <a:off x="4419623" y="3581109"/>
                <a:ext cx="1885434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E0E8C0-CD88-34B5-B81B-62AB9AFAE19B}"/>
                  </a:ext>
                </a:extLst>
              </p:cNvPr>
              <p:cNvSpPr txBox="1"/>
              <p:nvPr/>
            </p:nvSpPr>
            <p:spPr bwMode="auto">
              <a:xfrm>
                <a:off x="5314728" y="3200208"/>
                <a:ext cx="596737" cy="307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A9047866-73DB-EE82-2864-5D2FECCDAED2}"/>
                </a:ext>
              </a:extLst>
            </p:cNvPr>
            <p:cNvSpPr/>
            <p:nvPr/>
          </p:nvSpPr>
          <p:spPr>
            <a:xfrm rot="10800000">
              <a:off x="6858027" y="304616"/>
              <a:ext cx="1295387" cy="838223"/>
            </a:xfrm>
            <a:prstGeom prst="arc">
              <a:avLst>
                <a:gd name="adj1" fmla="val 21073382"/>
                <a:gd name="adj2" fmla="val 7407164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6167" name="Group 32">
              <a:extLst>
                <a:ext uri="{FF2B5EF4-FFF2-40B4-BE49-F238E27FC236}">
                  <a16:creationId xmlns:a16="http://schemas.microsoft.com/office/drawing/2014/main" id="{7A5588E1-6AFB-BE0D-B5DE-0E1989174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9925" y="1447800"/>
              <a:ext cx="3394075" cy="1222375"/>
              <a:chOff x="2971800" y="3048000"/>
              <a:chExt cx="3393708" cy="1222177"/>
            </a:xfrm>
          </p:grpSpPr>
          <p:grpSp>
            <p:nvGrpSpPr>
              <p:cNvPr id="6212" name="Group 32">
                <a:extLst>
                  <a:ext uri="{FF2B5EF4-FFF2-40B4-BE49-F238E27FC236}">
                    <a16:creationId xmlns:a16="http://schemas.microsoft.com/office/drawing/2014/main" id="{BF44E9D6-FEDC-8B7E-73CC-5294243E0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951" y="3505126"/>
                <a:ext cx="2936557" cy="765051"/>
                <a:chOff x="4038551" y="3124126"/>
                <a:chExt cx="2936557" cy="76505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53C164C-64E1-9B4E-5982-6B69E213897A}"/>
                    </a:ext>
                  </a:extLst>
                </p:cNvPr>
                <p:cNvCxnSpPr/>
                <p:nvPr/>
              </p:nvCxnSpPr>
              <p:spPr bwMode="auto">
                <a:xfrm rot="16200000" flipH="1">
                  <a:off x="6045741" y="3520016"/>
                  <a:ext cx="18253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7B50F86-8A2A-4C81-AB2C-377446E37041}"/>
                    </a:ext>
                  </a:extLst>
                </p:cNvPr>
                <p:cNvSpPr txBox="1"/>
                <p:nvPr/>
              </p:nvSpPr>
              <p:spPr bwMode="auto">
                <a:xfrm>
                  <a:off x="4419539" y="3581125"/>
                  <a:ext cx="2555573" cy="3079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-C-NH-(CH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)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636671-2CE4-922F-D3FD-8B5C182BA13E}"/>
                    </a:ext>
                  </a:extLst>
                </p:cNvPr>
                <p:cNvSpPr txBox="1"/>
                <p:nvPr/>
              </p:nvSpPr>
              <p:spPr bwMode="auto">
                <a:xfrm>
                  <a:off x="5984629" y="3123987"/>
                  <a:ext cx="596829" cy="3079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3DFB96-CA1E-3085-6EBC-BC7843F44166}"/>
                    </a:ext>
                  </a:extLst>
                </p:cNvPr>
                <p:cNvSpPr txBox="1"/>
                <p:nvPr/>
              </p:nvSpPr>
              <p:spPr bwMode="auto">
                <a:xfrm>
                  <a:off x="4038584" y="3581125"/>
                  <a:ext cx="539686" cy="3079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7BB16AE-7B7F-3D6A-6271-15C495947F4E}"/>
                  </a:ext>
                </a:extLst>
              </p:cNvPr>
              <p:cNvCxnSpPr/>
              <p:nvPr/>
            </p:nvCxnSpPr>
            <p:spPr bwMode="auto">
              <a:xfrm rot="16200000" flipH="1">
                <a:off x="3947242" y="3901016"/>
                <a:ext cx="18253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27EDBC-0D2F-1AE2-542B-3691BEA9C9B6}"/>
                  </a:ext>
                </a:extLst>
              </p:cNvPr>
              <p:cNvSpPr txBox="1"/>
              <p:nvPr/>
            </p:nvSpPr>
            <p:spPr bwMode="auto">
              <a:xfrm>
                <a:off x="2971838" y="3047848"/>
                <a:ext cx="1885727" cy="3079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A84A9E-80AF-30FD-47A6-1B50C414A06C}"/>
                  </a:ext>
                </a:extLst>
              </p:cNvPr>
              <p:cNvSpPr txBox="1"/>
              <p:nvPr/>
            </p:nvSpPr>
            <p:spPr bwMode="auto">
              <a:xfrm>
                <a:off x="3886130" y="3504987"/>
                <a:ext cx="468258" cy="3079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04E5E1-7F6E-F2C9-0600-B861926457C4}"/>
                  </a:ext>
                </a:extLst>
              </p:cNvPr>
              <p:cNvCxnSpPr/>
              <p:nvPr/>
            </p:nvCxnSpPr>
            <p:spPr bwMode="auto">
              <a:xfrm rot="16200000" flipH="1">
                <a:off x="3947242" y="3443877"/>
                <a:ext cx="18253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048EA8-2D85-3314-9254-FEE16C238B6F}"/>
                </a:ext>
              </a:extLst>
            </p:cNvPr>
            <p:cNvSpPr txBox="1"/>
            <p:nvPr/>
          </p:nvSpPr>
          <p:spPr>
            <a:xfrm>
              <a:off x="7010425" y="2743085"/>
              <a:ext cx="1828782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Argininosukcinat</a:t>
              </a: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00C3E802-9EFA-FE85-F01E-776E0D93A0E5}"/>
                </a:ext>
              </a:extLst>
            </p:cNvPr>
            <p:cNvSpPr/>
            <p:nvPr/>
          </p:nvSpPr>
          <p:spPr>
            <a:xfrm rot="10800000">
              <a:off x="4953046" y="380819"/>
              <a:ext cx="838192" cy="762021"/>
            </a:xfrm>
            <a:prstGeom prst="arc">
              <a:avLst>
                <a:gd name="adj1" fmla="val 2462123"/>
                <a:gd name="adj2" fmla="val 15018687"/>
              </a:avLst>
            </a:prstGeom>
            <a:ln w="127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86D91F-61C2-7A38-C943-7126C2310E28}"/>
                </a:ext>
              </a:extLst>
            </p:cNvPr>
            <p:cNvSpPr txBox="1"/>
            <p:nvPr/>
          </p:nvSpPr>
          <p:spPr>
            <a:xfrm>
              <a:off x="4648249" y="457021"/>
              <a:ext cx="609594" cy="3079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ATP</a:t>
              </a:r>
              <a:endPara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4808A0-3D0E-62B3-C811-04B9E4F2E89A}"/>
                </a:ext>
              </a:extLst>
            </p:cNvPr>
            <p:cNvSpPr txBox="1"/>
            <p:nvPr/>
          </p:nvSpPr>
          <p:spPr>
            <a:xfrm>
              <a:off x="4495850" y="990436"/>
              <a:ext cx="1066789" cy="3079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AMP + PiP</a:t>
              </a:r>
              <a:endPara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60D486C7-DEB0-E53F-E4AD-DB0BDF0BEFB2}"/>
                </a:ext>
              </a:extLst>
            </p:cNvPr>
            <p:cNvSpPr/>
            <p:nvPr/>
          </p:nvSpPr>
          <p:spPr>
            <a:xfrm rot="10800000">
              <a:off x="1295482" y="380819"/>
              <a:ext cx="7315127" cy="5867564"/>
            </a:xfrm>
            <a:prstGeom prst="arc">
              <a:avLst>
                <a:gd name="adj1" fmla="val 4223262"/>
                <a:gd name="adj2" fmla="val 9115990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875213F8-0846-1056-18CA-1989254BB0CA}"/>
                </a:ext>
              </a:extLst>
            </p:cNvPr>
            <p:cNvSpPr/>
            <p:nvPr/>
          </p:nvSpPr>
          <p:spPr>
            <a:xfrm rot="10800000">
              <a:off x="1066884" y="380819"/>
              <a:ext cx="7315127" cy="5867564"/>
            </a:xfrm>
            <a:prstGeom prst="arc">
              <a:avLst>
                <a:gd name="adj1" fmla="val 10694100"/>
                <a:gd name="adj2" fmla="val 1265390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B3558A4C-51BD-9AD0-08DC-1D622436C28C}"/>
                </a:ext>
              </a:extLst>
            </p:cNvPr>
            <p:cNvSpPr/>
            <p:nvPr/>
          </p:nvSpPr>
          <p:spPr>
            <a:xfrm rot="10800000">
              <a:off x="1295482" y="380819"/>
              <a:ext cx="7315127" cy="5867564"/>
            </a:xfrm>
            <a:prstGeom prst="arc">
              <a:avLst>
                <a:gd name="adj1" fmla="val 14796316"/>
                <a:gd name="adj2" fmla="val 19704959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36AA40-C5F1-AD5F-5E95-FA2759811A97}"/>
                </a:ext>
              </a:extLst>
            </p:cNvPr>
            <p:cNvSpPr txBox="1"/>
            <p:nvPr/>
          </p:nvSpPr>
          <p:spPr>
            <a:xfrm>
              <a:off x="5867436" y="5943574"/>
              <a:ext cx="1828782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BC905A-DFE2-5D8D-AFB5-7B9930F1384A}"/>
                </a:ext>
              </a:extLst>
            </p:cNvPr>
            <p:cNvSpPr txBox="1"/>
            <p:nvPr/>
          </p:nvSpPr>
          <p:spPr>
            <a:xfrm>
              <a:off x="7696218" y="5105351"/>
              <a:ext cx="1828782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</a:p>
          </p:txBody>
        </p:sp>
        <p:grpSp>
          <p:nvGrpSpPr>
            <p:cNvPr id="6177" name="Group 37">
              <a:extLst>
                <a:ext uri="{FF2B5EF4-FFF2-40B4-BE49-F238E27FC236}">
                  <a16:creationId xmlns:a16="http://schemas.microsoft.com/office/drawing/2014/main" id="{757DCC64-3762-65ED-5A59-64DEDCBCE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9499" y="4572000"/>
              <a:ext cx="1224501" cy="581799"/>
              <a:chOff x="7919499" y="4572000"/>
              <a:chExt cx="1224501" cy="58179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36C9AE-067C-E098-B315-0CEFEEEC2DED}"/>
                  </a:ext>
                </a:extLst>
              </p:cNvPr>
              <p:cNvSpPr txBox="1"/>
              <p:nvPr/>
            </p:nvSpPr>
            <p:spPr bwMode="auto">
              <a:xfrm>
                <a:off x="7920054" y="4571936"/>
                <a:ext cx="842954" cy="2778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OOC-CH</a:t>
                </a:r>
                <a:endParaRPr lang="en-U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A5334D4-F01D-EEAF-396B-DD1698A9B2D5}"/>
                  </a:ext>
                </a:extLst>
              </p:cNvPr>
              <p:cNvSpPr/>
              <p:nvPr/>
            </p:nvSpPr>
            <p:spPr>
              <a:xfrm>
                <a:off x="8301050" y="4876744"/>
                <a:ext cx="842954" cy="277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CH-COO</a:t>
                </a: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22418CE-493D-1C54-00DE-714A28010B08}"/>
                  </a:ext>
                </a:extLst>
              </p:cNvPr>
              <p:cNvSpPr/>
              <p:nvPr/>
            </p:nvSpPr>
            <p:spPr>
              <a:xfrm rot="5400000">
                <a:off x="8383595" y="4717995"/>
                <a:ext cx="263532" cy="276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5155880-F49F-DA24-77B6-B286CE409E98}"/>
                </a:ext>
              </a:extLst>
            </p:cNvPr>
            <p:cNvSpPr/>
            <p:nvPr/>
          </p:nvSpPr>
          <p:spPr>
            <a:xfrm rot="10800000">
              <a:off x="8229613" y="3809915"/>
              <a:ext cx="1295387" cy="838223"/>
            </a:xfrm>
            <a:prstGeom prst="arc">
              <a:avLst>
                <a:gd name="adj1" fmla="val 19556889"/>
                <a:gd name="adj2" fmla="val 57393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6179" name="Group 42">
              <a:extLst>
                <a:ext uri="{FF2B5EF4-FFF2-40B4-BE49-F238E27FC236}">
                  <a16:creationId xmlns:a16="http://schemas.microsoft.com/office/drawing/2014/main" id="{A34D5850-4785-418F-E8B5-2AB8F22FE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5105400"/>
              <a:ext cx="2936875" cy="765175"/>
              <a:chOff x="2286001" y="3505201"/>
              <a:chExt cx="2936875" cy="765175"/>
            </a:xfrm>
          </p:grpSpPr>
          <p:grpSp>
            <p:nvGrpSpPr>
              <p:cNvPr id="6201" name="Group 32">
                <a:extLst>
                  <a:ext uri="{FF2B5EF4-FFF2-40B4-BE49-F238E27FC236}">
                    <a16:creationId xmlns:a16="http://schemas.microsoft.com/office/drawing/2014/main" id="{E2CE97AC-05D6-6C70-DFBD-BC6E6900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1" y="3505203"/>
                <a:ext cx="2936875" cy="765175"/>
                <a:chOff x="3428951" y="3505126"/>
                <a:chExt cx="2936557" cy="765051"/>
              </a:xfrm>
            </p:grpSpPr>
            <p:grpSp>
              <p:nvGrpSpPr>
                <p:cNvPr id="6203" name="Group 32">
                  <a:extLst>
                    <a:ext uri="{FF2B5EF4-FFF2-40B4-BE49-F238E27FC236}">
                      <a16:creationId xmlns:a16="http://schemas.microsoft.com/office/drawing/2014/main" id="{7053D2A5-CFFA-3B2A-C445-803153825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8951" y="3505126"/>
                  <a:ext cx="2936557" cy="765051"/>
                  <a:chOff x="4038551" y="3124126"/>
                  <a:chExt cx="2936557" cy="765051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11EFF57F-1A08-8F0D-3BE1-293F89BD241F}"/>
                      </a:ext>
                    </a:extLst>
                  </p:cNvPr>
                  <p:cNvCxnSpPr/>
                  <p:nvPr/>
                </p:nvCxnSpPr>
                <p:spPr bwMode="auto">
                  <a:xfrm rot="16200000" flipH="1">
                    <a:off x="6080674" y="3520104"/>
                    <a:ext cx="182538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D1C3CF89-0183-7E9B-8E9B-C563F96106A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419551" y="3581213"/>
                    <a:ext cx="2555573" cy="30793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-C-NH-(CH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)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C9EDDD1-45B1-2D2B-51CA-E0772A685B3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19562" y="3124075"/>
                    <a:ext cx="596829" cy="30793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919C588-3470-C10B-487E-3F1B5503CE99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038596" y="3581213"/>
                    <a:ext cx="539686" cy="30793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H</a:t>
                    </a:r>
                    <a:r>
                      <a:rPr lang="sr-Latn-RS" sz="1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r>
                      <a: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</a:t>
                    </a:r>
                    <a:endParaRPr lang="en-US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C97A871-CBE5-5AB6-2CA2-31C9E56AD2EB}"/>
                    </a:ext>
                  </a:extLst>
                </p:cNvPr>
                <p:cNvSpPr txBox="1"/>
                <p:nvPr/>
              </p:nvSpPr>
              <p:spPr bwMode="auto">
                <a:xfrm>
                  <a:off x="3809951" y="3581265"/>
                  <a:ext cx="615877" cy="3079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endPara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2721F6-CE4C-F470-45A9-7A31A4F4AEC7}"/>
                  </a:ext>
                </a:extLst>
              </p:cNvPr>
              <p:cNvSpPr/>
              <p:nvPr/>
            </p:nvSpPr>
            <p:spPr>
              <a:xfrm rot="5400000">
                <a:off x="2749587" y="3803615"/>
                <a:ext cx="263532" cy="276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180" name="Group 31">
              <a:extLst>
                <a:ext uri="{FF2B5EF4-FFF2-40B4-BE49-F238E27FC236}">
                  <a16:creationId xmlns:a16="http://schemas.microsoft.com/office/drawing/2014/main" id="{49A5A200-FA6D-10A2-8198-E5FF21F8D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114800"/>
              <a:ext cx="2397125" cy="765175"/>
              <a:chOff x="4038600" y="3124200"/>
              <a:chExt cx="2397899" cy="764977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496CC5A-32C4-E543-832D-5B71B272CF65}"/>
                  </a:ext>
                </a:extLst>
              </p:cNvPr>
              <p:cNvCxnSpPr/>
              <p:nvPr/>
            </p:nvCxnSpPr>
            <p:spPr bwMode="auto">
              <a:xfrm rot="16200000" flipH="1">
                <a:off x="5548135" y="3520113"/>
                <a:ext cx="18252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CB59DEE-BAB9-FFD4-38AE-F1CFAA805B5B}"/>
                  </a:ext>
                </a:extLst>
              </p:cNvPr>
              <p:cNvSpPr txBox="1"/>
              <p:nvPr/>
            </p:nvSpPr>
            <p:spPr bwMode="auto">
              <a:xfrm>
                <a:off x="4419814" y="3581217"/>
                <a:ext cx="2016756" cy="307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-(CH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)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C80B11-0F6E-77DA-617B-4A0FB766EA2A}"/>
                  </a:ext>
                </a:extLst>
              </p:cNvPr>
              <p:cNvSpPr txBox="1"/>
              <p:nvPr/>
            </p:nvSpPr>
            <p:spPr bwMode="auto">
              <a:xfrm>
                <a:off x="5486948" y="3124123"/>
                <a:ext cx="595499" cy="307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9B5553E-D10A-C702-F694-1088BCC5F6D8}"/>
                  </a:ext>
                </a:extLst>
              </p:cNvPr>
              <p:cNvSpPr txBox="1"/>
              <p:nvPr/>
            </p:nvSpPr>
            <p:spPr bwMode="auto">
              <a:xfrm>
                <a:off x="4038695" y="3581217"/>
                <a:ext cx="597087" cy="307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652F89-ABC2-24B7-B52C-6AC521AD0BE0}"/>
                </a:ext>
              </a:extLst>
            </p:cNvPr>
            <p:cNvSpPr txBox="1"/>
            <p:nvPr/>
          </p:nvSpPr>
          <p:spPr>
            <a:xfrm>
              <a:off x="685888" y="4876744"/>
              <a:ext cx="1066789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CA968EFF-B76A-BAF5-7D68-84E21C82A743}"/>
                </a:ext>
              </a:extLst>
            </p:cNvPr>
            <p:cNvSpPr/>
            <p:nvPr/>
          </p:nvSpPr>
          <p:spPr>
            <a:xfrm rot="10800000">
              <a:off x="2286072" y="5867372"/>
              <a:ext cx="1752583" cy="838223"/>
            </a:xfrm>
            <a:prstGeom prst="arc">
              <a:avLst>
                <a:gd name="adj1" fmla="val 1218848"/>
                <a:gd name="adj2" fmla="val 531379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grpSp>
          <p:nvGrpSpPr>
            <p:cNvPr id="6183" name="Group 58">
              <a:extLst>
                <a:ext uri="{FF2B5EF4-FFF2-40B4-BE49-F238E27FC236}">
                  <a16:creationId xmlns:a16="http://schemas.microsoft.com/office/drawing/2014/main" id="{436EA947-C9D2-CAFC-E6B5-300F96241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5867400"/>
              <a:ext cx="1371600" cy="719554"/>
              <a:chOff x="4876800" y="4114800"/>
              <a:chExt cx="1676400" cy="719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8726EC-9E2F-3756-93A4-681C3FC94243}"/>
                  </a:ext>
                </a:extLst>
              </p:cNvPr>
              <p:cNvSpPr txBox="1"/>
              <p:nvPr/>
            </p:nvSpPr>
            <p:spPr bwMode="auto">
              <a:xfrm>
                <a:off x="5435695" y="4495783"/>
                <a:ext cx="347307" cy="3381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6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D0EE16-B679-D523-2CC9-54DB8B6DF6D6}"/>
                  </a:ext>
                </a:extLst>
              </p:cNvPr>
              <p:cNvSpPr txBox="1"/>
              <p:nvPr/>
            </p:nvSpPr>
            <p:spPr bwMode="auto">
              <a:xfrm>
                <a:off x="4876900" y="4114772"/>
                <a:ext cx="1676383" cy="3381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sr-Latn-R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N</a:t>
                </a: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-C-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6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E6116BD-1BF6-CB0F-312E-C17B7605DFB5}"/>
                  </a:ext>
                </a:extLst>
              </p:cNvPr>
              <p:cNvSpPr/>
              <p:nvPr/>
            </p:nvSpPr>
            <p:spPr>
              <a:xfrm rot="5400000">
                <a:off x="5594968" y="4337386"/>
                <a:ext cx="263532" cy="275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200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B448EF-88AE-85ED-F4EC-3465D2FDF8BF}"/>
                </a:ext>
              </a:extLst>
            </p:cNvPr>
            <p:cNvSpPr txBox="1"/>
            <p:nvPr/>
          </p:nvSpPr>
          <p:spPr>
            <a:xfrm>
              <a:off x="1295482" y="6519854"/>
              <a:ext cx="1142989" cy="338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Urea</a:t>
              </a: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F5709EB2-AD30-51AF-9699-6F595CF6BB35}"/>
                </a:ext>
              </a:extLst>
            </p:cNvPr>
            <p:cNvSpPr/>
            <p:nvPr/>
          </p:nvSpPr>
          <p:spPr>
            <a:xfrm rot="10800000">
              <a:off x="2743267" y="6019777"/>
              <a:ext cx="1295387" cy="838223"/>
            </a:xfrm>
            <a:prstGeom prst="arc">
              <a:avLst>
                <a:gd name="adj1" fmla="val 6728493"/>
                <a:gd name="adj2" fmla="val 10651153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1377-640C-468D-2645-4BDC0BAD466F}"/>
                </a:ext>
              </a:extLst>
            </p:cNvPr>
            <p:cNvSpPr txBox="1"/>
            <p:nvPr/>
          </p:nvSpPr>
          <p:spPr bwMode="auto">
            <a:xfrm>
              <a:off x="3886256" y="6400787"/>
              <a:ext cx="539745" cy="307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B2E465D2-EA1D-A2DB-0990-272ED920D41B}"/>
                </a:ext>
              </a:extLst>
            </p:cNvPr>
            <p:cNvSpPr/>
            <p:nvPr/>
          </p:nvSpPr>
          <p:spPr>
            <a:xfrm rot="10800000">
              <a:off x="1371681" y="380819"/>
              <a:ext cx="7315127" cy="5867564"/>
            </a:xfrm>
            <a:prstGeom prst="arc">
              <a:avLst>
                <a:gd name="adj1" fmla="val 20849911"/>
                <a:gd name="adj2" fmla="val 2146806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2FEDD-4D24-478E-72B3-FF21526E4EFD}"/>
                </a:ext>
              </a:extLst>
            </p:cNvPr>
            <p:cNvSpPr txBox="1"/>
            <p:nvPr/>
          </p:nvSpPr>
          <p:spPr>
            <a:xfrm>
              <a:off x="762087" y="3124095"/>
              <a:ext cx="1066789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AFADEE12-D626-B319-346A-545431D19CAE}"/>
                </a:ext>
              </a:extLst>
            </p:cNvPr>
            <p:cNvSpPr/>
            <p:nvPr/>
          </p:nvSpPr>
          <p:spPr>
            <a:xfrm rot="10800000">
              <a:off x="1371681" y="457021"/>
              <a:ext cx="7315127" cy="5867564"/>
            </a:xfrm>
            <a:prstGeom prst="arc">
              <a:avLst>
                <a:gd name="adj1" fmla="val 301364"/>
                <a:gd name="adj2" fmla="val 1400612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2FF86D-E80E-9633-5194-1F98671EAB6D}"/>
                </a:ext>
              </a:extLst>
            </p:cNvPr>
            <p:cNvSpPr txBox="1"/>
            <p:nvPr/>
          </p:nvSpPr>
          <p:spPr>
            <a:xfrm>
              <a:off x="1447880" y="1600053"/>
              <a:ext cx="1066789" cy="338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Citrulin</a:t>
              </a: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5EF913FE-7E08-DD32-C99A-31E5372CAB7B}"/>
                </a:ext>
              </a:extLst>
            </p:cNvPr>
            <p:cNvSpPr/>
            <p:nvPr/>
          </p:nvSpPr>
          <p:spPr>
            <a:xfrm rot="10800000">
              <a:off x="1371681" y="457021"/>
              <a:ext cx="7315127" cy="5867564"/>
            </a:xfrm>
            <a:prstGeom prst="arc">
              <a:avLst>
                <a:gd name="adj1" fmla="val 1907584"/>
                <a:gd name="adj2" fmla="val 2323314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B014FE-E8C8-0095-0D0E-7ED5D2093990}"/>
                </a:ext>
              </a:extLst>
            </p:cNvPr>
            <p:cNvSpPr txBox="1"/>
            <p:nvPr/>
          </p:nvSpPr>
          <p:spPr>
            <a:xfrm>
              <a:off x="304892" y="2362074"/>
              <a:ext cx="1219188" cy="584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Karbamil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fosfat</a:t>
              </a:r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2E340D9B-C5D2-5278-810D-EEDB35CEA53D}"/>
                </a:ext>
              </a:extLst>
            </p:cNvPr>
            <p:cNvSpPr/>
            <p:nvPr/>
          </p:nvSpPr>
          <p:spPr>
            <a:xfrm rot="10800000">
              <a:off x="304892" y="1600053"/>
              <a:ext cx="1295387" cy="1219234"/>
            </a:xfrm>
            <a:prstGeom prst="arc">
              <a:avLst>
                <a:gd name="adj1" fmla="val 11921045"/>
                <a:gd name="adj2" fmla="val 13432293"/>
              </a:avLst>
            </a:prstGeom>
            <a:ln w="19050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pic>
        <p:nvPicPr>
          <p:cNvPr id="6147" name="Picture 76" descr="money_PNG3545.png">
            <a:extLst>
              <a:ext uri="{FF2B5EF4-FFF2-40B4-BE49-F238E27FC236}">
                <a16:creationId xmlns:a16="http://schemas.microsoft.com/office/drawing/2014/main" id="{C6DF9813-5EA3-0935-08E1-21D070AE8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389313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61500CF-70F4-0694-BFC0-1416BCDE2B07}"/>
              </a:ext>
            </a:extLst>
          </p:cNvPr>
          <p:cNvSpPr txBox="1"/>
          <p:nvPr/>
        </p:nvSpPr>
        <p:spPr bwMode="auto">
          <a:xfrm>
            <a:off x="609600" y="304800"/>
            <a:ext cx="615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6FEB68-2DB8-BC3E-3968-585376540D1C}"/>
              </a:ext>
            </a:extLst>
          </p:cNvPr>
          <p:cNvCxnSpPr/>
          <p:nvPr/>
        </p:nvCxnSpPr>
        <p:spPr>
          <a:xfrm rot="5400000">
            <a:off x="115094" y="1485106"/>
            <a:ext cx="1600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9675AF3-3734-AFDA-A125-BCF388AACAF5}"/>
              </a:ext>
            </a:extLst>
          </p:cNvPr>
          <p:cNvSpPr txBox="1"/>
          <p:nvPr/>
        </p:nvSpPr>
        <p:spPr>
          <a:xfrm>
            <a:off x="0" y="7620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ED8989F-0CCA-16C2-DEB7-AC70F6933F68}"/>
              </a:ext>
            </a:extLst>
          </p:cNvPr>
          <p:cNvSpPr/>
          <p:nvPr/>
        </p:nvSpPr>
        <p:spPr>
          <a:xfrm rot="10800000">
            <a:off x="-381000" y="914400"/>
            <a:ext cx="1295400" cy="838200"/>
          </a:xfrm>
          <a:prstGeom prst="arc">
            <a:avLst>
              <a:gd name="adj1" fmla="val 8125800"/>
              <a:gd name="adj2" fmla="val 10848927"/>
            </a:avLst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9DD6793D-9E4E-C3D6-753E-F52628AA2485}"/>
              </a:ext>
            </a:extLst>
          </p:cNvPr>
          <p:cNvSpPr/>
          <p:nvPr/>
        </p:nvSpPr>
        <p:spPr>
          <a:xfrm rot="10800000">
            <a:off x="-381000" y="1447800"/>
            <a:ext cx="1295400" cy="609600"/>
          </a:xfrm>
          <a:prstGeom prst="arc">
            <a:avLst>
              <a:gd name="adj1" fmla="val 9409471"/>
              <a:gd name="adj2" fmla="val 11905189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DE2C50-B51B-6BB8-CEDD-0E7815A7211A}"/>
              </a:ext>
            </a:extLst>
          </p:cNvPr>
          <p:cNvSpPr txBox="1"/>
          <p:nvPr/>
        </p:nvSpPr>
        <p:spPr>
          <a:xfrm>
            <a:off x="0" y="1371600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 ATP</a:t>
            </a:r>
            <a:endParaRPr lang="sr-Latn-R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AFC2350-926F-0398-56C4-3B48A77AB629}"/>
              </a:ext>
            </a:extLst>
          </p:cNvPr>
          <p:cNvSpPr txBox="1"/>
          <p:nvPr/>
        </p:nvSpPr>
        <p:spPr>
          <a:xfrm>
            <a:off x="0" y="1828800"/>
            <a:ext cx="914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2ADP + Pi</a:t>
            </a:r>
            <a:endParaRPr lang="sr-Latn-RS" sz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BE6F530-3212-873F-352A-76D05C74B9B4}"/>
              </a:ext>
            </a:extLst>
          </p:cNvPr>
          <p:cNvSpPr/>
          <p:nvPr/>
        </p:nvSpPr>
        <p:spPr>
          <a:xfrm>
            <a:off x="0" y="1295400"/>
            <a:ext cx="9144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647D54F-C3CF-70D7-413A-CAF5C299075F}"/>
              </a:ext>
            </a:extLst>
          </p:cNvPr>
          <p:cNvSpPr/>
          <p:nvPr/>
        </p:nvSpPr>
        <p:spPr>
          <a:xfrm>
            <a:off x="4495800" y="381000"/>
            <a:ext cx="9144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7B92AFF-C212-FC04-4DCA-5B43ABD6E3E7}"/>
              </a:ext>
            </a:extLst>
          </p:cNvPr>
          <p:cNvSpPr/>
          <p:nvPr/>
        </p:nvSpPr>
        <p:spPr>
          <a:xfrm>
            <a:off x="8001000" y="5105400"/>
            <a:ext cx="11430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F38F8B9-98E2-5E29-248C-EA12F1F7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271</Words>
  <Application>Microsoft Office PowerPoint</Application>
  <PresentationFormat>Projekcija na ekranu (4:3)</PresentationFormat>
  <Paragraphs>128</Paragraphs>
  <Slides>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SINTEZA UREJE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SINTEZA UREJE</dc:title>
  <dc:creator>Ceca</dc:creator>
  <cp:lastModifiedBy>nnn</cp:lastModifiedBy>
  <cp:revision>3</cp:revision>
  <dcterms:created xsi:type="dcterms:W3CDTF">2016-05-05T11:58:35Z</dcterms:created>
  <dcterms:modified xsi:type="dcterms:W3CDTF">2022-06-11T07:40:55Z</dcterms:modified>
</cp:coreProperties>
</file>