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84A9C-9CE4-C984-E59A-9A89BE29B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98DD6-6850-4112-B29B-C12E7D0A6574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E01D4-F19B-848E-41F4-B28A8AE8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2568-1A8F-9F59-AA43-EDC503FD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D7D7B-E873-44BD-9F58-FD6E41B045A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9349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CE42-295E-38E2-7B91-52313660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E046-7BCB-4EE1-BF79-1DF91E755EA6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C7107-968A-E5D3-AC9E-AD46744C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87F04-805F-7998-BC91-016A24FF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AA4D5-B32C-4247-9DF8-D23EC6F2A25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726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4BA87-7E59-6248-FC28-77ACA933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A7697-3D70-47EB-BC06-2FF7E45AD856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2C127-5B78-03B4-5CB8-5D0CB5F6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D971-E205-943F-C527-8FE58771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CB0B0-063D-4578-AEA2-2E93EA8B699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1849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C38BB-99AC-DA85-1063-125E2E32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3FAB4-0ADC-48D2-A28A-82BC299AC8A4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1968-DD19-CBF7-FC6F-169A55CE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5C9A9-BE03-8DEE-69D5-B92FC042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6018-8263-4089-8FE6-3BC854B8019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3046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274D9-A953-5E2A-C633-783A5FE9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81AA-DADF-40F0-ADB9-6AFECF2C36C0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19D84-2538-5F35-FAE5-A8F6D8CC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CF9DB-48E9-D68F-6130-9CD40526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7D325-AAAA-41BC-BAAD-496E8928A6A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2399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788797-F351-91D6-0240-A1624EE2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F359C-E7BD-4DD5-BE3B-9863D5AC734A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13CB27-F909-9BBA-AE67-F49FE39C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852FBB-C9D6-FDEF-F76F-349ABA28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BC53A-8171-4E9F-B892-A3F1BCB08F7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8854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87C175-EED1-E97B-F3FD-7F2E387A7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EB37-D228-4967-9E65-4FED321713CF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B7C3500-5135-0360-F711-F680E8C0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9DE27B-C550-092A-3F45-F5115186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FAA46-9761-4A7C-94C0-FB5B0AD0652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2883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31B0488-B196-2B74-E743-AF82DEAF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1F14-BC46-4D46-BD22-84DB95E26C1B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E62DA1-14F4-49A9-C2D0-A916957F5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47B311-378A-28EF-2C5D-9F44141A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C7D19-9D3E-4E52-BA5F-103B05C09A8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1039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072C3CF-3692-4A2C-CB6B-4E102D2A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79C0D-6B4B-4EFB-B123-0F58B2FFF119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D3D5FC-A765-0A2C-0F02-1D18C82A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7D056D-8C0E-481F-5116-06E4A488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29F65-7EE7-4395-9D7A-A821DC8178D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3798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79A565-76D9-3273-5F6A-4CF4B73AC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DDE99-C46A-4AF5-8F57-7CEB8B587890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C0FD78-1AD8-49A8-D1FE-643B19B79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CE8DBE-7FC7-ACFB-248F-125DC9A0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C2791-75C1-4152-9970-B5D815BCDA3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616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7D9FF1-2E10-056C-1D30-F5BD926D3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C822C-A2FC-4856-948F-89C321E7A9BE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B183D6-CFB7-4A44-6C04-6EE671C41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BD7810-629F-28D7-F6DA-384F9ED20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45BC8-0015-4F03-914F-2EEE803F17A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5083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531E8D8-B607-B82F-E905-F17C80C845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50BF7D5-7163-94A6-E20A-4CF920BBD7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A86C1-4002-5429-1F64-239ABDC11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3B0866-34A9-4F22-8B29-35B99C0FC1DC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F9DCD-4AC3-38CC-EE68-CDF0B4D5F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F6494-9561-F228-8CC3-1B8F4E696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9BDCB3-5E89-4C4E-9D43-114342426B3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013.igem.org/wiki/images/1/18/UCalgary2013TRFerritinrender2png.png">
            <a:extLst>
              <a:ext uri="{FF2B5EF4-FFF2-40B4-BE49-F238E27FC236}">
                <a16:creationId xmlns:a16="http://schemas.microsoft.com/office/drawing/2014/main" id="{6046C6F1-6E96-9933-040B-55ADC35EF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9">
            <a:extLst>
              <a:ext uri="{FF2B5EF4-FFF2-40B4-BE49-F238E27FC236}">
                <a16:creationId xmlns:a16="http://schemas.microsoft.com/office/drawing/2014/main" id="{D285CE26-9022-3298-9565-E1CA206ED003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28600"/>
            <a:ext cx="2925763" cy="2062163"/>
            <a:chOff x="3048000" y="2133600"/>
            <a:chExt cx="2925575" cy="2061865"/>
          </a:xfrm>
        </p:grpSpPr>
        <p:grpSp>
          <p:nvGrpSpPr>
            <p:cNvPr id="3099" name="Group 31">
              <a:extLst>
                <a:ext uri="{FF2B5EF4-FFF2-40B4-BE49-F238E27FC236}">
                  <a16:creationId xmlns:a16="http://schemas.microsoft.com/office/drawing/2014/main" id="{E56A4F15-1288-B5C9-FDA0-B29C9B80A9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2451" y="2622331"/>
              <a:ext cx="1064200" cy="1088419"/>
              <a:chOff x="2198914" y="3091367"/>
              <a:chExt cx="486714" cy="605680"/>
            </a:xfrm>
          </p:grpSpPr>
          <p:grpSp>
            <p:nvGrpSpPr>
              <p:cNvPr id="3105" name="Group 91">
                <a:extLst>
                  <a:ext uri="{FF2B5EF4-FFF2-40B4-BE49-F238E27FC236}">
                    <a16:creationId xmlns:a16="http://schemas.microsoft.com/office/drawing/2014/main" id="{71462980-5C05-09A1-61C9-F42DBA4378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9196" y="3091367"/>
                <a:ext cx="1588" cy="605680"/>
                <a:chOff x="6651157" y="3167567"/>
                <a:chExt cx="1588" cy="605680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699357FF-F281-5B50-E6E8-B6592CF1AD99}"/>
                    </a:ext>
                  </a:extLst>
                </p:cNvPr>
                <p:cNvCxnSpPr/>
                <p:nvPr/>
              </p:nvCxnSpPr>
              <p:spPr>
                <a:xfrm rot="5400000">
                  <a:off x="6575341" y="3696450"/>
                  <a:ext cx="152807" cy="14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07683C1-54C0-6793-BB6F-CB69FE429FAB}"/>
                    </a:ext>
                  </a:extLst>
                </p:cNvPr>
                <p:cNvCxnSpPr/>
                <p:nvPr/>
              </p:nvCxnSpPr>
              <p:spPr>
                <a:xfrm rot="5400000">
                  <a:off x="6575341" y="3243327"/>
                  <a:ext cx="152808" cy="14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406E62B-2E7F-7DD8-607C-93F90D33A14D}"/>
                  </a:ext>
                </a:extLst>
              </p:cNvPr>
              <p:cNvCxnSpPr/>
              <p:nvPr/>
            </p:nvCxnSpPr>
            <p:spPr bwMode="auto">
              <a:xfrm rot="10800000">
                <a:off x="2199150" y="3408547"/>
                <a:ext cx="153912" cy="17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B252F0C1-81EC-0523-6D72-971A86716255}"/>
                  </a:ext>
                </a:extLst>
              </p:cNvPr>
              <p:cNvCxnSpPr/>
              <p:nvPr/>
            </p:nvCxnSpPr>
            <p:spPr bwMode="auto">
              <a:xfrm>
                <a:off x="2534561" y="3408547"/>
                <a:ext cx="151008" cy="17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AF82499-0264-01FE-ADC2-0D0E94B21D72}"/>
                </a:ext>
              </a:extLst>
            </p:cNvPr>
            <p:cNvSpPr txBox="1"/>
            <p:nvPr/>
          </p:nvSpPr>
          <p:spPr>
            <a:xfrm>
              <a:off x="4190927" y="2133600"/>
              <a:ext cx="379389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R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2BCB720-AEE8-4BE2-173F-D989FD704E71}"/>
                </a:ext>
              </a:extLst>
            </p:cNvPr>
            <p:cNvSpPr txBox="1"/>
            <p:nvPr/>
          </p:nvSpPr>
          <p:spPr>
            <a:xfrm>
              <a:off x="4190927" y="2971679"/>
              <a:ext cx="379389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E0795EB-AD88-6C33-EFC3-AE653435D0AB}"/>
                </a:ext>
              </a:extLst>
            </p:cNvPr>
            <p:cNvSpPr txBox="1"/>
            <p:nvPr/>
          </p:nvSpPr>
          <p:spPr>
            <a:xfrm>
              <a:off x="4876682" y="2971679"/>
              <a:ext cx="1096893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COOH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7EA6073-9C38-5F2F-9385-016307F4CC6A}"/>
                </a:ext>
              </a:extLst>
            </p:cNvPr>
            <p:cNvSpPr txBox="1"/>
            <p:nvPr/>
          </p:nvSpPr>
          <p:spPr>
            <a:xfrm>
              <a:off x="3048000" y="2971679"/>
              <a:ext cx="790524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  <a:r>
                <a:rPr lang="en-US" sz="2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2</a:t>
              </a: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N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A118AF3-13D2-7AA9-71A4-999771258C07}"/>
                </a:ext>
              </a:extLst>
            </p:cNvPr>
            <p:cNvSpPr txBox="1"/>
            <p:nvPr/>
          </p:nvSpPr>
          <p:spPr>
            <a:xfrm>
              <a:off x="4190927" y="3733569"/>
              <a:ext cx="420661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</a:p>
          </p:txBody>
        </p:sp>
      </p:grpSp>
      <p:pic>
        <p:nvPicPr>
          <p:cNvPr id="3075" name="Picture 2" descr="http://passion4teachingcollege.files.wordpress.com/2012/05/stickman_question_mark_thinking_pc_1600_clr_1680.png">
            <a:extLst>
              <a:ext uri="{FF2B5EF4-FFF2-40B4-BE49-F238E27FC236}">
                <a16:creationId xmlns:a16="http://schemas.microsoft.com/office/drawing/2014/main" id="{8E80D776-0BA2-BC17-0DA1-4A30EACD8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13" y="3086100"/>
            <a:ext cx="3303587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27AA9AF-31BE-1D6A-528B-7D53823F12A4}"/>
              </a:ext>
            </a:extLst>
          </p:cNvPr>
          <p:cNvSpPr txBox="1"/>
          <p:nvPr/>
        </p:nvSpPr>
        <p:spPr>
          <a:xfrm>
            <a:off x="3962400" y="838200"/>
            <a:ext cx="3587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A040A72-A5F5-D9BC-1388-247C937E22B2}"/>
              </a:ext>
            </a:extLst>
          </p:cNvPr>
          <p:cNvSpPr/>
          <p:nvPr/>
        </p:nvSpPr>
        <p:spPr>
          <a:xfrm>
            <a:off x="4343400" y="990600"/>
            <a:ext cx="1219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E533FF1-72D9-FB8D-3890-7BEEE44C5886}"/>
              </a:ext>
            </a:extLst>
          </p:cNvPr>
          <p:cNvSpPr/>
          <p:nvPr/>
        </p:nvSpPr>
        <p:spPr>
          <a:xfrm>
            <a:off x="2286000" y="990600"/>
            <a:ext cx="1219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079" name="Group 43">
            <a:extLst>
              <a:ext uri="{FF2B5EF4-FFF2-40B4-BE49-F238E27FC236}">
                <a16:creationId xmlns:a16="http://schemas.microsoft.com/office/drawing/2014/main" id="{CD65D859-C397-FEFB-18D0-D1AB23206959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810000"/>
            <a:ext cx="2765425" cy="2062163"/>
            <a:chOff x="2971800" y="2133600"/>
            <a:chExt cx="2766133" cy="2061865"/>
          </a:xfrm>
        </p:grpSpPr>
        <p:grpSp>
          <p:nvGrpSpPr>
            <p:cNvPr id="3088" name="Group 31">
              <a:extLst>
                <a:ext uri="{FF2B5EF4-FFF2-40B4-BE49-F238E27FC236}">
                  <a16:creationId xmlns:a16="http://schemas.microsoft.com/office/drawing/2014/main" id="{E015B74B-7A50-532F-1D9B-D7746FC7CD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2225" y="2622331"/>
              <a:ext cx="1064150" cy="1088419"/>
              <a:chOff x="2198914" y="3091367"/>
              <a:chExt cx="486714" cy="605680"/>
            </a:xfrm>
          </p:grpSpPr>
          <p:grpSp>
            <p:nvGrpSpPr>
              <p:cNvPr id="3094" name="Group 91">
                <a:extLst>
                  <a:ext uri="{FF2B5EF4-FFF2-40B4-BE49-F238E27FC236}">
                    <a16:creationId xmlns:a16="http://schemas.microsoft.com/office/drawing/2014/main" id="{CBD9EF89-588B-E3F6-5950-AA0FEDE07F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9196" y="3091367"/>
                <a:ext cx="1588" cy="605680"/>
                <a:chOff x="6651157" y="3167567"/>
                <a:chExt cx="1588" cy="605680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3A2C5A1-4A89-B9DD-26EC-5AAA0627E05F}"/>
                    </a:ext>
                  </a:extLst>
                </p:cNvPr>
                <p:cNvCxnSpPr/>
                <p:nvPr/>
              </p:nvCxnSpPr>
              <p:spPr>
                <a:xfrm rot="5400000">
                  <a:off x="6575656" y="3696449"/>
                  <a:ext cx="152807" cy="145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EFBF6606-77F5-EB18-A843-B4CB40CE7DDA}"/>
                    </a:ext>
                  </a:extLst>
                </p:cNvPr>
                <p:cNvCxnSpPr/>
                <p:nvPr/>
              </p:nvCxnSpPr>
              <p:spPr>
                <a:xfrm rot="5400000">
                  <a:off x="6575656" y="3243327"/>
                  <a:ext cx="152808" cy="145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329B204A-72AD-3AD6-06BE-C5AD1993A8BB}"/>
                  </a:ext>
                </a:extLst>
              </p:cNvPr>
              <p:cNvCxnSpPr/>
              <p:nvPr/>
            </p:nvCxnSpPr>
            <p:spPr bwMode="auto">
              <a:xfrm rot="10800000">
                <a:off x="2198643" y="3408547"/>
                <a:ext cx="153968" cy="17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2304BF3-2630-4475-EB8B-F38C2D0CDC3C}"/>
                  </a:ext>
                </a:extLst>
              </p:cNvPr>
              <p:cNvCxnSpPr/>
              <p:nvPr/>
            </p:nvCxnSpPr>
            <p:spPr bwMode="auto">
              <a:xfrm>
                <a:off x="2534904" y="3408547"/>
                <a:ext cx="151063" cy="17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16B83EC-E61F-F54D-A862-A254AEC367E8}"/>
                </a:ext>
              </a:extLst>
            </p:cNvPr>
            <p:cNvSpPr txBox="1"/>
            <p:nvPr/>
          </p:nvSpPr>
          <p:spPr>
            <a:xfrm>
              <a:off x="4191312" y="2133600"/>
              <a:ext cx="377922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R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A97EAB5-BC67-DF59-B4FF-88BF3488F44B}"/>
                </a:ext>
              </a:extLst>
            </p:cNvPr>
            <p:cNvSpPr txBox="1"/>
            <p:nvPr/>
          </p:nvSpPr>
          <p:spPr>
            <a:xfrm>
              <a:off x="4191312" y="2971679"/>
              <a:ext cx="377922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79C7C9E-96AE-2E96-CC4D-B3D32C04EC20}"/>
                </a:ext>
              </a:extLst>
            </p:cNvPr>
            <p:cNvSpPr txBox="1"/>
            <p:nvPr/>
          </p:nvSpPr>
          <p:spPr>
            <a:xfrm>
              <a:off x="4877288" y="2971679"/>
              <a:ext cx="860645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COO</a:t>
              </a:r>
              <a:endPara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B857DEF-8FBC-F6D0-E7EF-D41D754B0B90}"/>
                </a:ext>
              </a:extLst>
            </p:cNvPr>
            <p:cNvSpPr txBox="1"/>
            <p:nvPr/>
          </p:nvSpPr>
          <p:spPr>
            <a:xfrm>
              <a:off x="2971800" y="2971679"/>
              <a:ext cx="790777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  <a:r>
                <a:rPr lang="en-US" sz="2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3</a:t>
              </a: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N</a:t>
              </a:r>
              <a:endPara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F1C80E8-3BAA-694B-06FB-D41C608A6625}"/>
                </a:ext>
              </a:extLst>
            </p:cNvPr>
            <p:cNvSpPr txBox="1"/>
            <p:nvPr/>
          </p:nvSpPr>
          <p:spPr>
            <a:xfrm>
              <a:off x="4191312" y="3733569"/>
              <a:ext cx="419207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B394759A-98CD-65C9-F0A0-AAF108E557B0}"/>
              </a:ext>
            </a:extLst>
          </p:cNvPr>
          <p:cNvSpPr txBox="1"/>
          <p:nvPr/>
        </p:nvSpPr>
        <p:spPr>
          <a:xfrm>
            <a:off x="4038600" y="4419600"/>
            <a:ext cx="3587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576D4B1-50FA-EB63-4A22-C2F135AD7F3B}"/>
              </a:ext>
            </a:extLst>
          </p:cNvPr>
          <p:cNvSpPr txBox="1"/>
          <p:nvPr/>
        </p:nvSpPr>
        <p:spPr>
          <a:xfrm>
            <a:off x="3200400" y="4495800"/>
            <a:ext cx="3317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+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967D85D-1352-28A3-CB35-726B43A786FC}"/>
              </a:ext>
            </a:extLst>
          </p:cNvPr>
          <p:cNvSpPr txBox="1"/>
          <p:nvPr/>
        </p:nvSpPr>
        <p:spPr>
          <a:xfrm>
            <a:off x="3352800" y="6172200"/>
            <a:ext cx="1604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Cviter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jon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4D3342D-30BC-31B2-6EDA-957455F4AD69}"/>
              </a:ext>
            </a:extLst>
          </p:cNvPr>
          <p:cNvSpPr txBox="1"/>
          <p:nvPr/>
        </p:nvSpPr>
        <p:spPr>
          <a:xfrm>
            <a:off x="5181600" y="4495800"/>
            <a:ext cx="3127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-</a:t>
            </a:r>
          </a:p>
        </p:txBody>
      </p:sp>
      <p:sp>
        <p:nvSpPr>
          <p:cNvPr id="66" name="Down Arrow 65">
            <a:extLst>
              <a:ext uri="{FF2B5EF4-FFF2-40B4-BE49-F238E27FC236}">
                <a16:creationId xmlns:a16="http://schemas.microsoft.com/office/drawing/2014/main" id="{1D002A37-100B-D9CA-8B28-568AAEA376F1}"/>
              </a:ext>
            </a:extLst>
          </p:cNvPr>
          <p:cNvSpPr/>
          <p:nvPr/>
        </p:nvSpPr>
        <p:spPr>
          <a:xfrm>
            <a:off x="3810000" y="2590800"/>
            <a:ext cx="304800" cy="685800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56DB7DA-3446-3347-DD88-3134C011F368}"/>
              </a:ext>
            </a:extLst>
          </p:cNvPr>
          <p:cNvSpPr txBox="1"/>
          <p:nvPr/>
        </p:nvSpPr>
        <p:spPr>
          <a:xfrm>
            <a:off x="152400" y="2667000"/>
            <a:ext cx="33004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U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fiziolo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škim uslovima</a:t>
            </a:r>
            <a:endParaRPr lang="en-US" sz="24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ioinfo.org.cn/book/biochemistry/chapt05/119-1.jpg">
            <a:extLst>
              <a:ext uri="{FF2B5EF4-FFF2-40B4-BE49-F238E27FC236}">
                <a16:creationId xmlns:a16="http://schemas.microsoft.com/office/drawing/2014/main" id="{58F1CFDD-9AD9-7C49-F609-D0A8F597F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294322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45F21F6-3B42-695D-3FD5-ACF0C8193F06}"/>
              </a:ext>
            </a:extLst>
          </p:cNvPr>
          <p:cNvSpPr/>
          <p:nvPr/>
        </p:nvSpPr>
        <p:spPr>
          <a:xfrm>
            <a:off x="2362200" y="3810000"/>
            <a:ext cx="3200400" cy="2667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B7F6F5D-9D4F-191B-7649-B026D4067FA4}"/>
              </a:ext>
            </a:extLst>
          </p:cNvPr>
          <p:cNvCxnSpPr/>
          <p:nvPr/>
        </p:nvCxnSpPr>
        <p:spPr>
          <a:xfrm>
            <a:off x="2362200" y="4191000"/>
            <a:ext cx="3200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0BF7EE-AD1F-3FF4-7A13-F5EF0812EC8F}"/>
              </a:ext>
            </a:extLst>
          </p:cNvPr>
          <p:cNvCxnSpPr/>
          <p:nvPr/>
        </p:nvCxnSpPr>
        <p:spPr>
          <a:xfrm>
            <a:off x="2362200" y="6096000"/>
            <a:ext cx="3200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C861A3A-0FBB-DABE-1506-89A5AD343517}"/>
              </a:ext>
            </a:extLst>
          </p:cNvPr>
          <p:cNvCxnSpPr/>
          <p:nvPr/>
        </p:nvCxnSpPr>
        <p:spPr>
          <a:xfrm>
            <a:off x="2362200" y="5715000"/>
            <a:ext cx="3200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EA41B3-7218-33BB-03EA-819FE4577D8E}"/>
              </a:ext>
            </a:extLst>
          </p:cNvPr>
          <p:cNvCxnSpPr/>
          <p:nvPr/>
        </p:nvCxnSpPr>
        <p:spPr>
          <a:xfrm>
            <a:off x="2362200" y="5334000"/>
            <a:ext cx="3200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EA18B09-E976-AE61-3E8A-2B2B6DEE834A}"/>
              </a:ext>
            </a:extLst>
          </p:cNvPr>
          <p:cNvCxnSpPr/>
          <p:nvPr/>
        </p:nvCxnSpPr>
        <p:spPr>
          <a:xfrm>
            <a:off x="2362200" y="4953000"/>
            <a:ext cx="3200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E14D0BC-161B-F478-4453-834DCBCC003F}"/>
              </a:ext>
            </a:extLst>
          </p:cNvPr>
          <p:cNvCxnSpPr/>
          <p:nvPr/>
        </p:nvCxnSpPr>
        <p:spPr>
          <a:xfrm>
            <a:off x="2362200" y="4572000"/>
            <a:ext cx="3200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E1CC1FF8-7606-1ECE-30E6-8EE08C844EAC}"/>
              </a:ext>
            </a:extLst>
          </p:cNvPr>
          <p:cNvSpPr/>
          <p:nvPr/>
        </p:nvSpPr>
        <p:spPr>
          <a:xfrm>
            <a:off x="2286000" y="6019800"/>
            <a:ext cx="1600200" cy="990600"/>
          </a:xfrm>
          <a:prstGeom prst="arc">
            <a:avLst>
              <a:gd name="adj1" fmla="val 11712396"/>
              <a:gd name="adj2" fmla="val 16406773"/>
            </a:avLst>
          </a:prstGeo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BD38621-136C-9381-ECD4-5E4F1F55BE62}"/>
              </a:ext>
            </a:extLst>
          </p:cNvPr>
          <p:cNvSpPr/>
          <p:nvPr/>
        </p:nvSpPr>
        <p:spPr>
          <a:xfrm>
            <a:off x="2590800" y="4876800"/>
            <a:ext cx="1371600" cy="1143000"/>
          </a:xfrm>
          <a:prstGeom prst="arc">
            <a:avLst>
              <a:gd name="adj1" fmla="val 21597977"/>
              <a:gd name="adj2" fmla="val 5356983"/>
            </a:avLst>
          </a:prstGeo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DE3A9E3-E735-7D93-70D6-B30A93C50AAB}"/>
              </a:ext>
            </a:extLst>
          </p:cNvPr>
          <p:cNvSpPr/>
          <p:nvPr/>
        </p:nvSpPr>
        <p:spPr>
          <a:xfrm>
            <a:off x="3962400" y="4419600"/>
            <a:ext cx="1676400" cy="1295400"/>
          </a:xfrm>
          <a:prstGeom prst="arc">
            <a:avLst>
              <a:gd name="adj1" fmla="val 10764193"/>
              <a:gd name="adj2" fmla="val 15507316"/>
            </a:avLst>
          </a:prstGeo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9BF9EA-DA08-C7F9-9C4B-DD7B092CF6A8}"/>
              </a:ext>
            </a:extLst>
          </p:cNvPr>
          <p:cNvCxnSpPr/>
          <p:nvPr/>
        </p:nvCxnSpPr>
        <p:spPr>
          <a:xfrm>
            <a:off x="3124200" y="6019800"/>
            <a:ext cx="228600" cy="1588"/>
          </a:xfrm>
          <a:prstGeom prst="line">
            <a:avLst/>
          </a:prstGeo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5C27C0-3F38-A981-46B9-DBA56A3FCED5}"/>
              </a:ext>
            </a:extLst>
          </p:cNvPr>
          <p:cNvCxnSpPr/>
          <p:nvPr/>
        </p:nvCxnSpPr>
        <p:spPr>
          <a:xfrm rot="5400000" flipH="1" flipV="1">
            <a:off x="3720306" y="5271294"/>
            <a:ext cx="485775" cy="1588"/>
          </a:xfrm>
          <a:prstGeom prst="line">
            <a:avLst/>
          </a:prstGeo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CC94939D-0064-649A-E1C5-AAB5A63D61E2}"/>
              </a:ext>
            </a:extLst>
          </p:cNvPr>
          <p:cNvSpPr/>
          <p:nvPr/>
        </p:nvSpPr>
        <p:spPr>
          <a:xfrm>
            <a:off x="3886200" y="3429000"/>
            <a:ext cx="1600200" cy="990600"/>
          </a:xfrm>
          <a:prstGeom prst="arc">
            <a:avLst>
              <a:gd name="adj1" fmla="val 21597977"/>
              <a:gd name="adj2" fmla="val 5356983"/>
            </a:avLst>
          </a:prstGeom>
          <a:ln w="158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3D83EB22-79A5-B293-ADB2-DC9008C9E668}"/>
              </a:ext>
            </a:extLst>
          </p:cNvPr>
          <p:cNvSpPr/>
          <p:nvPr/>
        </p:nvSpPr>
        <p:spPr>
          <a:xfrm>
            <a:off x="0" y="3581400"/>
            <a:ext cx="3581400" cy="20574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943E7757-5F39-5153-63B2-2B0C7B391C8C}"/>
              </a:ext>
            </a:extLst>
          </p:cNvPr>
          <p:cNvSpPr/>
          <p:nvPr/>
        </p:nvSpPr>
        <p:spPr>
          <a:xfrm>
            <a:off x="5562600" y="3581400"/>
            <a:ext cx="3581400" cy="2057400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38D6656A-031F-1FAB-2DBD-2D3B0575BB20}"/>
              </a:ext>
            </a:extLst>
          </p:cNvPr>
          <p:cNvSpPr/>
          <p:nvPr/>
        </p:nvSpPr>
        <p:spPr>
          <a:xfrm>
            <a:off x="2438400" y="152400"/>
            <a:ext cx="3581400" cy="2057400"/>
          </a:xfrm>
          <a:prstGeom prst="roundRect">
            <a:avLst/>
          </a:prstGeom>
          <a:solidFill>
            <a:srgbClr val="FFFF00">
              <a:alpha val="28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31" name="Group 1">
            <a:extLst>
              <a:ext uri="{FF2B5EF4-FFF2-40B4-BE49-F238E27FC236}">
                <a16:creationId xmlns:a16="http://schemas.microsoft.com/office/drawing/2014/main" id="{E7C8336E-52DE-CE84-E6EB-1B2667D911ED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52400"/>
            <a:ext cx="2765425" cy="2062163"/>
            <a:chOff x="2971800" y="2133600"/>
            <a:chExt cx="2766133" cy="2061865"/>
          </a:xfrm>
        </p:grpSpPr>
        <p:grpSp>
          <p:nvGrpSpPr>
            <p:cNvPr id="5168" name="Group 31">
              <a:extLst>
                <a:ext uri="{FF2B5EF4-FFF2-40B4-BE49-F238E27FC236}">
                  <a16:creationId xmlns:a16="http://schemas.microsoft.com/office/drawing/2014/main" id="{8486A8F4-8C61-0946-EC1E-A6E586B015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2225" y="2622331"/>
              <a:ext cx="1064150" cy="1088419"/>
              <a:chOff x="2198914" y="3091367"/>
              <a:chExt cx="486714" cy="605680"/>
            </a:xfrm>
          </p:grpSpPr>
          <p:grpSp>
            <p:nvGrpSpPr>
              <p:cNvPr id="5174" name="Group 91">
                <a:extLst>
                  <a:ext uri="{FF2B5EF4-FFF2-40B4-BE49-F238E27FC236}">
                    <a16:creationId xmlns:a16="http://schemas.microsoft.com/office/drawing/2014/main" id="{4AEC0838-A164-369F-EF82-A9229087C7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9196" y="3091367"/>
                <a:ext cx="1588" cy="605680"/>
                <a:chOff x="6651157" y="3167567"/>
                <a:chExt cx="1588" cy="605680"/>
              </a:xfrm>
            </p:grpSpPr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63721E05-5567-512C-6E2E-412756830C25}"/>
                    </a:ext>
                  </a:extLst>
                </p:cNvPr>
                <p:cNvCxnSpPr/>
                <p:nvPr/>
              </p:nvCxnSpPr>
              <p:spPr>
                <a:xfrm rot="5400000">
                  <a:off x="6575656" y="3696449"/>
                  <a:ext cx="152807" cy="145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C396085C-E24A-F193-42F2-0C7C4EFCC149}"/>
                    </a:ext>
                  </a:extLst>
                </p:cNvPr>
                <p:cNvCxnSpPr/>
                <p:nvPr/>
              </p:nvCxnSpPr>
              <p:spPr>
                <a:xfrm rot="5400000">
                  <a:off x="6575656" y="3243327"/>
                  <a:ext cx="152808" cy="145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71F14131-A6B7-BEE6-6706-3E69CBA9DBEC}"/>
                  </a:ext>
                </a:extLst>
              </p:cNvPr>
              <p:cNvCxnSpPr/>
              <p:nvPr/>
            </p:nvCxnSpPr>
            <p:spPr bwMode="auto">
              <a:xfrm rot="10800000">
                <a:off x="2198643" y="3408547"/>
                <a:ext cx="153968" cy="17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E8516F2-3A60-BC55-A257-D687CAD6F48F}"/>
                  </a:ext>
                </a:extLst>
              </p:cNvPr>
              <p:cNvCxnSpPr/>
              <p:nvPr/>
            </p:nvCxnSpPr>
            <p:spPr bwMode="auto">
              <a:xfrm>
                <a:off x="2534904" y="3408547"/>
                <a:ext cx="151063" cy="17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57B0468-EC8B-79B7-240B-B7D4F4AA13BD}"/>
                </a:ext>
              </a:extLst>
            </p:cNvPr>
            <p:cNvSpPr txBox="1"/>
            <p:nvPr/>
          </p:nvSpPr>
          <p:spPr>
            <a:xfrm>
              <a:off x="4191312" y="2133600"/>
              <a:ext cx="377922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R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2B27516-C5C0-21D0-0FCC-A366B748FB86}"/>
                </a:ext>
              </a:extLst>
            </p:cNvPr>
            <p:cNvSpPr txBox="1"/>
            <p:nvPr/>
          </p:nvSpPr>
          <p:spPr>
            <a:xfrm>
              <a:off x="4191312" y="2971679"/>
              <a:ext cx="377922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B4179E2-28FB-0DE4-5439-D39A09239DF2}"/>
                </a:ext>
              </a:extLst>
            </p:cNvPr>
            <p:cNvSpPr txBox="1"/>
            <p:nvPr/>
          </p:nvSpPr>
          <p:spPr>
            <a:xfrm>
              <a:off x="4877288" y="2971679"/>
              <a:ext cx="860645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COO</a:t>
              </a:r>
              <a:endPara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3B58E2-59F0-1667-AFB2-ED7681C62ED8}"/>
                </a:ext>
              </a:extLst>
            </p:cNvPr>
            <p:cNvSpPr txBox="1"/>
            <p:nvPr/>
          </p:nvSpPr>
          <p:spPr>
            <a:xfrm>
              <a:off x="2971800" y="2971679"/>
              <a:ext cx="790777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  <a:r>
                <a:rPr lang="en-US" sz="2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3</a:t>
              </a: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N</a:t>
              </a:r>
              <a:endPara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DAD6653-6554-FE93-20B6-9918767F4FA7}"/>
                </a:ext>
              </a:extLst>
            </p:cNvPr>
            <p:cNvSpPr txBox="1"/>
            <p:nvPr/>
          </p:nvSpPr>
          <p:spPr>
            <a:xfrm>
              <a:off x="4191312" y="3733569"/>
              <a:ext cx="419207" cy="4618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57AE321-F067-3D8F-054E-CB1400E0932E}"/>
              </a:ext>
            </a:extLst>
          </p:cNvPr>
          <p:cNvSpPr txBox="1"/>
          <p:nvPr/>
        </p:nvSpPr>
        <p:spPr>
          <a:xfrm>
            <a:off x="4191000" y="762000"/>
            <a:ext cx="3587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A1CF00-6898-EFBC-DED3-386C177D485B}"/>
              </a:ext>
            </a:extLst>
          </p:cNvPr>
          <p:cNvSpPr txBox="1"/>
          <p:nvPr/>
        </p:nvSpPr>
        <p:spPr>
          <a:xfrm>
            <a:off x="3352800" y="838200"/>
            <a:ext cx="3317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F3155C-9A1E-4795-6B0E-FA7271F0AA34}"/>
              </a:ext>
            </a:extLst>
          </p:cNvPr>
          <p:cNvSpPr txBox="1"/>
          <p:nvPr/>
        </p:nvSpPr>
        <p:spPr>
          <a:xfrm>
            <a:off x="3581400" y="2286000"/>
            <a:ext cx="12509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Cviter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jon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393B20-6535-7D71-C792-F663ABDD2011}"/>
              </a:ext>
            </a:extLst>
          </p:cNvPr>
          <p:cNvSpPr txBox="1"/>
          <p:nvPr/>
        </p:nvSpPr>
        <p:spPr>
          <a:xfrm>
            <a:off x="5334000" y="838200"/>
            <a:ext cx="3127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-</a:t>
            </a:r>
          </a:p>
        </p:txBody>
      </p:sp>
      <p:grpSp>
        <p:nvGrpSpPr>
          <p:cNvPr id="5136" name="Group 17">
            <a:extLst>
              <a:ext uri="{FF2B5EF4-FFF2-40B4-BE49-F238E27FC236}">
                <a16:creationId xmlns:a16="http://schemas.microsoft.com/office/drawing/2014/main" id="{05644A38-639B-7CA8-DA11-32041F34F0C3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810000"/>
            <a:ext cx="3001963" cy="1589088"/>
            <a:chOff x="2971800" y="2362200"/>
            <a:chExt cx="3001775" cy="1588532"/>
          </a:xfrm>
        </p:grpSpPr>
        <p:grpSp>
          <p:nvGrpSpPr>
            <p:cNvPr id="5157" name="Group 31">
              <a:extLst>
                <a:ext uri="{FF2B5EF4-FFF2-40B4-BE49-F238E27FC236}">
                  <a16:creationId xmlns:a16="http://schemas.microsoft.com/office/drawing/2014/main" id="{390FCFA6-B806-B5D8-88A8-1E97FA5FF7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2225" y="2743200"/>
              <a:ext cx="1064150" cy="830320"/>
              <a:chOff x="2198914" y="3158629"/>
              <a:chExt cx="486714" cy="462054"/>
            </a:xfrm>
          </p:grpSpPr>
          <p:grpSp>
            <p:nvGrpSpPr>
              <p:cNvPr id="5163" name="Group 91">
                <a:extLst>
                  <a:ext uri="{FF2B5EF4-FFF2-40B4-BE49-F238E27FC236}">
                    <a16:creationId xmlns:a16="http://schemas.microsoft.com/office/drawing/2014/main" id="{F1DB2CB0-EF4F-BE9E-003D-20F66D9F7B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5580" y="3158629"/>
                <a:ext cx="5204" cy="462054"/>
                <a:chOff x="6647541" y="3234829"/>
                <a:chExt cx="5204" cy="462054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7F9B83F2-3F5B-5CE3-70F1-B201847020FA}"/>
                    </a:ext>
                  </a:extLst>
                </p:cNvPr>
                <p:cNvCxnSpPr/>
                <p:nvPr/>
              </p:nvCxnSpPr>
              <p:spPr>
                <a:xfrm rot="5400000">
                  <a:off x="6588668" y="3632699"/>
                  <a:ext cx="122751" cy="508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6AE2390-978C-D933-ECB0-AD711A303909}"/>
                    </a:ext>
                  </a:extLst>
                </p:cNvPr>
                <p:cNvCxnSpPr/>
                <p:nvPr/>
              </p:nvCxnSpPr>
              <p:spPr>
                <a:xfrm rot="16200000" flipH="1">
                  <a:off x="6585734" y="3296523"/>
                  <a:ext cx="127166" cy="36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05967D0-2C52-0973-CCEE-4B5FCBD4108A}"/>
                  </a:ext>
                </a:extLst>
              </p:cNvPr>
              <p:cNvCxnSpPr/>
              <p:nvPr/>
            </p:nvCxnSpPr>
            <p:spPr bwMode="auto">
              <a:xfrm rot="10800000">
                <a:off x="2199251" y="3408472"/>
                <a:ext cx="153919" cy="17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52C33DA-5400-C501-E760-572C7235B306}"/>
                  </a:ext>
                </a:extLst>
              </p:cNvPr>
              <p:cNvCxnSpPr/>
              <p:nvPr/>
            </p:nvCxnSpPr>
            <p:spPr bwMode="auto">
              <a:xfrm>
                <a:off x="2534679" y="3408472"/>
                <a:ext cx="151015" cy="17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FD2129-5BEB-B4D6-012F-1D9CC2B573DD}"/>
                </a:ext>
              </a:extLst>
            </p:cNvPr>
            <p:cNvSpPr txBox="1"/>
            <p:nvPr/>
          </p:nvSpPr>
          <p:spPr>
            <a:xfrm>
              <a:off x="4190924" y="2362200"/>
              <a:ext cx="328592" cy="3697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C426F7A-2145-ACAB-71CA-837CFA55D01B}"/>
                </a:ext>
              </a:extLst>
            </p:cNvPr>
            <p:cNvSpPr txBox="1"/>
            <p:nvPr/>
          </p:nvSpPr>
          <p:spPr>
            <a:xfrm>
              <a:off x="4190924" y="2971587"/>
              <a:ext cx="323830" cy="3697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86E34D-55E6-ADC1-1ED7-6B52653ED3D2}"/>
                </a:ext>
              </a:extLst>
            </p:cNvPr>
            <p:cNvSpPr txBox="1"/>
            <p:nvPr/>
          </p:nvSpPr>
          <p:spPr>
            <a:xfrm>
              <a:off x="4876681" y="2971587"/>
              <a:ext cx="1096894" cy="4618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COO</a:t>
              </a:r>
              <a:r>
                <a:rPr lang="sr-Latn-RS" sz="24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  <a:endParaRPr lang="en-US" sz="24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953BEF2-DA0A-F651-43F8-E09407C46C2B}"/>
                </a:ext>
              </a:extLst>
            </p:cNvPr>
            <p:cNvSpPr txBox="1"/>
            <p:nvPr/>
          </p:nvSpPr>
          <p:spPr>
            <a:xfrm>
              <a:off x="2971800" y="2971587"/>
              <a:ext cx="790525" cy="4618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  <a:r>
                <a:rPr lang="en-US" sz="2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3</a:t>
              </a: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N</a:t>
              </a:r>
              <a:endPara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988094-AC42-32EB-1F80-CF5DC5562D95}"/>
                </a:ext>
              </a:extLst>
            </p:cNvPr>
            <p:cNvSpPr txBox="1"/>
            <p:nvPr/>
          </p:nvSpPr>
          <p:spPr>
            <a:xfrm>
              <a:off x="4190924" y="3580973"/>
              <a:ext cx="361927" cy="3697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BA84DB9-3669-CB17-8275-2EF63A5A0259}"/>
              </a:ext>
            </a:extLst>
          </p:cNvPr>
          <p:cNvSpPr txBox="1"/>
          <p:nvPr/>
        </p:nvSpPr>
        <p:spPr>
          <a:xfrm>
            <a:off x="838200" y="4267200"/>
            <a:ext cx="3317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+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0D8A8B-F7AF-3220-826F-B2A9740D7B03}"/>
              </a:ext>
            </a:extLst>
          </p:cNvPr>
          <p:cNvSpPr txBox="1"/>
          <p:nvPr/>
        </p:nvSpPr>
        <p:spPr>
          <a:xfrm>
            <a:off x="1447800" y="2362200"/>
            <a:ext cx="10731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pH &lt; 7</a:t>
            </a:r>
            <a:endParaRPr lang="en-US" sz="24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grpSp>
        <p:nvGrpSpPr>
          <p:cNvPr id="5139" name="Group 35">
            <a:extLst>
              <a:ext uri="{FF2B5EF4-FFF2-40B4-BE49-F238E27FC236}">
                <a16:creationId xmlns:a16="http://schemas.microsoft.com/office/drawing/2014/main" id="{46AED2B6-C200-83B4-368C-4A6F7DF475B0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810000"/>
            <a:ext cx="2613025" cy="1589088"/>
            <a:chOff x="3124200" y="2362200"/>
            <a:chExt cx="2613733" cy="1588532"/>
          </a:xfrm>
        </p:grpSpPr>
        <p:grpSp>
          <p:nvGrpSpPr>
            <p:cNvPr id="5146" name="Group 31">
              <a:extLst>
                <a:ext uri="{FF2B5EF4-FFF2-40B4-BE49-F238E27FC236}">
                  <a16:creationId xmlns:a16="http://schemas.microsoft.com/office/drawing/2014/main" id="{9286601F-4656-6C56-8A60-3AD971B0DC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6204" y="2743199"/>
              <a:ext cx="838195" cy="830315"/>
              <a:chOff x="2246470" y="3158627"/>
              <a:chExt cx="383368" cy="462051"/>
            </a:xfrm>
          </p:grpSpPr>
          <p:grpSp>
            <p:nvGrpSpPr>
              <p:cNvPr id="5152" name="Group 91">
                <a:extLst>
                  <a:ext uri="{FF2B5EF4-FFF2-40B4-BE49-F238E27FC236}">
                    <a16:creationId xmlns:a16="http://schemas.microsoft.com/office/drawing/2014/main" id="{50DB7B3C-8DF5-251F-29C4-7425BFE7FC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55579" y="3158627"/>
                <a:ext cx="5204" cy="462051"/>
                <a:chOff x="6647540" y="3234827"/>
                <a:chExt cx="5204" cy="462051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DCA807EB-3086-C94F-9D3C-7E8BCEB8E537}"/>
                    </a:ext>
                  </a:extLst>
                </p:cNvPr>
                <p:cNvCxnSpPr/>
                <p:nvPr/>
              </p:nvCxnSpPr>
              <p:spPr>
                <a:xfrm rot="5400000">
                  <a:off x="6588858" y="3632696"/>
                  <a:ext cx="122751" cy="508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67FA5372-7FEB-C37D-1347-630C3F50A796}"/>
                    </a:ext>
                  </a:extLst>
                </p:cNvPr>
                <p:cNvCxnSpPr/>
                <p:nvPr/>
              </p:nvCxnSpPr>
              <p:spPr>
                <a:xfrm rot="16200000" flipH="1">
                  <a:off x="6585924" y="3296521"/>
                  <a:ext cx="127166" cy="363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896D529-7A16-448F-1FE7-8C98ADEABDD1}"/>
                  </a:ext>
                </a:extLst>
              </p:cNvPr>
              <p:cNvCxnSpPr/>
              <p:nvPr/>
            </p:nvCxnSpPr>
            <p:spPr bwMode="auto">
              <a:xfrm rot="10800000" flipV="1">
                <a:off x="2246562" y="3410237"/>
                <a:ext cx="106763" cy="26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3040CF07-16EA-230A-2849-BC36F617B3FC}"/>
                  </a:ext>
                </a:extLst>
              </p:cNvPr>
              <p:cNvCxnSpPr/>
              <p:nvPr/>
            </p:nvCxnSpPr>
            <p:spPr bwMode="auto">
              <a:xfrm>
                <a:off x="2534895" y="3408470"/>
                <a:ext cx="95142" cy="441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847FA4-FF7C-97BE-2B5E-A4B146FB7A6F}"/>
                </a:ext>
              </a:extLst>
            </p:cNvPr>
            <p:cNvSpPr txBox="1"/>
            <p:nvPr/>
          </p:nvSpPr>
          <p:spPr>
            <a:xfrm>
              <a:off x="4191289" y="2362200"/>
              <a:ext cx="328702" cy="3697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R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1AA5702-3873-FDDB-CB83-B29A1DB8A942}"/>
                </a:ext>
              </a:extLst>
            </p:cNvPr>
            <p:cNvSpPr txBox="1"/>
            <p:nvPr/>
          </p:nvSpPr>
          <p:spPr>
            <a:xfrm>
              <a:off x="4191289" y="2971587"/>
              <a:ext cx="323938" cy="3697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C33BAAB-09AB-EB4E-1F49-B0ABFD940269}"/>
                </a:ext>
              </a:extLst>
            </p:cNvPr>
            <p:cNvSpPr txBox="1"/>
            <p:nvPr/>
          </p:nvSpPr>
          <p:spPr>
            <a:xfrm>
              <a:off x="4877275" y="2971587"/>
              <a:ext cx="860658" cy="4618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COO</a:t>
              </a:r>
              <a:endParaRPr lang="en-US" sz="24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9F1CE5D-E3FA-EC42-A046-ADC79F6E3517}"/>
                </a:ext>
              </a:extLst>
            </p:cNvPr>
            <p:cNvSpPr txBox="1"/>
            <p:nvPr/>
          </p:nvSpPr>
          <p:spPr>
            <a:xfrm>
              <a:off x="3124200" y="2971587"/>
              <a:ext cx="790789" cy="4618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  <a:r>
                <a:rPr lang="sr-Latn-RS" sz="2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2</a:t>
              </a: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N</a:t>
              </a:r>
              <a:endPara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E8F09B3-4D9F-BF8F-225E-06831163701C}"/>
                </a:ext>
              </a:extLst>
            </p:cNvPr>
            <p:cNvSpPr txBox="1"/>
            <p:nvPr/>
          </p:nvSpPr>
          <p:spPr>
            <a:xfrm>
              <a:off x="4191289" y="3580973"/>
              <a:ext cx="362048" cy="3697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n-cs"/>
                </a:rPr>
                <a:t>H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A739068-6964-C8FC-C46A-FA93CBF0A7E8}"/>
              </a:ext>
            </a:extLst>
          </p:cNvPr>
          <p:cNvSpPr txBox="1"/>
          <p:nvPr/>
        </p:nvSpPr>
        <p:spPr>
          <a:xfrm>
            <a:off x="6172200" y="2438400"/>
            <a:ext cx="10731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pH &gt; 7</a:t>
            </a:r>
            <a:endParaRPr lang="en-US" sz="2400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048F65-1C40-7B52-A4DC-C9A61E2086C6}"/>
              </a:ext>
            </a:extLst>
          </p:cNvPr>
          <p:cNvSpPr txBox="1"/>
          <p:nvPr/>
        </p:nvSpPr>
        <p:spPr>
          <a:xfrm>
            <a:off x="8534400" y="4267200"/>
            <a:ext cx="3127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-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228CF1A-E9CE-C335-7ADB-326CF2D775E0}"/>
              </a:ext>
            </a:extLst>
          </p:cNvPr>
          <p:cNvCxnSpPr/>
          <p:nvPr/>
        </p:nvCxnSpPr>
        <p:spPr>
          <a:xfrm rot="10800000" flipV="1">
            <a:off x="1676400" y="2209800"/>
            <a:ext cx="1447800" cy="1219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4D1FF07-954A-27B0-F534-8EFC8A7A71DF}"/>
              </a:ext>
            </a:extLst>
          </p:cNvPr>
          <p:cNvCxnSpPr/>
          <p:nvPr/>
        </p:nvCxnSpPr>
        <p:spPr>
          <a:xfrm>
            <a:off x="5486400" y="2209800"/>
            <a:ext cx="1295400" cy="1219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0F39199-4CAC-A5C8-4CB8-826FBE2DAF62}"/>
              </a:ext>
            </a:extLst>
          </p:cNvPr>
          <p:cNvSpPr txBox="1"/>
          <p:nvPr/>
        </p:nvSpPr>
        <p:spPr>
          <a:xfrm>
            <a:off x="381000" y="6019800"/>
            <a:ext cx="2846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onaša se kao baza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62597D-DD45-A970-ADED-29BA94A3D2DA}"/>
              </a:ext>
            </a:extLst>
          </p:cNvPr>
          <p:cNvSpPr txBox="1"/>
          <p:nvPr/>
        </p:nvSpPr>
        <p:spPr>
          <a:xfrm>
            <a:off x="5562600" y="6019800"/>
            <a:ext cx="32448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onaša se kao kiselina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61</Words>
  <Application>Microsoft Office PowerPoint</Application>
  <PresentationFormat>Projekcija na ekranu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Calibri</vt:lpstr>
      <vt:lpstr>Arial</vt:lpstr>
      <vt:lpstr>Comic Sans MS</vt:lpstr>
      <vt:lpstr>Office Theme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Ceca</dc:creator>
  <cp:lastModifiedBy>nnn</cp:lastModifiedBy>
  <cp:revision>1</cp:revision>
  <dcterms:created xsi:type="dcterms:W3CDTF">2014-10-29T08:40:38Z</dcterms:created>
  <dcterms:modified xsi:type="dcterms:W3CDTF">2022-06-11T07:40:23Z</dcterms:modified>
</cp:coreProperties>
</file>