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7" r:id="rId2"/>
    <p:sldId id="258" r:id="rId3"/>
    <p:sldId id="341" r:id="rId4"/>
    <p:sldId id="259" r:id="rId5"/>
    <p:sldId id="336" r:id="rId6"/>
    <p:sldId id="339" r:id="rId7"/>
    <p:sldId id="337" r:id="rId8"/>
    <p:sldId id="332" r:id="rId9"/>
    <p:sldId id="333" r:id="rId10"/>
    <p:sldId id="260" r:id="rId11"/>
    <p:sldId id="261" r:id="rId12"/>
    <p:sldId id="262" r:id="rId13"/>
    <p:sldId id="263" r:id="rId14"/>
    <p:sldId id="340" r:id="rId15"/>
    <p:sldId id="264" r:id="rId16"/>
    <p:sldId id="265" r:id="rId17"/>
    <p:sldId id="266" r:id="rId18"/>
    <p:sldId id="267" r:id="rId19"/>
    <p:sldId id="375" r:id="rId20"/>
    <p:sldId id="268" r:id="rId21"/>
    <p:sldId id="269" r:id="rId22"/>
    <p:sldId id="374" r:id="rId23"/>
    <p:sldId id="338" r:id="rId24"/>
    <p:sldId id="270" r:id="rId25"/>
    <p:sldId id="342" r:id="rId26"/>
    <p:sldId id="334" r:id="rId27"/>
    <p:sldId id="343" r:id="rId28"/>
    <p:sldId id="344" r:id="rId29"/>
    <p:sldId id="345" r:id="rId30"/>
    <p:sldId id="346" r:id="rId31"/>
    <p:sldId id="350" r:id="rId32"/>
    <p:sldId id="347" r:id="rId33"/>
    <p:sldId id="348" r:id="rId34"/>
    <p:sldId id="349" r:id="rId35"/>
    <p:sldId id="352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361" r:id="rId44"/>
    <p:sldId id="351" r:id="rId45"/>
    <p:sldId id="363" r:id="rId46"/>
    <p:sldId id="362" r:id="rId47"/>
    <p:sldId id="364" r:id="rId48"/>
    <p:sldId id="373" r:id="rId49"/>
    <p:sldId id="377" r:id="rId50"/>
    <p:sldId id="366" r:id="rId51"/>
    <p:sldId id="367" r:id="rId52"/>
    <p:sldId id="368" r:id="rId53"/>
    <p:sldId id="369" r:id="rId54"/>
    <p:sldId id="370" r:id="rId55"/>
    <p:sldId id="379" r:id="rId56"/>
    <p:sldId id="371" r:id="rId57"/>
    <p:sldId id="372" r:id="rId58"/>
    <p:sldId id="378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6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41"/>
    </mc:Choice>
    <mc:Fallback>
      <c:style val="4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8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298450" h="190500"/>
            </a:sp3d>
          </c:spPr>
          <c:explosion val="4"/>
          <c:dPt>
            <c:idx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298450" h="190500"/>
              </a:sp3d>
            </c:spPr>
            <c:extLst>
              <c:ext xmlns:c16="http://schemas.microsoft.com/office/drawing/2014/chart" uri="{C3380CC4-5D6E-409C-BE32-E72D297353CC}">
                <c16:uniqueId val="{00000000-A6D9-429B-B2C8-E7DB6B8C4737}"/>
              </c:ext>
            </c:extLst>
          </c:dPt>
          <c:dPt>
            <c:idx val="1"/>
            <c:bubble3D val="0"/>
            <c:spPr>
              <a:solidFill>
                <a:srgbClr val="339933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298450" h="190500"/>
              </a:sp3d>
            </c:spPr>
            <c:extLst>
              <c:ext xmlns:c16="http://schemas.microsoft.com/office/drawing/2014/chart" uri="{C3380CC4-5D6E-409C-BE32-E72D297353CC}">
                <c16:uniqueId val="{00000001-A6D9-429B-B2C8-E7DB6B8C4737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298450" h="190500"/>
              </a:sp3d>
            </c:spPr>
            <c:extLst>
              <c:ext xmlns:c16="http://schemas.microsoft.com/office/drawing/2014/chart" uri="{C3380CC4-5D6E-409C-BE32-E72D297353CC}">
                <c16:uniqueId val="{00000002-A6D9-429B-B2C8-E7DB6B8C4737}"/>
              </c:ext>
            </c:extLst>
          </c:dPt>
          <c:val>
            <c:numRef>
              <c:f>Sheet1!$E$10:$E$12</c:f>
              <c:numCache>
                <c:formatCode>General</c:formatCode>
                <c:ptCount val="3"/>
                <c:pt idx="0">
                  <c:v>50</c:v>
                </c:pt>
                <c:pt idx="1">
                  <c:v>35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D9-429B-B2C8-E7DB6B8C47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effectLst>
      <a:outerShdw blurRad="50800" dist="38100" dir="2700000" algn="tl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/>
    </a:sp3d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232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0" h="381000"/>
            </a:sp3d>
          </c:spPr>
          <c:explosion val="5"/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0" h="381000"/>
              </a:sp3d>
            </c:spPr>
            <c:extLst>
              <c:ext xmlns:c16="http://schemas.microsoft.com/office/drawing/2014/chart" uri="{C3380CC4-5D6E-409C-BE32-E72D297353CC}">
                <c16:uniqueId val="{00000000-6465-4897-BF1A-F17B079DEF1B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0" h="381000"/>
              </a:sp3d>
            </c:spPr>
            <c:extLst>
              <c:ext xmlns:c16="http://schemas.microsoft.com/office/drawing/2014/chart" uri="{C3380CC4-5D6E-409C-BE32-E72D297353CC}">
                <c16:uniqueId val="{00000001-6465-4897-BF1A-F17B079DEF1B}"/>
              </c:ext>
            </c:extLst>
          </c:dPt>
          <c:val>
            <c:numRef>
              <c:f>Sheet1!$A$3:$A$4</c:f>
              <c:numCache>
                <c:formatCode>General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65-4897-BF1A-F17B079DEF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214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53A3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explosion val="5"/>
          <c:dPt>
            <c:idx val="0"/>
            <c:bubble3D val="0"/>
            <c:spPr>
              <a:solidFill>
                <a:srgbClr val="953A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0" h="381000"/>
              </a:sp3d>
            </c:spPr>
            <c:extLst>
              <c:ext xmlns:c16="http://schemas.microsoft.com/office/drawing/2014/chart" uri="{C3380CC4-5D6E-409C-BE32-E72D297353CC}">
                <c16:uniqueId val="{00000000-F4DB-4F51-95BA-755155854A00}"/>
              </c:ext>
            </c:extLst>
          </c:dPt>
          <c:dPt>
            <c:idx val="1"/>
            <c:bubble3D val="0"/>
            <c:spPr>
              <a:solidFill>
                <a:srgbClr val="D68C8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0" h="381000"/>
              </a:sp3d>
            </c:spPr>
            <c:extLst>
              <c:ext xmlns:c16="http://schemas.microsoft.com/office/drawing/2014/chart" uri="{C3380CC4-5D6E-409C-BE32-E72D297353CC}">
                <c16:uniqueId val="{00000001-F4DB-4F51-95BA-755155854A00}"/>
              </c:ext>
            </c:extLst>
          </c:dPt>
          <c:val>
            <c:numRef>
              <c:f>Sheet1!$B$3:$B$4</c:f>
              <c:numCache>
                <c:formatCode>General</c:formatCode>
                <c:ptCount val="2"/>
                <c:pt idx="0">
                  <c:v>77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DB-4F51-95BA-755155854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262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0" h="381000"/>
            </a:sp3d>
          </c:spPr>
          <c:explosion val="5"/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0" h="381000"/>
              </a:sp3d>
            </c:spPr>
            <c:extLst>
              <c:ext xmlns:c16="http://schemas.microsoft.com/office/drawing/2014/chart" uri="{C3380CC4-5D6E-409C-BE32-E72D297353CC}">
                <c16:uniqueId val="{00000000-D390-4EF3-8915-18CB082E8619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0" h="381000"/>
              </a:sp3d>
            </c:spPr>
            <c:extLst>
              <c:ext xmlns:c16="http://schemas.microsoft.com/office/drawing/2014/chart" uri="{C3380CC4-5D6E-409C-BE32-E72D297353CC}">
                <c16:uniqueId val="{00000001-D390-4EF3-8915-18CB082E8619}"/>
              </c:ext>
            </c:extLst>
          </c:dPt>
          <c:val>
            <c:numRef>
              <c:f>Sheet1!$C$3:$C$4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90-4EF3-8915-18CB082E86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198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0" h="381000"/>
            </a:sp3d>
          </c:spPr>
          <c:explosion val="25"/>
          <c:dPt>
            <c:idx val="0"/>
            <c:bubble3D val="0"/>
            <c:explosion val="5"/>
            <c:spPr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0" h="381000"/>
              </a:sp3d>
            </c:spPr>
            <c:extLst>
              <c:ext xmlns:c16="http://schemas.microsoft.com/office/drawing/2014/chart" uri="{C3380CC4-5D6E-409C-BE32-E72D297353CC}">
                <c16:uniqueId val="{00000000-C22C-4B4C-AF22-5FB1FC93C05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0" h="381000"/>
              </a:sp3d>
            </c:spPr>
            <c:extLst>
              <c:ext xmlns:c16="http://schemas.microsoft.com/office/drawing/2014/chart" uri="{C3380CC4-5D6E-409C-BE32-E72D297353CC}">
                <c16:uniqueId val="{00000001-C22C-4B4C-AF22-5FB1FC93C05F}"/>
              </c:ext>
            </c:extLst>
          </c:dPt>
          <c:val>
            <c:numRef>
              <c:f>Sheet1!$D$3:$D$4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2C-4B4C-AF22-5FB1FC93C0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18F3D3-50BE-EAC0-7242-1EE661DF98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BB5594-D90D-99B0-ABDB-E0DC06A37B4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05DDB0-D42F-4FD0-AE3D-43D5DFC3DF20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B5B9798-B95B-27B0-A959-7CE57D36F6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9306063-1E24-68F2-0FFE-1068A5045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910174-CFB6-320A-5AA9-35C6F810B2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15270-9C4B-4D6A-CA76-438E59F007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66CD9F8-029C-4F9D-80BC-514270D90FC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29F0E1AC-1A5E-0552-DA0E-7960F32619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78C0BF9C-68E5-C68F-79C9-7483173A1E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sr-Latn-RS"/>
              <a:t>U slučaju akutnog pankreatitisa, jedna od prvih linija odbrane je ‘zimofagija’, obeležavanje aktiviranih zimogena ubikvitinom radi proteolize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C8271-4BFB-712B-00C6-7E9C7E0E05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B0D1398-32EB-4A16-AF42-7EFBC646DA37}" type="slidenum">
              <a:rPr lang="en-US" altLang="sr-Latn-RS">
                <a:latin typeface="Calibri" panose="020F0502020204030204" pitchFamily="34" charset="0"/>
              </a:rPr>
              <a:pPr eaLnBrk="1" hangingPunct="1"/>
              <a:t>23</a:t>
            </a:fld>
            <a:endParaRPr lang="en-US" altLang="sr-Latn-R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794F8DFF-D638-DD56-DDD7-2DDAA982D8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A2247918-D867-9184-2CFF-479B8FCFF5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sr-Latn-RS"/>
              <a:t>Ovo oni da dopune!!!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441AE-7F65-1A1D-3DE2-3965D5CCA1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3B65EFF-1AAD-48C9-8455-6FCC64C847C4}" type="slidenum">
              <a:rPr lang="en-US" altLang="sr-Latn-RS">
                <a:latin typeface="Calibri" panose="020F0502020204030204" pitchFamily="34" charset="0"/>
              </a:rPr>
              <a:pPr eaLnBrk="1" hangingPunct="1"/>
              <a:t>28</a:t>
            </a:fld>
            <a:endParaRPr lang="en-US" altLang="sr-Latn-R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DA8D4-2376-6BCC-9C70-FBC100F26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384A9-5516-4907-9940-0DD7FDCACC14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4E37F-B8CF-6382-2E09-047AE8118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2EDF4-F40C-F7B5-70FD-C1C65F1AD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B3747-9ADF-47E3-AD22-1DA9091B0303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40637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F7E90-336E-AC9B-BFDE-747A318DC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1710F-8FFD-421E-9B02-EF910CAEAF12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F9E93-F2BF-87DD-5157-DFEFC4F38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67408-8BA0-ADA5-0CF5-1E8D8842C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ED56E-C938-4D38-AEB2-102ACAE0E49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01176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52958-A7AD-8688-0730-719E6AAB9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2A4E1-E526-448F-8B99-FF9D3ADDB54A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F8425-8DE4-80FC-0592-29CBC349F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BC27B-9CB3-CC00-1407-7A291901E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8D1B6-42F5-40C0-B4CF-5DD897124DB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3863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F5782-4508-A073-7E9C-70D52404F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48BA1-A505-44CF-9E5E-9A86ED0BF475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9E9D7-18AD-AE81-C988-6A64FD924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ADD43-0855-5940-F9C5-B658E7D87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1A8CC-D4B2-468D-AF66-21DD1C28317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8118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91749-AA96-D6CD-2379-2C5C6D39F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060F0-92B3-485E-839B-D7FA0B0D999D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DB99-F81D-10F2-DD63-278DCF8A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1B6FE-897D-A6FB-5B92-7756003FC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44074-222C-4C1E-A48E-5B89F4C73BE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1165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514E21-C63D-D0E6-8A28-442F9F6C0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247BE-789B-4C69-9BC1-15B5C5EF29DF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C9E83F-B78D-A7CD-BAF4-B96232813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2519E2-1B65-79C8-3C5F-1F5D5AED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F8A70-6BA7-4FA7-9B4C-02AA0EF8D04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2854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009A49E-085E-F3B3-40EB-72FE9D390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8953-4668-415A-8453-30A462C10AE7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89E991-7FC7-F3E7-5A71-E2630BEF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E4B160-9F13-86AD-1C3C-158A431D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AD44B-553D-4C19-95EE-EA07CD9B5272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08748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DEA1095-4B39-F110-1CF7-ABF7E680A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6B7DE-0787-41FE-831A-E62FCC8400AC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12F23E0-363E-8C36-D7F8-631547B72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659195-F957-FD75-A7CC-CCE7028F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18A9C-3BFC-40C7-AE77-FF191BFEF4E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5777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BD2883E-AC80-50E5-0981-65ED44C53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A0650-B32D-4826-A262-089DD744A048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6545030-99EA-9252-BBB0-A191FECA9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90185AC-F334-3DEA-A674-6A70D247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20CDB-9F86-4F0B-9CFC-D4472AA07E46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4905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9EAB44-64CA-A9FF-2D18-E540F718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8EBAC-3CD5-43AC-BCD8-83B253C69C4F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310A51C-06BF-EFFB-1C6B-D02B93A76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A7555B-3C3B-5402-AB5E-1A365E255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F38D0-4274-4222-A20A-EE4C8E138EE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8424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E361BB-B0E3-305B-4FDF-A64B7EFEB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358F6-7D0D-41C8-BB3D-19465D64FC89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61B345-5B42-B794-E491-CA143AA59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427688-7B14-CC0D-3AAB-C8CA9A33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023FC-B4A8-4C0E-9AC7-BD2A348D0BA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4112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95959"/>
            </a:gs>
            <a:gs pos="50000">
              <a:srgbClr val="A6A6A6"/>
            </a:gs>
            <a:gs pos="100000">
              <a:srgbClr val="F2F2F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932FCDB-1E70-D0E3-94F1-DDBB1496FC1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87A7E25-8CEE-541D-35FA-CE707E8B5C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4F807-B0BE-3BA1-100B-1794CBE52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5ED369-3B1C-4208-9E3E-00B4C34E7FE9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E4230-9FCD-CB95-8FF5-87E3F1552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6F465-0C1F-90D2-74CB-C2E62869B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F5F2B2F-22E2-460C-B7B8-DC4B146BB29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12.png"/><Relationship Id="rId7" Type="http://schemas.openxmlformats.org/officeDocument/2006/relationships/chart" Target="../charts/chart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N-end_rule#cite_note-3" TargetMode="External"/><Relationship Id="rId3" Type="http://schemas.openxmlformats.org/officeDocument/2006/relationships/hyperlink" Target="https://en.wikipedia.org/wiki/Alexander_Varshavsky" TargetMode="External"/><Relationship Id="rId7" Type="http://schemas.openxmlformats.org/officeDocument/2006/relationships/hyperlink" Target="https://en.wikipedia.org/wiki/Degron" TargetMode="External"/><Relationship Id="rId2" Type="http://schemas.openxmlformats.org/officeDocument/2006/relationships/hyperlink" Target="https://en.wikipedia.org/wiki/Ubiquitinatio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N-end_rule#cite_note-2" TargetMode="External"/><Relationship Id="rId5" Type="http://schemas.openxmlformats.org/officeDocument/2006/relationships/hyperlink" Target="https://en.wikipedia.org/wiki/N-terminus" TargetMode="External"/><Relationship Id="rId4" Type="http://schemas.openxmlformats.org/officeDocument/2006/relationships/hyperlink" Target="https://en.wikipedia.org/wiki/N-end_rule#cite_note-Bachmair-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FE5108-3939-A55B-0570-705A9E6EF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E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Varenje</a:t>
            </a:r>
            <a:r>
              <a:rPr lang="en-US" sz="6000" b="1" dirty="0">
                <a:solidFill>
                  <a:srgbClr val="E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E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proteina</a:t>
            </a:r>
            <a:r>
              <a:rPr lang="en-US" sz="6000" b="1" dirty="0">
                <a:solidFill>
                  <a:srgbClr val="E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E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resorpcija</a:t>
            </a:r>
            <a:r>
              <a:rPr lang="en-US" sz="6000" b="1" dirty="0">
                <a:solidFill>
                  <a:srgbClr val="E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E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i</a:t>
            </a:r>
            <a:r>
              <a:rPr lang="en-US" sz="6000" b="1" dirty="0">
                <a:solidFill>
                  <a:srgbClr val="E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transport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E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aminokiselina</a:t>
            </a:r>
            <a:endParaRPr lang="en-US" sz="6000" b="1" dirty="0">
              <a:solidFill>
                <a:srgbClr val="E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051" name="Picture 5">
            <a:extLst>
              <a:ext uri="{FF2B5EF4-FFF2-40B4-BE49-F238E27FC236}">
                <a16:creationId xmlns:a16="http://schemas.microsoft.com/office/drawing/2014/main" id="{1345C73E-8115-DB5C-7DFD-9BB656532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19475"/>
            <a:ext cx="46672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9">
            <a:extLst>
              <a:ext uri="{FF2B5EF4-FFF2-40B4-BE49-F238E27FC236}">
                <a16:creationId xmlns:a16="http://schemas.microsoft.com/office/drawing/2014/main" id="{24929C07-833F-2363-7E80-662A6B6D0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0"/>
            <a:ext cx="2130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Aminokiseline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TextBox 59">
            <a:extLst>
              <a:ext uri="{FF2B5EF4-FFF2-40B4-BE49-F238E27FC236}">
                <a16:creationId xmlns:a16="http://schemas.microsoft.com/office/drawing/2014/main" id="{A53DE2BA-8E43-C246-A6CD-EBBCEBF6A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0"/>
            <a:ext cx="1176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Peptidi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TextBox 59">
            <a:extLst>
              <a:ext uri="{FF2B5EF4-FFF2-40B4-BE49-F238E27FC236}">
                <a16:creationId xmlns:a16="http://schemas.microsoft.com/office/drawing/2014/main" id="{96641E77-C836-00E9-39DA-C1A1551C3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0"/>
            <a:ext cx="1301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Proteini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12360B8-117F-A708-5178-7714A4BE1287}"/>
              </a:ext>
            </a:extLst>
          </p:cNvPr>
          <p:cNvSpPr/>
          <p:nvPr/>
        </p:nvSpPr>
        <p:spPr>
          <a:xfrm>
            <a:off x="0" y="2209800"/>
            <a:ext cx="9144000" cy="2895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1272" name="Group 330">
            <a:extLst>
              <a:ext uri="{FF2B5EF4-FFF2-40B4-BE49-F238E27FC236}">
                <a16:creationId xmlns:a16="http://schemas.microsoft.com/office/drawing/2014/main" id="{E39FCE3E-0A62-B9DF-0A06-BCFEBC675977}"/>
              </a:ext>
            </a:extLst>
          </p:cNvPr>
          <p:cNvGrpSpPr>
            <a:grpSpLocks/>
          </p:cNvGrpSpPr>
          <p:nvPr/>
        </p:nvGrpSpPr>
        <p:grpSpPr bwMode="auto">
          <a:xfrm>
            <a:off x="0" y="763588"/>
            <a:ext cx="1123950" cy="1081087"/>
            <a:chOff x="0" y="763339"/>
            <a:chExt cx="1123950" cy="1081336"/>
          </a:xfrm>
        </p:grpSpPr>
        <p:grpSp>
          <p:nvGrpSpPr>
            <p:cNvPr id="11698" name="Group 200">
              <a:extLst>
                <a:ext uri="{FF2B5EF4-FFF2-40B4-BE49-F238E27FC236}">
                  <a16:creationId xmlns:a16="http://schemas.microsoft.com/office/drawing/2014/main" id="{72D27301-21D8-4CBA-F512-A9CBEE3E05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371600"/>
              <a:ext cx="763587" cy="473075"/>
              <a:chOff x="303213" y="1447800"/>
              <a:chExt cx="763587" cy="473075"/>
            </a:xfrm>
          </p:grpSpPr>
          <p:grpSp>
            <p:nvGrpSpPr>
              <p:cNvPr id="11726" name="Group 43">
                <a:extLst>
                  <a:ext uri="{FF2B5EF4-FFF2-40B4-BE49-F238E27FC236}">
                    <a16:creationId xmlns:a16="http://schemas.microsoft.com/office/drawing/2014/main" id="{0641FE51-D478-DAA7-A492-EEDEE4536B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224276">
                <a:off x="227013" y="1692275"/>
                <a:ext cx="304800" cy="152400"/>
                <a:chOff x="4953000" y="990600"/>
                <a:chExt cx="304800" cy="152400"/>
              </a:xfrm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EE05A072-DC7E-E8D0-3EEB-0C401AC5B336}"/>
                    </a:ext>
                  </a:extLst>
                </p:cNvPr>
                <p:cNvCxnSpPr/>
                <p:nvPr/>
              </p:nvCxnSpPr>
              <p:spPr>
                <a:xfrm>
                  <a:off x="4952524" y="1065346"/>
                  <a:ext cx="304870" cy="15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D9F1985E-C06B-3BB0-8FAC-A8D01A9254B7}"/>
                    </a:ext>
                  </a:extLst>
                </p:cNvPr>
                <p:cNvSpPr/>
                <p:nvPr/>
              </p:nvSpPr>
              <p:spPr>
                <a:xfrm>
                  <a:off x="5029200" y="990600"/>
                  <a:ext cx="152400" cy="1524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69850" h="114300"/>
                  <a:bevelB w="215900" h="215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1727" name="Group 46">
                <a:extLst>
                  <a:ext uri="{FF2B5EF4-FFF2-40B4-BE49-F238E27FC236}">
                    <a16:creationId xmlns:a16="http://schemas.microsoft.com/office/drawing/2014/main" id="{FA40681D-9780-87CA-46A3-CA24A791EA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381628">
                <a:off x="474663" y="1501775"/>
                <a:ext cx="304800" cy="152400"/>
                <a:chOff x="4953000" y="990600"/>
                <a:chExt cx="304800" cy="152400"/>
              </a:xfrm>
            </p:grpSpPr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D5A3D6D6-D4CC-A4A3-A3F7-1565C1D41518}"/>
                    </a:ext>
                  </a:extLst>
                </p:cNvPr>
                <p:cNvCxnSpPr/>
                <p:nvPr/>
              </p:nvCxnSpPr>
              <p:spPr>
                <a:xfrm>
                  <a:off x="4953341" y="1065203"/>
                  <a:ext cx="304800" cy="15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95CB142D-103D-2DCB-7261-00018C6F39FF}"/>
                    </a:ext>
                  </a:extLst>
                </p:cNvPr>
                <p:cNvSpPr/>
                <p:nvPr/>
              </p:nvSpPr>
              <p:spPr>
                <a:xfrm>
                  <a:off x="5029200" y="990600"/>
                  <a:ext cx="152400" cy="1524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69850" h="114300"/>
                  <a:bevelB w="215900" h="215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1728" name="Group 49">
                <a:extLst>
                  <a:ext uri="{FF2B5EF4-FFF2-40B4-BE49-F238E27FC236}">
                    <a16:creationId xmlns:a16="http://schemas.microsoft.com/office/drawing/2014/main" id="{4EAC93DF-BE8A-717F-7B3A-EF63C05357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2000" y="1447800"/>
                <a:ext cx="304800" cy="152400"/>
                <a:chOff x="4953000" y="990600"/>
                <a:chExt cx="304800" cy="152400"/>
              </a:xfrm>
            </p:grpSpPr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BCBC8C24-94AE-6DAE-1CB4-237B94E0C32D}"/>
                    </a:ext>
                  </a:extLst>
                </p:cNvPr>
                <p:cNvCxnSpPr/>
                <p:nvPr/>
              </p:nvCxnSpPr>
              <p:spPr>
                <a:xfrm>
                  <a:off x="4953001" y="1066708"/>
                  <a:ext cx="3048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911BB2EB-934D-8DC5-BE11-5C6ADE6E964C}"/>
                    </a:ext>
                  </a:extLst>
                </p:cNvPr>
                <p:cNvSpPr/>
                <p:nvPr/>
              </p:nvSpPr>
              <p:spPr>
                <a:xfrm>
                  <a:off x="5029200" y="990600"/>
                  <a:ext cx="152400" cy="1524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69850" h="114300"/>
                  <a:bevelB w="215900" h="215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1699" name="Group 61">
              <a:extLst>
                <a:ext uri="{FF2B5EF4-FFF2-40B4-BE49-F238E27FC236}">
                  <a16:creationId xmlns:a16="http://schemas.microsoft.com/office/drawing/2014/main" id="{C3441B84-1DDC-9F51-6B2B-427F7515BD8B}"/>
                </a:ext>
              </a:extLst>
            </p:cNvPr>
            <p:cNvGrpSpPr>
              <a:grpSpLocks/>
            </p:cNvGrpSpPr>
            <p:nvPr/>
          </p:nvGrpSpPr>
          <p:grpSpPr bwMode="auto">
            <a:xfrm rot="2886917">
              <a:off x="505619" y="967581"/>
              <a:ext cx="763588" cy="473075"/>
              <a:chOff x="1675583" y="1295400"/>
              <a:chExt cx="762817" cy="472754"/>
            </a:xfrm>
          </p:grpSpPr>
          <p:grpSp>
            <p:nvGrpSpPr>
              <p:cNvPr id="11711" name="Group 52">
                <a:extLst>
                  <a:ext uri="{FF2B5EF4-FFF2-40B4-BE49-F238E27FC236}">
                    <a16:creationId xmlns:a16="http://schemas.microsoft.com/office/drawing/2014/main" id="{C341792F-2101-E854-54BB-71E88FC164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224276">
                <a:off x="1599383" y="1539554"/>
                <a:ext cx="304800" cy="152400"/>
                <a:chOff x="4953000" y="990600"/>
                <a:chExt cx="304800" cy="152400"/>
              </a:xfrm>
            </p:grpSpPr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2CF38C83-6DA6-9293-B113-FC1642BAEDA4}"/>
                    </a:ext>
                  </a:extLst>
                </p:cNvPr>
                <p:cNvCxnSpPr/>
                <p:nvPr/>
              </p:nvCxnSpPr>
              <p:spPr>
                <a:xfrm>
                  <a:off x="4894441" y="1011957"/>
                  <a:ext cx="301420" cy="15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874AE04B-1F5C-0068-71BF-E309803D4884}"/>
                    </a:ext>
                  </a:extLst>
                </p:cNvPr>
                <p:cNvSpPr/>
                <p:nvPr/>
              </p:nvSpPr>
              <p:spPr>
                <a:xfrm>
                  <a:off x="5029200" y="990600"/>
                  <a:ext cx="152400" cy="1524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69850" h="114300"/>
                  <a:bevelB w="215900" h="215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1712" name="Group 55">
                <a:extLst>
                  <a:ext uri="{FF2B5EF4-FFF2-40B4-BE49-F238E27FC236}">
                    <a16:creationId xmlns:a16="http://schemas.microsoft.com/office/drawing/2014/main" id="{D765BB2E-B4FD-5A1C-79B6-7EAAD31165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381628">
                <a:off x="1846465" y="1348942"/>
                <a:ext cx="304800" cy="152400"/>
                <a:chOff x="4953000" y="990600"/>
                <a:chExt cx="304800" cy="152400"/>
              </a:xfrm>
            </p:grpSpPr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332515DE-AFEB-857B-3284-CF3867A1F69F}"/>
                    </a:ext>
                  </a:extLst>
                </p:cNvPr>
                <p:cNvCxnSpPr/>
                <p:nvPr/>
              </p:nvCxnSpPr>
              <p:spPr>
                <a:xfrm>
                  <a:off x="4886299" y="1053348"/>
                  <a:ext cx="298217" cy="15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29E2A377-D214-15A3-2820-370BB35A38A5}"/>
                    </a:ext>
                  </a:extLst>
                </p:cNvPr>
                <p:cNvSpPr/>
                <p:nvPr/>
              </p:nvSpPr>
              <p:spPr>
                <a:xfrm>
                  <a:off x="5029200" y="990600"/>
                  <a:ext cx="152400" cy="1524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69850" h="114300"/>
                  <a:bevelB w="215900" h="215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1713" name="Group 58">
                <a:extLst>
                  <a:ext uri="{FF2B5EF4-FFF2-40B4-BE49-F238E27FC236}">
                    <a16:creationId xmlns:a16="http://schemas.microsoft.com/office/drawing/2014/main" id="{F8FB1F9A-9358-9B14-B965-4F06D35787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33600" y="1295400"/>
                <a:ext cx="304800" cy="152400"/>
                <a:chOff x="4953000" y="990600"/>
                <a:chExt cx="304800" cy="152400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F03AB7E4-3D38-AFBC-487E-13E3134E3D6D}"/>
                    </a:ext>
                  </a:extLst>
                </p:cNvPr>
                <p:cNvCxnSpPr/>
                <p:nvPr/>
              </p:nvCxnSpPr>
              <p:spPr>
                <a:xfrm>
                  <a:off x="4870448" y="1101365"/>
                  <a:ext cx="301390" cy="15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F21D8C91-512C-D7B4-2E01-449BC3493874}"/>
                    </a:ext>
                  </a:extLst>
                </p:cNvPr>
                <p:cNvSpPr/>
                <p:nvPr/>
              </p:nvSpPr>
              <p:spPr>
                <a:xfrm>
                  <a:off x="5029200" y="990600"/>
                  <a:ext cx="152400" cy="1524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69850" h="114300"/>
                  <a:bevelB w="215900" h="215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1700" name="Group 71">
              <a:extLst>
                <a:ext uri="{FF2B5EF4-FFF2-40B4-BE49-F238E27FC236}">
                  <a16:creationId xmlns:a16="http://schemas.microsoft.com/office/drawing/2014/main" id="{3719A85B-42CA-45D3-122E-81740FE5E5E1}"/>
                </a:ext>
              </a:extLst>
            </p:cNvPr>
            <p:cNvGrpSpPr>
              <a:grpSpLocks/>
            </p:cNvGrpSpPr>
            <p:nvPr/>
          </p:nvGrpSpPr>
          <p:grpSpPr bwMode="auto">
            <a:xfrm rot="-3257166">
              <a:off x="71020" y="791914"/>
              <a:ext cx="476250" cy="419100"/>
              <a:chOff x="380183" y="1044142"/>
              <a:chExt cx="475682" cy="419212"/>
            </a:xfrm>
          </p:grpSpPr>
          <p:grpSp>
            <p:nvGrpSpPr>
              <p:cNvPr id="11701" name="Group 62">
                <a:extLst>
                  <a:ext uri="{FF2B5EF4-FFF2-40B4-BE49-F238E27FC236}">
                    <a16:creationId xmlns:a16="http://schemas.microsoft.com/office/drawing/2014/main" id="{7E57DABF-83DC-E24C-C025-9B8FE6F3D8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224276">
                <a:off x="303983" y="1234754"/>
                <a:ext cx="304800" cy="152400"/>
                <a:chOff x="4953000" y="990600"/>
                <a:chExt cx="304800" cy="152400"/>
              </a:xfrm>
            </p:grpSpPr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1A530B85-7320-F790-329A-C45CE258244D}"/>
                    </a:ext>
                  </a:extLst>
                </p:cNvPr>
                <p:cNvCxnSpPr/>
                <p:nvPr/>
              </p:nvCxnSpPr>
              <p:spPr>
                <a:xfrm>
                  <a:off x="5051267" y="1050374"/>
                  <a:ext cx="309645" cy="158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0ED14A04-193E-6A3D-5E8D-7D7D3D9D71A8}"/>
                    </a:ext>
                  </a:extLst>
                </p:cNvPr>
                <p:cNvSpPr/>
                <p:nvPr/>
              </p:nvSpPr>
              <p:spPr>
                <a:xfrm>
                  <a:off x="5029200" y="990600"/>
                  <a:ext cx="152400" cy="1524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69850" h="114300"/>
                  <a:bevelB w="215900" h="215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1702" name="Group 65">
                <a:extLst>
                  <a:ext uri="{FF2B5EF4-FFF2-40B4-BE49-F238E27FC236}">
                    <a16:creationId xmlns:a16="http://schemas.microsoft.com/office/drawing/2014/main" id="{F90AF6CD-798B-16B8-A3A8-D0396F5598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381628">
                <a:off x="551065" y="1044142"/>
                <a:ext cx="304800" cy="152400"/>
                <a:chOff x="4953000" y="990600"/>
                <a:chExt cx="304800" cy="152400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CDC62947-A400-9EB7-89D1-88EC0934E856}"/>
                    </a:ext>
                  </a:extLst>
                </p:cNvPr>
                <p:cNvCxnSpPr/>
                <p:nvPr/>
              </p:nvCxnSpPr>
              <p:spPr>
                <a:xfrm>
                  <a:off x="4953265" y="1065214"/>
                  <a:ext cx="304507" cy="15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D8C36B15-007C-0AA7-4280-C9683B486FAA}"/>
                    </a:ext>
                  </a:extLst>
                </p:cNvPr>
                <p:cNvSpPr/>
                <p:nvPr/>
              </p:nvSpPr>
              <p:spPr>
                <a:xfrm>
                  <a:off x="5029200" y="990600"/>
                  <a:ext cx="152400" cy="1524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69850" h="114300"/>
                  <a:bevelB w="215900" h="215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11273" name="Group 72">
            <a:extLst>
              <a:ext uri="{FF2B5EF4-FFF2-40B4-BE49-F238E27FC236}">
                <a16:creationId xmlns:a16="http://schemas.microsoft.com/office/drawing/2014/main" id="{945D75DC-0186-F39C-E128-A3450A23236D}"/>
              </a:ext>
            </a:extLst>
          </p:cNvPr>
          <p:cNvGrpSpPr>
            <a:grpSpLocks/>
          </p:cNvGrpSpPr>
          <p:nvPr/>
        </p:nvGrpSpPr>
        <p:grpSpPr bwMode="auto">
          <a:xfrm rot="-8105191">
            <a:off x="382588" y="487363"/>
            <a:ext cx="476250" cy="419100"/>
            <a:chOff x="380183" y="1044142"/>
            <a:chExt cx="475682" cy="419212"/>
          </a:xfrm>
        </p:grpSpPr>
        <p:grpSp>
          <p:nvGrpSpPr>
            <p:cNvPr id="11688" name="Group 62">
              <a:extLst>
                <a:ext uri="{FF2B5EF4-FFF2-40B4-BE49-F238E27FC236}">
                  <a16:creationId xmlns:a16="http://schemas.microsoft.com/office/drawing/2014/main" id="{AB055865-2E28-9163-AB84-B182B31A2A7C}"/>
                </a:ext>
              </a:extLst>
            </p:cNvPr>
            <p:cNvGrpSpPr>
              <a:grpSpLocks/>
            </p:cNvGrpSpPr>
            <p:nvPr/>
          </p:nvGrpSpPr>
          <p:grpSpPr bwMode="auto">
            <a:xfrm rot="-3224276">
              <a:off x="303983" y="1234754"/>
              <a:ext cx="304800" cy="152400"/>
              <a:chOff x="4953000" y="990600"/>
              <a:chExt cx="304800" cy="152400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D356A09E-F9F7-BC99-FDF8-B43A26CEB7FB}"/>
                  </a:ext>
                </a:extLst>
              </p:cNvPr>
              <p:cNvCxnSpPr/>
              <p:nvPr/>
            </p:nvCxnSpPr>
            <p:spPr>
              <a:xfrm>
                <a:off x="4992825" y="1157172"/>
                <a:ext cx="304881" cy="158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9497CEBE-43D4-D7EC-4E84-930966F97CB5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9850" h="1143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689" name="Group 65">
              <a:extLst>
                <a:ext uri="{FF2B5EF4-FFF2-40B4-BE49-F238E27FC236}">
                  <a16:creationId xmlns:a16="http://schemas.microsoft.com/office/drawing/2014/main" id="{0894F050-F437-4C14-43D2-491076C73023}"/>
                </a:ext>
              </a:extLst>
            </p:cNvPr>
            <p:cNvGrpSpPr>
              <a:grpSpLocks/>
            </p:cNvGrpSpPr>
            <p:nvPr/>
          </p:nvGrpSpPr>
          <p:grpSpPr bwMode="auto">
            <a:xfrm rot="-1381628">
              <a:off x="551065" y="1044142"/>
              <a:ext cx="304800" cy="152400"/>
              <a:chOff x="4953000" y="990600"/>
              <a:chExt cx="304800" cy="152400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4BD899ED-9FEE-7C34-B6BB-B3303BBB4FAE}"/>
                  </a:ext>
                </a:extLst>
              </p:cNvPr>
              <p:cNvCxnSpPr/>
              <p:nvPr/>
            </p:nvCxnSpPr>
            <p:spPr>
              <a:xfrm>
                <a:off x="5050286" y="1127704"/>
                <a:ext cx="296509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89E09B7-C61B-820D-5944-017C1CEFD9D9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9850" h="889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11274" name="Group 109">
            <a:extLst>
              <a:ext uri="{FF2B5EF4-FFF2-40B4-BE49-F238E27FC236}">
                <a16:creationId xmlns:a16="http://schemas.microsoft.com/office/drawing/2014/main" id="{4861DC6A-BED5-F46D-2801-CC881EA5F2BC}"/>
              </a:ext>
            </a:extLst>
          </p:cNvPr>
          <p:cNvGrpSpPr>
            <a:grpSpLocks/>
          </p:cNvGrpSpPr>
          <p:nvPr/>
        </p:nvGrpSpPr>
        <p:grpSpPr bwMode="auto">
          <a:xfrm>
            <a:off x="7561263" y="1284288"/>
            <a:ext cx="990600" cy="446087"/>
            <a:chOff x="7561449" y="1284554"/>
            <a:chExt cx="990699" cy="445235"/>
          </a:xfrm>
        </p:grpSpPr>
        <p:grpSp>
          <p:nvGrpSpPr>
            <p:cNvPr id="11663" name="Group 94">
              <a:extLst>
                <a:ext uri="{FF2B5EF4-FFF2-40B4-BE49-F238E27FC236}">
                  <a16:creationId xmlns:a16="http://schemas.microsoft.com/office/drawing/2014/main" id="{0F32D9CC-FA65-B2E8-81AD-F9E410B5D44E}"/>
                </a:ext>
              </a:extLst>
            </p:cNvPr>
            <p:cNvGrpSpPr>
              <a:grpSpLocks/>
            </p:cNvGrpSpPr>
            <p:nvPr/>
          </p:nvGrpSpPr>
          <p:grpSpPr bwMode="auto">
            <a:xfrm rot="-3224276">
              <a:off x="7542983" y="1387154"/>
              <a:ext cx="304800" cy="152400"/>
              <a:chOff x="4953000" y="990600"/>
              <a:chExt cx="304800" cy="152400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1277EC18-F0C8-B1BF-1E17-6EA6196407F1}"/>
                  </a:ext>
                </a:extLst>
              </p:cNvPr>
              <p:cNvCxnSpPr/>
              <p:nvPr/>
            </p:nvCxnSpPr>
            <p:spPr>
              <a:xfrm>
                <a:off x="4953719" y="1064581"/>
                <a:ext cx="302634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5363DAD5-BD4C-107D-8757-9D90441001E4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664" name="Group 97">
              <a:extLst>
                <a:ext uri="{FF2B5EF4-FFF2-40B4-BE49-F238E27FC236}">
                  <a16:creationId xmlns:a16="http://schemas.microsoft.com/office/drawing/2014/main" id="{E1FA63A5-8AA6-C864-E5F2-768DA258BE3D}"/>
                </a:ext>
              </a:extLst>
            </p:cNvPr>
            <p:cNvGrpSpPr>
              <a:grpSpLocks/>
            </p:cNvGrpSpPr>
            <p:nvPr/>
          </p:nvGrpSpPr>
          <p:grpSpPr bwMode="auto">
            <a:xfrm rot="724762">
              <a:off x="7784971" y="1325605"/>
              <a:ext cx="304800" cy="152400"/>
              <a:chOff x="4953000" y="990600"/>
              <a:chExt cx="304800" cy="152400"/>
            </a:xfrm>
          </p:grpSpPr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9AEC2263-C7A2-81C8-DBAF-70BD7EB646D1}"/>
                  </a:ext>
                </a:extLst>
              </p:cNvPr>
              <p:cNvCxnSpPr/>
              <p:nvPr/>
            </p:nvCxnSpPr>
            <p:spPr>
              <a:xfrm>
                <a:off x="4939620" y="1054918"/>
                <a:ext cx="306417" cy="158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8C94A9D3-0B48-75C7-EA47-AEDF38B613A6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665" name="Group 100">
              <a:extLst>
                <a:ext uri="{FF2B5EF4-FFF2-40B4-BE49-F238E27FC236}">
                  <a16:creationId xmlns:a16="http://schemas.microsoft.com/office/drawing/2014/main" id="{9F560651-6A15-B565-1F69-B3465FAD51D1}"/>
                </a:ext>
              </a:extLst>
            </p:cNvPr>
            <p:cNvGrpSpPr>
              <a:grpSpLocks/>
            </p:cNvGrpSpPr>
            <p:nvPr/>
          </p:nvGrpSpPr>
          <p:grpSpPr bwMode="auto">
            <a:xfrm rot="-2183868">
              <a:off x="8016485" y="1294766"/>
              <a:ext cx="304800" cy="152400"/>
              <a:chOff x="4953000" y="990600"/>
              <a:chExt cx="304800" cy="152400"/>
            </a:xfrm>
          </p:grpSpPr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B0422411-05C8-0CD2-795B-F7B027006523}"/>
                  </a:ext>
                </a:extLst>
              </p:cNvPr>
              <p:cNvCxnSpPr/>
              <p:nvPr/>
            </p:nvCxnSpPr>
            <p:spPr>
              <a:xfrm>
                <a:off x="4953532" y="1066337"/>
                <a:ext cx="304830" cy="158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F51F0CB0-B0C3-6287-2908-E7E4AB41CAE1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666" name="Group 103">
              <a:extLst>
                <a:ext uri="{FF2B5EF4-FFF2-40B4-BE49-F238E27FC236}">
                  <a16:creationId xmlns:a16="http://schemas.microsoft.com/office/drawing/2014/main" id="{E1E8B748-6C0B-FB68-16BA-53324B2F2709}"/>
                </a:ext>
              </a:extLst>
            </p:cNvPr>
            <p:cNvGrpSpPr>
              <a:grpSpLocks/>
            </p:cNvGrpSpPr>
            <p:nvPr/>
          </p:nvGrpSpPr>
          <p:grpSpPr bwMode="auto">
            <a:xfrm rot="1776808">
              <a:off x="8247348" y="1284554"/>
              <a:ext cx="304800" cy="152400"/>
              <a:chOff x="4953000" y="990600"/>
              <a:chExt cx="304800" cy="152400"/>
            </a:xfrm>
          </p:grpSpPr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E45E0724-6880-BE13-44B6-9C7424817BDA}"/>
                  </a:ext>
                </a:extLst>
              </p:cNvPr>
              <p:cNvCxnSpPr/>
              <p:nvPr/>
            </p:nvCxnSpPr>
            <p:spPr>
              <a:xfrm>
                <a:off x="4953000" y="1066800"/>
                <a:ext cx="3048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h="1397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322479E9-52A2-AD97-0256-05AE3735E11D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667" name="Group 106">
              <a:extLst>
                <a:ext uri="{FF2B5EF4-FFF2-40B4-BE49-F238E27FC236}">
                  <a16:creationId xmlns:a16="http://schemas.microsoft.com/office/drawing/2014/main" id="{A4066384-EB11-2C16-9ABB-411294C6C167}"/>
                </a:ext>
              </a:extLst>
            </p:cNvPr>
            <p:cNvGrpSpPr>
              <a:grpSpLocks/>
            </p:cNvGrpSpPr>
            <p:nvPr/>
          </p:nvGrpSpPr>
          <p:grpSpPr bwMode="auto">
            <a:xfrm rot="-9423138">
              <a:off x="7561449" y="1577389"/>
              <a:ext cx="304800" cy="152400"/>
              <a:chOff x="4953000" y="990600"/>
              <a:chExt cx="304800" cy="152400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70A3DF09-76D1-2431-0EBC-39B9EB9FFE6B}"/>
                  </a:ext>
                </a:extLst>
              </p:cNvPr>
              <p:cNvCxnSpPr/>
              <p:nvPr/>
            </p:nvCxnSpPr>
            <p:spPr>
              <a:xfrm>
                <a:off x="4997708" y="1114246"/>
                <a:ext cx="308005" cy="158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A3824DDD-2E81-0756-D483-57F698B1D462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50" name="Group 340">
            <a:extLst>
              <a:ext uri="{FF2B5EF4-FFF2-40B4-BE49-F238E27FC236}">
                <a16:creationId xmlns:a16="http://schemas.microsoft.com/office/drawing/2014/main" id="{2D5F15B6-49C1-4F89-3474-7D79E4B47F6F}"/>
              </a:ext>
            </a:extLst>
          </p:cNvPr>
          <p:cNvGrpSpPr>
            <a:grpSpLocks/>
          </p:cNvGrpSpPr>
          <p:nvPr/>
        </p:nvGrpSpPr>
        <p:grpSpPr bwMode="auto">
          <a:xfrm>
            <a:off x="7589838" y="1920875"/>
            <a:ext cx="914400" cy="965200"/>
            <a:chOff x="7531601" y="1892800"/>
            <a:chExt cx="914400" cy="964700"/>
          </a:xfrm>
        </p:grpSpPr>
        <p:sp>
          <p:nvSpPr>
            <p:cNvPr id="20" name="Chord 19">
              <a:extLst>
                <a:ext uri="{FF2B5EF4-FFF2-40B4-BE49-F238E27FC236}">
                  <a16:creationId xmlns:a16="http://schemas.microsoft.com/office/drawing/2014/main" id="{53202873-AAD5-AC62-E752-C06B2F4924BC}"/>
                </a:ext>
              </a:extLst>
            </p:cNvPr>
            <p:cNvSpPr/>
            <p:nvPr/>
          </p:nvSpPr>
          <p:spPr>
            <a:xfrm rot="17550552">
              <a:off x="7531838" y="1892563"/>
              <a:ext cx="913926" cy="914400"/>
            </a:xfrm>
            <a:prstGeom prst="chord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1637" name="Group 110">
              <a:extLst>
                <a:ext uri="{FF2B5EF4-FFF2-40B4-BE49-F238E27FC236}">
                  <a16:creationId xmlns:a16="http://schemas.microsoft.com/office/drawing/2014/main" id="{8A212184-6271-218A-483E-7EEBF7373B79}"/>
                </a:ext>
              </a:extLst>
            </p:cNvPr>
            <p:cNvGrpSpPr>
              <a:grpSpLocks/>
            </p:cNvGrpSpPr>
            <p:nvPr/>
          </p:nvGrpSpPr>
          <p:grpSpPr bwMode="auto">
            <a:xfrm rot="2933656">
              <a:off x="7565232" y="2275681"/>
              <a:ext cx="762000" cy="401637"/>
              <a:chOff x="7561449" y="1284554"/>
              <a:chExt cx="990699" cy="445235"/>
            </a:xfrm>
          </p:grpSpPr>
          <p:grpSp>
            <p:nvGrpSpPr>
              <p:cNvPr id="11638" name="Group 94">
                <a:extLst>
                  <a:ext uri="{FF2B5EF4-FFF2-40B4-BE49-F238E27FC236}">
                    <a16:creationId xmlns:a16="http://schemas.microsoft.com/office/drawing/2014/main" id="{9740AB7F-5717-6077-64D3-4DCEE23F20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224276">
                <a:off x="7542983" y="1387154"/>
                <a:ext cx="304800" cy="152400"/>
                <a:chOff x="4953000" y="990600"/>
                <a:chExt cx="304800" cy="152400"/>
              </a:xfrm>
            </p:grpSpPr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BA3D6907-0810-D951-3174-1C359A8094D7}"/>
                    </a:ext>
                  </a:extLst>
                </p:cNvPr>
                <p:cNvCxnSpPr/>
                <p:nvPr/>
              </p:nvCxnSpPr>
              <p:spPr>
                <a:xfrm>
                  <a:off x="4928690" y="1006926"/>
                  <a:ext cx="293890" cy="206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81B4F067-2B01-C956-4FCB-09AEA52FD339}"/>
                    </a:ext>
                  </a:extLst>
                </p:cNvPr>
                <p:cNvSpPr/>
                <p:nvPr/>
              </p:nvSpPr>
              <p:spPr>
                <a:xfrm>
                  <a:off x="5029200" y="990600"/>
                  <a:ext cx="152400" cy="1524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368300" h="139700"/>
                  <a:bevelB w="215900" h="215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1639" name="Group 97">
                <a:extLst>
                  <a:ext uri="{FF2B5EF4-FFF2-40B4-BE49-F238E27FC236}">
                    <a16:creationId xmlns:a16="http://schemas.microsoft.com/office/drawing/2014/main" id="{8E95D289-8A00-FBF4-38E9-F9C0A899B1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724762">
                <a:off x="7784971" y="1325605"/>
                <a:ext cx="304800" cy="152400"/>
                <a:chOff x="4953000" y="990600"/>
                <a:chExt cx="304800" cy="152400"/>
              </a:xfrm>
            </p:grpSpPr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8F386529-2569-8A5F-7626-40FFDBD8A67F}"/>
                    </a:ext>
                  </a:extLst>
                </p:cNvPr>
                <p:cNvCxnSpPr/>
                <p:nvPr/>
              </p:nvCxnSpPr>
              <p:spPr>
                <a:xfrm>
                  <a:off x="4889700" y="987546"/>
                  <a:ext cx="3156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ECF82BDD-3332-79F4-9293-D1C92D3786B7}"/>
                    </a:ext>
                  </a:extLst>
                </p:cNvPr>
                <p:cNvSpPr/>
                <p:nvPr/>
              </p:nvSpPr>
              <p:spPr>
                <a:xfrm>
                  <a:off x="5029200" y="990600"/>
                  <a:ext cx="152400" cy="152400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39700" h="139700"/>
                  <a:bevelB w="215900" h="215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1640" name="Group 100">
                <a:extLst>
                  <a:ext uri="{FF2B5EF4-FFF2-40B4-BE49-F238E27FC236}">
                    <a16:creationId xmlns:a16="http://schemas.microsoft.com/office/drawing/2014/main" id="{636BA8B0-2A89-54FF-6BD8-72A75B8C79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183868">
                <a:off x="8016485" y="1294766"/>
                <a:ext cx="304800" cy="152400"/>
                <a:chOff x="4953000" y="990600"/>
                <a:chExt cx="304800" cy="152400"/>
              </a:xfrm>
            </p:grpSpPr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202DECFA-703F-F990-E2F2-798ED08CDF08}"/>
                    </a:ext>
                  </a:extLst>
                </p:cNvPr>
                <p:cNvCxnSpPr/>
                <p:nvPr/>
              </p:nvCxnSpPr>
              <p:spPr>
                <a:xfrm>
                  <a:off x="4930466" y="997496"/>
                  <a:ext cx="321810" cy="17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AB435E71-06C8-1E36-F07E-1D22547F28A4}"/>
                    </a:ext>
                  </a:extLst>
                </p:cNvPr>
                <p:cNvSpPr/>
                <p:nvPr/>
              </p:nvSpPr>
              <p:spPr>
                <a:xfrm>
                  <a:off x="5029200" y="990600"/>
                  <a:ext cx="152400" cy="15240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368300" h="139700"/>
                  <a:bevelB w="215900" h="215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1641" name="Group 103">
                <a:extLst>
                  <a:ext uri="{FF2B5EF4-FFF2-40B4-BE49-F238E27FC236}">
                    <a16:creationId xmlns:a16="http://schemas.microsoft.com/office/drawing/2014/main" id="{49F07DD7-C64A-157C-7972-3A64E4AFAF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76808">
                <a:off x="8247348" y="1284554"/>
                <a:ext cx="304800" cy="152400"/>
                <a:chOff x="4953000" y="990600"/>
                <a:chExt cx="304800" cy="152400"/>
              </a:xfrm>
            </p:grpSpPr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057E510F-6248-10D4-1439-9B455B7DD7E7}"/>
                    </a:ext>
                  </a:extLst>
                </p:cNvPr>
                <p:cNvCxnSpPr/>
                <p:nvPr/>
              </p:nvCxnSpPr>
              <p:spPr>
                <a:xfrm>
                  <a:off x="4953000" y="1066800"/>
                  <a:ext cx="3048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h="1397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0F067FFC-7344-5D07-AC0F-3353A387BB37}"/>
                    </a:ext>
                  </a:extLst>
                </p:cNvPr>
                <p:cNvSpPr/>
                <p:nvPr/>
              </p:nvSpPr>
              <p:spPr>
                <a:xfrm>
                  <a:off x="5029200" y="990600"/>
                  <a:ext cx="152400" cy="1524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368300" h="139700"/>
                  <a:bevelB w="215900" h="215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1642" name="Group 106">
                <a:extLst>
                  <a:ext uri="{FF2B5EF4-FFF2-40B4-BE49-F238E27FC236}">
                    <a16:creationId xmlns:a16="http://schemas.microsoft.com/office/drawing/2014/main" id="{AC242C52-DC7A-CD9C-8F5A-3B53929C57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9423138">
                <a:off x="7561449" y="1577389"/>
                <a:ext cx="304800" cy="152400"/>
                <a:chOff x="4953000" y="990600"/>
                <a:chExt cx="304800" cy="152400"/>
              </a:xfrm>
            </p:grpSpPr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61C58460-2A49-426C-9856-43AEFE2A3DDC}"/>
                    </a:ext>
                  </a:extLst>
                </p:cNvPr>
                <p:cNvCxnSpPr/>
                <p:nvPr/>
              </p:nvCxnSpPr>
              <p:spPr>
                <a:xfrm>
                  <a:off x="5053330" y="1083756"/>
                  <a:ext cx="30736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610EF768-89B6-ABD1-638D-1C892CE2CF9C}"/>
                    </a:ext>
                  </a:extLst>
                </p:cNvPr>
                <p:cNvSpPr/>
                <p:nvPr/>
              </p:nvSpPr>
              <p:spPr>
                <a:xfrm>
                  <a:off x="5029200" y="990600"/>
                  <a:ext cx="152400" cy="1524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368300" h="139700"/>
                  <a:bevelB w="215900" h="215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69" name="Group 341">
            <a:extLst>
              <a:ext uri="{FF2B5EF4-FFF2-40B4-BE49-F238E27FC236}">
                <a16:creationId xmlns:a16="http://schemas.microsoft.com/office/drawing/2014/main" id="{4C218851-29C9-7313-9001-9835E1642AFC}"/>
              </a:ext>
            </a:extLst>
          </p:cNvPr>
          <p:cNvGrpSpPr>
            <a:grpSpLocks/>
          </p:cNvGrpSpPr>
          <p:nvPr/>
        </p:nvGrpSpPr>
        <p:grpSpPr bwMode="auto">
          <a:xfrm>
            <a:off x="8089900" y="2959100"/>
            <a:ext cx="914400" cy="914400"/>
            <a:chOff x="8089399" y="2959602"/>
            <a:chExt cx="914400" cy="914400"/>
          </a:xfrm>
        </p:grpSpPr>
        <p:sp>
          <p:nvSpPr>
            <p:cNvPr id="21" name="Chord 20">
              <a:extLst>
                <a:ext uri="{FF2B5EF4-FFF2-40B4-BE49-F238E27FC236}">
                  <a16:creationId xmlns:a16="http://schemas.microsoft.com/office/drawing/2014/main" id="{AF583DFC-BB5C-DC22-42CB-556C6B641FEC}"/>
                </a:ext>
              </a:extLst>
            </p:cNvPr>
            <p:cNvSpPr/>
            <p:nvPr/>
          </p:nvSpPr>
          <p:spPr>
            <a:xfrm rot="17550552">
              <a:off x="8089399" y="2959602"/>
              <a:ext cx="914400" cy="914400"/>
            </a:xfrm>
            <a:prstGeom prst="chord">
              <a:avLst>
                <a:gd name="adj1" fmla="val 2700000"/>
                <a:gd name="adj2" fmla="val 2636914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1610" name="Group 126">
              <a:extLst>
                <a:ext uri="{FF2B5EF4-FFF2-40B4-BE49-F238E27FC236}">
                  <a16:creationId xmlns:a16="http://schemas.microsoft.com/office/drawing/2014/main" id="{AEF42488-1979-6A49-B4C9-DF3E43564A08}"/>
                </a:ext>
              </a:extLst>
            </p:cNvPr>
            <p:cNvGrpSpPr>
              <a:grpSpLocks/>
            </p:cNvGrpSpPr>
            <p:nvPr/>
          </p:nvGrpSpPr>
          <p:grpSpPr bwMode="auto">
            <a:xfrm rot="1050460">
              <a:off x="8174038" y="3265488"/>
              <a:ext cx="762000" cy="403225"/>
              <a:chOff x="7561449" y="1284554"/>
              <a:chExt cx="990699" cy="445235"/>
            </a:xfrm>
          </p:grpSpPr>
          <p:grpSp>
            <p:nvGrpSpPr>
              <p:cNvPr id="11611" name="Group 94">
                <a:extLst>
                  <a:ext uri="{FF2B5EF4-FFF2-40B4-BE49-F238E27FC236}">
                    <a16:creationId xmlns:a16="http://schemas.microsoft.com/office/drawing/2014/main" id="{889966E2-8890-CC30-F21D-DD89A04EC3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224276">
                <a:off x="7542983" y="1387154"/>
                <a:ext cx="304800" cy="152400"/>
                <a:chOff x="4953000" y="990600"/>
                <a:chExt cx="304800" cy="152400"/>
              </a:xfrm>
            </p:grpSpPr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396ED326-3178-2B42-0BFF-BA8D49C83608}"/>
                    </a:ext>
                  </a:extLst>
                </p:cNvPr>
                <p:cNvCxnSpPr/>
                <p:nvPr/>
              </p:nvCxnSpPr>
              <p:spPr>
                <a:xfrm>
                  <a:off x="4911298" y="962404"/>
                  <a:ext cx="306757" cy="20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599FEE5E-68C9-ED0B-787E-3E2C5FF16042}"/>
                    </a:ext>
                  </a:extLst>
                </p:cNvPr>
                <p:cNvSpPr/>
                <p:nvPr/>
              </p:nvSpPr>
              <p:spPr>
                <a:xfrm>
                  <a:off x="5029200" y="990600"/>
                  <a:ext cx="152400" cy="1524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368300" h="139700"/>
                  <a:bevelB w="215900" h="215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1612" name="Group 97">
                <a:extLst>
                  <a:ext uri="{FF2B5EF4-FFF2-40B4-BE49-F238E27FC236}">
                    <a16:creationId xmlns:a16="http://schemas.microsoft.com/office/drawing/2014/main" id="{95E91E37-F913-5843-2F64-FF4AEBDCF3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724762">
                <a:off x="7784971" y="1325605"/>
                <a:ext cx="304800" cy="152400"/>
                <a:chOff x="4953000" y="990600"/>
                <a:chExt cx="304800" cy="152400"/>
              </a:xfrm>
            </p:grpSpPr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5969181A-22E0-4A0B-C893-571875F5A64C}"/>
                    </a:ext>
                  </a:extLst>
                </p:cNvPr>
                <p:cNvCxnSpPr/>
                <p:nvPr/>
              </p:nvCxnSpPr>
              <p:spPr>
                <a:xfrm>
                  <a:off x="4852406" y="1067939"/>
                  <a:ext cx="32610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36A6551E-F458-0948-34A6-E34E078AFB4F}"/>
                    </a:ext>
                  </a:extLst>
                </p:cNvPr>
                <p:cNvSpPr/>
                <p:nvPr/>
              </p:nvSpPr>
              <p:spPr>
                <a:xfrm>
                  <a:off x="5029200" y="990600"/>
                  <a:ext cx="152400" cy="152400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39700" h="139700"/>
                  <a:bevelB w="215900" h="215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1613" name="Group 100">
                <a:extLst>
                  <a:ext uri="{FF2B5EF4-FFF2-40B4-BE49-F238E27FC236}">
                    <a16:creationId xmlns:a16="http://schemas.microsoft.com/office/drawing/2014/main" id="{7A9CDF44-B124-9002-D8B6-5B809BBCAD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183868">
                <a:off x="8016485" y="1294766"/>
                <a:ext cx="304800" cy="152400"/>
                <a:chOff x="4953000" y="990600"/>
                <a:chExt cx="304800" cy="152400"/>
              </a:xfrm>
            </p:grpSpPr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038E1AC4-E3B2-6159-F628-A98A4B849320}"/>
                    </a:ext>
                  </a:extLst>
                </p:cNvPr>
                <p:cNvCxnSpPr/>
                <p:nvPr/>
              </p:nvCxnSpPr>
              <p:spPr>
                <a:xfrm>
                  <a:off x="4845521" y="995603"/>
                  <a:ext cx="32197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7D87C5DB-31EA-6FD5-469F-0BEC3A4B19F1}"/>
                    </a:ext>
                  </a:extLst>
                </p:cNvPr>
                <p:cNvSpPr/>
                <p:nvPr/>
              </p:nvSpPr>
              <p:spPr>
                <a:xfrm>
                  <a:off x="5029200" y="990600"/>
                  <a:ext cx="152400" cy="15240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368300" h="139700"/>
                  <a:bevelB w="215900" h="215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1614" name="Group 103">
                <a:extLst>
                  <a:ext uri="{FF2B5EF4-FFF2-40B4-BE49-F238E27FC236}">
                    <a16:creationId xmlns:a16="http://schemas.microsoft.com/office/drawing/2014/main" id="{799E8A03-FCF0-A483-7FB2-E6F665E20C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76808">
                <a:off x="8247348" y="1284554"/>
                <a:ext cx="304800" cy="152400"/>
                <a:chOff x="4953000" y="990600"/>
                <a:chExt cx="304800" cy="152400"/>
              </a:xfrm>
            </p:grpSpPr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8207E2CE-9859-2C1F-5D59-1BF8B238CC9C}"/>
                    </a:ext>
                  </a:extLst>
                </p:cNvPr>
                <p:cNvCxnSpPr/>
                <p:nvPr/>
              </p:nvCxnSpPr>
              <p:spPr>
                <a:xfrm>
                  <a:off x="4953000" y="1066800"/>
                  <a:ext cx="3048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h="1397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093DDE5C-90B6-202B-4BF9-A2BD4FC8067B}"/>
                    </a:ext>
                  </a:extLst>
                </p:cNvPr>
                <p:cNvSpPr/>
                <p:nvPr/>
              </p:nvSpPr>
              <p:spPr>
                <a:xfrm>
                  <a:off x="5029200" y="990600"/>
                  <a:ext cx="152400" cy="1524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368300" h="139700"/>
                  <a:bevelB w="215900" h="215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1615" name="Group 106">
                <a:extLst>
                  <a:ext uri="{FF2B5EF4-FFF2-40B4-BE49-F238E27FC236}">
                    <a16:creationId xmlns:a16="http://schemas.microsoft.com/office/drawing/2014/main" id="{E5C1E18C-2AA6-CBD1-467B-192ED2E913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9423138">
                <a:off x="7561449" y="1577389"/>
                <a:ext cx="304800" cy="152400"/>
                <a:chOff x="4953000" y="990600"/>
                <a:chExt cx="304800" cy="152400"/>
              </a:xfrm>
            </p:grpSpPr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11B44921-D810-FF27-5551-AEDF817D353B}"/>
                    </a:ext>
                  </a:extLst>
                </p:cNvPr>
                <p:cNvCxnSpPr/>
                <p:nvPr/>
              </p:nvCxnSpPr>
              <p:spPr>
                <a:xfrm>
                  <a:off x="5022781" y="993992"/>
                  <a:ext cx="32404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2641F5D0-5E96-7E4C-F465-100ADDDEDF3C}"/>
                    </a:ext>
                  </a:extLst>
                </p:cNvPr>
                <p:cNvSpPr/>
                <p:nvPr/>
              </p:nvSpPr>
              <p:spPr>
                <a:xfrm>
                  <a:off x="5029200" y="990600"/>
                  <a:ext cx="152400" cy="1524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368300" h="139700"/>
                  <a:bevelB w="215900" h="215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86" name="Group 342">
            <a:extLst>
              <a:ext uri="{FF2B5EF4-FFF2-40B4-BE49-F238E27FC236}">
                <a16:creationId xmlns:a16="http://schemas.microsoft.com/office/drawing/2014/main" id="{792DE777-F111-B114-65C1-5F1433A1ADCF}"/>
              </a:ext>
            </a:extLst>
          </p:cNvPr>
          <p:cNvGrpSpPr>
            <a:grpSpLocks/>
          </p:cNvGrpSpPr>
          <p:nvPr/>
        </p:nvGrpSpPr>
        <p:grpSpPr bwMode="auto">
          <a:xfrm>
            <a:off x="7223125" y="4479925"/>
            <a:ext cx="914400" cy="914400"/>
            <a:chOff x="7223760" y="4480560"/>
            <a:chExt cx="914400" cy="914400"/>
          </a:xfrm>
        </p:grpSpPr>
        <p:sp>
          <p:nvSpPr>
            <p:cNvPr id="22" name="Chord 21">
              <a:extLst>
                <a:ext uri="{FF2B5EF4-FFF2-40B4-BE49-F238E27FC236}">
                  <a16:creationId xmlns:a16="http://schemas.microsoft.com/office/drawing/2014/main" id="{90EFE558-70F0-08C8-646B-94986F9C6C32}"/>
                </a:ext>
              </a:extLst>
            </p:cNvPr>
            <p:cNvSpPr/>
            <p:nvPr/>
          </p:nvSpPr>
          <p:spPr>
            <a:xfrm rot="6839650">
              <a:off x="7223760" y="4480560"/>
              <a:ext cx="914400" cy="914400"/>
            </a:xfrm>
            <a:prstGeom prst="chord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1581" name="Group 142">
              <a:extLst>
                <a:ext uri="{FF2B5EF4-FFF2-40B4-BE49-F238E27FC236}">
                  <a16:creationId xmlns:a16="http://schemas.microsoft.com/office/drawing/2014/main" id="{721CD583-2CCE-C27C-17FB-FA12CBC85D3A}"/>
                </a:ext>
              </a:extLst>
            </p:cNvPr>
            <p:cNvGrpSpPr>
              <a:grpSpLocks/>
            </p:cNvGrpSpPr>
            <p:nvPr/>
          </p:nvGrpSpPr>
          <p:grpSpPr bwMode="auto">
            <a:xfrm rot="1050460">
              <a:off x="7281863" y="4905375"/>
              <a:ext cx="762000" cy="401638"/>
              <a:chOff x="7561449" y="1284554"/>
              <a:chExt cx="990699" cy="445235"/>
            </a:xfrm>
          </p:grpSpPr>
          <p:grpSp>
            <p:nvGrpSpPr>
              <p:cNvPr id="11582" name="Group 94">
                <a:extLst>
                  <a:ext uri="{FF2B5EF4-FFF2-40B4-BE49-F238E27FC236}">
                    <a16:creationId xmlns:a16="http://schemas.microsoft.com/office/drawing/2014/main" id="{F93E60AF-84B2-4507-02F5-88B631F6E3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224276">
                <a:off x="7542983" y="1387154"/>
                <a:ext cx="304800" cy="152400"/>
                <a:chOff x="4953000" y="990600"/>
                <a:chExt cx="304800" cy="152400"/>
              </a:xfrm>
            </p:grpSpPr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82E41F3A-2189-D105-D6DF-B391D9A1643B}"/>
                    </a:ext>
                  </a:extLst>
                </p:cNvPr>
                <p:cNvCxnSpPr/>
                <p:nvPr/>
              </p:nvCxnSpPr>
              <p:spPr>
                <a:xfrm>
                  <a:off x="4950848" y="1055931"/>
                  <a:ext cx="299170" cy="20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25889368-2174-C6C7-8013-0D90E675DBC0}"/>
                    </a:ext>
                  </a:extLst>
                </p:cNvPr>
                <p:cNvSpPr/>
                <p:nvPr/>
              </p:nvSpPr>
              <p:spPr>
                <a:xfrm>
                  <a:off x="5029200" y="990600"/>
                  <a:ext cx="152400" cy="1524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368300" h="139700"/>
                  <a:bevelB w="215900" h="215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1583" name="Group 97">
                <a:extLst>
                  <a:ext uri="{FF2B5EF4-FFF2-40B4-BE49-F238E27FC236}">
                    <a16:creationId xmlns:a16="http://schemas.microsoft.com/office/drawing/2014/main" id="{A2B88163-0926-BE09-0C2D-F7992D5852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724762">
                <a:off x="7784971" y="1325605"/>
                <a:ext cx="304800" cy="152400"/>
                <a:chOff x="4953000" y="990600"/>
                <a:chExt cx="304800" cy="152400"/>
              </a:xfrm>
            </p:grpSpPr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AB0226F5-621A-7A9B-B4EC-07FE52269A26}"/>
                    </a:ext>
                  </a:extLst>
                </p:cNvPr>
                <p:cNvCxnSpPr/>
                <p:nvPr/>
              </p:nvCxnSpPr>
              <p:spPr>
                <a:xfrm>
                  <a:off x="4927416" y="1067757"/>
                  <a:ext cx="32197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41B66BC9-F4E9-9B09-9DE7-A423BD2C2662}"/>
                    </a:ext>
                  </a:extLst>
                </p:cNvPr>
                <p:cNvSpPr/>
                <p:nvPr/>
              </p:nvSpPr>
              <p:spPr>
                <a:xfrm>
                  <a:off x="5029200" y="990600"/>
                  <a:ext cx="152400" cy="152400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39700" h="139700"/>
                  <a:bevelB w="215900" h="215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1584" name="Group 100">
                <a:extLst>
                  <a:ext uri="{FF2B5EF4-FFF2-40B4-BE49-F238E27FC236}">
                    <a16:creationId xmlns:a16="http://schemas.microsoft.com/office/drawing/2014/main" id="{17EA5F42-5E1C-A7A1-F5C1-D8D201BCB7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183868">
                <a:off x="8016485" y="1294766"/>
                <a:ext cx="304800" cy="152400"/>
                <a:chOff x="4953000" y="990600"/>
                <a:chExt cx="304800" cy="152400"/>
              </a:xfrm>
            </p:grpSpPr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945526AF-0E52-FDBB-C195-3FF856745E99}"/>
                    </a:ext>
                  </a:extLst>
                </p:cNvPr>
                <p:cNvCxnSpPr/>
                <p:nvPr/>
              </p:nvCxnSpPr>
              <p:spPr>
                <a:xfrm>
                  <a:off x="4908100" y="1001706"/>
                  <a:ext cx="32610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4DB665E6-3293-E0FC-25B4-F04623CABA54}"/>
                    </a:ext>
                  </a:extLst>
                </p:cNvPr>
                <p:cNvSpPr/>
                <p:nvPr/>
              </p:nvSpPr>
              <p:spPr>
                <a:xfrm>
                  <a:off x="5029200" y="990600"/>
                  <a:ext cx="152400" cy="15240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368300" h="139700"/>
                  <a:bevelB w="215900" h="215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1585" name="Group 103">
                <a:extLst>
                  <a:ext uri="{FF2B5EF4-FFF2-40B4-BE49-F238E27FC236}">
                    <a16:creationId xmlns:a16="http://schemas.microsoft.com/office/drawing/2014/main" id="{91522339-5A82-099D-DF98-716EC4D792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76808">
                <a:off x="8247348" y="1284554"/>
                <a:ext cx="304800" cy="152400"/>
                <a:chOff x="4953000" y="990600"/>
                <a:chExt cx="304800" cy="152400"/>
              </a:xfrm>
            </p:grpSpPr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DA2EE8A4-036A-598C-CF0D-CBB4960B3996}"/>
                    </a:ext>
                  </a:extLst>
                </p:cNvPr>
                <p:cNvCxnSpPr/>
                <p:nvPr/>
              </p:nvCxnSpPr>
              <p:spPr>
                <a:xfrm>
                  <a:off x="4953000" y="1066800"/>
                  <a:ext cx="3048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h="1397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DAD765CB-224F-4A0A-F16A-BED733FDAB8C}"/>
                    </a:ext>
                  </a:extLst>
                </p:cNvPr>
                <p:cNvSpPr/>
                <p:nvPr/>
              </p:nvSpPr>
              <p:spPr>
                <a:xfrm>
                  <a:off x="5029200" y="990600"/>
                  <a:ext cx="152400" cy="1524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368300" h="139700"/>
                  <a:bevelB w="215900" h="215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1586" name="Group 106">
                <a:extLst>
                  <a:ext uri="{FF2B5EF4-FFF2-40B4-BE49-F238E27FC236}">
                    <a16:creationId xmlns:a16="http://schemas.microsoft.com/office/drawing/2014/main" id="{F55F86FA-59AE-EADB-675D-8E8F815940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9423138">
                <a:off x="7561449" y="1577389"/>
                <a:ext cx="304800" cy="152400"/>
                <a:chOff x="4953000" y="990600"/>
                <a:chExt cx="304800" cy="152400"/>
              </a:xfrm>
            </p:grpSpPr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833A74B5-50AC-6BC5-A25E-B1693236C2FB}"/>
                    </a:ext>
                  </a:extLst>
                </p:cNvPr>
                <p:cNvCxnSpPr/>
                <p:nvPr/>
              </p:nvCxnSpPr>
              <p:spPr>
                <a:xfrm>
                  <a:off x="5002610" y="1007106"/>
                  <a:ext cx="32816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ED8236B8-5ED3-C712-68B2-BBEDCB0700C4}"/>
                    </a:ext>
                  </a:extLst>
                </p:cNvPr>
                <p:cNvSpPr/>
                <p:nvPr/>
              </p:nvSpPr>
              <p:spPr>
                <a:xfrm>
                  <a:off x="5029200" y="990600"/>
                  <a:ext cx="152400" cy="1524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368300" h="139700"/>
                  <a:bevelB w="215900" h="215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</p:grp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481EFD4D-8186-F7DC-4F94-7F7266DA6774}"/>
              </a:ext>
            </a:extLst>
          </p:cNvPr>
          <p:cNvCxnSpPr/>
          <p:nvPr/>
        </p:nvCxnSpPr>
        <p:spPr>
          <a:xfrm>
            <a:off x="1219200" y="3657600"/>
            <a:ext cx="1979613" cy="1588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59">
            <a:extLst>
              <a:ext uri="{FF2B5EF4-FFF2-40B4-BE49-F238E27FC236}">
                <a16:creationId xmlns:a16="http://schemas.microsoft.com/office/drawing/2014/main" id="{2E8B4FE0-766B-BE87-4360-5B5FC7D6F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657600"/>
            <a:ext cx="1036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Proteaze</a:t>
            </a:r>
            <a:endPara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grpSp>
        <p:nvGrpSpPr>
          <p:cNvPr id="110" name="Group 329">
            <a:extLst>
              <a:ext uri="{FF2B5EF4-FFF2-40B4-BE49-F238E27FC236}">
                <a16:creationId xmlns:a16="http://schemas.microsoft.com/office/drawing/2014/main" id="{BE35D384-5BB0-8576-65AD-94C3AF3008DB}"/>
              </a:ext>
            </a:extLst>
          </p:cNvPr>
          <p:cNvGrpSpPr>
            <a:grpSpLocks/>
          </p:cNvGrpSpPr>
          <p:nvPr/>
        </p:nvGrpSpPr>
        <p:grpSpPr bwMode="auto">
          <a:xfrm>
            <a:off x="-365125" y="1676400"/>
            <a:ext cx="1812925" cy="1374775"/>
            <a:chOff x="-365760" y="1676400"/>
            <a:chExt cx="1813560" cy="1374577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C1B08285-A12E-3C78-F311-CA612E078417}"/>
                </a:ext>
              </a:extLst>
            </p:cNvPr>
            <p:cNvSpPr/>
            <p:nvPr/>
          </p:nvSpPr>
          <p:spPr>
            <a:xfrm>
              <a:off x="381000" y="2057400"/>
              <a:ext cx="381000" cy="304800"/>
            </a:xfrm>
            <a:prstGeom prst="roundRect">
              <a:avLst>
                <a:gd name="adj" fmla="val 3381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0" name="Arc 79">
              <a:extLst>
                <a:ext uri="{FF2B5EF4-FFF2-40B4-BE49-F238E27FC236}">
                  <a16:creationId xmlns:a16="http://schemas.microsoft.com/office/drawing/2014/main" id="{90638EA8-7D48-4423-E51C-7724C36CE85B}"/>
                </a:ext>
              </a:extLst>
            </p:cNvPr>
            <p:cNvSpPr/>
            <p:nvPr/>
          </p:nvSpPr>
          <p:spPr>
            <a:xfrm>
              <a:off x="-365760" y="1752589"/>
              <a:ext cx="914720" cy="1219024"/>
            </a:xfrm>
            <a:prstGeom prst="arc">
              <a:avLst>
                <a:gd name="adj1" fmla="val 17148158"/>
                <a:gd name="adj2" fmla="val 4057364"/>
              </a:avLst>
            </a:prstGeom>
            <a:ln w="1905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1" name="Arc 80">
              <a:extLst>
                <a:ext uri="{FF2B5EF4-FFF2-40B4-BE49-F238E27FC236}">
                  <a16:creationId xmlns:a16="http://schemas.microsoft.com/office/drawing/2014/main" id="{ABE470DB-36E6-3EC7-83F2-AB49C19E780C}"/>
                </a:ext>
              </a:extLst>
            </p:cNvPr>
            <p:cNvSpPr/>
            <p:nvPr/>
          </p:nvSpPr>
          <p:spPr>
            <a:xfrm>
              <a:off x="533080" y="1752589"/>
              <a:ext cx="914720" cy="1219024"/>
            </a:xfrm>
            <a:prstGeom prst="arc">
              <a:avLst>
                <a:gd name="adj1" fmla="val 6777792"/>
                <a:gd name="adj2" fmla="val 14709601"/>
              </a:avLst>
            </a:prstGeom>
            <a:ln w="19050">
              <a:solidFill>
                <a:schemeClr val="tx1"/>
              </a:solidFill>
              <a:headEnd type="arrow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2" name="TextBox 59">
              <a:extLst>
                <a:ext uri="{FF2B5EF4-FFF2-40B4-BE49-F238E27FC236}">
                  <a16:creationId xmlns:a16="http://schemas.microsoft.com/office/drawing/2014/main" id="{69D2F30D-1169-5CAC-6094-78FC6D4B71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760" y="1676400"/>
              <a:ext cx="381133" cy="307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H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+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204" name="TextBox 59">
              <a:extLst>
                <a:ext uri="{FF2B5EF4-FFF2-40B4-BE49-F238E27FC236}">
                  <a16:creationId xmlns:a16="http://schemas.microsoft.com/office/drawing/2014/main" id="{DCD4661C-0F14-4E1B-C67B-24B0562811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760" y="2743046"/>
              <a:ext cx="381133" cy="307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H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+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endParaRPr>
            </a:p>
          </p:txBody>
        </p:sp>
      </p:grpSp>
      <p:grpSp>
        <p:nvGrpSpPr>
          <p:cNvPr id="111" name="Group 344">
            <a:extLst>
              <a:ext uri="{FF2B5EF4-FFF2-40B4-BE49-F238E27FC236}">
                <a16:creationId xmlns:a16="http://schemas.microsoft.com/office/drawing/2014/main" id="{8BEFD6C2-733C-C804-DD24-0009D0373E4C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676400"/>
            <a:ext cx="1828800" cy="1374775"/>
            <a:chOff x="457200" y="1676400"/>
            <a:chExt cx="1828800" cy="1374577"/>
          </a:xfrm>
        </p:grpSpPr>
        <p:grpSp>
          <p:nvGrpSpPr>
            <p:cNvPr id="11565" name="Group 343">
              <a:extLst>
                <a:ext uri="{FF2B5EF4-FFF2-40B4-BE49-F238E27FC236}">
                  <a16:creationId xmlns:a16="http://schemas.microsoft.com/office/drawing/2014/main" id="{9299EC05-2DE6-D70C-E73C-D3E921AD6A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1676400"/>
              <a:ext cx="1828800" cy="1295400"/>
              <a:chOff x="457200" y="1676400"/>
              <a:chExt cx="1828800" cy="1295400"/>
            </a:xfrm>
          </p:grpSpPr>
          <p:sp>
            <p:nvSpPr>
              <p:cNvPr id="207" name="Rounded Rectangle 206">
                <a:extLst>
                  <a:ext uri="{FF2B5EF4-FFF2-40B4-BE49-F238E27FC236}">
                    <a16:creationId xmlns:a16="http://schemas.microsoft.com/office/drawing/2014/main" id="{08C0C28B-EE0D-B094-7613-6E248DF4131D}"/>
                  </a:ext>
                </a:extLst>
              </p:cNvPr>
              <p:cNvSpPr/>
              <p:nvPr/>
            </p:nvSpPr>
            <p:spPr>
              <a:xfrm>
                <a:off x="1295400" y="2057400"/>
                <a:ext cx="228600" cy="304800"/>
              </a:xfrm>
              <a:prstGeom prst="roundRect">
                <a:avLst>
                  <a:gd name="adj" fmla="val 33810"/>
                </a:avLst>
              </a:prstGeom>
              <a:solidFill>
                <a:srgbClr val="FFFF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0" name="Arc 209">
                <a:extLst>
                  <a:ext uri="{FF2B5EF4-FFF2-40B4-BE49-F238E27FC236}">
                    <a16:creationId xmlns:a16="http://schemas.microsoft.com/office/drawing/2014/main" id="{527879E1-9BEB-16A3-2A06-51D32346F228}"/>
                  </a:ext>
                </a:extLst>
              </p:cNvPr>
              <p:cNvSpPr/>
              <p:nvPr/>
            </p:nvSpPr>
            <p:spPr>
              <a:xfrm>
                <a:off x="1371600" y="1676400"/>
                <a:ext cx="914400" cy="1219024"/>
              </a:xfrm>
              <a:prstGeom prst="arc">
                <a:avLst>
                  <a:gd name="adj1" fmla="val 6777792"/>
                  <a:gd name="adj2" fmla="val 14405836"/>
                </a:avLst>
              </a:prstGeom>
              <a:ln w="19050">
                <a:solidFill>
                  <a:schemeClr val="tx1"/>
                </a:solidFill>
                <a:headEnd type="arrow"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B7B0ADC6-FE40-52DB-3551-05438B3B32EE}"/>
                  </a:ext>
                </a:extLst>
              </p:cNvPr>
              <p:cNvSpPr/>
              <p:nvPr/>
            </p:nvSpPr>
            <p:spPr>
              <a:xfrm rot="10800000">
                <a:off x="457200" y="1752589"/>
                <a:ext cx="914400" cy="1219024"/>
              </a:xfrm>
              <a:prstGeom prst="arc">
                <a:avLst>
                  <a:gd name="adj1" fmla="val 6352860"/>
                  <a:gd name="adj2" fmla="val 14774573"/>
                </a:avLst>
              </a:prstGeom>
              <a:ln w="19050">
                <a:solidFill>
                  <a:schemeClr val="tx1"/>
                </a:solidFill>
                <a:headEnd type="arrow"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12" name="TextBox 59">
              <a:extLst>
                <a:ext uri="{FF2B5EF4-FFF2-40B4-BE49-F238E27FC236}">
                  <a16:creationId xmlns:a16="http://schemas.microsoft.com/office/drawing/2014/main" id="{D6D2EAC5-4B5D-892B-6AA2-0E44FFE6B4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1676400"/>
              <a:ext cx="476250" cy="307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Na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+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213" name="TextBox 59">
              <a:extLst>
                <a:ext uri="{FF2B5EF4-FFF2-40B4-BE49-F238E27FC236}">
                  <a16:creationId xmlns:a16="http://schemas.microsoft.com/office/drawing/2014/main" id="{57E7A7F2-99EB-ABF4-2857-D7868E31F7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2743046"/>
              <a:ext cx="476250" cy="307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Na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+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endParaRPr>
            </a:p>
          </p:txBody>
        </p:sp>
      </p:grpSp>
      <p:grpSp>
        <p:nvGrpSpPr>
          <p:cNvPr id="113" name="Group 331">
            <a:extLst>
              <a:ext uri="{FF2B5EF4-FFF2-40B4-BE49-F238E27FC236}">
                <a16:creationId xmlns:a16="http://schemas.microsoft.com/office/drawing/2014/main" id="{0535336C-01A6-C2B6-F6D0-5B89A9617DFA}"/>
              </a:ext>
            </a:extLst>
          </p:cNvPr>
          <p:cNvGrpSpPr>
            <a:grpSpLocks/>
          </p:cNvGrpSpPr>
          <p:nvPr/>
        </p:nvGrpSpPr>
        <p:grpSpPr bwMode="auto">
          <a:xfrm>
            <a:off x="230188" y="3032125"/>
            <a:ext cx="665162" cy="922338"/>
            <a:chOff x="230859" y="3032169"/>
            <a:chExt cx="665276" cy="922904"/>
          </a:xfrm>
        </p:grpSpPr>
        <p:grpSp>
          <p:nvGrpSpPr>
            <p:cNvPr id="11538" name="Group 61">
              <a:extLst>
                <a:ext uri="{FF2B5EF4-FFF2-40B4-BE49-F238E27FC236}">
                  <a16:creationId xmlns:a16="http://schemas.microsoft.com/office/drawing/2014/main" id="{7759110E-6DCF-CF37-3FC1-050D659137F8}"/>
                </a:ext>
              </a:extLst>
            </p:cNvPr>
            <p:cNvGrpSpPr>
              <a:grpSpLocks/>
            </p:cNvGrpSpPr>
            <p:nvPr/>
          </p:nvGrpSpPr>
          <p:grpSpPr bwMode="auto">
            <a:xfrm rot="2886917">
              <a:off x="277804" y="3177425"/>
              <a:ext cx="763588" cy="473075"/>
              <a:chOff x="1675583" y="1295400"/>
              <a:chExt cx="762817" cy="472754"/>
            </a:xfrm>
          </p:grpSpPr>
          <p:grpSp>
            <p:nvGrpSpPr>
              <p:cNvPr id="11550" name="Group 52">
                <a:extLst>
                  <a:ext uri="{FF2B5EF4-FFF2-40B4-BE49-F238E27FC236}">
                    <a16:creationId xmlns:a16="http://schemas.microsoft.com/office/drawing/2014/main" id="{2D9FF695-A9CD-8FF8-6976-262A0EF7AB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224276">
                <a:off x="1598553" y="1540826"/>
                <a:ext cx="304593" cy="152400"/>
                <a:chOff x="4951526" y="990600"/>
                <a:chExt cx="304593" cy="152400"/>
              </a:xfrm>
            </p:grpSpPr>
            <p:cxnSp>
              <p:nvCxnSpPr>
                <p:cNvPr id="222" name="Straight Connector 221">
                  <a:extLst>
                    <a:ext uri="{FF2B5EF4-FFF2-40B4-BE49-F238E27FC236}">
                      <a16:creationId xmlns:a16="http://schemas.microsoft.com/office/drawing/2014/main" id="{38780211-14C4-A107-FF72-AC09907DC6D0}"/>
                    </a:ext>
                  </a:extLst>
                </p:cNvPr>
                <p:cNvCxnSpPr/>
                <p:nvPr/>
              </p:nvCxnSpPr>
              <p:spPr>
                <a:xfrm>
                  <a:off x="4879431" y="1033248"/>
                  <a:ext cx="304645" cy="15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23E93667-9C8C-DA90-DE61-CA51E906B615}"/>
                    </a:ext>
                  </a:extLst>
                </p:cNvPr>
                <p:cNvSpPr/>
                <p:nvPr/>
              </p:nvSpPr>
              <p:spPr>
                <a:xfrm>
                  <a:off x="5029200" y="990600"/>
                  <a:ext cx="152400" cy="1524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69850" h="114300"/>
                  <a:bevelB w="215900" h="215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1551" name="Group 55">
                <a:extLst>
                  <a:ext uri="{FF2B5EF4-FFF2-40B4-BE49-F238E27FC236}">
                    <a16:creationId xmlns:a16="http://schemas.microsoft.com/office/drawing/2014/main" id="{3FF1E8B2-9A90-7D19-CEED-020E4A74E2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381628">
                <a:off x="1844024" y="1350045"/>
                <a:ext cx="304492" cy="152400"/>
                <a:chOff x="4950334" y="990600"/>
                <a:chExt cx="304492" cy="152400"/>
              </a:xfrm>
            </p:grpSpPr>
            <p:cxnSp>
              <p:nvCxnSpPr>
                <p:cNvPr id="220" name="Straight Connector 219">
                  <a:extLst>
                    <a:ext uri="{FF2B5EF4-FFF2-40B4-BE49-F238E27FC236}">
                      <a16:creationId xmlns:a16="http://schemas.microsoft.com/office/drawing/2014/main" id="{826F369F-3245-299F-ED28-A4E022D26AE8}"/>
                    </a:ext>
                  </a:extLst>
                </p:cNvPr>
                <p:cNvCxnSpPr/>
                <p:nvPr/>
              </p:nvCxnSpPr>
              <p:spPr>
                <a:xfrm>
                  <a:off x="4869745" y="1047326"/>
                  <a:ext cx="306266" cy="158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1" name="Oval 220">
                  <a:extLst>
                    <a:ext uri="{FF2B5EF4-FFF2-40B4-BE49-F238E27FC236}">
                      <a16:creationId xmlns:a16="http://schemas.microsoft.com/office/drawing/2014/main" id="{64B96D31-762B-37DB-E213-D5C47268606E}"/>
                    </a:ext>
                  </a:extLst>
                </p:cNvPr>
                <p:cNvSpPr/>
                <p:nvPr/>
              </p:nvSpPr>
              <p:spPr>
                <a:xfrm>
                  <a:off x="5029200" y="990600"/>
                  <a:ext cx="152400" cy="1524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69850" h="114300"/>
                  <a:bevelB w="215900" h="215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1552" name="Group 58">
                <a:extLst>
                  <a:ext uri="{FF2B5EF4-FFF2-40B4-BE49-F238E27FC236}">
                    <a16:creationId xmlns:a16="http://schemas.microsoft.com/office/drawing/2014/main" id="{8CEC9018-D853-AD20-C0B1-1348927838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30850" y="1295400"/>
                <a:ext cx="304492" cy="152400"/>
                <a:chOff x="4950250" y="990600"/>
                <a:chExt cx="304492" cy="152400"/>
              </a:xfrm>
            </p:grpSpPr>
            <p:cxnSp>
              <p:nvCxnSpPr>
                <p:cNvPr id="218" name="Straight Connector 217">
                  <a:extLst>
                    <a:ext uri="{FF2B5EF4-FFF2-40B4-BE49-F238E27FC236}">
                      <a16:creationId xmlns:a16="http://schemas.microsoft.com/office/drawing/2014/main" id="{69509925-1BED-B463-07AA-E408405CD851}"/>
                    </a:ext>
                  </a:extLst>
                </p:cNvPr>
                <p:cNvCxnSpPr/>
                <p:nvPr/>
              </p:nvCxnSpPr>
              <p:spPr>
                <a:xfrm>
                  <a:off x="4868745" y="1140370"/>
                  <a:ext cx="306266" cy="15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9" name="Oval 218">
                  <a:extLst>
                    <a:ext uri="{FF2B5EF4-FFF2-40B4-BE49-F238E27FC236}">
                      <a16:creationId xmlns:a16="http://schemas.microsoft.com/office/drawing/2014/main" id="{A430CFFF-83DA-3DAB-6CAE-79C97B9B052C}"/>
                    </a:ext>
                  </a:extLst>
                </p:cNvPr>
                <p:cNvSpPr/>
                <p:nvPr/>
              </p:nvSpPr>
              <p:spPr>
                <a:xfrm>
                  <a:off x="5029200" y="990600"/>
                  <a:ext cx="152400" cy="1524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69850" h="114300"/>
                  <a:bevelB w="215900" h="215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1539" name="Group 72">
              <a:extLst>
                <a:ext uri="{FF2B5EF4-FFF2-40B4-BE49-F238E27FC236}">
                  <a16:creationId xmlns:a16="http://schemas.microsoft.com/office/drawing/2014/main" id="{9696E738-BE6E-471D-7448-C9AA25601680}"/>
                </a:ext>
              </a:extLst>
            </p:cNvPr>
            <p:cNvGrpSpPr>
              <a:grpSpLocks/>
            </p:cNvGrpSpPr>
            <p:nvPr/>
          </p:nvGrpSpPr>
          <p:grpSpPr bwMode="auto">
            <a:xfrm rot="-8105191">
              <a:off x="230859" y="3535973"/>
              <a:ext cx="476250" cy="419100"/>
              <a:chOff x="380183" y="1044142"/>
              <a:chExt cx="475682" cy="419212"/>
            </a:xfrm>
          </p:grpSpPr>
          <p:grpSp>
            <p:nvGrpSpPr>
              <p:cNvPr id="11540" name="Group 62">
                <a:extLst>
                  <a:ext uri="{FF2B5EF4-FFF2-40B4-BE49-F238E27FC236}">
                    <a16:creationId xmlns:a16="http://schemas.microsoft.com/office/drawing/2014/main" id="{F8371227-262C-74BF-6857-FC5C9CBBEE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224276">
                <a:off x="305171" y="1233079"/>
                <a:ext cx="304881" cy="152400"/>
                <a:chOff x="4955037" y="990600"/>
                <a:chExt cx="304881" cy="152400"/>
              </a:xfrm>
            </p:grpSpPr>
            <p:cxnSp>
              <p:nvCxnSpPr>
                <p:cNvPr id="229" name="Straight Connector 228">
                  <a:extLst>
                    <a:ext uri="{FF2B5EF4-FFF2-40B4-BE49-F238E27FC236}">
                      <a16:creationId xmlns:a16="http://schemas.microsoft.com/office/drawing/2014/main" id="{F2B1381E-7EA5-ECEA-4BAC-1645CE1B497B}"/>
                    </a:ext>
                  </a:extLst>
                </p:cNvPr>
                <p:cNvCxnSpPr/>
                <p:nvPr/>
              </p:nvCxnSpPr>
              <p:spPr>
                <a:xfrm>
                  <a:off x="4981486" y="1167302"/>
                  <a:ext cx="311424" cy="158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0" name="Oval 229">
                  <a:extLst>
                    <a:ext uri="{FF2B5EF4-FFF2-40B4-BE49-F238E27FC236}">
                      <a16:creationId xmlns:a16="http://schemas.microsoft.com/office/drawing/2014/main" id="{52813B1C-3CCC-12ED-B2AC-9F556E2B4DE9}"/>
                    </a:ext>
                  </a:extLst>
                </p:cNvPr>
                <p:cNvSpPr/>
                <p:nvPr/>
              </p:nvSpPr>
              <p:spPr>
                <a:xfrm>
                  <a:off x="5029200" y="990600"/>
                  <a:ext cx="152400" cy="1524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69850" h="114300"/>
                  <a:bevelB w="215900" h="215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1541" name="Group 65">
                <a:extLst>
                  <a:ext uri="{FF2B5EF4-FFF2-40B4-BE49-F238E27FC236}">
                    <a16:creationId xmlns:a16="http://schemas.microsoft.com/office/drawing/2014/main" id="{EA202303-9D1B-7CF2-2BDA-7FA133E6A7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381628">
                <a:off x="553017" y="1043389"/>
                <a:ext cx="304436" cy="152400"/>
                <a:chOff x="4955105" y="990600"/>
                <a:chExt cx="304436" cy="152400"/>
              </a:xfrm>
            </p:grpSpPr>
            <p:cxnSp>
              <p:nvCxnSpPr>
                <p:cNvPr id="227" name="Straight Connector 226">
                  <a:extLst>
                    <a:ext uri="{FF2B5EF4-FFF2-40B4-BE49-F238E27FC236}">
                      <a16:creationId xmlns:a16="http://schemas.microsoft.com/office/drawing/2014/main" id="{9BA1F819-5E0C-5A62-9710-383851A9FD8B}"/>
                    </a:ext>
                  </a:extLst>
                </p:cNvPr>
                <p:cNvCxnSpPr/>
                <p:nvPr/>
              </p:nvCxnSpPr>
              <p:spPr>
                <a:xfrm>
                  <a:off x="5020640" y="1155284"/>
                  <a:ext cx="304489" cy="158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8" name="Oval 227">
                  <a:extLst>
                    <a:ext uri="{FF2B5EF4-FFF2-40B4-BE49-F238E27FC236}">
                      <a16:creationId xmlns:a16="http://schemas.microsoft.com/office/drawing/2014/main" id="{E51258EB-9E69-6EC2-ECBB-ACCBF7267B2A}"/>
                    </a:ext>
                  </a:extLst>
                </p:cNvPr>
                <p:cNvSpPr/>
                <p:nvPr/>
              </p:nvSpPr>
              <p:spPr>
                <a:xfrm>
                  <a:off x="5029200" y="990600"/>
                  <a:ext cx="152400" cy="1524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69850" h="8890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131" name="Group 332">
            <a:extLst>
              <a:ext uri="{FF2B5EF4-FFF2-40B4-BE49-F238E27FC236}">
                <a16:creationId xmlns:a16="http://schemas.microsoft.com/office/drawing/2014/main" id="{E19179F5-3267-BC02-0BAE-156849040242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038600"/>
            <a:ext cx="457200" cy="1676400"/>
            <a:chOff x="381000" y="4038600"/>
            <a:chExt cx="457200" cy="1676400"/>
          </a:xfrm>
        </p:grpSpPr>
        <p:sp>
          <p:nvSpPr>
            <p:cNvPr id="162" name="Rounded Rectangle 161">
              <a:extLst>
                <a:ext uri="{FF2B5EF4-FFF2-40B4-BE49-F238E27FC236}">
                  <a16:creationId xmlns:a16="http://schemas.microsoft.com/office/drawing/2014/main" id="{B87755CF-7BB6-51CE-D6F0-B1B78D319BFA}"/>
                </a:ext>
              </a:extLst>
            </p:cNvPr>
            <p:cNvSpPr/>
            <p:nvPr/>
          </p:nvSpPr>
          <p:spPr>
            <a:xfrm>
              <a:off x="381000" y="4876800"/>
              <a:ext cx="457200" cy="381000"/>
            </a:xfrm>
            <a:prstGeom prst="roundRect">
              <a:avLst>
                <a:gd name="adj" fmla="val 3381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A0A15195-060F-1135-55F4-666AFDE0A0AA}"/>
                </a:ext>
              </a:extLst>
            </p:cNvPr>
            <p:cNvCxnSpPr/>
            <p:nvPr/>
          </p:nvCxnSpPr>
          <p:spPr>
            <a:xfrm rot="5400000">
              <a:off x="-227806" y="4876006"/>
              <a:ext cx="1676400" cy="1588"/>
            </a:xfrm>
            <a:prstGeom prst="line">
              <a:avLst/>
            </a:prstGeom>
            <a:ln w="158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1" name="Arc 240">
            <a:extLst>
              <a:ext uri="{FF2B5EF4-FFF2-40B4-BE49-F238E27FC236}">
                <a16:creationId xmlns:a16="http://schemas.microsoft.com/office/drawing/2014/main" id="{13E06E4C-BAA9-64EE-F2F9-744FC4870161}"/>
              </a:ext>
            </a:extLst>
          </p:cNvPr>
          <p:cNvSpPr/>
          <p:nvPr/>
        </p:nvSpPr>
        <p:spPr>
          <a:xfrm>
            <a:off x="1295400" y="2819400"/>
            <a:ext cx="914400" cy="3886200"/>
          </a:xfrm>
          <a:prstGeom prst="arc">
            <a:avLst>
              <a:gd name="adj1" fmla="val 16497105"/>
              <a:gd name="adj2" fmla="val 4057364"/>
            </a:avLst>
          </a:prstGeom>
          <a:ln w="15875">
            <a:solidFill>
              <a:schemeClr val="bg1">
                <a:lumMod val="50000"/>
              </a:schemeClr>
            </a:solidFill>
            <a:prstDash val="sys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32" name="Group 333">
            <a:extLst>
              <a:ext uri="{FF2B5EF4-FFF2-40B4-BE49-F238E27FC236}">
                <a16:creationId xmlns:a16="http://schemas.microsoft.com/office/drawing/2014/main" id="{F098725F-AFD5-D3FD-E3D4-104763EE79B5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4419600"/>
            <a:ext cx="1282700" cy="1603375"/>
            <a:chOff x="1828800" y="4419599"/>
            <a:chExt cx="1283381" cy="1603178"/>
          </a:xfrm>
        </p:grpSpPr>
        <p:grpSp>
          <p:nvGrpSpPr>
            <p:cNvPr id="11520" name="Group 234">
              <a:extLst>
                <a:ext uri="{FF2B5EF4-FFF2-40B4-BE49-F238E27FC236}">
                  <a16:creationId xmlns:a16="http://schemas.microsoft.com/office/drawing/2014/main" id="{A35D4185-F28A-714C-18B5-52A2DA2582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1199" y="4952999"/>
              <a:ext cx="457200" cy="304800"/>
              <a:chOff x="3505200" y="1752600"/>
              <a:chExt cx="762000" cy="457200"/>
            </a:xfrm>
          </p:grpSpPr>
          <p:sp>
            <p:nvSpPr>
              <p:cNvPr id="236" name="Rounded Rectangle 235">
                <a:extLst>
                  <a:ext uri="{FF2B5EF4-FFF2-40B4-BE49-F238E27FC236}">
                    <a16:creationId xmlns:a16="http://schemas.microsoft.com/office/drawing/2014/main" id="{A0E09323-DD20-62D0-4C14-85E4CC4DAF69}"/>
                  </a:ext>
                </a:extLst>
              </p:cNvPr>
              <p:cNvSpPr/>
              <p:nvPr/>
            </p:nvSpPr>
            <p:spPr>
              <a:xfrm>
                <a:off x="3657600" y="1752600"/>
                <a:ext cx="457200" cy="457200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7" name="Flowchart: Stored Data 236">
                <a:extLst>
                  <a:ext uri="{FF2B5EF4-FFF2-40B4-BE49-F238E27FC236}">
                    <a16:creationId xmlns:a16="http://schemas.microsoft.com/office/drawing/2014/main" id="{627A42B5-68CA-B1F8-F641-F0E3D1ED8E19}"/>
                  </a:ext>
                </a:extLst>
              </p:cNvPr>
              <p:cNvSpPr/>
              <p:nvPr/>
            </p:nvSpPr>
            <p:spPr>
              <a:xfrm>
                <a:off x="3505200" y="1752600"/>
                <a:ext cx="381000" cy="457200"/>
              </a:xfrm>
              <a:prstGeom prst="flowChartOnlineStorag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7150" h="57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8" name="Flowchart: Stored Data 237">
                <a:extLst>
                  <a:ext uri="{FF2B5EF4-FFF2-40B4-BE49-F238E27FC236}">
                    <a16:creationId xmlns:a16="http://schemas.microsoft.com/office/drawing/2014/main" id="{BA428122-100E-A336-5B98-098BF11D2F1E}"/>
                  </a:ext>
                </a:extLst>
              </p:cNvPr>
              <p:cNvSpPr/>
              <p:nvPr/>
            </p:nvSpPr>
            <p:spPr>
              <a:xfrm rot="10800000">
                <a:off x="3886200" y="1752600"/>
                <a:ext cx="381000" cy="457200"/>
              </a:xfrm>
              <a:prstGeom prst="flowChartOnlineStorag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7150" h="57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42" name="Arc 241">
              <a:extLst>
                <a:ext uri="{FF2B5EF4-FFF2-40B4-BE49-F238E27FC236}">
                  <a16:creationId xmlns:a16="http://schemas.microsoft.com/office/drawing/2014/main" id="{61ACD726-119A-B4DE-36FD-2F57443320AE}"/>
                </a:ext>
              </a:extLst>
            </p:cNvPr>
            <p:cNvSpPr/>
            <p:nvPr/>
          </p:nvSpPr>
          <p:spPr>
            <a:xfrm rot="11178299">
              <a:off x="2197296" y="4541822"/>
              <a:ext cx="914885" cy="1219050"/>
            </a:xfrm>
            <a:prstGeom prst="arc">
              <a:avLst>
                <a:gd name="adj1" fmla="val 17148158"/>
                <a:gd name="adj2" fmla="val 4057364"/>
              </a:avLst>
            </a:prstGeom>
            <a:ln w="1905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3" name="TextBox 59">
              <a:extLst>
                <a:ext uri="{FF2B5EF4-FFF2-40B4-BE49-F238E27FC236}">
                  <a16:creationId xmlns:a16="http://schemas.microsoft.com/office/drawing/2014/main" id="{C1BE1833-BB0C-4EA5-0086-C3A7C782C9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5714840"/>
              <a:ext cx="476503" cy="307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Na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+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244" name="TextBox 59">
              <a:extLst>
                <a:ext uri="{FF2B5EF4-FFF2-40B4-BE49-F238E27FC236}">
                  <a16:creationId xmlns:a16="http://schemas.microsoft.com/office/drawing/2014/main" id="{0E1450D7-FB90-F7DB-0739-5A502CB343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483" y="5562459"/>
              <a:ext cx="351024" cy="307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K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+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245" name="TextBox 59">
              <a:extLst>
                <a:ext uri="{FF2B5EF4-FFF2-40B4-BE49-F238E27FC236}">
                  <a16:creationId xmlns:a16="http://schemas.microsoft.com/office/drawing/2014/main" id="{282D1F9D-3CA6-2D4C-761F-D92FCC1EB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8724" y="4419599"/>
              <a:ext cx="351024" cy="307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K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+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endParaRPr>
            </a:p>
          </p:txBody>
        </p:sp>
      </p:grpSp>
      <p:grpSp>
        <p:nvGrpSpPr>
          <p:cNvPr id="11286" name="Group 327">
            <a:extLst>
              <a:ext uri="{FF2B5EF4-FFF2-40B4-BE49-F238E27FC236}">
                <a16:creationId xmlns:a16="http://schemas.microsoft.com/office/drawing/2014/main" id="{2B53C2BD-AE7A-CF61-3A82-F197B6604970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625475"/>
            <a:ext cx="3444875" cy="1220788"/>
            <a:chOff x="3048000" y="625154"/>
            <a:chExt cx="3444110" cy="1221432"/>
          </a:xfrm>
        </p:grpSpPr>
        <p:grpSp>
          <p:nvGrpSpPr>
            <p:cNvPr id="11445" name="Group 31">
              <a:extLst>
                <a:ext uri="{FF2B5EF4-FFF2-40B4-BE49-F238E27FC236}">
                  <a16:creationId xmlns:a16="http://schemas.microsoft.com/office/drawing/2014/main" id="{28AEFDF8-4717-88B8-F8F2-977282031A64}"/>
                </a:ext>
              </a:extLst>
            </p:cNvPr>
            <p:cNvGrpSpPr>
              <a:grpSpLocks/>
            </p:cNvGrpSpPr>
            <p:nvPr/>
          </p:nvGrpSpPr>
          <p:grpSpPr bwMode="auto">
            <a:xfrm rot="2226644">
              <a:off x="6187310" y="1524318"/>
              <a:ext cx="304800" cy="152400"/>
              <a:chOff x="4953000" y="990600"/>
              <a:chExt cx="304800" cy="152400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2DD8CC0-AC71-E7CF-2449-72ED8F41ACF1}"/>
                  </a:ext>
                </a:extLst>
              </p:cNvPr>
              <p:cNvCxnSpPr/>
              <p:nvPr/>
            </p:nvCxnSpPr>
            <p:spPr>
              <a:xfrm>
                <a:off x="4909581" y="1047961"/>
                <a:ext cx="304732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DE281C9-D753-3736-1F9A-6870BA31B01F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446" name="Group 34">
              <a:extLst>
                <a:ext uri="{FF2B5EF4-FFF2-40B4-BE49-F238E27FC236}">
                  <a16:creationId xmlns:a16="http://schemas.microsoft.com/office/drawing/2014/main" id="{D51350B4-12B6-E87C-9D51-DB334967E30C}"/>
                </a:ext>
              </a:extLst>
            </p:cNvPr>
            <p:cNvGrpSpPr>
              <a:grpSpLocks/>
            </p:cNvGrpSpPr>
            <p:nvPr/>
          </p:nvGrpSpPr>
          <p:grpSpPr bwMode="auto">
            <a:xfrm rot="-3224276">
              <a:off x="6018983" y="1234754"/>
              <a:ext cx="304800" cy="152400"/>
              <a:chOff x="4953000" y="990600"/>
              <a:chExt cx="304800" cy="15240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B6034A5-F4DB-50E0-B8C9-755E291A26D9}"/>
                  </a:ext>
                </a:extLst>
              </p:cNvPr>
              <p:cNvCxnSpPr/>
              <p:nvPr/>
            </p:nvCxnSpPr>
            <p:spPr>
              <a:xfrm>
                <a:off x="4952232" y="1065681"/>
                <a:ext cx="304961" cy="15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EB897C0-F4A4-E714-490B-CAE81C0F77A0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447" name="Group 37">
              <a:extLst>
                <a:ext uri="{FF2B5EF4-FFF2-40B4-BE49-F238E27FC236}">
                  <a16:creationId xmlns:a16="http://schemas.microsoft.com/office/drawing/2014/main" id="{E4BDCA42-02A5-4AFC-C877-4C8EE855A315}"/>
                </a:ext>
              </a:extLst>
            </p:cNvPr>
            <p:cNvGrpSpPr>
              <a:grpSpLocks/>
            </p:cNvGrpSpPr>
            <p:nvPr/>
          </p:nvGrpSpPr>
          <p:grpSpPr bwMode="auto">
            <a:xfrm rot="6826337">
              <a:off x="3788767" y="1617986"/>
              <a:ext cx="304800" cy="152400"/>
              <a:chOff x="4953000" y="990600"/>
              <a:chExt cx="304800" cy="152400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5BD51E26-C0DC-C627-0899-DF327710F691}"/>
                  </a:ext>
                </a:extLst>
              </p:cNvPr>
              <p:cNvCxnSpPr/>
              <p:nvPr/>
            </p:nvCxnSpPr>
            <p:spPr>
              <a:xfrm>
                <a:off x="4942730" y="1129541"/>
                <a:ext cx="306549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4E765548-C4C8-E450-C4C6-C59ECA8F7237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448" name="Group 40">
              <a:extLst>
                <a:ext uri="{FF2B5EF4-FFF2-40B4-BE49-F238E27FC236}">
                  <a16:creationId xmlns:a16="http://schemas.microsoft.com/office/drawing/2014/main" id="{52578CA4-9904-D249-BA59-557EFDBF852D}"/>
                </a:ext>
              </a:extLst>
            </p:cNvPr>
            <p:cNvGrpSpPr>
              <a:grpSpLocks/>
            </p:cNvGrpSpPr>
            <p:nvPr/>
          </p:nvGrpSpPr>
          <p:grpSpPr bwMode="auto">
            <a:xfrm rot="-3224276">
              <a:off x="3732983" y="1158554"/>
              <a:ext cx="304800" cy="152400"/>
              <a:chOff x="4953000" y="990600"/>
              <a:chExt cx="304800" cy="152400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D65FB6F2-F491-07A7-3479-4E3F5DFC145D}"/>
                  </a:ext>
                </a:extLst>
              </p:cNvPr>
              <p:cNvCxnSpPr/>
              <p:nvPr/>
            </p:nvCxnSpPr>
            <p:spPr>
              <a:xfrm>
                <a:off x="4952565" y="1066066"/>
                <a:ext cx="304961" cy="15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F488ACB-2194-FB51-7EC9-DF7B35AA77AA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449" name="Group 85">
              <a:extLst>
                <a:ext uri="{FF2B5EF4-FFF2-40B4-BE49-F238E27FC236}">
                  <a16:creationId xmlns:a16="http://schemas.microsoft.com/office/drawing/2014/main" id="{14271BE0-2DE8-7C0D-3836-A1CA9CFA825D}"/>
                </a:ext>
              </a:extLst>
            </p:cNvPr>
            <p:cNvGrpSpPr>
              <a:grpSpLocks/>
            </p:cNvGrpSpPr>
            <p:nvPr/>
          </p:nvGrpSpPr>
          <p:grpSpPr bwMode="auto">
            <a:xfrm rot="180922">
              <a:off x="3508997" y="1455711"/>
              <a:ext cx="304800" cy="152400"/>
              <a:chOff x="4953000" y="990600"/>
              <a:chExt cx="304800" cy="152400"/>
            </a:xfrm>
          </p:grpSpPr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C9045387-545A-4604-F745-37B11A84D45E}"/>
                  </a:ext>
                </a:extLst>
              </p:cNvPr>
              <p:cNvCxnSpPr/>
              <p:nvPr/>
            </p:nvCxnSpPr>
            <p:spPr>
              <a:xfrm>
                <a:off x="4953000" y="1066800"/>
                <a:ext cx="3048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h="1397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FFDC926-9837-2974-BA98-13F9B077315A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450" name="Group 31">
              <a:extLst>
                <a:ext uri="{FF2B5EF4-FFF2-40B4-BE49-F238E27FC236}">
                  <a16:creationId xmlns:a16="http://schemas.microsoft.com/office/drawing/2014/main" id="{3C87EB99-B937-F8EF-78F4-6EC435D5A87A}"/>
                </a:ext>
              </a:extLst>
            </p:cNvPr>
            <p:cNvGrpSpPr>
              <a:grpSpLocks/>
            </p:cNvGrpSpPr>
            <p:nvPr/>
          </p:nvGrpSpPr>
          <p:grpSpPr bwMode="auto">
            <a:xfrm rot="-442911">
              <a:off x="5875927" y="1542949"/>
              <a:ext cx="304800" cy="152400"/>
              <a:chOff x="4953000" y="990600"/>
              <a:chExt cx="304800" cy="152400"/>
            </a:xfrm>
          </p:grpSpPr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0B3F4494-64B3-4739-B164-038A0A31D8B2}"/>
                  </a:ext>
                </a:extLst>
              </p:cNvPr>
              <p:cNvCxnSpPr/>
              <p:nvPr/>
            </p:nvCxnSpPr>
            <p:spPr>
              <a:xfrm>
                <a:off x="4951653" y="1066934"/>
                <a:ext cx="304732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B90BCF3D-09EB-75E4-5C22-D96E6C5BA3F7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451" name="Group 27">
              <a:extLst>
                <a:ext uri="{FF2B5EF4-FFF2-40B4-BE49-F238E27FC236}">
                  <a16:creationId xmlns:a16="http://schemas.microsoft.com/office/drawing/2014/main" id="{B325FD0E-506A-1395-1BC2-7CA56402E7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3400" y="1524001"/>
              <a:ext cx="304800" cy="152400"/>
              <a:chOff x="4953000" y="990600"/>
              <a:chExt cx="304800" cy="152400"/>
            </a:xfrm>
          </p:grpSpPr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2BBEC4DE-993E-CF36-1846-55F54E2B0307}"/>
                  </a:ext>
                </a:extLst>
              </p:cNvPr>
              <p:cNvCxnSpPr/>
              <p:nvPr/>
            </p:nvCxnSpPr>
            <p:spPr>
              <a:xfrm>
                <a:off x="4952712" y="1066992"/>
                <a:ext cx="304732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E478AB36-27AC-3095-4B0C-1E60FFCA4454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452" name="Group 28">
              <a:extLst>
                <a:ext uri="{FF2B5EF4-FFF2-40B4-BE49-F238E27FC236}">
                  <a16:creationId xmlns:a16="http://schemas.microsoft.com/office/drawing/2014/main" id="{5A8ED3C8-674E-EFBD-529C-15BF0FBB787D}"/>
                </a:ext>
              </a:extLst>
            </p:cNvPr>
            <p:cNvGrpSpPr>
              <a:grpSpLocks/>
            </p:cNvGrpSpPr>
            <p:nvPr/>
          </p:nvGrpSpPr>
          <p:grpSpPr bwMode="auto">
            <a:xfrm rot="-1542518">
              <a:off x="4742369" y="1353968"/>
              <a:ext cx="304800" cy="152400"/>
              <a:chOff x="4953000" y="990600"/>
              <a:chExt cx="304800" cy="152400"/>
            </a:xfrm>
          </p:grpSpPr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69477C73-A4ED-0790-5364-12AA15E2D8EC}"/>
                  </a:ext>
                </a:extLst>
              </p:cNvPr>
              <p:cNvCxnSpPr/>
              <p:nvPr/>
            </p:nvCxnSpPr>
            <p:spPr>
              <a:xfrm>
                <a:off x="4955241" y="1062965"/>
                <a:ext cx="304732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C23604FD-540D-8D86-F2BF-FABD7C9521B9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453" name="Group 27">
              <a:extLst>
                <a:ext uri="{FF2B5EF4-FFF2-40B4-BE49-F238E27FC236}">
                  <a16:creationId xmlns:a16="http://schemas.microsoft.com/office/drawing/2014/main" id="{38E26439-17E2-395D-019E-DB791ABCE6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0" y="838202"/>
              <a:ext cx="304800" cy="152400"/>
              <a:chOff x="4953000" y="990600"/>
              <a:chExt cx="304800" cy="152400"/>
            </a:xfrm>
          </p:grpSpPr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AAD7A2B2-253B-444A-F54E-D560EDBD94BE}"/>
                  </a:ext>
                </a:extLst>
              </p:cNvPr>
              <p:cNvCxnSpPr/>
              <p:nvPr/>
            </p:nvCxnSpPr>
            <p:spPr>
              <a:xfrm>
                <a:off x="4953000" y="1066629"/>
                <a:ext cx="304732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6EF15D4B-4162-0CB0-DFF0-1FA5C360B0AA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454" name="Group 28">
              <a:extLst>
                <a:ext uri="{FF2B5EF4-FFF2-40B4-BE49-F238E27FC236}">
                  <a16:creationId xmlns:a16="http://schemas.microsoft.com/office/drawing/2014/main" id="{44A448FB-CF5B-254B-A8DE-6AA4473F7415}"/>
                </a:ext>
              </a:extLst>
            </p:cNvPr>
            <p:cNvGrpSpPr>
              <a:grpSpLocks/>
            </p:cNvGrpSpPr>
            <p:nvPr/>
          </p:nvGrpSpPr>
          <p:grpSpPr bwMode="auto">
            <a:xfrm rot="-1542518">
              <a:off x="3446969" y="668169"/>
              <a:ext cx="304800" cy="152400"/>
              <a:chOff x="4953000" y="990600"/>
              <a:chExt cx="304800" cy="152400"/>
            </a:xfrm>
          </p:grpSpPr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D97B626B-35CE-D30F-B343-5606B6199081}"/>
                  </a:ext>
                </a:extLst>
              </p:cNvPr>
              <p:cNvCxnSpPr/>
              <p:nvPr/>
            </p:nvCxnSpPr>
            <p:spPr>
              <a:xfrm>
                <a:off x="4952850" y="1064937"/>
                <a:ext cx="304732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7" name="Oval 286">
                <a:extLst>
                  <a:ext uri="{FF2B5EF4-FFF2-40B4-BE49-F238E27FC236}">
                    <a16:creationId xmlns:a16="http://schemas.microsoft.com/office/drawing/2014/main" id="{DB9204FD-A099-EC6D-26F3-E7AC7A5474B3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455" name="Group 27">
              <a:extLst>
                <a:ext uri="{FF2B5EF4-FFF2-40B4-BE49-F238E27FC236}">
                  <a16:creationId xmlns:a16="http://schemas.microsoft.com/office/drawing/2014/main" id="{733FFE61-750D-2345-032B-C9596095C0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0" y="838200"/>
              <a:ext cx="304800" cy="152400"/>
              <a:chOff x="4953000" y="990600"/>
              <a:chExt cx="304800" cy="152400"/>
            </a:xfrm>
          </p:grpSpPr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8108408F-F8BD-701F-9E75-E9795FBF44E8}"/>
                  </a:ext>
                </a:extLst>
              </p:cNvPr>
              <p:cNvCxnSpPr/>
              <p:nvPr/>
            </p:nvCxnSpPr>
            <p:spPr>
              <a:xfrm>
                <a:off x="4952492" y="1066631"/>
                <a:ext cx="304732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340B031A-A8B0-2185-3019-E0268F779011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456" name="Group 28">
              <a:extLst>
                <a:ext uri="{FF2B5EF4-FFF2-40B4-BE49-F238E27FC236}">
                  <a16:creationId xmlns:a16="http://schemas.microsoft.com/office/drawing/2014/main" id="{C1C3A0D2-7801-32E2-BC99-192D44474E99}"/>
                </a:ext>
              </a:extLst>
            </p:cNvPr>
            <p:cNvGrpSpPr>
              <a:grpSpLocks/>
            </p:cNvGrpSpPr>
            <p:nvPr/>
          </p:nvGrpSpPr>
          <p:grpSpPr bwMode="auto">
            <a:xfrm rot="-1542518">
              <a:off x="5732969" y="668167"/>
              <a:ext cx="304800" cy="152400"/>
              <a:chOff x="4953000" y="990600"/>
              <a:chExt cx="304800" cy="152400"/>
            </a:xfrm>
          </p:grpSpPr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E8BCE535-1ADA-F2DA-10B1-B783C83C66EB}"/>
                  </a:ext>
                </a:extLst>
              </p:cNvPr>
              <p:cNvCxnSpPr/>
              <p:nvPr/>
            </p:nvCxnSpPr>
            <p:spPr>
              <a:xfrm>
                <a:off x="4964282" y="1047148"/>
                <a:ext cx="303144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32672E58-600E-B404-578D-D968E2366984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457" name="Group 31">
              <a:extLst>
                <a:ext uri="{FF2B5EF4-FFF2-40B4-BE49-F238E27FC236}">
                  <a16:creationId xmlns:a16="http://schemas.microsoft.com/office/drawing/2014/main" id="{6BFD1972-F48B-16BB-00C6-4D8A2685CF4E}"/>
                </a:ext>
              </a:extLst>
            </p:cNvPr>
            <p:cNvGrpSpPr>
              <a:grpSpLocks/>
            </p:cNvGrpSpPr>
            <p:nvPr/>
          </p:nvGrpSpPr>
          <p:grpSpPr bwMode="auto">
            <a:xfrm rot="-442911">
              <a:off x="4275728" y="780949"/>
              <a:ext cx="304800" cy="152400"/>
              <a:chOff x="4953000" y="990600"/>
              <a:chExt cx="304800" cy="152400"/>
            </a:xfrm>
          </p:grpSpPr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02B16155-7B3B-5FE1-175E-BC8F8227FB93}"/>
                  </a:ext>
                </a:extLst>
              </p:cNvPr>
              <p:cNvCxnSpPr/>
              <p:nvPr/>
            </p:nvCxnSpPr>
            <p:spPr>
              <a:xfrm>
                <a:off x="4952055" y="1066581"/>
                <a:ext cx="304732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316EBEEA-ED33-B572-D011-83D31F3BF80F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458" name="Group 31">
              <a:extLst>
                <a:ext uri="{FF2B5EF4-FFF2-40B4-BE49-F238E27FC236}">
                  <a16:creationId xmlns:a16="http://schemas.microsoft.com/office/drawing/2014/main" id="{1B57540A-4118-A0BB-AE41-FB30FCEC05AA}"/>
                </a:ext>
              </a:extLst>
            </p:cNvPr>
            <p:cNvGrpSpPr>
              <a:grpSpLocks/>
            </p:cNvGrpSpPr>
            <p:nvPr/>
          </p:nvGrpSpPr>
          <p:grpSpPr bwMode="auto">
            <a:xfrm rot="1896113">
              <a:off x="4894130" y="906761"/>
              <a:ext cx="304800" cy="152400"/>
              <a:chOff x="4953000" y="990600"/>
              <a:chExt cx="304800" cy="152400"/>
            </a:xfrm>
          </p:grpSpPr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98C55582-5482-F1A2-0E6B-99B9B626D95F}"/>
                  </a:ext>
                </a:extLst>
              </p:cNvPr>
              <p:cNvCxnSpPr/>
              <p:nvPr/>
            </p:nvCxnSpPr>
            <p:spPr>
              <a:xfrm>
                <a:off x="4899633" y="1058773"/>
                <a:ext cx="303144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DD4BA1F6-1F34-3C5A-3122-C9F507362BCD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459" name="Group 40">
              <a:extLst>
                <a:ext uri="{FF2B5EF4-FFF2-40B4-BE49-F238E27FC236}">
                  <a16:creationId xmlns:a16="http://schemas.microsoft.com/office/drawing/2014/main" id="{D621AACD-7C35-8661-2ED9-35E8F11A390F}"/>
                </a:ext>
              </a:extLst>
            </p:cNvPr>
            <p:cNvGrpSpPr>
              <a:grpSpLocks/>
            </p:cNvGrpSpPr>
            <p:nvPr/>
          </p:nvGrpSpPr>
          <p:grpSpPr bwMode="auto">
            <a:xfrm rot="-3224276">
              <a:off x="4647383" y="701354"/>
              <a:ext cx="304800" cy="152400"/>
              <a:chOff x="4953000" y="990600"/>
              <a:chExt cx="304800" cy="152400"/>
            </a:xfrm>
          </p:grpSpPr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B34D7319-7093-A67F-C244-7F9EC377B4F3}"/>
                  </a:ext>
                </a:extLst>
              </p:cNvPr>
              <p:cNvCxnSpPr/>
              <p:nvPr/>
            </p:nvCxnSpPr>
            <p:spPr>
              <a:xfrm>
                <a:off x="4952640" y="1065760"/>
                <a:ext cx="304961" cy="15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18C7952F-CF84-387C-7ED7-B6A72FD62BFA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304" name="Arc 303">
            <a:extLst>
              <a:ext uri="{FF2B5EF4-FFF2-40B4-BE49-F238E27FC236}">
                <a16:creationId xmlns:a16="http://schemas.microsoft.com/office/drawing/2014/main" id="{89B9314C-9B0C-F529-D5EC-B61F43557F96}"/>
              </a:ext>
            </a:extLst>
          </p:cNvPr>
          <p:cNvSpPr/>
          <p:nvPr/>
        </p:nvSpPr>
        <p:spPr>
          <a:xfrm>
            <a:off x="5029200" y="2743200"/>
            <a:ext cx="914400" cy="3886200"/>
          </a:xfrm>
          <a:prstGeom prst="arc">
            <a:avLst>
              <a:gd name="adj1" fmla="val 16497105"/>
              <a:gd name="adj2" fmla="val 4252382"/>
            </a:avLst>
          </a:prstGeom>
          <a:ln w="15875">
            <a:solidFill>
              <a:schemeClr val="bg1">
                <a:lumMod val="50000"/>
              </a:schemeClr>
            </a:solidFill>
            <a:prstDash val="sys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74" name="Group 337">
            <a:extLst>
              <a:ext uri="{FF2B5EF4-FFF2-40B4-BE49-F238E27FC236}">
                <a16:creationId xmlns:a16="http://schemas.microsoft.com/office/drawing/2014/main" id="{1CCF324E-1FE9-4A22-68BD-3EF5C69BD4E6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4419600"/>
            <a:ext cx="1282700" cy="1603375"/>
            <a:chOff x="5562601" y="4419600"/>
            <a:chExt cx="1283381" cy="1603178"/>
          </a:xfrm>
        </p:grpSpPr>
        <p:grpSp>
          <p:nvGrpSpPr>
            <p:cNvPr id="11431" name="Group 304">
              <a:extLst>
                <a:ext uri="{FF2B5EF4-FFF2-40B4-BE49-F238E27FC236}">
                  <a16:creationId xmlns:a16="http://schemas.microsoft.com/office/drawing/2014/main" id="{91437461-8DF4-04F1-8CD6-6EF8DB8BCE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5000" y="4953000"/>
              <a:ext cx="457200" cy="304800"/>
              <a:chOff x="3505200" y="1752600"/>
              <a:chExt cx="762000" cy="457200"/>
            </a:xfrm>
          </p:grpSpPr>
          <p:sp>
            <p:nvSpPr>
              <p:cNvPr id="306" name="Rounded Rectangle 305">
                <a:extLst>
                  <a:ext uri="{FF2B5EF4-FFF2-40B4-BE49-F238E27FC236}">
                    <a16:creationId xmlns:a16="http://schemas.microsoft.com/office/drawing/2014/main" id="{5050B2E6-A72A-919E-DA52-29D3D8B2EFD4}"/>
                  </a:ext>
                </a:extLst>
              </p:cNvPr>
              <p:cNvSpPr/>
              <p:nvPr/>
            </p:nvSpPr>
            <p:spPr>
              <a:xfrm>
                <a:off x="3657600" y="1752600"/>
                <a:ext cx="457200" cy="457200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7" name="Flowchart: Stored Data 306">
                <a:extLst>
                  <a:ext uri="{FF2B5EF4-FFF2-40B4-BE49-F238E27FC236}">
                    <a16:creationId xmlns:a16="http://schemas.microsoft.com/office/drawing/2014/main" id="{1200F4A8-18E2-7ED8-228E-5298794C7F63}"/>
                  </a:ext>
                </a:extLst>
              </p:cNvPr>
              <p:cNvSpPr/>
              <p:nvPr/>
            </p:nvSpPr>
            <p:spPr>
              <a:xfrm>
                <a:off x="3505200" y="1752600"/>
                <a:ext cx="381000" cy="457200"/>
              </a:xfrm>
              <a:prstGeom prst="flowChartOnlineStorag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7150" h="57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8" name="Flowchart: Stored Data 307">
                <a:extLst>
                  <a:ext uri="{FF2B5EF4-FFF2-40B4-BE49-F238E27FC236}">
                    <a16:creationId xmlns:a16="http://schemas.microsoft.com/office/drawing/2014/main" id="{D7C12BFC-D841-EF20-045F-DBFC5D89295F}"/>
                  </a:ext>
                </a:extLst>
              </p:cNvPr>
              <p:cNvSpPr/>
              <p:nvPr/>
            </p:nvSpPr>
            <p:spPr>
              <a:xfrm rot="10800000">
                <a:off x="3886200" y="1752600"/>
                <a:ext cx="381000" cy="457200"/>
              </a:xfrm>
              <a:prstGeom prst="flowChartOnlineStorag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7150" h="57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309" name="Arc 308">
              <a:extLst>
                <a:ext uri="{FF2B5EF4-FFF2-40B4-BE49-F238E27FC236}">
                  <a16:creationId xmlns:a16="http://schemas.microsoft.com/office/drawing/2014/main" id="{8892CBAD-86EC-2E4E-4E99-DCCDE8AAF437}"/>
                </a:ext>
              </a:extLst>
            </p:cNvPr>
            <p:cNvSpPr/>
            <p:nvPr/>
          </p:nvSpPr>
          <p:spPr>
            <a:xfrm rot="11178299">
              <a:off x="5931097" y="4541823"/>
              <a:ext cx="914885" cy="1219050"/>
            </a:xfrm>
            <a:prstGeom prst="arc">
              <a:avLst>
                <a:gd name="adj1" fmla="val 17148158"/>
                <a:gd name="adj2" fmla="val 4057364"/>
              </a:avLst>
            </a:prstGeom>
            <a:ln w="1905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0" name="TextBox 59">
              <a:extLst>
                <a:ext uri="{FF2B5EF4-FFF2-40B4-BE49-F238E27FC236}">
                  <a16:creationId xmlns:a16="http://schemas.microsoft.com/office/drawing/2014/main" id="{F0B08033-A30F-3527-2A10-D156347C9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1" y="5714841"/>
              <a:ext cx="476503" cy="307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Na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+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311" name="TextBox 59">
              <a:extLst>
                <a:ext uri="{FF2B5EF4-FFF2-40B4-BE49-F238E27FC236}">
                  <a16:creationId xmlns:a16="http://schemas.microsoft.com/office/drawing/2014/main" id="{5DC0F9A4-5387-0D32-12D5-A6C246C9EA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284" y="5562460"/>
              <a:ext cx="351024" cy="307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K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+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312" name="TextBox 59">
              <a:extLst>
                <a:ext uri="{FF2B5EF4-FFF2-40B4-BE49-F238E27FC236}">
                  <a16:creationId xmlns:a16="http://schemas.microsoft.com/office/drawing/2014/main" id="{EB3B3DCD-6454-E43D-1783-D946E8D31D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525" y="4419600"/>
              <a:ext cx="351024" cy="307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K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+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endParaRPr>
            </a:p>
          </p:txBody>
        </p:sp>
      </p:grpSp>
      <p:grpSp>
        <p:nvGrpSpPr>
          <p:cNvPr id="176" name="Group 336">
            <a:extLst>
              <a:ext uri="{FF2B5EF4-FFF2-40B4-BE49-F238E27FC236}">
                <a16:creationId xmlns:a16="http://schemas.microsoft.com/office/drawing/2014/main" id="{02BD2B35-4511-4471-B83C-CDF93036272E}"/>
              </a:ext>
            </a:extLst>
          </p:cNvPr>
          <p:cNvGrpSpPr>
            <a:grpSpLocks/>
          </p:cNvGrpSpPr>
          <p:nvPr/>
        </p:nvGrpSpPr>
        <p:grpSpPr bwMode="auto">
          <a:xfrm>
            <a:off x="3484563" y="2530475"/>
            <a:ext cx="3541712" cy="1736725"/>
            <a:chOff x="3483966" y="2530153"/>
            <a:chExt cx="3541545" cy="1737047"/>
          </a:xfrm>
        </p:grpSpPr>
        <p:grpSp>
          <p:nvGrpSpPr>
            <p:cNvPr id="11326" name="Group 27">
              <a:extLst>
                <a:ext uri="{FF2B5EF4-FFF2-40B4-BE49-F238E27FC236}">
                  <a16:creationId xmlns:a16="http://schemas.microsoft.com/office/drawing/2014/main" id="{08547D1B-04DD-824E-281E-CD94E95CCD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9599" y="3124201"/>
              <a:ext cx="304800" cy="152400"/>
              <a:chOff x="4953000" y="990600"/>
              <a:chExt cx="304800" cy="15240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DF6A0C6-E245-E7E1-976F-2A89ED059408}"/>
                  </a:ext>
                </a:extLst>
              </p:cNvPr>
              <p:cNvCxnSpPr/>
              <p:nvPr/>
            </p:nvCxnSpPr>
            <p:spPr>
              <a:xfrm>
                <a:off x="4952360" y="1066601"/>
                <a:ext cx="304786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C5F609C-066B-EA3A-8240-B8BBD245562C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327" name="Group 28">
              <a:extLst>
                <a:ext uri="{FF2B5EF4-FFF2-40B4-BE49-F238E27FC236}">
                  <a16:creationId xmlns:a16="http://schemas.microsoft.com/office/drawing/2014/main" id="{7B69C313-D9C1-04B7-50CA-6C9B1A2AC5A2}"/>
                </a:ext>
              </a:extLst>
            </p:cNvPr>
            <p:cNvGrpSpPr>
              <a:grpSpLocks/>
            </p:cNvGrpSpPr>
            <p:nvPr/>
          </p:nvGrpSpPr>
          <p:grpSpPr bwMode="auto">
            <a:xfrm rot="-1542518">
              <a:off x="4818568" y="2954168"/>
              <a:ext cx="304800" cy="152400"/>
              <a:chOff x="4953000" y="990600"/>
              <a:chExt cx="304800" cy="15240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C6B1BD6-6A84-3D89-3C8E-9714AC3D8335}"/>
                  </a:ext>
                </a:extLst>
              </p:cNvPr>
              <p:cNvCxnSpPr/>
              <p:nvPr/>
            </p:nvCxnSpPr>
            <p:spPr>
              <a:xfrm>
                <a:off x="4953751" y="1065417"/>
                <a:ext cx="304786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E6AF966-5F31-8EDA-78AE-A5406CCEA121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328" name="Group 191">
              <a:extLst>
                <a:ext uri="{FF2B5EF4-FFF2-40B4-BE49-F238E27FC236}">
                  <a16:creationId xmlns:a16="http://schemas.microsoft.com/office/drawing/2014/main" id="{98370B56-157D-3639-FE9C-636FC39BD7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9200" y="3733800"/>
              <a:ext cx="304800" cy="152400"/>
              <a:chOff x="4953000" y="990600"/>
              <a:chExt cx="304800" cy="152400"/>
            </a:xfrm>
          </p:grpSpPr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FAC9B680-51FB-F484-6DB9-C79EB0ED4B74}"/>
                  </a:ext>
                </a:extLst>
              </p:cNvPr>
              <p:cNvCxnSpPr/>
              <p:nvPr/>
            </p:nvCxnSpPr>
            <p:spPr>
              <a:xfrm>
                <a:off x="4952330" y="1066715"/>
                <a:ext cx="304786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69CE2988-80B6-AC9B-FAFC-288B670511A5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329" name="Group 194">
              <a:extLst>
                <a:ext uri="{FF2B5EF4-FFF2-40B4-BE49-F238E27FC236}">
                  <a16:creationId xmlns:a16="http://schemas.microsoft.com/office/drawing/2014/main" id="{D1A743C2-6881-266B-C63A-14CA1103490D}"/>
                </a:ext>
              </a:extLst>
            </p:cNvPr>
            <p:cNvGrpSpPr>
              <a:grpSpLocks/>
            </p:cNvGrpSpPr>
            <p:nvPr/>
          </p:nvGrpSpPr>
          <p:grpSpPr bwMode="auto">
            <a:xfrm rot="-1542518">
              <a:off x="5123368" y="4020967"/>
              <a:ext cx="304800" cy="152400"/>
              <a:chOff x="4953000" y="990600"/>
              <a:chExt cx="304800" cy="152400"/>
            </a:xfrm>
          </p:grpSpPr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87BEB3D2-8332-8B70-BEF6-BC2F7E2E9AB8}"/>
                  </a:ext>
                </a:extLst>
              </p:cNvPr>
              <p:cNvCxnSpPr/>
              <p:nvPr/>
            </p:nvCxnSpPr>
            <p:spPr>
              <a:xfrm>
                <a:off x="4953652" y="1065590"/>
                <a:ext cx="304786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ACF8E977-6912-A9AD-8DAA-3281E8E87371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330" name="Group 197">
              <a:extLst>
                <a:ext uri="{FF2B5EF4-FFF2-40B4-BE49-F238E27FC236}">
                  <a16:creationId xmlns:a16="http://schemas.microsoft.com/office/drawing/2014/main" id="{20A65DE9-6BCC-FC4B-03F4-9D1A8D2F15E3}"/>
                </a:ext>
              </a:extLst>
            </p:cNvPr>
            <p:cNvGrpSpPr>
              <a:grpSpLocks/>
            </p:cNvGrpSpPr>
            <p:nvPr/>
          </p:nvGrpSpPr>
          <p:grpSpPr bwMode="auto">
            <a:xfrm rot="9047072">
              <a:off x="3505200" y="3886200"/>
              <a:ext cx="304800" cy="152400"/>
              <a:chOff x="4953000" y="990600"/>
              <a:chExt cx="304800" cy="152400"/>
            </a:xfrm>
          </p:grpSpPr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E02AD320-8224-DE54-874F-7A0A4AEE146A}"/>
                  </a:ext>
                </a:extLst>
              </p:cNvPr>
              <p:cNvCxnSpPr/>
              <p:nvPr/>
            </p:nvCxnSpPr>
            <p:spPr>
              <a:xfrm>
                <a:off x="4974531" y="1145443"/>
                <a:ext cx="301611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E61FFD5A-3A8D-B8D2-FBE8-004A68CD55F3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331" name="Group 200">
              <a:extLst>
                <a:ext uri="{FF2B5EF4-FFF2-40B4-BE49-F238E27FC236}">
                  <a16:creationId xmlns:a16="http://schemas.microsoft.com/office/drawing/2014/main" id="{B179285E-2827-A541-B974-F7651186C6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0" y="3505200"/>
              <a:ext cx="304800" cy="152400"/>
              <a:chOff x="4953000" y="990600"/>
              <a:chExt cx="304800" cy="152400"/>
            </a:xfrm>
          </p:grpSpPr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D60F5529-5779-4377-39F4-3F25F14FF26D}"/>
                  </a:ext>
                </a:extLst>
              </p:cNvPr>
              <p:cNvCxnSpPr/>
              <p:nvPr/>
            </p:nvCxnSpPr>
            <p:spPr>
              <a:xfrm>
                <a:off x="4952316" y="1066673"/>
                <a:ext cx="304786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96CBD2C5-046B-FC03-287C-B25D9D42BDFF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332" name="Group 203">
              <a:extLst>
                <a:ext uri="{FF2B5EF4-FFF2-40B4-BE49-F238E27FC236}">
                  <a16:creationId xmlns:a16="http://schemas.microsoft.com/office/drawing/2014/main" id="{81850247-9F59-02A0-0EA6-34FC4E142576}"/>
                </a:ext>
              </a:extLst>
            </p:cNvPr>
            <p:cNvGrpSpPr>
              <a:grpSpLocks/>
            </p:cNvGrpSpPr>
            <p:nvPr/>
          </p:nvGrpSpPr>
          <p:grpSpPr bwMode="auto">
            <a:xfrm rot="-1542518">
              <a:off x="5313363" y="3065463"/>
              <a:ext cx="304800" cy="152400"/>
              <a:chOff x="4953000" y="990600"/>
              <a:chExt cx="304800" cy="152400"/>
            </a:xfrm>
          </p:grpSpPr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8EEFBF92-E54E-CB66-44A3-C5F41E652D93}"/>
                  </a:ext>
                </a:extLst>
              </p:cNvPr>
              <p:cNvCxnSpPr/>
              <p:nvPr/>
            </p:nvCxnSpPr>
            <p:spPr>
              <a:xfrm>
                <a:off x="4952820" y="1064803"/>
                <a:ext cx="304786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04DC1B6A-71FD-122D-32D3-E65DF900CE20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333" name="Group 206">
              <a:extLst>
                <a:ext uri="{FF2B5EF4-FFF2-40B4-BE49-F238E27FC236}">
                  <a16:creationId xmlns:a16="http://schemas.microsoft.com/office/drawing/2014/main" id="{61D417BE-3C79-B1D1-2597-1FE58211C2B1}"/>
                </a:ext>
              </a:extLst>
            </p:cNvPr>
            <p:cNvGrpSpPr>
              <a:grpSpLocks/>
            </p:cNvGrpSpPr>
            <p:nvPr/>
          </p:nvGrpSpPr>
          <p:grpSpPr bwMode="auto">
            <a:xfrm rot="-9087654">
              <a:off x="3827887" y="3568751"/>
              <a:ext cx="304800" cy="152400"/>
              <a:chOff x="4953000" y="990600"/>
              <a:chExt cx="304800" cy="152400"/>
            </a:xfrm>
          </p:grpSpPr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8B44CCF0-8A11-23CD-207D-7AAB0AECC0EC}"/>
                  </a:ext>
                </a:extLst>
              </p:cNvPr>
              <p:cNvCxnSpPr/>
              <p:nvPr/>
            </p:nvCxnSpPr>
            <p:spPr>
              <a:xfrm>
                <a:off x="4993305" y="1121521"/>
                <a:ext cx="303198" cy="15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A1420542-66BD-A7EC-73BF-1E01B8D075A6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334" name="Group 31">
              <a:extLst>
                <a:ext uri="{FF2B5EF4-FFF2-40B4-BE49-F238E27FC236}">
                  <a16:creationId xmlns:a16="http://schemas.microsoft.com/office/drawing/2014/main" id="{57F97F8E-3F4C-551D-5CB1-5A693D099169}"/>
                </a:ext>
              </a:extLst>
            </p:cNvPr>
            <p:cNvGrpSpPr>
              <a:grpSpLocks/>
            </p:cNvGrpSpPr>
            <p:nvPr/>
          </p:nvGrpSpPr>
          <p:grpSpPr bwMode="auto">
            <a:xfrm rot="2226644">
              <a:off x="6415911" y="3200719"/>
              <a:ext cx="304800" cy="152400"/>
              <a:chOff x="4953000" y="990600"/>
              <a:chExt cx="304800" cy="152400"/>
            </a:xfrm>
          </p:grpSpPr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FA7EDF97-86A9-499F-9DB5-732CD64F6E37}"/>
                  </a:ext>
                </a:extLst>
              </p:cNvPr>
              <p:cNvCxnSpPr/>
              <p:nvPr/>
            </p:nvCxnSpPr>
            <p:spPr>
              <a:xfrm>
                <a:off x="4909470" y="1048152"/>
                <a:ext cx="303198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id="{0DEB9560-5831-B3E9-7C11-363BEC7BFCEF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335" name="Group 34">
              <a:extLst>
                <a:ext uri="{FF2B5EF4-FFF2-40B4-BE49-F238E27FC236}">
                  <a16:creationId xmlns:a16="http://schemas.microsoft.com/office/drawing/2014/main" id="{4B7D138D-B369-C71B-45E7-551749A9F48B}"/>
                </a:ext>
              </a:extLst>
            </p:cNvPr>
            <p:cNvGrpSpPr>
              <a:grpSpLocks/>
            </p:cNvGrpSpPr>
            <p:nvPr/>
          </p:nvGrpSpPr>
          <p:grpSpPr bwMode="auto">
            <a:xfrm rot="-3224276">
              <a:off x="6247584" y="2911155"/>
              <a:ext cx="304800" cy="152400"/>
              <a:chOff x="4953000" y="990600"/>
              <a:chExt cx="304800" cy="152400"/>
            </a:xfrm>
          </p:grpSpPr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B4222F4B-7171-9B35-6620-EC41B5557A86}"/>
                  </a:ext>
                </a:extLst>
              </p:cNvPr>
              <p:cNvCxnSpPr/>
              <p:nvPr/>
            </p:nvCxnSpPr>
            <p:spPr>
              <a:xfrm>
                <a:off x="4952484" y="1065481"/>
                <a:ext cx="304857" cy="15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8FF904C3-D578-09A9-FFAE-1C6EEFDA40DB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336" name="Group 31">
              <a:extLst>
                <a:ext uri="{FF2B5EF4-FFF2-40B4-BE49-F238E27FC236}">
                  <a16:creationId xmlns:a16="http://schemas.microsoft.com/office/drawing/2014/main" id="{E23C37C3-E084-6EC6-8B7E-0FB1752FC72C}"/>
                </a:ext>
              </a:extLst>
            </p:cNvPr>
            <p:cNvGrpSpPr>
              <a:grpSpLocks/>
            </p:cNvGrpSpPr>
            <p:nvPr/>
          </p:nvGrpSpPr>
          <p:grpSpPr bwMode="auto">
            <a:xfrm rot="-442911">
              <a:off x="6104528" y="3219350"/>
              <a:ext cx="304800" cy="152400"/>
              <a:chOff x="4953000" y="990600"/>
              <a:chExt cx="304800" cy="152400"/>
            </a:xfrm>
          </p:grpSpPr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EE50E724-AA8D-CC66-3875-94C97CB2DDA3}"/>
                  </a:ext>
                </a:extLst>
              </p:cNvPr>
              <p:cNvCxnSpPr/>
              <p:nvPr/>
            </p:nvCxnSpPr>
            <p:spPr>
              <a:xfrm>
                <a:off x="4951608" y="1066545"/>
                <a:ext cx="304786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72B01FA2-9C2A-9965-9999-D02B2043C1A0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337" name="Group 37">
              <a:extLst>
                <a:ext uri="{FF2B5EF4-FFF2-40B4-BE49-F238E27FC236}">
                  <a16:creationId xmlns:a16="http://schemas.microsoft.com/office/drawing/2014/main" id="{AA3B94B8-7D1C-EC6E-4AEA-5218E6AFCC06}"/>
                </a:ext>
              </a:extLst>
            </p:cNvPr>
            <p:cNvGrpSpPr>
              <a:grpSpLocks/>
            </p:cNvGrpSpPr>
            <p:nvPr/>
          </p:nvGrpSpPr>
          <p:grpSpPr bwMode="auto">
            <a:xfrm rot="6826337">
              <a:off x="4017367" y="3065785"/>
              <a:ext cx="304800" cy="152400"/>
              <a:chOff x="4953000" y="990600"/>
              <a:chExt cx="304800" cy="152400"/>
            </a:xfrm>
          </p:grpSpPr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5FD2CEE0-D2F3-26DE-D09F-2546203763FD}"/>
                  </a:ext>
                </a:extLst>
              </p:cNvPr>
              <p:cNvCxnSpPr/>
              <p:nvPr/>
            </p:nvCxnSpPr>
            <p:spPr>
              <a:xfrm>
                <a:off x="4941921" y="1144630"/>
                <a:ext cx="304857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068E48D5-C99C-BC2B-81AA-E58C77BDECAF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338" name="Group 40">
              <a:extLst>
                <a:ext uri="{FF2B5EF4-FFF2-40B4-BE49-F238E27FC236}">
                  <a16:creationId xmlns:a16="http://schemas.microsoft.com/office/drawing/2014/main" id="{45AC5016-0736-CA24-6150-723FCC906BAC}"/>
                </a:ext>
              </a:extLst>
            </p:cNvPr>
            <p:cNvGrpSpPr>
              <a:grpSpLocks/>
            </p:cNvGrpSpPr>
            <p:nvPr/>
          </p:nvGrpSpPr>
          <p:grpSpPr bwMode="auto">
            <a:xfrm rot="-3224276">
              <a:off x="3961583" y="2606353"/>
              <a:ext cx="304800" cy="152400"/>
              <a:chOff x="4953000" y="990600"/>
              <a:chExt cx="304800" cy="152400"/>
            </a:xfrm>
          </p:grpSpPr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AAD663A9-EB02-1D38-A1D1-F0F53343D367}"/>
                  </a:ext>
                </a:extLst>
              </p:cNvPr>
              <p:cNvCxnSpPr/>
              <p:nvPr/>
            </p:nvCxnSpPr>
            <p:spPr>
              <a:xfrm>
                <a:off x="4952592" y="1065537"/>
                <a:ext cx="304857" cy="15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25665687-A629-222D-2706-591BD6999A5D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339" name="Group 85">
              <a:extLst>
                <a:ext uri="{FF2B5EF4-FFF2-40B4-BE49-F238E27FC236}">
                  <a16:creationId xmlns:a16="http://schemas.microsoft.com/office/drawing/2014/main" id="{ED53987D-DE15-EB38-3A1E-E2966A285DF3}"/>
                </a:ext>
              </a:extLst>
            </p:cNvPr>
            <p:cNvGrpSpPr>
              <a:grpSpLocks/>
            </p:cNvGrpSpPr>
            <p:nvPr/>
          </p:nvGrpSpPr>
          <p:grpSpPr bwMode="auto">
            <a:xfrm rot="180922">
              <a:off x="3737597" y="2903510"/>
              <a:ext cx="304800" cy="152400"/>
              <a:chOff x="4953000" y="990600"/>
              <a:chExt cx="304800" cy="152400"/>
            </a:xfrm>
          </p:grpSpPr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0CB951A9-9976-D6C0-942D-60C93BC7A663}"/>
                  </a:ext>
                </a:extLst>
              </p:cNvPr>
              <p:cNvCxnSpPr/>
              <p:nvPr/>
            </p:nvCxnSpPr>
            <p:spPr>
              <a:xfrm>
                <a:off x="4953000" y="1066800"/>
                <a:ext cx="3048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h="1397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7A077FA0-B81A-0F31-7342-DE0551462BCB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340" name="Group 37">
              <a:extLst>
                <a:ext uri="{FF2B5EF4-FFF2-40B4-BE49-F238E27FC236}">
                  <a16:creationId xmlns:a16="http://schemas.microsoft.com/office/drawing/2014/main" id="{0AB21F3C-1B76-28F4-1F93-B8F348FC4DE0}"/>
                </a:ext>
              </a:extLst>
            </p:cNvPr>
            <p:cNvGrpSpPr>
              <a:grpSpLocks/>
            </p:cNvGrpSpPr>
            <p:nvPr/>
          </p:nvGrpSpPr>
          <p:grpSpPr bwMode="auto">
            <a:xfrm rot="6826337">
              <a:off x="3407766" y="3294386"/>
              <a:ext cx="304800" cy="152400"/>
              <a:chOff x="4953000" y="990600"/>
              <a:chExt cx="304800" cy="152400"/>
            </a:xfrm>
          </p:grpSpPr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7F3CE151-688F-2418-6A6E-AE23E9F7B0C9}"/>
                  </a:ext>
                </a:extLst>
              </p:cNvPr>
              <p:cNvCxnSpPr/>
              <p:nvPr/>
            </p:nvCxnSpPr>
            <p:spPr>
              <a:xfrm>
                <a:off x="4941947" y="1144586"/>
                <a:ext cx="304857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C03372F4-B16A-2FD3-4AC1-0D1C8CA2D01B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341" name="Group 40">
              <a:extLst>
                <a:ext uri="{FF2B5EF4-FFF2-40B4-BE49-F238E27FC236}">
                  <a16:creationId xmlns:a16="http://schemas.microsoft.com/office/drawing/2014/main" id="{2EF813B1-5C14-85DA-573D-60037925D160}"/>
                </a:ext>
              </a:extLst>
            </p:cNvPr>
            <p:cNvGrpSpPr>
              <a:grpSpLocks/>
            </p:cNvGrpSpPr>
            <p:nvPr/>
          </p:nvGrpSpPr>
          <p:grpSpPr bwMode="auto">
            <a:xfrm rot="-3224276">
              <a:off x="4723583" y="3444555"/>
              <a:ext cx="304800" cy="152400"/>
              <a:chOff x="4953000" y="990600"/>
              <a:chExt cx="304800" cy="152400"/>
            </a:xfrm>
          </p:grpSpPr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287A80A6-BC78-96F7-53D3-96295E15E402}"/>
                  </a:ext>
                </a:extLst>
              </p:cNvPr>
              <p:cNvCxnSpPr/>
              <p:nvPr/>
            </p:nvCxnSpPr>
            <p:spPr>
              <a:xfrm>
                <a:off x="4952448" y="1065599"/>
                <a:ext cx="304857" cy="15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8" name="Oval 277">
                <a:extLst>
                  <a:ext uri="{FF2B5EF4-FFF2-40B4-BE49-F238E27FC236}">
                    <a16:creationId xmlns:a16="http://schemas.microsoft.com/office/drawing/2014/main" id="{DA35D05B-88B2-E3F9-0347-DD50915ABB48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342" name="Group 85">
              <a:extLst>
                <a:ext uri="{FF2B5EF4-FFF2-40B4-BE49-F238E27FC236}">
                  <a16:creationId xmlns:a16="http://schemas.microsoft.com/office/drawing/2014/main" id="{65729155-7907-63F3-31E3-657D55AB9C50}"/>
                </a:ext>
              </a:extLst>
            </p:cNvPr>
            <p:cNvGrpSpPr>
              <a:grpSpLocks/>
            </p:cNvGrpSpPr>
            <p:nvPr/>
          </p:nvGrpSpPr>
          <p:grpSpPr bwMode="auto">
            <a:xfrm rot="180922">
              <a:off x="4499597" y="3741712"/>
              <a:ext cx="304800" cy="152400"/>
              <a:chOff x="4953000" y="990600"/>
              <a:chExt cx="304800" cy="152400"/>
            </a:xfrm>
          </p:grpSpPr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343EEA85-3C94-D4B7-B631-4980B56F8D52}"/>
                  </a:ext>
                </a:extLst>
              </p:cNvPr>
              <p:cNvCxnSpPr/>
              <p:nvPr/>
            </p:nvCxnSpPr>
            <p:spPr>
              <a:xfrm>
                <a:off x="4953000" y="1066800"/>
                <a:ext cx="3048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h="1397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12CE26EB-64AA-7CD5-ABA3-FF481202592C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343" name="Group 31">
              <a:extLst>
                <a:ext uri="{FF2B5EF4-FFF2-40B4-BE49-F238E27FC236}">
                  <a16:creationId xmlns:a16="http://schemas.microsoft.com/office/drawing/2014/main" id="{7B9FFABB-8496-C68B-1395-B625DBF613E9}"/>
                </a:ext>
              </a:extLst>
            </p:cNvPr>
            <p:cNvGrpSpPr>
              <a:grpSpLocks/>
            </p:cNvGrpSpPr>
            <p:nvPr/>
          </p:nvGrpSpPr>
          <p:grpSpPr bwMode="auto">
            <a:xfrm rot="2226644">
              <a:off x="6720711" y="4038919"/>
              <a:ext cx="304800" cy="152400"/>
              <a:chOff x="4953000" y="990600"/>
              <a:chExt cx="304800" cy="152400"/>
            </a:xfrm>
          </p:grpSpPr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783E7A83-21A6-21E5-48C0-FB76CD6419BE}"/>
                  </a:ext>
                </a:extLst>
              </p:cNvPr>
              <p:cNvCxnSpPr/>
              <p:nvPr/>
            </p:nvCxnSpPr>
            <p:spPr>
              <a:xfrm>
                <a:off x="4909391" y="1047806"/>
                <a:ext cx="304786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276171A1-D0F9-5E39-D956-27950EE53B24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344" name="Group 34">
              <a:extLst>
                <a:ext uri="{FF2B5EF4-FFF2-40B4-BE49-F238E27FC236}">
                  <a16:creationId xmlns:a16="http://schemas.microsoft.com/office/drawing/2014/main" id="{0F3CA836-DA48-6BC2-FB85-8993DC0A7960}"/>
                </a:ext>
              </a:extLst>
            </p:cNvPr>
            <p:cNvGrpSpPr>
              <a:grpSpLocks/>
            </p:cNvGrpSpPr>
            <p:nvPr/>
          </p:nvGrpSpPr>
          <p:grpSpPr bwMode="auto">
            <a:xfrm rot="-3224276">
              <a:off x="6323783" y="3977954"/>
              <a:ext cx="304800" cy="152400"/>
              <a:chOff x="4953000" y="990600"/>
              <a:chExt cx="304800" cy="152400"/>
            </a:xfrm>
          </p:grpSpPr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E8DD9155-D51D-2E50-B051-EDFC1D0C192B}"/>
                  </a:ext>
                </a:extLst>
              </p:cNvPr>
              <p:cNvCxnSpPr/>
              <p:nvPr/>
            </p:nvCxnSpPr>
            <p:spPr>
              <a:xfrm>
                <a:off x="4952323" y="1065597"/>
                <a:ext cx="304857" cy="15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F2EB9D23-BA9A-6C58-05EF-574CC2BD71DE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345" name="Group 40">
              <a:extLst>
                <a:ext uri="{FF2B5EF4-FFF2-40B4-BE49-F238E27FC236}">
                  <a16:creationId xmlns:a16="http://schemas.microsoft.com/office/drawing/2014/main" id="{6DA188F9-D825-8D96-177E-AE6282B8767F}"/>
                </a:ext>
              </a:extLst>
            </p:cNvPr>
            <p:cNvGrpSpPr>
              <a:grpSpLocks/>
            </p:cNvGrpSpPr>
            <p:nvPr/>
          </p:nvGrpSpPr>
          <p:grpSpPr bwMode="auto">
            <a:xfrm rot="-1765344">
              <a:off x="3980176" y="3951237"/>
              <a:ext cx="304800" cy="152400"/>
              <a:chOff x="4953000" y="990600"/>
              <a:chExt cx="304800" cy="152400"/>
            </a:xfrm>
          </p:grpSpPr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937A77DB-3961-73F0-A53D-E63217C6E8BE}"/>
                  </a:ext>
                </a:extLst>
              </p:cNvPr>
              <p:cNvCxnSpPr/>
              <p:nvPr/>
            </p:nvCxnSpPr>
            <p:spPr>
              <a:xfrm>
                <a:off x="4956900" y="1063651"/>
                <a:ext cx="304786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F3694CDB-2F3C-567F-97BA-EF54BD96E019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346" name="Group 191">
              <a:extLst>
                <a:ext uri="{FF2B5EF4-FFF2-40B4-BE49-F238E27FC236}">
                  <a16:creationId xmlns:a16="http://schemas.microsoft.com/office/drawing/2014/main" id="{3350D17D-D80D-E152-E769-2A6089B74B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0" y="4114800"/>
              <a:ext cx="304800" cy="152400"/>
              <a:chOff x="4953000" y="990600"/>
              <a:chExt cx="304800" cy="152400"/>
            </a:xfrm>
          </p:grpSpPr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312A568C-40BE-1DC4-12F5-2BF3155CCC00}"/>
                  </a:ext>
                </a:extLst>
              </p:cNvPr>
              <p:cNvCxnSpPr/>
              <p:nvPr/>
            </p:nvCxnSpPr>
            <p:spPr>
              <a:xfrm>
                <a:off x="4952352" y="1066786"/>
                <a:ext cx="304786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E4E1CC6C-5F2E-3C07-7AA8-F6C6038C3385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224" name="Group 339">
            <a:extLst>
              <a:ext uri="{FF2B5EF4-FFF2-40B4-BE49-F238E27FC236}">
                <a16:creationId xmlns:a16="http://schemas.microsoft.com/office/drawing/2014/main" id="{DA843E54-C63A-C950-5AC9-C56BB5A6A414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1371600"/>
            <a:ext cx="4419600" cy="1603375"/>
            <a:chOff x="2438400" y="1371600"/>
            <a:chExt cx="4419600" cy="1603177"/>
          </a:xfrm>
        </p:grpSpPr>
        <p:grpSp>
          <p:nvGrpSpPr>
            <p:cNvPr id="11305" name="Group 335">
              <a:extLst>
                <a:ext uri="{FF2B5EF4-FFF2-40B4-BE49-F238E27FC236}">
                  <a16:creationId xmlns:a16="http://schemas.microsoft.com/office/drawing/2014/main" id="{7D854931-4EF1-D2BD-65DA-D9DCE08628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8400" y="1371600"/>
              <a:ext cx="4419600" cy="1603177"/>
              <a:chOff x="2438400" y="1371600"/>
              <a:chExt cx="4419600" cy="1603177"/>
            </a:xfrm>
          </p:grpSpPr>
          <p:grpSp>
            <p:nvGrpSpPr>
              <p:cNvPr id="11307" name="Group 328">
                <a:extLst>
                  <a:ext uri="{FF2B5EF4-FFF2-40B4-BE49-F238E27FC236}">
                    <a16:creationId xmlns:a16="http://schemas.microsoft.com/office/drawing/2014/main" id="{8B33F277-79FE-8C63-51BE-26406FA65D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38400" y="1371600"/>
                <a:ext cx="1143000" cy="1447800"/>
                <a:chOff x="2438400" y="1371600"/>
                <a:chExt cx="1143000" cy="1447800"/>
              </a:xfrm>
            </p:grpSpPr>
            <p:sp>
              <p:nvSpPr>
                <p:cNvPr id="85" name="TextBox 59">
                  <a:extLst>
                    <a:ext uri="{FF2B5EF4-FFF2-40B4-BE49-F238E27FC236}">
                      <a16:creationId xmlns:a16="http://schemas.microsoft.com/office/drawing/2014/main" id="{81C193BA-5650-647A-4E84-CB0D722411F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0800" y="1371600"/>
                  <a:ext cx="476250" cy="3079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Na</a:t>
                  </a:r>
                  <a:r>
                    <a:rPr lang="sr-Latn-R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+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  <p:sp>
              <p:nvSpPr>
                <p:cNvPr id="159" name="Rounded Rectangle 158">
                  <a:extLst>
                    <a:ext uri="{FF2B5EF4-FFF2-40B4-BE49-F238E27FC236}">
                      <a16:creationId xmlns:a16="http://schemas.microsoft.com/office/drawing/2014/main" id="{2A12C397-4A9C-F711-BB1F-2CE129C66CFB}"/>
                    </a:ext>
                  </a:extLst>
                </p:cNvPr>
                <p:cNvSpPr/>
                <p:nvPr/>
              </p:nvSpPr>
              <p:spPr>
                <a:xfrm>
                  <a:off x="3200400" y="1981200"/>
                  <a:ext cx="381000" cy="457200"/>
                </a:xfrm>
                <a:prstGeom prst="roundRect">
                  <a:avLst>
                    <a:gd name="adj" fmla="val 3381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3" name="Arc 82">
                  <a:extLst>
                    <a:ext uri="{FF2B5EF4-FFF2-40B4-BE49-F238E27FC236}">
                      <a16:creationId xmlns:a16="http://schemas.microsoft.com/office/drawing/2014/main" id="{B210BB97-B019-8EDA-FA2F-E17C90F95A6C}"/>
                    </a:ext>
                  </a:extLst>
                </p:cNvPr>
                <p:cNvSpPr/>
                <p:nvPr/>
              </p:nvSpPr>
              <p:spPr>
                <a:xfrm>
                  <a:off x="2438400" y="1600172"/>
                  <a:ext cx="914400" cy="1219049"/>
                </a:xfrm>
                <a:prstGeom prst="arc">
                  <a:avLst>
                    <a:gd name="adj1" fmla="val 17148158"/>
                    <a:gd name="adj2" fmla="val 4057364"/>
                  </a:avLst>
                </a:prstGeom>
                <a:ln w="19050">
                  <a:solidFill>
                    <a:schemeClr val="tx1"/>
                  </a:solidFill>
                  <a:tailEnd type="arrow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1308" name="Group 334">
                <a:extLst>
                  <a:ext uri="{FF2B5EF4-FFF2-40B4-BE49-F238E27FC236}">
                    <a16:creationId xmlns:a16="http://schemas.microsoft.com/office/drawing/2014/main" id="{CAAF6A5E-53CC-5FC2-A91D-A7E90785EC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14800" y="1600200"/>
                <a:ext cx="2743200" cy="1374577"/>
                <a:chOff x="4114800" y="1600200"/>
                <a:chExt cx="2743200" cy="1374577"/>
              </a:xfrm>
            </p:grpSpPr>
            <p:sp>
              <p:nvSpPr>
                <p:cNvPr id="14" name="Rounded Rectangle 13">
                  <a:extLst>
                    <a:ext uri="{FF2B5EF4-FFF2-40B4-BE49-F238E27FC236}">
                      <a16:creationId xmlns:a16="http://schemas.microsoft.com/office/drawing/2014/main" id="{AB2F374F-5758-E1A1-2D8C-9514F389EBC7}"/>
                    </a:ext>
                  </a:extLst>
                </p:cNvPr>
                <p:cNvSpPr/>
                <p:nvPr/>
              </p:nvSpPr>
              <p:spPr>
                <a:xfrm>
                  <a:off x="4876800" y="2133600"/>
                  <a:ext cx="304800" cy="304800"/>
                </a:xfrm>
                <a:prstGeom prst="roundRect">
                  <a:avLst>
                    <a:gd name="adj" fmla="val 3381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64BFA434-6E73-E1F8-4A5A-C1632B7A4834}"/>
                    </a:ext>
                  </a:extLst>
                </p:cNvPr>
                <p:cNvSpPr/>
                <p:nvPr/>
              </p:nvSpPr>
              <p:spPr>
                <a:xfrm>
                  <a:off x="5791200" y="2057400"/>
                  <a:ext cx="381000" cy="304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9" name="Arc 88">
                  <a:extLst>
                    <a:ext uri="{FF2B5EF4-FFF2-40B4-BE49-F238E27FC236}">
                      <a16:creationId xmlns:a16="http://schemas.microsoft.com/office/drawing/2014/main" id="{FAD448BB-2214-7DFF-9CCA-654F2C51ECEB}"/>
                    </a:ext>
                  </a:extLst>
                </p:cNvPr>
                <p:cNvSpPr/>
                <p:nvPr/>
              </p:nvSpPr>
              <p:spPr>
                <a:xfrm>
                  <a:off x="5029200" y="1676363"/>
                  <a:ext cx="914400" cy="1219049"/>
                </a:xfrm>
                <a:prstGeom prst="arc">
                  <a:avLst>
                    <a:gd name="adj1" fmla="val 6777792"/>
                    <a:gd name="adj2" fmla="val 14948677"/>
                  </a:avLst>
                </a:prstGeom>
                <a:ln w="19050">
                  <a:solidFill>
                    <a:schemeClr val="tx1"/>
                  </a:solidFill>
                  <a:headEnd type="arrow"/>
                  <a:tailEnd type="non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90" name="Arc 89">
                  <a:extLst>
                    <a:ext uri="{FF2B5EF4-FFF2-40B4-BE49-F238E27FC236}">
                      <a16:creationId xmlns:a16="http://schemas.microsoft.com/office/drawing/2014/main" id="{9DD96CA3-7A54-126D-6913-C97C0F081857}"/>
                    </a:ext>
                  </a:extLst>
                </p:cNvPr>
                <p:cNvSpPr/>
                <p:nvPr/>
              </p:nvSpPr>
              <p:spPr>
                <a:xfrm>
                  <a:off x="5943600" y="1676363"/>
                  <a:ext cx="914400" cy="1219049"/>
                </a:xfrm>
                <a:prstGeom prst="arc">
                  <a:avLst>
                    <a:gd name="adj1" fmla="val 6777792"/>
                    <a:gd name="adj2" fmla="val 14948677"/>
                  </a:avLst>
                </a:prstGeom>
                <a:ln w="19050">
                  <a:solidFill>
                    <a:schemeClr val="tx1"/>
                  </a:solidFill>
                  <a:headEnd type="arrow"/>
                  <a:tailEnd type="non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91" name="Arc 90">
                  <a:extLst>
                    <a:ext uri="{FF2B5EF4-FFF2-40B4-BE49-F238E27FC236}">
                      <a16:creationId xmlns:a16="http://schemas.microsoft.com/office/drawing/2014/main" id="{B40C9ED5-2F37-AB63-47FD-EA4D2C35B593}"/>
                    </a:ext>
                  </a:extLst>
                </p:cNvPr>
                <p:cNvSpPr/>
                <p:nvPr/>
              </p:nvSpPr>
              <p:spPr>
                <a:xfrm>
                  <a:off x="4114800" y="1676363"/>
                  <a:ext cx="914400" cy="1219049"/>
                </a:xfrm>
                <a:prstGeom prst="arc">
                  <a:avLst>
                    <a:gd name="adj1" fmla="val 17148158"/>
                    <a:gd name="adj2" fmla="val 4057364"/>
                  </a:avLst>
                </a:prstGeom>
                <a:ln w="19050">
                  <a:solidFill>
                    <a:schemeClr val="tx1"/>
                  </a:solidFill>
                  <a:tailEnd type="arrow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92" name="Arc 91">
                  <a:extLst>
                    <a:ext uri="{FF2B5EF4-FFF2-40B4-BE49-F238E27FC236}">
                      <a16:creationId xmlns:a16="http://schemas.microsoft.com/office/drawing/2014/main" id="{1D8A4554-D0A1-5547-ACFA-B8BA12336F00}"/>
                    </a:ext>
                  </a:extLst>
                </p:cNvPr>
                <p:cNvSpPr/>
                <p:nvPr/>
              </p:nvSpPr>
              <p:spPr>
                <a:xfrm>
                  <a:off x="5029200" y="1676363"/>
                  <a:ext cx="914400" cy="1219049"/>
                </a:xfrm>
                <a:prstGeom prst="arc">
                  <a:avLst>
                    <a:gd name="adj1" fmla="val 17148158"/>
                    <a:gd name="adj2" fmla="val 4057364"/>
                  </a:avLst>
                </a:prstGeom>
                <a:ln w="19050">
                  <a:solidFill>
                    <a:schemeClr val="tx1"/>
                  </a:solidFill>
                  <a:tailEnd type="arrow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93" name="TextBox 59">
                  <a:extLst>
                    <a:ext uri="{FF2B5EF4-FFF2-40B4-BE49-F238E27FC236}">
                      <a16:creationId xmlns:a16="http://schemas.microsoft.com/office/drawing/2014/main" id="{06609A1F-AEEB-0A7A-DCF7-BE3AE8D3DB0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57800" y="1600172"/>
                  <a:ext cx="476250" cy="3079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Na</a:t>
                  </a:r>
                  <a:r>
                    <a:rPr lang="sr-Latn-R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+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  <p:sp>
              <p:nvSpPr>
                <p:cNvPr id="303" name="TextBox 59">
                  <a:extLst>
                    <a:ext uri="{FF2B5EF4-FFF2-40B4-BE49-F238E27FC236}">
                      <a16:creationId xmlns:a16="http://schemas.microsoft.com/office/drawing/2014/main" id="{76E33085-5223-B54D-81AB-B8B983F61A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57800" y="2666840"/>
                  <a:ext cx="476250" cy="3079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Na</a:t>
                  </a:r>
                  <a:r>
                    <a:rPr lang="sr-Latn-R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+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D61A41B2-778D-8092-EB75-4C6590647885}"/>
                </a:ext>
              </a:extLst>
            </p:cNvPr>
            <p:cNvSpPr/>
            <p:nvPr/>
          </p:nvSpPr>
          <p:spPr>
            <a:xfrm>
              <a:off x="3352800" y="1600172"/>
              <a:ext cx="914400" cy="1219049"/>
            </a:xfrm>
            <a:prstGeom prst="arc">
              <a:avLst>
                <a:gd name="adj1" fmla="val 6777792"/>
                <a:gd name="adj2" fmla="val 14948677"/>
              </a:avLst>
            </a:prstGeom>
            <a:ln w="19050">
              <a:solidFill>
                <a:schemeClr val="tx1"/>
              </a:solidFill>
              <a:headEnd type="arrow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33" name="Group 346">
            <a:extLst>
              <a:ext uri="{FF2B5EF4-FFF2-40B4-BE49-F238E27FC236}">
                <a16:creationId xmlns:a16="http://schemas.microsoft.com/office/drawing/2014/main" id="{BD2A0A31-C41C-A159-0438-0EDDDBEA4F24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4267200"/>
            <a:ext cx="3124200" cy="1752600"/>
            <a:chOff x="3733800" y="4267200"/>
            <a:chExt cx="3124200" cy="1752600"/>
          </a:xfrm>
        </p:grpSpPr>
        <p:grpSp>
          <p:nvGrpSpPr>
            <p:cNvPr id="11292" name="Group 338">
              <a:extLst>
                <a:ext uri="{FF2B5EF4-FFF2-40B4-BE49-F238E27FC236}">
                  <a16:creationId xmlns:a16="http://schemas.microsoft.com/office/drawing/2014/main" id="{D916BC71-4C13-C3E2-DD49-87BDCCC7B9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3800" y="4267200"/>
              <a:ext cx="3124200" cy="1676400"/>
              <a:chOff x="3733800" y="4267200"/>
              <a:chExt cx="3124200" cy="1676400"/>
            </a:xfrm>
          </p:grpSpPr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6580CCDA-037A-1C03-6DFA-9E9DA3556CE4}"/>
                  </a:ext>
                </a:extLst>
              </p:cNvPr>
              <p:cNvSpPr/>
              <p:nvPr/>
            </p:nvSpPr>
            <p:spPr>
              <a:xfrm>
                <a:off x="3733800" y="4953000"/>
                <a:ext cx="381000" cy="304800"/>
              </a:xfrm>
              <a:prstGeom prst="roundRect">
                <a:avLst>
                  <a:gd name="adj" fmla="val 3381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0" name="Rounded Rectangle 159">
                <a:extLst>
                  <a:ext uri="{FF2B5EF4-FFF2-40B4-BE49-F238E27FC236}">
                    <a16:creationId xmlns:a16="http://schemas.microsoft.com/office/drawing/2014/main" id="{D79E7620-897D-AF17-9EBD-A7AC2BD65897}"/>
                  </a:ext>
                </a:extLst>
              </p:cNvPr>
              <p:cNvSpPr/>
              <p:nvPr/>
            </p:nvSpPr>
            <p:spPr>
              <a:xfrm>
                <a:off x="4800600" y="4953000"/>
                <a:ext cx="304800" cy="304800"/>
              </a:xfrm>
              <a:prstGeom prst="roundRect">
                <a:avLst>
                  <a:gd name="adj" fmla="val 3381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8B0B1FD1-860D-3E81-66DF-FF89EAF4F345}"/>
                  </a:ext>
                </a:extLst>
              </p:cNvPr>
              <p:cNvSpPr/>
              <p:nvPr/>
            </p:nvSpPr>
            <p:spPr>
              <a:xfrm>
                <a:off x="6553200" y="4953000"/>
                <a:ext cx="304800" cy="304800"/>
              </a:xfrm>
              <a:prstGeom prst="roundRect">
                <a:avLst>
                  <a:gd name="adj" fmla="val 34848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929B7981-DCE8-AF35-A9F3-01573DD7CD10}"/>
                  </a:ext>
                </a:extLst>
              </p:cNvPr>
              <p:cNvCxnSpPr/>
              <p:nvPr/>
            </p:nvCxnSpPr>
            <p:spPr>
              <a:xfrm rot="5400000">
                <a:off x="3048794" y="5104606"/>
                <a:ext cx="1676400" cy="1588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D86C571D-3E6D-6641-6EF8-1385F6AED264}"/>
                  </a:ext>
                </a:extLst>
              </p:cNvPr>
              <p:cNvCxnSpPr/>
              <p:nvPr/>
            </p:nvCxnSpPr>
            <p:spPr>
              <a:xfrm rot="5400000">
                <a:off x="4115594" y="5104606"/>
                <a:ext cx="1676400" cy="1588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1AC9D25F-DFB6-388F-4E7D-D35703ABD927}"/>
                </a:ext>
              </a:extLst>
            </p:cNvPr>
            <p:cNvCxnSpPr/>
            <p:nvPr/>
          </p:nvCxnSpPr>
          <p:spPr>
            <a:xfrm rot="5400000">
              <a:off x="5868194" y="5180806"/>
              <a:ext cx="1676400" cy="1588"/>
            </a:xfrm>
            <a:prstGeom prst="line">
              <a:avLst/>
            </a:prstGeom>
            <a:ln w="158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563A03-FCA0-0D1B-A742-0BC6844C16A8}"/>
              </a:ext>
            </a:extLst>
          </p:cNvPr>
          <p:cNvSpPr/>
          <p:nvPr/>
        </p:nvSpPr>
        <p:spPr>
          <a:xfrm>
            <a:off x="152400" y="152400"/>
            <a:ext cx="721836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600" b="1" dirty="0">
                <a:solidFill>
                  <a:srgbClr val="E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Transporteri AK u enterocitima</a:t>
            </a:r>
            <a:endParaRPr lang="en-US" sz="3600" dirty="0">
              <a:latin typeface="Arial" charset="0"/>
              <a:cs typeface="Arial" charset="0"/>
            </a:endParaRPr>
          </a:p>
        </p:txBody>
      </p:sp>
      <p:sp>
        <p:nvSpPr>
          <p:cNvPr id="3" name="TextBox 59">
            <a:extLst>
              <a:ext uri="{FF2B5EF4-FFF2-40B4-BE49-F238E27FC236}">
                <a16:creationId xmlns:a16="http://schemas.microsoft.com/office/drawing/2014/main" id="{6A8809CA-1AFE-DA0F-555D-A05D250F9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371600"/>
            <a:ext cx="36798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6 anjonskih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4 katjonska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11 neutralnih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5 neutralnih i katjonskih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TextBox 59">
            <a:extLst>
              <a:ext uri="{FF2B5EF4-FFF2-40B4-BE49-F238E27FC236}">
                <a16:creationId xmlns:a16="http://schemas.microsoft.com/office/drawing/2014/main" id="{7BD530BE-84E0-2DC9-5DEC-AE586589C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9050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lizin i arginin (+)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TextBox 59">
            <a:extLst>
              <a:ext uri="{FF2B5EF4-FFF2-40B4-BE49-F238E27FC236}">
                <a16:creationId xmlns:a16="http://schemas.microsoft.com/office/drawing/2014/main" id="{FF01EB0B-23DB-5611-EF9F-D069F5840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447800"/>
            <a:ext cx="2595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aspartat i glutamat (-)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TextBox 59">
            <a:extLst>
              <a:ext uri="{FF2B5EF4-FFF2-40B4-BE49-F238E27FC236}">
                <a16:creationId xmlns:a16="http://schemas.microsoft.com/office/drawing/2014/main" id="{169DD0C4-9D10-6FAC-4217-27C1B8C07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438400"/>
            <a:ext cx="1133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ostali (*)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TextBox 59">
            <a:extLst>
              <a:ext uri="{FF2B5EF4-FFF2-40B4-BE49-F238E27FC236}">
                <a16:creationId xmlns:a16="http://schemas.microsoft.com/office/drawing/2014/main" id="{EE3FE072-C699-819E-F007-C32B475EC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971800"/>
            <a:ext cx="1662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ostali (*) + (+)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" name="TextBox 59">
            <a:extLst>
              <a:ext uri="{FF2B5EF4-FFF2-40B4-BE49-F238E27FC236}">
                <a16:creationId xmlns:a16="http://schemas.microsoft.com/office/drawing/2014/main" id="{0BFD720C-F025-4EF7-B0E7-FEBE70A01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91000"/>
            <a:ext cx="728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uglavnom vezani za transport Na</a:t>
            </a:r>
            <a:r>
              <a:rPr lang="sr-Latn-R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+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, neki za Li</a:t>
            </a:r>
            <a:r>
              <a:rPr lang="sr-Latn-R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+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, neki za OH</a:t>
            </a:r>
            <a:r>
              <a:rPr lang="sr-Latn-R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-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/HCO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3</a:t>
            </a:r>
            <a:r>
              <a:rPr lang="sr-Latn-R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-</a:t>
            </a:r>
            <a:endParaRPr lang="en-US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4B90D42-1E2B-F9AD-3089-0CAB3E9DB291}"/>
              </a:ext>
            </a:extLst>
          </p:cNvPr>
          <p:cNvGraphicFramePr/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263B07B9-1D56-CA86-E8DE-1159F5C9712B}"/>
              </a:ext>
            </a:extLst>
          </p:cNvPr>
          <p:cNvCxnSpPr/>
          <p:nvPr/>
        </p:nvCxnSpPr>
        <p:spPr>
          <a:xfrm rot="16200000" flipH="1">
            <a:off x="4419600" y="4114800"/>
            <a:ext cx="1524000" cy="9144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4C6F3BD-D8B4-DC91-E493-1C22C770BD2F}"/>
              </a:ext>
            </a:extLst>
          </p:cNvPr>
          <p:cNvSpPr txBox="1"/>
          <p:nvPr/>
        </p:nvSpPr>
        <p:spPr>
          <a:xfrm>
            <a:off x="4876800" y="5334000"/>
            <a:ext cx="19065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portalni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krvotok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D7B0D6-1384-5593-6DF7-3B4F66750781}"/>
              </a:ext>
            </a:extLst>
          </p:cNvPr>
          <p:cNvSpPr txBox="1"/>
          <p:nvPr/>
        </p:nvSpPr>
        <p:spPr>
          <a:xfrm>
            <a:off x="4343400" y="3352800"/>
            <a:ext cx="6556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10A249-D1F6-70C8-8E43-205823ECB76B}"/>
              </a:ext>
            </a:extLst>
          </p:cNvPr>
          <p:cNvSpPr txBox="1"/>
          <p:nvPr/>
        </p:nvSpPr>
        <p:spPr>
          <a:xfrm>
            <a:off x="3581400" y="2438400"/>
            <a:ext cx="6556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35%</a:t>
            </a: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B8EB4093-91B8-FEFF-A2A4-00993BBC3499}"/>
              </a:ext>
            </a:extLst>
          </p:cNvPr>
          <p:cNvCxnSpPr/>
          <p:nvPr/>
        </p:nvCxnSpPr>
        <p:spPr>
          <a:xfrm rot="16200000" flipV="1">
            <a:off x="3086100" y="1714500"/>
            <a:ext cx="838200" cy="609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87115AB-7B74-C5CF-737C-DE26C5BCDAE0}"/>
              </a:ext>
            </a:extLst>
          </p:cNvPr>
          <p:cNvSpPr txBox="1"/>
          <p:nvPr/>
        </p:nvSpPr>
        <p:spPr>
          <a:xfrm>
            <a:off x="5105400" y="2514600"/>
            <a:ext cx="6191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5%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C1C10EFA-77B5-6561-D619-A93107EFDFB0}"/>
              </a:ext>
            </a:extLst>
          </p:cNvPr>
          <p:cNvCxnSpPr/>
          <p:nvPr/>
        </p:nvCxnSpPr>
        <p:spPr>
          <a:xfrm rot="5400000" flipH="1" flipV="1">
            <a:off x="5334000" y="1828800"/>
            <a:ext cx="838200" cy="5334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4F2829F-6AB3-A965-11C7-FA8FBE0DF79D}"/>
              </a:ext>
            </a:extLst>
          </p:cNvPr>
          <p:cNvSpPr txBox="1"/>
          <p:nvPr/>
        </p:nvSpPr>
        <p:spPr>
          <a:xfrm>
            <a:off x="1828800" y="914400"/>
            <a:ext cx="27289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proliferacija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enterocita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sinteza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proteina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513CDC-5029-9C15-B7CA-56E4E0B67104}"/>
              </a:ext>
            </a:extLst>
          </p:cNvPr>
          <p:cNvSpPr txBox="1"/>
          <p:nvPr/>
        </p:nvSpPr>
        <p:spPr>
          <a:xfrm>
            <a:off x="5346700" y="1295400"/>
            <a:ext cx="38608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sinteza crevnog soka, apoproteina,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crevnih hormona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www.somersault1824.com/wp-content/uploads/2014/03/a102e_liver.png">
            <a:extLst>
              <a:ext uri="{FF2B5EF4-FFF2-40B4-BE49-F238E27FC236}">
                <a16:creationId xmlns:a16="http://schemas.microsoft.com/office/drawing/2014/main" id="{ECC87DFB-208F-A2E5-081E-4110A7223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Group 2">
            <a:extLst>
              <a:ext uri="{FF2B5EF4-FFF2-40B4-BE49-F238E27FC236}">
                <a16:creationId xmlns:a16="http://schemas.microsoft.com/office/drawing/2014/main" id="{2439CE99-5C20-EC0A-E56C-7883E43756A7}"/>
              </a:ext>
            </a:extLst>
          </p:cNvPr>
          <p:cNvGrpSpPr>
            <a:grpSpLocks/>
          </p:cNvGrpSpPr>
          <p:nvPr/>
        </p:nvGrpSpPr>
        <p:grpSpPr bwMode="auto">
          <a:xfrm rot="-561503">
            <a:off x="741363" y="3297238"/>
            <a:ext cx="1260475" cy="790575"/>
            <a:chOff x="3483966" y="2530153"/>
            <a:chExt cx="3541545" cy="1737047"/>
          </a:xfrm>
        </p:grpSpPr>
        <p:grpSp>
          <p:nvGrpSpPr>
            <p:cNvPr id="14465" name="Group 27">
              <a:extLst>
                <a:ext uri="{FF2B5EF4-FFF2-40B4-BE49-F238E27FC236}">
                  <a16:creationId xmlns:a16="http://schemas.microsoft.com/office/drawing/2014/main" id="{BA913AE2-6170-CF9D-92CB-9F0AEC4B64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9599" y="3124201"/>
              <a:ext cx="304800" cy="152400"/>
              <a:chOff x="4953000" y="990600"/>
              <a:chExt cx="304800" cy="152400"/>
            </a:xfrm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47DCF4D5-C6F5-B8F5-F89B-DA49D3CCBF66}"/>
                  </a:ext>
                </a:extLst>
              </p:cNvPr>
              <p:cNvCxnSpPr/>
              <p:nvPr/>
            </p:nvCxnSpPr>
            <p:spPr>
              <a:xfrm>
                <a:off x="4857898" y="925870"/>
                <a:ext cx="2720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Oval 22">
                <a:extLst>
                  <a:ext uri="{FF2B5EF4-FFF2-40B4-BE49-F238E27FC236}">
                    <a16:creationId xmlns:a16="http://schemas.microsoft.com/office/drawing/2014/main" id="{A85E608E-5D6F-D0F2-1F9F-13415EEF68FB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466" name="Group 28">
              <a:extLst>
                <a:ext uri="{FF2B5EF4-FFF2-40B4-BE49-F238E27FC236}">
                  <a16:creationId xmlns:a16="http://schemas.microsoft.com/office/drawing/2014/main" id="{D38EE067-4906-8FE9-B776-80B521B54B51}"/>
                </a:ext>
              </a:extLst>
            </p:cNvPr>
            <p:cNvGrpSpPr>
              <a:grpSpLocks/>
            </p:cNvGrpSpPr>
            <p:nvPr/>
          </p:nvGrpSpPr>
          <p:grpSpPr bwMode="auto">
            <a:xfrm rot="-1542518">
              <a:off x="4818878" y="2954019"/>
              <a:ext cx="304800" cy="152400"/>
              <a:chOff x="4953344" y="990600"/>
              <a:chExt cx="304800" cy="152400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F3879AC-20B4-6A88-2A41-D8ED6CADD978}"/>
                  </a:ext>
                </a:extLst>
              </p:cNvPr>
              <p:cNvCxnSpPr/>
              <p:nvPr/>
            </p:nvCxnSpPr>
            <p:spPr>
              <a:xfrm>
                <a:off x="4856093" y="974341"/>
                <a:ext cx="39697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A479AB23-69B4-1664-A167-0AC475B0EFC8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467" name="Group 191">
              <a:extLst>
                <a:ext uri="{FF2B5EF4-FFF2-40B4-BE49-F238E27FC236}">
                  <a16:creationId xmlns:a16="http://schemas.microsoft.com/office/drawing/2014/main" id="{E54B02F7-2619-3FE6-8FF5-6B57331748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9200" y="3733800"/>
              <a:ext cx="304800" cy="152400"/>
              <a:chOff x="4953000" y="990600"/>
              <a:chExt cx="304800" cy="152400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D0F4CD23-8804-C807-238B-207D80D02CDF}"/>
                  </a:ext>
                </a:extLst>
              </p:cNvPr>
              <p:cNvCxnSpPr/>
              <p:nvPr/>
            </p:nvCxnSpPr>
            <p:spPr>
              <a:xfrm>
                <a:off x="4783643" y="1019024"/>
                <a:ext cx="39697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87A68CD-4C90-6F06-7C78-5CBCCAAF8795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468" name="Group 194">
              <a:extLst>
                <a:ext uri="{FF2B5EF4-FFF2-40B4-BE49-F238E27FC236}">
                  <a16:creationId xmlns:a16="http://schemas.microsoft.com/office/drawing/2014/main" id="{C81E9F8E-BE8D-C7DE-CF5B-76BD8F45C545}"/>
                </a:ext>
              </a:extLst>
            </p:cNvPr>
            <p:cNvGrpSpPr>
              <a:grpSpLocks/>
            </p:cNvGrpSpPr>
            <p:nvPr/>
          </p:nvGrpSpPr>
          <p:grpSpPr bwMode="auto">
            <a:xfrm rot="-1542518">
              <a:off x="5123678" y="4020818"/>
              <a:ext cx="304800" cy="152400"/>
              <a:chOff x="4953344" y="990600"/>
              <a:chExt cx="304800" cy="152400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7CF3D3FC-CBCE-97E1-AB13-4E2BF0A68824}"/>
                  </a:ext>
                </a:extLst>
              </p:cNvPr>
              <p:cNvCxnSpPr/>
              <p:nvPr/>
            </p:nvCxnSpPr>
            <p:spPr>
              <a:xfrm>
                <a:off x="4976699" y="903616"/>
                <a:ext cx="28100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17263DE7-7AC4-448F-E1D8-175B60C554F5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469" name="Group 197">
              <a:extLst>
                <a:ext uri="{FF2B5EF4-FFF2-40B4-BE49-F238E27FC236}">
                  <a16:creationId xmlns:a16="http://schemas.microsoft.com/office/drawing/2014/main" id="{9ED3538A-8BED-0309-7507-8EA1878C8EA4}"/>
                </a:ext>
              </a:extLst>
            </p:cNvPr>
            <p:cNvGrpSpPr>
              <a:grpSpLocks/>
            </p:cNvGrpSpPr>
            <p:nvPr/>
          </p:nvGrpSpPr>
          <p:grpSpPr bwMode="auto">
            <a:xfrm rot="9047072">
              <a:off x="3505630" y="3885959"/>
              <a:ext cx="304800" cy="152400"/>
              <a:chOff x="4952507" y="990600"/>
              <a:chExt cx="304800" cy="152400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8A8F36F-7893-C755-7AE4-91EB7B9D2E15}"/>
                  </a:ext>
                </a:extLst>
              </p:cNvPr>
              <p:cNvCxnSpPr/>
              <p:nvPr/>
            </p:nvCxnSpPr>
            <p:spPr>
              <a:xfrm>
                <a:off x="5039706" y="1079389"/>
                <a:ext cx="27654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4EE4E08A-9928-F5C1-559E-0E11E49E06F4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470" name="Group 200">
              <a:extLst>
                <a:ext uri="{FF2B5EF4-FFF2-40B4-BE49-F238E27FC236}">
                  <a16:creationId xmlns:a16="http://schemas.microsoft.com/office/drawing/2014/main" id="{AD2C57A5-7A72-3C1A-C271-A17D42F238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0" y="3505200"/>
              <a:ext cx="304800" cy="152400"/>
              <a:chOff x="4953000" y="990600"/>
              <a:chExt cx="304800" cy="152400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7F2F3F94-EC70-6ED1-F789-D1A284D926AA}"/>
                  </a:ext>
                </a:extLst>
              </p:cNvPr>
              <p:cNvCxnSpPr/>
              <p:nvPr/>
            </p:nvCxnSpPr>
            <p:spPr>
              <a:xfrm>
                <a:off x="4851520" y="955306"/>
                <a:ext cx="2720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946BBF9-92B7-D9B5-7F4B-F5F37B477B05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471" name="Group 203">
              <a:extLst>
                <a:ext uri="{FF2B5EF4-FFF2-40B4-BE49-F238E27FC236}">
                  <a16:creationId xmlns:a16="http://schemas.microsoft.com/office/drawing/2014/main" id="{D1C77539-D30F-90D7-AF24-EF4BCDDB2333}"/>
                </a:ext>
              </a:extLst>
            </p:cNvPr>
            <p:cNvGrpSpPr>
              <a:grpSpLocks/>
            </p:cNvGrpSpPr>
            <p:nvPr/>
          </p:nvGrpSpPr>
          <p:grpSpPr bwMode="auto">
            <a:xfrm rot="-1542518">
              <a:off x="5313673" y="3065314"/>
              <a:ext cx="304800" cy="152400"/>
              <a:chOff x="4953344" y="990600"/>
              <a:chExt cx="304800" cy="152400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A1FB6311-E39D-F335-854A-F7C05992723E}"/>
                  </a:ext>
                </a:extLst>
              </p:cNvPr>
              <p:cNvCxnSpPr/>
              <p:nvPr/>
            </p:nvCxnSpPr>
            <p:spPr>
              <a:xfrm>
                <a:off x="4888639" y="956809"/>
                <a:ext cx="38359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A52DE746-A3F4-5076-7A25-AA8134A01BD8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472" name="Group 206">
              <a:extLst>
                <a:ext uri="{FF2B5EF4-FFF2-40B4-BE49-F238E27FC236}">
                  <a16:creationId xmlns:a16="http://schemas.microsoft.com/office/drawing/2014/main" id="{73C2AA6F-8454-D6EF-5627-A7BD80F58A34}"/>
                </a:ext>
              </a:extLst>
            </p:cNvPr>
            <p:cNvGrpSpPr>
              <a:grpSpLocks/>
            </p:cNvGrpSpPr>
            <p:nvPr/>
          </p:nvGrpSpPr>
          <p:grpSpPr bwMode="auto">
            <a:xfrm rot="-9087654">
              <a:off x="3828321" y="3568987"/>
              <a:ext cx="304800" cy="152400"/>
              <a:chOff x="4952506" y="990600"/>
              <a:chExt cx="304800" cy="152400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8264C891-2881-9590-6EF0-6405AC18AF7A}"/>
                  </a:ext>
                </a:extLst>
              </p:cNvPr>
              <p:cNvCxnSpPr/>
              <p:nvPr/>
            </p:nvCxnSpPr>
            <p:spPr>
              <a:xfrm>
                <a:off x="4895579" y="1071067"/>
                <a:ext cx="41927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A935D541-CEE8-9682-5839-1E1CF779ABA3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473" name="Group 31">
              <a:extLst>
                <a:ext uri="{FF2B5EF4-FFF2-40B4-BE49-F238E27FC236}">
                  <a16:creationId xmlns:a16="http://schemas.microsoft.com/office/drawing/2014/main" id="{9214764D-4A13-ED5B-CAC9-468F9B3707C8}"/>
                </a:ext>
              </a:extLst>
            </p:cNvPr>
            <p:cNvGrpSpPr>
              <a:grpSpLocks/>
            </p:cNvGrpSpPr>
            <p:nvPr/>
          </p:nvGrpSpPr>
          <p:grpSpPr bwMode="auto">
            <a:xfrm rot="2226644">
              <a:off x="6414520" y="3199667"/>
              <a:ext cx="304800" cy="152400"/>
              <a:chOff x="4951256" y="990600"/>
              <a:chExt cx="304800" cy="152400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C5B0E93-97FF-E1D5-3C1E-A2B0A6168E96}"/>
                  </a:ext>
                </a:extLst>
              </p:cNvPr>
              <p:cNvCxnSpPr/>
              <p:nvPr/>
            </p:nvCxnSpPr>
            <p:spPr>
              <a:xfrm>
                <a:off x="4824260" y="1041351"/>
                <a:ext cx="27208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D44314D-C8EE-BAC8-FC22-30796EFA5C3B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474" name="Group 34">
              <a:extLst>
                <a:ext uri="{FF2B5EF4-FFF2-40B4-BE49-F238E27FC236}">
                  <a16:creationId xmlns:a16="http://schemas.microsoft.com/office/drawing/2014/main" id="{C095F8CF-3B8E-D06A-8215-02B8EBC9D474}"/>
                </a:ext>
              </a:extLst>
            </p:cNvPr>
            <p:cNvGrpSpPr>
              <a:grpSpLocks/>
            </p:cNvGrpSpPr>
            <p:nvPr/>
          </p:nvGrpSpPr>
          <p:grpSpPr bwMode="auto">
            <a:xfrm rot="-3224276">
              <a:off x="6247306" y="2911534"/>
              <a:ext cx="304800" cy="152400"/>
              <a:chOff x="4952530" y="990600"/>
              <a:chExt cx="304800" cy="15240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11AFE45-A05F-A2A4-DDC8-841758C2D3E0}"/>
                  </a:ext>
                </a:extLst>
              </p:cNvPr>
              <p:cNvCxnSpPr/>
              <p:nvPr/>
            </p:nvCxnSpPr>
            <p:spPr>
              <a:xfrm>
                <a:off x="5080030" y="947385"/>
                <a:ext cx="36973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9B57B949-A02C-BD0A-41B8-3698FE3F90F3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475" name="Group 31">
              <a:extLst>
                <a:ext uri="{FF2B5EF4-FFF2-40B4-BE49-F238E27FC236}">
                  <a16:creationId xmlns:a16="http://schemas.microsoft.com/office/drawing/2014/main" id="{CEA45DF0-A863-6673-2A10-C707B0C6BF31}"/>
                </a:ext>
              </a:extLst>
            </p:cNvPr>
            <p:cNvGrpSpPr>
              <a:grpSpLocks/>
            </p:cNvGrpSpPr>
            <p:nvPr/>
          </p:nvGrpSpPr>
          <p:grpSpPr bwMode="auto">
            <a:xfrm rot="-442911">
              <a:off x="6102798" y="3219574"/>
              <a:ext cx="304800" cy="152400"/>
              <a:chOff x="4951256" y="990600"/>
              <a:chExt cx="304800" cy="152400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CDA31651-E8E2-AA57-AC9E-D488EBB887EE}"/>
                  </a:ext>
                </a:extLst>
              </p:cNvPr>
              <p:cNvCxnSpPr/>
              <p:nvPr/>
            </p:nvCxnSpPr>
            <p:spPr>
              <a:xfrm>
                <a:off x="4900934" y="937726"/>
                <a:ext cx="28100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BE1195B2-C717-C677-6D7E-9781B735EEC9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476" name="Group 37">
              <a:extLst>
                <a:ext uri="{FF2B5EF4-FFF2-40B4-BE49-F238E27FC236}">
                  <a16:creationId xmlns:a16="http://schemas.microsoft.com/office/drawing/2014/main" id="{41EDE975-F870-B180-0F97-9029CF067446}"/>
                </a:ext>
              </a:extLst>
            </p:cNvPr>
            <p:cNvGrpSpPr>
              <a:grpSpLocks/>
            </p:cNvGrpSpPr>
            <p:nvPr/>
          </p:nvGrpSpPr>
          <p:grpSpPr bwMode="auto">
            <a:xfrm rot="6826337">
              <a:off x="4017566" y="3065333"/>
              <a:ext cx="304800" cy="152400"/>
              <a:chOff x="4952507" y="990600"/>
              <a:chExt cx="304800" cy="152400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74F129E-E381-FE6A-199E-A51B628FB645}"/>
                  </a:ext>
                </a:extLst>
              </p:cNvPr>
              <p:cNvCxnSpPr/>
              <p:nvPr/>
            </p:nvCxnSpPr>
            <p:spPr>
              <a:xfrm>
                <a:off x="4931293" y="1250986"/>
                <a:ext cx="265092" cy="44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EA64414-3A0D-4D8A-BBFF-49649DF95072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477" name="Group 40">
              <a:extLst>
                <a:ext uri="{FF2B5EF4-FFF2-40B4-BE49-F238E27FC236}">
                  <a16:creationId xmlns:a16="http://schemas.microsoft.com/office/drawing/2014/main" id="{28BA5CA8-53E7-FA9F-4599-97EBFB2F511A}"/>
                </a:ext>
              </a:extLst>
            </p:cNvPr>
            <p:cNvGrpSpPr>
              <a:grpSpLocks/>
            </p:cNvGrpSpPr>
            <p:nvPr/>
          </p:nvGrpSpPr>
          <p:grpSpPr bwMode="auto">
            <a:xfrm rot="-3224276">
              <a:off x="3961305" y="2606732"/>
              <a:ext cx="304800" cy="152400"/>
              <a:chOff x="4952530" y="990600"/>
              <a:chExt cx="304800" cy="152400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C1544D4C-7A49-5D8E-68EA-8D6D3661537E}"/>
                  </a:ext>
                </a:extLst>
              </p:cNvPr>
              <p:cNvCxnSpPr/>
              <p:nvPr/>
            </p:nvCxnSpPr>
            <p:spPr>
              <a:xfrm>
                <a:off x="4996853" y="1065652"/>
                <a:ext cx="21625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B0EC777-062F-DAFE-7AF3-0A24756C88BF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478" name="Group 85">
              <a:extLst>
                <a:ext uri="{FF2B5EF4-FFF2-40B4-BE49-F238E27FC236}">
                  <a16:creationId xmlns:a16="http://schemas.microsoft.com/office/drawing/2014/main" id="{5384704C-FD15-D000-F1D5-854E874463B4}"/>
                </a:ext>
              </a:extLst>
            </p:cNvPr>
            <p:cNvGrpSpPr>
              <a:grpSpLocks/>
            </p:cNvGrpSpPr>
            <p:nvPr/>
          </p:nvGrpSpPr>
          <p:grpSpPr bwMode="auto">
            <a:xfrm rot="180922">
              <a:off x="3737597" y="2903510"/>
              <a:ext cx="304800" cy="152400"/>
              <a:chOff x="4953000" y="990600"/>
              <a:chExt cx="304800" cy="152400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59C6CB0-48B3-607E-311A-7047064B92B0}"/>
                  </a:ext>
                </a:extLst>
              </p:cNvPr>
              <p:cNvCxnSpPr/>
              <p:nvPr/>
            </p:nvCxnSpPr>
            <p:spPr>
              <a:xfrm>
                <a:off x="4953000" y="1066800"/>
                <a:ext cx="3048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h="1397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6DB86EC-9A7A-E6C5-399C-B6DC48C13810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479" name="Group 37">
              <a:extLst>
                <a:ext uri="{FF2B5EF4-FFF2-40B4-BE49-F238E27FC236}">
                  <a16:creationId xmlns:a16="http://schemas.microsoft.com/office/drawing/2014/main" id="{A32B44E7-FDD1-39BA-2F3F-D3D1599700C6}"/>
                </a:ext>
              </a:extLst>
            </p:cNvPr>
            <p:cNvGrpSpPr>
              <a:grpSpLocks/>
            </p:cNvGrpSpPr>
            <p:nvPr/>
          </p:nvGrpSpPr>
          <p:grpSpPr bwMode="auto">
            <a:xfrm rot="6826337">
              <a:off x="3407965" y="3293934"/>
              <a:ext cx="304800" cy="152400"/>
              <a:chOff x="4952507" y="990600"/>
              <a:chExt cx="304800" cy="15240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04B8266-1581-FD03-6FCE-627B58737E1D}"/>
                  </a:ext>
                </a:extLst>
              </p:cNvPr>
              <p:cNvCxnSpPr/>
              <p:nvPr/>
            </p:nvCxnSpPr>
            <p:spPr>
              <a:xfrm>
                <a:off x="4851093" y="1361719"/>
                <a:ext cx="362758" cy="44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8081F6D1-D00A-221D-6220-7E0985F17880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480" name="Group 40">
              <a:extLst>
                <a:ext uri="{FF2B5EF4-FFF2-40B4-BE49-F238E27FC236}">
                  <a16:creationId xmlns:a16="http://schemas.microsoft.com/office/drawing/2014/main" id="{45C76D1E-EF67-49C5-F936-8E6B5EB9B6AE}"/>
                </a:ext>
              </a:extLst>
            </p:cNvPr>
            <p:cNvGrpSpPr>
              <a:grpSpLocks/>
            </p:cNvGrpSpPr>
            <p:nvPr/>
          </p:nvGrpSpPr>
          <p:grpSpPr bwMode="auto">
            <a:xfrm rot="-3224276">
              <a:off x="4723305" y="3444934"/>
              <a:ext cx="304800" cy="152400"/>
              <a:chOff x="4952530" y="990600"/>
              <a:chExt cx="304800" cy="15240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FFB4AAA9-E377-A355-97CF-411E988E0E35}"/>
                  </a:ext>
                </a:extLst>
              </p:cNvPr>
              <p:cNvCxnSpPr/>
              <p:nvPr/>
            </p:nvCxnSpPr>
            <p:spPr>
              <a:xfrm>
                <a:off x="5003703" y="879306"/>
                <a:ext cx="36624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E0D417E-54C4-D893-ABD2-867822EFFE2C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481" name="Group 85">
              <a:extLst>
                <a:ext uri="{FF2B5EF4-FFF2-40B4-BE49-F238E27FC236}">
                  <a16:creationId xmlns:a16="http://schemas.microsoft.com/office/drawing/2014/main" id="{0B771922-7525-34A3-CB9C-02EAE060C0DE}"/>
                </a:ext>
              </a:extLst>
            </p:cNvPr>
            <p:cNvGrpSpPr>
              <a:grpSpLocks/>
            </p:cNvGrpSpPr>
            <p:nvPr/>
          </p:nvGrpSpPr>
          <p:grpSpPr bwMode="auto">
            <a:xfrm rot="180922">
              <a:off x="4499597" y="3741712"/>
              <a:ext cx="304800" cy="152400"/>
              <a:chOff x="4953000" y="990600"/>
              <a:chExt cx="304800" cy="152400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B7B6FBE-F0E9-D327-DBF9-2DB2BDB85B17}"/>
                  </a:ext>
                </a:extLst>
              </p:cNvPr>
              <p:cNvCxnSpPr/>
              <p:nvPr/>
            </p:nvCxnSpPr>
            <p:spPr>
              <a:xfrm>
                <a:off x="4953000" y="1066800"/>
                <a:ext cx="3048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h="1397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E5EEBF5-5AC3-3126-58ED-BE76DA10F03F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482" name="Group 31">
              <a:extLst>
                <a:ext uri="{FF2B5EF4-FFF2-40B4-BE49-F238E27FC236}">
                  <a16:creationId xmlns:a16="http://schemas.microsoft.com/office/drawing/2014/main" id="{D37D2EAC-3426-5197-B801-31406874C1F0}"/>
                </a:ext>
              </a:extLst>
            </p:cNvPr>
            <p:cNvGrpSpPr>
              <a:grpSpLocks/>
            </p:cNvGrpSpPr>
            <p:nvPr/>
          </p:nvGrpSpPr>
          <p:grpSpPr bwMode="auto">
            <a:xfrm rot="2226644">
              <a:off x="6719320" y="4037867"/>
              <a:ext cx="304800" cy="152400"/>
              <a:chOff x="4951256" y="990600"/>
              <a:chExt cx="304800" cy="15240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023299B-D1BC-E34D-0756-1111A24A0526}"/>
                  </a:ext>
                </a:extLst>
              </p:cNvPr>
              <p:cNvCxnSpPr/>
              <p:nvPr/>
            </p:nvCxnSpPr>
            <p:spPr>
              <a:xfrm>
                <a:off x="4727438" y="1023980"/>
                <a:ext cx="39697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44DDF0E-A228-C454-6547-2E815B0A53F5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483" name="Group 34">
              <a:extLst>
                <a:ext uri="{FF2B5EF4-FFF2-40B4-BE49-F238E27FC236}">
                  <a16:creationId xmlns:a16="http://schemas.microsoft.com/office/drawing/2014/main" id="{93909C4D-2A9C-2422-5808-45EC83ED8FF0}"/>
                </a:ext>
              </a:extLst>
            </p:cNvPr>
            <p:cNvGrpSpPr>
              <a:grpSpLocks/>
            </p:cNvGrpSpPr>
            <p:nvPr/>
          </p:nvGrpSpPr>
          <p:grpSpPr bwMode="auto">
            <a:xfrm rot="-3224276">
              <a:off x="6323505" y="3978333"/>
              <a:ext cx="304800" cy="152400"/>
              <a:chOff x="4952530" y="990600"/>
              <a:chExt cx="304800" cy="15240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07F7CB3-A496-36F9-7F03-8B3AD56B3841}"/>
                  </a:ext>
                </a:extLst>
              </p:cNvPr>
              <p:cNvCxnSpPr/>
              <p:nvPr/>
            </p:nvCxnSpPr>
            <p:spPr>
              <a:xfrm>
                <a:off x="5053107" y="862527"/>
                <a:ext cx="35229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3FF0245-D965-CC55-CF26-25879AEC7E30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484" name="Group 40">
              <a:extLst>
                <a:ext uri="{FF2B5EF4-FFF2-40B4-BE49-F238E27FC236}">
                  <a16:creationId xmlns:a16="http://schemas.microsoft.com/office/drawing/2014/main" id="{32BC803F-F01C-1DBD-0CE4-8DC3F59AEE2B}"/>
                </a:ext>
              </a:extLst>
            </p:cNvPr>
            <p:cNvGrpSpPr>
              <a:grpSpLocks/>
            </p:cNvGrpSpPr>
            <p:nvPr/>
          </p:nvGrpSpPr>
          <p:grpSpPr bwMode="auto">
            <a:xfrm rot="-1765344">
              <a:off x="3979766" y="3951467"/>
              <a:ext cx="304800" cy="152400"/>
              <a:chOff x="4952530" y="990600"/>
              <a:chExt cx="304800" cy="152400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E94100C-CD15-34FE-4C51-33DFB12A804F}"/>
                  </a:ext>
                </a:extLst>
              </p:cNvPr>
              <p:cNvCxnSpPr/>
              <p:nvPr/>
            </p:nvCxnSpPr>
            <p:spPr>
              <a:xfrm>
                <a:off x="4930651" y="866128"/>
                <a:ext cx="26316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B420063-5984-BE42-118D-413F00E21617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485" name="Group 191">
              <a:extLst>
                <a:ext uri="{FF2B5EF4-FFF2-40B4-BE49-F238E27FC236}">
                  <a16:creationId xmlns:a16="http://schemas.microsoft.com/office/drawing/2014/main" id="{2F76141E-2FF1-B30E-1054-D27A13C1A6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0" y="4114800"/>
              <a:ext cx="304800" cy="152400"/>
              <a:chOff x="4953000" y="990600"/>
              <a:chExt cx="304800" cy="15240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CF920D5-2EFB-6368-48CA-28C892BCB768}"/>
                  </a:ext>
                </a:extLst>
              </p:cNvPr>
              <p:cNvCxnSpPr/>
              <p:nvPr/>
            </p:nvCxnSpPr>
            <p:spPr>
              <a:xfrm>
                <a:off x="4875107" y="953453"/>
                <a:ext cx="26316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C3C2567-6EFE-F376-144B-69D482B88CE8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947B6F88-8B35-1B79-07AA-CAA4940FBAC5}"/>
              </a:ext>
            </a:extLst>
          </p:cNvPr>
          <p:cNvSpPr/>
          <p:nvPr/>
        </p:nvSpPr>
        <p:spPr>
          <a:xfrm>
            <a:off x="5105400" y="685800"/>
            <a:ext cx="4038600" cy="2209800"/>
          </a:xfrm>
          <a:prstGeom prst="roundRect">
            <a:avLst>
              <a:gd name="adj" fmla="val 3381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BF9B2E3-C493-D637-2C66-D6DFDAC7E7C0}"/>
              </a:ext>
            </a:extLst>
          </p:cNvPr>
          <p:cNvSpPr txBox="1"/>
          <p:nvPr/>
        </p:nvSpPr>
        <p:spPr>
          <a:xfrm>
            <a:off x="6172200" y="838200"/>
            <a:ext cx="17970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Periferna tkiva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grpSp>
        <p:nvGrpSpPr>
          <p:cNvPr id="14344" name="Group 134">
            <a:extLst>
              <a:ext uri="{FF2B5EF4-FFF2-40B4-BE49-F238E27FC236}">
                <a16:creationId xmlns:a16="http://schemas.microsoft.com/office/drawing/2014/main" id="{201DBC76-0A49-96E1-462A-29FA4F3E23C0}"/>
              </a:ext>
            </a:extLst>
          </p:cNvPr>
          <p:cNvGrpSpPr>
            <a:grpSpLocks/>
          </p:cNvGrpSpPr>
          <p:nvPr/>
        </p:nvGrpSpPr>
        <p:grpSpPr bwMode="auto">
          <a:xfrm rot="165712">
            <a:off x="5284788" y="1312863"/>
            <a:ext cx="749300" cy="574675"/>
            <a:chOff x="3483966" y="2530153"/>
            <a:chExt cx="3541545" cy="1737047"/>
          </a:xfrm>
        </p:grpSpPr>
        <p:grpSp>
          <p:nvGrpSpPr>
            <p:cNvPr id="14360" name="Group 27">
              <a:extLst>
                <a:ext uri="{FF2B5EF4-FFF2-40B4-BE49-F238E27FC236}">
                  <a16:creationId xmlns:a16="http://schemas.microsoft.com/office/drawing/2014/main" id="{61BB53BE-4D97-6F55-626B-8CD28E5318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9599" y="3124201"/>
              <a:ext cx="304800" cy="152400"/>
              <a:chOff x="4953000" y="990600"/>
              <a:chExt cx="304800" cy="152400"/>
            </a:xfrm>
          </p:grpSpPr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9F17D61F-9348-4729-CF04-DA74B0DF9AB0}"/>
                  </a:ext>
                </a:extLst>
              </p:cNvPr>
              <p:cNvCxnSpPr/>
              <p:nvPr/>
            </p:nvCxnSpPr>
            <p:spPr>
              <a:xfrm>
                <a:off x="4954427" y="1065180"/>
                <a:ext cx="30013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Oval 22">
                <a:extLst>
                  <a:ext uri="{FF2B5EF4-FFF2-40B4-BE49-F238E27FC236}">
                    <a16:creationId xmlns:a16="http://schemas.microsoft.com/office/drawing/2014/main" id="{7D23D6BD-A5F5-11B2-45A0-DF8D7F55870F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361" name="Group 28">
              <a:extLst>
                <a:ext uri="{FF2B5EF4-FFF2-40B4-BE49-F238E27FC236}">
                  <a16:creationId xmlns:a16="http://schemas.microsoft.com/office/drawing/2014/main" id="{F017B295-5089-391E-BCB0-C9399399C95A}"/>
                </a:ext>
              </a:extLst>
            </p:cNvPr>
            <p:cNvGrpSpPr>
              <a:grpSpLocks/>
            </p:cNvGrpSpPr>
            <p:nvPr/>
          </p:nvGrpSpPr>
          <p:grpSpPr bwMode="auto">
            <a:xfrm rot="-1542518">
              <a:off x="4818878" y="2954019"/>
              <a:ext cx="304800" cy="152400"/>
              <a:chOff x="4953344" y="990600"/>
              <a:chExt cx="304800" cy="152400"/>
            </a:xfrm>
          </p:grpSpPr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657F004B-124A-DAD1-458F-8BF13EF2CA1B}"/>
                  </a:ext>
                </a:extLst>
              </p:cNvPr>
              <p:cNvCxnSpPr/>
              <p:nvPr/>
            </p:nvCxnSpPr>
            <p:spPr>
              <a:xfrm>
                <a:off x="4775529" y="901623"/>
                <a:ext cx="3826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BB1B3FA0-EE37-014C-507F-5EC3679554E2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362" name="Group 191">
              <a:extLst>
                <a:ext uri="{FF2B5EF4-FFF2-40B4-BE49-F238E27FC236}">
                  <a16:creationId xmlns:a16="http://schemas.microsoft.com/office/drawing/2014/main" id="{6FCCAE94-FDC0-A03C-62BE-047B4ADA1A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9200" y="3733800"/>
              <a:ext cx="304800" cy="152400"/>
              <a:chOff x="4953000" y="990600"/>
              <a:chExt cx="304800" cy="152400"/>
            </a:xfrm>
          </p:grpSpPr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31DA80F2-5DE0-DAF1-C951-9C0FDD29F80E}"/>
                  </a:ext>
                </a:extLst>
              </p:cNvPr>
              <p:cNvCxnSpPr/>
              <p:nvPr/>
            </p:nvCxnSpPr>
            <p:spPr>
              <a:xfrm>
                <a:off x="4661481" y="968066"/>
                <a:ext cx="39016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26954682-6704-731F-D67D-C5A85DCF5EC5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363" name="Group 194">
              <a:extLst>
                <a:ext uri="{FF2B5EF4-FFF2-40B4-BE49-F238E27FC236}">
                  <a16:creationId xmlns:a16="http://schemas.microsoft.com/office/drawing/2014/main" id="{BAD98843-9456-B1E4-8F26-6AB3C1A26A08}"/>
                </a:ext>
              </a:extLst>
            </p:cNvPr>
            <p:cNvGrpSpPr>
              <a:grpSpLocks/>
            </p:cNvGrpSpPr>
            <p:nvPr/>
          </p:nvGrpSpPr>
          <p:grpSpPr bwMode="auto">
            <a:xfrm rot="-1542518">
              <a:off x="5123678" y="4020818"/>
              <a:ext cx="304800" cy="152400"/>
              <a:chOff x="4953344" y="990600"/>
              <a:chExt cx="304800" cy="152400"/>
            </a:xfrm>
          </p:grpSpPr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356B7A24-9E6F-DE39-6DEC-31072148676D}"/>
                  </a:ext>
                </a:extLst>
              </p:cNvPr>
              <p:cNvCxnSpPr/>
              <p:nvPr/>
            </p:nvCxnSpPr>
            <p:spPr>
              <a:xfrm>
                <a:off x="4884128" y="875279"/>
                <a:ext cx="20258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BAEFB682-20E6-A1BA-D576-6060242C057D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364" name="Group 197">
              <a:extLst>
                <a:ext uri="{FF2B5EF4-FFF2-40B4-BE49-F238E27FC236}">
                  <a16:creationId xmlns:a16="http://schemas.microsoft.com/office/drawing/2014/main" id="{2F01B278-965E-EBB8-19AB-096738A413B8}"/>
                </a:ext>
              </a:extLst>
            </p:cNvPr>
            <p:cNvGrpSpPr>
              <a:grpSpLocks/>
            </p:cNvGrpSpPr>
            <p:nvPr/>
          </p:nvGrpSpPr>
          <p:grpSpPr bwMode="auto">
            <a:xfrm rot="9047072">
              <a:off x="3505630" y="3885959"/>
              <a:ext cx="304800" cy="152400"/>
              <a:chOff x="4952507" y="990600"/>
              <a:chExt cx="304800" cy="152400"/>
            </a:xfrm>
          </p:grpSpPr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85A41CC1-35DF-E5CF-1C35-94D12957236B}"/>
                  </a:ext>
                </a:extLst>
              </p:cNvPr>
              <p:cNvCxnSpPr/>
              <p:nvPr/>
            </p:nvCxnSpPr>
            <p:spPr>
              <a:xfrm>
                <a:off x="4952887" y="1067583"/>
                <a:ext cx="30763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130EBF81-C8D2-D809-843D-42467E64DC87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365" name="Group 200">
              <a:extLst>
                <a:ext uri="{FF2B5EF4-FFF2-40B4-BE49-F238E27FC236}">
                  <a16:creationId xmlns:a16="http://schemas.microsoft.com/office/drawing/2014/main" id="{C6B6DB96-A6C9-6670-F196-29E57BDD7F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0" y="3505200"/>
              <a:ext cx="304800" cy="152400"/>
              <a:chOff x="4953000" y="990600"/>
              <a:chExt cx="304800" cy="152400"/>
            </a:xfrm>
          </p:grpSpPr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0A8525A5-721D-3C78-6BE5-4C09D44711A5}"/>
                  </a:ext>
                </a:extLst>
              </p:cNvPr>
              <p:cNvCxnSpPr/>
              <p:nvPr/>
            </p:nvCxnSpPr>
            <p:spPr>
              <a:xfrm>
                <a:off x="4915055" y="932173"/>
                <a:ext cx="2250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CEC81163-992B-1DEA-2481-4361DCFCC897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366" name="Group 203">
              <a:extLst>
                <a:ext uri="{FF2B5EF4-FFF2-40B4-BE49-F238E27FC236}">
                  <a16:creationId xmlns:a16="http://schemas.microsoft.com/office/drawing/2014/main" id="{A7A39958-6FEF-819A-2FAD-98215F195088}"/>
                </a:ext>
              </a:extLst>
            </p:cNvPr>
            <p:cNvGrpSpPr>
              <a:grpSpLocks/>
            </p:cNvGrpSpPr>
            <p:nvPr/>
          </p:nvGrpSpPr>
          <p:grpSpPr bwMode="auto">
            <a:xfrm rot="-1542518">
              <a:off x="5313673" y="3065314"/>
              <a:ext cx="304800" cy="152400"/>
              <a:chOff x="4953344" y="990600"/>
              <a:chExt cx="304800" cy="152400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094856E2-2E51-49A1-8D06-AFCEE1161E6D}"/>
                  </a:ext>
                </a:extLst>
              </p:cNvPr>
              <p:cNvCxnSpPr/>
              <p:nvPr/>
            </p:nvCxnSpPr>
            <p:spPr>
              <a:xfrm>
                <a:off x="4881504" y="938791"/>
                <a:ext cx="187579" cy="4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40A5B8AE-BC68-61A1-F739-D25E5AC9276B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367" name="Group 206">
              <a:extLst>
                <a:ext uri="{FF2B5EF4-FFF2-40B4-BE49-F238E27FC236}">
                  <a16:creationId xmlns:a16="http://schemas.microsoft.com/office/drawing/2014/main" id="{FDF7BD6A-8E95-4297-43A7-484BE7E618F7}"/>
                </a:ext>
              </a:extLst>
            </p:cNvPr>
            <p:cNvGrpSpPr>
              <a:grpSpLocks/>
            </p:cNvGrpSpPr>
            <p:nvPr/>
          </p:nvGrpSpPr>
          <p:grpSpPr bwMode="auto">
            <a:xfrm rot="-9087654">
              <a:off x="3828321" y="3568987"/>
              <a:ext cx="304800" cy="152400"/>
              <a:chOff x="4952506" y="990600"/>
              <a:chExt cx="304800" cy="152400"/>
            </a:xfrm>
          </p:grpSpPr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FE47DD37-9728-00B5-1D08-9B42B9892EFC}"/>
                  </a:ext>
                </a:extLst>
              </p:cNvPr>
              <p:cNvCxnSpPr/>
              <p:nvPr/>
            </p:nvCxnSpPr>
            <p:spPr>
              <a:xfrm>
                <a:off x="5239003" y="1348665"/>
                <a:ext cx="367657" cy="4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8A070163-8743-72B0-7E11-F2F2F6F3C922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368" name="Group 31">
              <a:extLst>
                <a:ext uri="{FF2B5EF4-FFF2-40B4-BE49-F238E27FC236}">
                  <a16:creationId xmlns:a16="http://schemas.microsoft.com/office/drawing/2014/main" id="{EA8244D1-4DD6-B609-20C5-CD0B5453BECF}"/>
                </a:ext>
              </a:extLst>
            </p:cNvPr>
            <p:cNvGrpSpPr>
              <a:grpSpLocks/>
            </p:cNvGrpSpPr>
            <p:nvPr/>
          </p:nvGrpSpPr>
          <p:grpSpPr bwMode="auto">
            <a:xfrm rot="2226644">
              <a:off x="6414520" y="3199667"/>
              <a:ext cx="304800" cy="152400"/>
              <a:chOff x="4951256" y="990600"/>
              <a:chExt cx="304800" cy="152400"/>
            </a:xfrm>
          </p:grpSpPr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B30F20A3-02CA-0E86-63B8-ABA578EC3530}"/>
                  </a:ext>
                </a:extLst>
              </p:cNvPr>
              <p:cNvCxnSpPr/>
              <p:nvPr/>
            </p:nvCxnSpPr>
            <p:spPr>
              <a:xfrm>
                <a:off x="4952356" y="1062789"/>
                <a:ext cx="300130" cy="4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677B86FB-BBBA-EA37-63A0-76CC5B26684E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369" name="Group 34">
              <a:extLst>
                <a:ext uri="{FF2B5EF4-FFF2-40B4-BE49-F238E27FC236}">
                  <a16:creationId xmlns:a16="http://schemas.microsoft.com/office/drawing/2014/main" id="{72EB1EC9-6580-2E67-6C72-90343772F75C}"/>
                </a:ext>
              </a:extLst>
            </p:cNvPr>
            <p:cNvGrpSpPr>
              <a:grpSpLocks/>
            </p:cNvGrpSpPr>
            <p:nvPr/>
          </p:nvGrpSpPr>
          <p:grpSpPr bwMode="auto">
            <a:xfrm rot="-3224276">
              <a:off x="6247306" y="2911534"/>
              <a:ext cx="304800" cy="152400"/>
              <a:chOff x="4952530" y="990600"/>
              <a:chExt cx="304800" cy="152400"/>
            </a:xfrm>
          </p:grpSpPr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F37FFA3D-F515-18C7-FB8E-DEC04E64FF5C}"/>
                  </a:ext>
                </a:extLst>
              </p:cNvPr>
              <p:cNvCxnSpPr/>
              <p:nvPr/>
            </p:nvCxnSpPr>
            <p:spPr>
              <a:xfrm>
                <a:off x="4908131" y="599280"/>
                <a:ext cx="225527" cy="75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05BE0E74-2EC5-DB86-066D-EDA980FD7A60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370" name="Group 31">
              <a:extLst>
                <a:ext uri="{FF2B5EF4-FFF2-40B4-BE49-F238E27FC236}">
                  <a16:creationId xmlns:a16="http://schemas.microsoft.com/office/drawing/2014/main" id="{A6311E2D-A321-6F33-F945-E76512D69352}"/>
                </a:ext>
              </a:extLst>
            </p:cNvPr>
            <p:cNvGrpSpPr>
              <a:grpSpLocks/>
            </p:cNvGrpSpPr>
            <p:nvPr/>
          </p:nvGrpSpPr>
          <p:grpSpPr bwMode="auto">
            <a:xfrm rot="-442911">
              <a:off x="6102798" y="3219574"/>
              <a:ext cx="304800" cy="152400"/>
              <a:chOff x="4951256" y="990600"/>
              <a:chExt cx="304800" cy="152400"/>
            </a:xfrm>
          </p:grpSpPr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8328113C-E799-4D72-96B5-B805E5283190}"/>
                  </a:ext>
                </a:extLst>
              </p:cNvPr>
              <p:cNvCxnSpPr/>
              <p:nvPr/>
            </p:nvCxnSpPr>
            <p:spPr>
              <a:xfrm>
                <a:off x="4648872" y="962476"/>
                <a:ext cx="412677" cy="4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6A792A7-868D-1287-B0EB-D37E81C4E607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371" name="Group 37">
              <a:extLst>
                <a:ext uri="{FF2B5EF4-FFF2-40B4-BE49-F238E27FC236}">
                  <a16:creationId xmlns:a16="http://schemas.microsoft.com/office/drawing/2014/main" id="{045C7800-B8F8-605F-2F24-BB7E960DFAD8}"/>
                </a:ext>
              </a:extLst>
            </p:cNvPr>
            <p:cNvGrpSpPr>
              <a:grpSpLocks/>
            </p:cNvGrpSpPr>
            <p:nvPr/>
          </p:nvGrpSpPr>
          <p:grpSpPr bwMode="auto">
            <a:xfrm rot="6826337">
              <a:off x="4017566" y="3065333"/>
              <a:ext cx="304800" cy="152400"/>
              <a:chOff x="4952507" y="990600"/>
              <a:chExt cx="304800" cy="152400"/>
            </a:xfrm>
          </p:grpSpPr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4D5987AB-2E59-1172-24E4-4D00E5B1C8FD}"/>
                  </a:ext>
                </a:extLst>
              </p:cNvPr>
              <p:cNvCxnSpPr/>
              <p:nvPr/>
            </p:nvCxnSpPr>
            <p:spPr>
              <a:xfrm>
                <a:off x="4954104" y="1068014"/>
                <a:ext cx="30230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978FB0C2-E1A4-6EB0-2399-80CA2BBFE65F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372" name="Group 40">
              <a:extLst>
                <a:ext uri="{FF2B5EF4-FFF2-40B4-BE49-F238E27FC236}">
                  <a16:creationId xmlns:a16="http://schemas.microsoft.com/office/drawing/2014/main" id="{A4B37756-4A3B-72EE-A5E4-4C06E7BF6BFE}"/>
                </a:ext>
              </a:extLst>
            </p:cNvPr>
            <p:cNvGrpSpPr>
              <a:grpSpLocks/>
            </p:cNvGrpSpPr>
            <p:nvPr/>
          </p:nvGrpSpPr>
          <p:grpSpPr bwMode="auto">
            <a:xfrm rot="-3224276">
              <a:off x="3961305" y="2606732"/>
              <a:ext cx="304800" cy="152400"/>
              <a:chOff x="4952530" y="990600"/>
              <a:chExt cx="304800" cy="152400"/>
            </a:xfrm>
          </p:grpSpPr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5F61B0B2-823F-B383-F4C4-A37425A3FC59}"/>
                  </a:ext>
                </a:extLst>
              </p:cNvPr>
              <p:cNvCxnSpPr/>
              <p:nvPr/>
            </p:nvCxnSpPr>
            <p:spPr>
              <a:xfrm>
                <a:off x="5014384" y="835849"/>
                <a:ext cx="38867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2CCDA968-ED13-26B4-6336-E10ABE53D731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373" name="Group 85">
              <a:extLst>
                <a:ext uri="{FF2B5EF4-FFF2-40B4-BE49-F238E27FC236}">
                  <a16:creationId xmlns:a16="http://schemas.microsoft.com/office/drawing/2014/main" id="{3AC44714-1A0C-609C-14F1-1E1962F8B8CD}"/>
                </a:ext>
              </a:extLst>
            </p:cNvPr>
            <p:cNvGrpSpPr>
              <a:grpSpLocks/>
            </p:cNvGrpSpPr>
            <p:nvPr/>
          </p:nvGrpSpPr>
          <p:grpSpPr bwMode="auto">
            <a:xfrm rot="180922">
              <a:off x="3737597" y="2903510"/>
              <a:ext cx="304800" cy="152400"/>
              <a:chOff x="4953000" y="990600"/>
              <a:chExt cx="304800" cy="152400"/>
            </a:xfrm>
          </p:grpSpPr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F268D7CC-8E15-4A95-889C-680EA43342AB}"/>
                  </a:ext>
                </a:extLst>
              </p:cNvPr>
              <p:cNvCxnSpPr/>
              <p:nvPr/>
            </p:nvCxnSpPr>
            <p:spPr>
              <a:xfrm>
                <a:off x="4953000" y="1066800"/>
                <a:ext cx="3048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h="1397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576622BA-964B-FE23-4EE5-6714A35E94ED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374" name="Group 37">
              <a:extLst>
                <a:ext uri="{FF2B5EF4-FFF2-40B4-BE49-F238E27FC236}">
                  <a16:creationId xmlns:a16="http://schemas.microsoft.com/office/drawing/2014/main" id="{4234B538-1D1F-2C6E-9DA3-95E2C00F3165}"/>
                </a:ext>
              </a:extLst>
            </p:cNvPr>
            <p:cNvGrpSpPr>
              <a:grpSpLocks/>
            </p:cNvGrpSpPr>
            <p:nvPr/>
          </p:nvGrpSpPr>
          <p:grpSpPr bwMode="auto">
            <a:xfrm rot="6826337">
              <a:off x="3407965" y="3293934"/>
              <a:ext cx="304800" cy="152400"/>
              <a:chOff x="4952507" y="990600"/>
              <a:chExt cx="304800" cy="152400"/>
            </a:xfrm>
          </p:grpSpPr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7A2C4806-B55E-07FC-F99B-09582FA7729B}"/>
                  </a:ext>
                </a:extLst>
              </p:cNvPr>
              <p:cNvCxnSpPr/>
              <p:nvPr/>
            </p:nvCxnSpPr>
            <p:spPr>
              <a:xfrm>
                <a:off x="4947531" y="1308866"/>
                <a:ext cx="3119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23E77579-A061-02FA-3A2E-89F5B46C8733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375" name="Group 40">
              <a:extLst>
                <a:ext uri="{FF2B5EF4-FFF2-40B4-BE49-F238E27FC236}">
                  <a16:creationId xmlns:a16="http://schemas.microsoft.com/office/drawing/2014/main" id="{CA593E1A-7A05-B397-0400-13CD324BC2C6}"/>
                </a:ext>
              </a:extLst>
            </p:cNvPr>
            <p:cNvGrpSpPr>
              <a:grpSpLocks/>
            </p:cNvGrpSpPr>
            <p:nvPr/>
          </p:nvGrpSpPr>
          <p:grpSpPr bwMode="auto">
            <a:xfrm rot="-3224276">
              <a:off x="4723305" y="3444934"/>
              <a:ext cx="304800" cy="152400"/>
              <a:chOff x="4952530" y="990600"/>
              <a:chExt cx="304800" cy="152400"/>
            </a:xfrm>
          </p:grpSpPr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84B25FA9-3408-6A08-EFC3-C25913FA2431}"/>
                  </a:ext>
                </a:extLst>
              </p:cNvPr>
              <p:cNvCxnSpPr/>
              <p:nvPr/>
            </p:nvCxnSpPr>
            <p:spPr>
              <a:xfrm>
                <a:off x="4923221" y="580424"/>
                <a:ext cx="259118" cy="75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5039A90A-CF3D-1305-E28F-D2DBF2C285F1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376" name="Group 85">
              <a:extLst>
                <a:ext uri="{FF2B5EF4-FFF2-40B4-BE49-F238E27FC236}">
                  <a16:creationId xmlns:a16="http://schemas.microsoft.com/office/drawing/2014/main" id="{8CF33C3E-4E12-DBF3-F271-CCEF085897CC}"/>
                </a:ext>
              </a:extLst>
            </p:cNvPr>
            <p:cNvGrpSpPr>
              <a:grpSpLocks/>
            </p:cNvGrpSpPr>
            <p:nvPr/>
          </p:nvGrpSpPr>
          <p:grpSpPr bwMode="auto">
            <a:xfrm rot="180922">
              <a:off x="4499597" y="3741712"/>
              <a:ext cx="304800" cy="152400"/>
              <a:chOff x="4953000" y="990600"/>
              <a:chExt cx="304800" cy="152400"/>
            </a:xfrm>
          </p:grpSpPr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8C3C7BD7-5786-CE38-BEB2-9C5FA379D9A2}"/>
                  </a:ext>
                </a:extLst>
              </p:cNvPr>
              <p:cNvCxnSpPr/>
              <p:nvPr/>
            </p:nvCxnSpPr>
            <p:spPr>
              <a:xfrm>
                <a:off x="4953000" y="1066800"/>
                <a:ext cx="3048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h="1397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409ED7F8-F23E-6224-85F7-E636526CF09F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377" name="Group 31">
              <a:extLst>
                <a:ext uri="{FF2B5EF4-FFF2-40B4-BE49-F238E27FC236}">
                  <a16:creationId xmlns:a16="http://schemas.microsoft.com/office/drawing/2014/main" id="{3E03AD2C-5824-AD82-9A7B-8099F1A34600}"/>
                </a:ext>
              </a:extLst>
            </p:cNvPr>
            <p:cNvGrpSpPr>
              <a:grpSpLocks/>
            </p:cNvGrpSpPr>
            <p:nvPr/>
          </p:nvGrpSpPr>
          <p:grpSpPr bwMode="auto">
            <a:xfrm rot="2226644">
              <a:off x="6719320" y="4037867"/>
              <a:ext cx="304800" cy="152400"/>
              <a:chOff x="4951256" y="990600"/>
              <a:chExt cx="304800" cy="152400"/>
            </a:xfrm>
          </p:grpSpPr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3AF151AA-622D-5CAC-A99C-D0B593C9DD81}"/>
                  </a:ext>
                </a:extLst>
              </p:cNvPr>
              <p:cNvCxnSpPr/>
              <p:nvPr/>
            </p:nvCxnSpPr>
            <p:spPr>
              <a:xfrm>
                <a:off x="4612931" y="1056302"/>
                <a:ext cx="40517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90647E95-32C5-6A98-3332-B021FAD626C5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378" name="Group 34">
              <a:extLst>
                <a:ext uri="{FF2B5EF4-FFF2-40B4-BE49-F238E27FC236}">
                  <a16:creationId xmlns:a16="http://schemas.microsoft.com/office/drawing/2014/main" id="{EFDE62E1-5EB5-B062-8966-715CC99A42FF}"/>
                </a:ext>
              </a:extLst>
            </p:cNvPr>
            <p:cNvGrpSpPr>
              <a:grpSpLocks/>
            </p:cNvGrpSpPr>
            <p:nvPr/>
          </p:nvGrpSpPr>
          <p:grpSpPr bwMode="auto">
            <a:xfrm rot="-3224276">
              <a:off x="6323505" y="3978333"/>
              <a:ext cx="304800" cy="152400"/>
              <a:chOff x="4952530" y="990600"/>
              <a:chExt cx="304800" cy="152400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6319C0B4-AD0C-A647-6202-BAE6660034E7}"/>
                  </a:ext>
                </a:extLst>
              </p:cNvPr>
              <p:cNvCxnSpPr/>
              <p:nvPr/>
            </p:nvCxnSpPr>
            <p:spPr>
              <a:xfrm>
                <a:off x="5016171" y="905508"/>
                <a:ext cx="24952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5487AF03-5499-D40C-3A8D-01BD3FB42D9D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379" name="Group 40">
              <a:extLst>
                <a:ext uri="{FF2B5EF4-FFF2-40B4-BE49-F238E27FC236}">
                  <a16:creationId xmlns:a16="http://schemas.microsoft.com/office/drawing/2014/main" id="{B5DDB8D0-9E7B-A1EC-3E71-ADA9DFFC9C52}"/>
                </a:ext>
              </a:extLst>
            </p:cNvPr>
            <p:cNvGrpSpPr>
              <a:grpSpLocks/>
            </p:cNvGrpSpPr>
            <p:nvPr/>
          </p:nvGrpSpPr>
          <p:grpSpPr bwMode="auto">
            <a:xfrm rot="-1765344">
              <a:off x="3979766" y="3951467"/>
              <a:ext cx="304800" cy="152400"/>
              <a:chOff x="4952530" y="990600"/>
              <a:chExt cx="304800" cy="152400"/>
            </a:xfrm>
          </p:grpSpPr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C4E2447F-86B6-0888-D330-8A52C14265F4}"/>
                  </a:ext>
                </a:extLst>
              </p:cNvPr>
              <p:cNvCxnSpPr/>
              <p:nvPr/>
            </p:nvCxnSpPr>
            <p:spPr>
              <a:xfrm>
                <a:off x="4780688" y="853805"/>
                <a:ext cx="38266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C6B82579-54FD-CEF2-B2F3-4E870E624F03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380" name="Group 191">
              <a:extLst>
                <a:ext uri="{FF2B5EF4-FFF2-40B4-BE49-F238E27FC236}">
                  <a16:creationId xmlns:a16="http://schemas.microsoft.com/office/drawing/2014/main" id="{7FECB837-5E61-6A92-A232-B95332993E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0" y="4114800"/>
              <a:ext cx="304800" cy="152400"/>
              <a:chOff x="4953000" y="990600"/>
              <a:chExt cx="304800" cy="152400"/>
            </a:xfrm>
          </p:grpSpPr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38083A95-AB14-CBDA-7A70-50A0623AF58A}"/>
                  </a:ext>
                </a:extLst>
              </p:cNvPr>
              <p:cNvCxnSpPr/>
              <p:nvPr/>
            </p:nvCxnSpPr>
            <p:spPr>
              <a:xfrm>
                <a:off x="4843496" y="922576"/>
                <a:ext cx="36765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660FB3BE-98BA-3194-C3E5-2E28C2A2E40B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pic>
        <p:nvPicPr>
          <p:cNvPr id="14345" name="Picture 6" descr="http://4.bp.blogspot.com/-tqFnrjOTFmc/UO6QGB074zI/AAAAAAAAAPw/jRV4eb6Lu5s/s1600/DJ-1+PROTEIN.png">
            <a:extLst>
              <a:ext uri="{FF2B5EF4-FFF2-40B4-BE49-F238E27FC236}">
                <a16:creationId xmlns:a16="http://schemas.microsoft.com/office/drawing/2014/main" id="{4FB43FF7-514C-9A46-1F3B-F226E8070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447800"/>
            <a:ext cx="1231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" name="TextBox 201">
            <a:extLst>
              <a:ext uri="{FF2B5EF4-FFF2-40B4-BE49-F238E27FC236}">
                <a16:creationId xmlns:a16="http://schemas.microsoft.com/office/drawing/2014/main" id="{80496C4C-7604-CE1F-8E5E-CCCA813E5750}"/>
              </a:ext>
            </a:extLst>
          </p:cNvPr>
          <p:cNvSpPr txBox="1"/>
          <p:nvPr/>
        </p:nvSpPr>
        <p:spPr>
          <a:xfrm>
            <a:off x="2667000" y="4191000"/>
            <a:ext cx="118586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sopstveni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proteini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D4F8CC6A-44BF-3616-FD4B-389067A5C6A1}"/>
              </a:ext>
            </a:extLst>
          </p:cNvPr>
          <p:cNvSpPr/>
          <p:nvPr/>
        </p:nvSpPr>
        <p:spPr>
          <a:xfrm>
            <a:off x="3124200" y="3200400"/>
            <a:ext cx="168751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proteini krvne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plazme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2F8617C4-4E81-5C3C-7DA7-C9280D2577D8}"/>
              </a:ext>
            </a:extLst>
          </p:cNvPr>
          <p:cNvCxnSpPr/>
          <p:nvPr/>
        </p:nvCxnSpPr>
        <p:spPr>
          <a:xfrm flipV="1">
            <a:off x="1981200" y="3505200"/>
            <a:ext cx="1066800" cy="304800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2A81C2DA-4C58-D99A-4BEF-4862E0A8885D}"/>
              </a:ext>
            </a:extLst>
          </p:cNvPr>
          <p:cNvSpPr txBox="1"/>
          <p:nvPr/>
        </p:nvSpPr>
        <p:spPr>
          <a:xfrm>
            <a:off x="2133600" y="3733800"/>
            <a:ext cx="838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sinteza</a:t>
            </a: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11F27705-678C-9AC7-86DA-F824BF13A5D0}"/>
              </a:ext>
            </a:extLst>
          </p:cNvPr>
          <p:cNvCxnSpPr/>
          <p:nvPr/>
        </p:nvCxnSpPr>
        <p:spPr>
          <a:xfrm>
            <a:off x="1981200" y="3810000"/>
            <a:ext cx="685800" cy="628650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Arc 210">
            <a:extLst>
              <a:ext uri="{FF2B5EF4-FFF2-40B4-BE49-F238E27FC236}">
                <a16:creationId xmlns:a16="http://schemas.microsoft.com/office/drawing/2014/main" id="{0B4653B5-EF81-77F4-B915-B0D482565E92}"/>
              </a:ext>
            </a:extLst>
          </p:cNvPr>
          <p:cNvSpPr/>
          <p:nvPr/>
        </p:nvSpPr>
        <p:spPr>
          <a:xfrm rot="11178299">
            <a:off x="1265238" y="1236663"/>
            <a:ext cx="5026025" cy="3651250"/>
          </a:xfrm>
          <a:prstGeom prst="arc">
            <a:avLst>
              <a:gd name="adj1" fmla="val 20864715"/>
              <a:gd name="adj2" fmla="val 7166595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8B0F6872-4075-3671-9191-012CBF93F39D}"/>
              </a:ext>
            </a:extLst>
          </p:cNvPr>
          <p:cNvCxnSpPr/>
          <p:nvPr/>
        </p:nvCxnSpPr>
        <p:spPr>
          <a:xfrm>
            <a:off x="6172200" y="1676400"/>
            <a:ext cx="1524000" cy="1588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Box 215">
            <a:extLst>
              <a:ext uri="{FF2B5EF4-FFF2-40B4-BE49-F238E27FC236}">
                <a16:creationId xmlns:a16="http://schemas.microsoft.com/office/drawing/2014/main" id="{8DCF8E9B-9421-5A54-6502-DB5964344ED5}"/>
              </a:ext>
            </a:extLst>
          </p:cNvPr>
          <p:cNvSpPr txBox="1"/>
          <p:nvPr/>
        </p:nvSpPr>
        <p:spPr>
          <a:xfrm>
            <a:off x="6477000" y="1371600"/>
            <a:ext cx="838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sinteza</a:t>
            </a:r>
          </a:p>
        </p:txBody>
      </p: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0D03296E-0EA2-34F0-3C35-4BEF6A3524C2}"/>
              </a:ext>
            </a:extLst>
          </p:cNvPr>
          <p:cNvCxnSpPr/>
          <p:nvPr/>
        </p:nvCxnSpPr>
        <p:spPr>
          <a:xfrm rot="10800000">
            <a:off x="6248400" y="1828800"/>
            <a:ext cx="1447800" cy="1588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>
            <a:extLst>
              <a:ext uri="{FF2B5EF4-FFF2-40B4-BE49-F238E27FC236}">
                <a16:creationId xmlns:a16="http://schemas.microsoft.com/office/drawing/2014/main" id="{69E8A380-766E-5C10-A865-0AA94B6D2642}"/>
              </a:ext>
            </a:extLst>
          </p:cNvPr>
          <p:cNvSpPr txBox="1"/>
          <p:nvPr/>
        </p:nvSpPr>
        <p:spPr>
          <a:xfrm>
            <a:off x="6400800" y="1828800"/>
            <a:ext cx="1143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razgradnja</a:t>
            </a:r>
          </a:p>
        </p:txBody>
      </p:sp>
      <p:sp>
        <p:nvSpPr>
          <p:cNvPr id="222" name="Arc 221">
            <a:extLst>
              <a:ext uri="{FF2B5EF4-FFF2-40B4-BE49-F238E27FC236}">
                <a16:creationId xmlns:a16="http://schemas.microsoft.com/office/drawing/2014/main" id="{AE9410B8-CF36-6B77-11F4-04CB0DE2B5D7}"/>
              </a:ext>
            </a:extLst>
          </p:cNvPr>
          <p:cNvSpPr/>
          <p:nvPr/>
        </p:nvSpPr>
        <p:spPr>
          <a:xfrm rot="11178299">
            <a:off x="1411288" y="1471613"/>
            <a:ext cx="5241925" cy="3781425"/>
          </a:xfrm>
          <a:prstGeom prst="arc">
            <a:avLst>
              <a:gd name="adj1" fmla="val 8530159"/>
              <a:gd name="adj2" fmla="val 20104791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F813C426-227E-5F29-3A39-BEA61109B0F3}"/>
              </a:ext>
            </a:extLst>
          </p:cNvPr>
          <p:cNvCxnSpPr/>
          <p:nvPr/>
        </p:nvCxnSpPr>
        <p:spPr>
          <a:xfrm rot="5400000">
            <a:off x="950913" y="4533900"/>
            <a:ext cx="687388" cy="1587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583231E9-A7EA-371C-577D-15B4F82009ED}"/>
              </a:ext>
            </a:extLst>
          </p:cNvPr>
          <p:cNvSpPr txBox="1"/>
          <p:nvPr/>
        </p:nvSpPr>
        <p:spPr>
          <a:xfrm>
            <a:off x="152400" y="4191000"/>
            <a:ext cx="1295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katabolizam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ak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56DB5586-79A9-4488-8F24-75FBB65B05EE}"/>
              </a:ext>
            </a:extLst>
          </p:cNvPr>
          <p:cNvSpPr txBox="1"/>
          <p:nvPr/>
        </p:nvSpPr>
        <p:spPr>
          <a:xfrm>
            <a:off x="685800" y="4876800"/>
            <a:ext cx="1295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urea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10E95F-7264-AF77-F6E6-459D454F9BE1}"/>
              </a:ext>
            </a:extLst>
          </p:cNvPr>
          <p:cNvSpPr/>
          <p:nvPr/>
        </p:nvSpPr>
        <p:spPr>
          <a:xfrm>
            <a:off x="152400" y="152400"/>
            <a:ext cx="408146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Ulazak AK u ćelije</a:t>
            </a:r>
            <a:endParaRPr lang="en-US" sz="3600" dirty="0">
              <a:latin typeface="Arial" charset="0"/>
              <a:cs typeface="Arial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E78FE4E-C814-B6F0-1557-32C516536A7E}"/>
              </a:ext>
            </a:extLst>
          </p:cNvPr>
          <p:cNvSpPr/>
          <p:nvPr/>
        </p:nvSpPr>
        <p:spPr>
          <a:xfrm>
            <a:off x="3809999" y="1981200"/>
            <a:ext cx="1271337" cy="838200"/>
          </a:xfrm>
          <a:prstGeom prst="roundRect">
            <a:avLst>
              <a:gd name="adj" fmla="val 2733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4E8E49-BF00-E7EC-D47F-445FF347D942}"/>
              </a:ext>
            </a:extLst>
          </p:cNvPr>
          <p:cNvSpPr/>
          <p:nvPr/>
        </p:nvSpPr>
        <p:spPr>
          <a:xfrm>
            <a:off x="3671888" y="1981200"/>
            <a:ext cx="1509712" cy="781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γ</a:t>
            </a:r>
            <a:r>
              <a:rPr lang="en-US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1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glutamil</a:t>
            </a:r>
            <a:endParaRPr lang="sr-Latn-RS" sz="1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marL="0" lvl="1"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transpeptid</a:t>
            </a:r>
            <a:r>
              <a:rPr lang="sr-Latn-RS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aza</a:t>
            </a:r>
            <a:endParaRPr lang="en-US" sz="1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453B15-02B4-3C89-A17C-48A20750C011}"/>
              </a:ext>
            </a:extLst>
          </p:cNvPr>
          <p:cNvSpPr/>
          <p:nvPr/>
        </p:nvSpPr>
        <p:spPr>
          <a:xfrm>
            <a:off x="5257800" y="3276600"/>
            <a:ext cx="992188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γ</a:t>
            </a:r>
            <a:r>
              <a:rPr lang="en-US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1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glutamil</a:t>
            </a:r>
            <a:r>
              <a:rPr lang="sr-Latn-RS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-</a:t>
            </a:r>
          </a:p>
        </p:txBody>
      </p:sp>
      <p:grpSp>
        <p:nvGrpSpPr>
          <p:cNvPr id="15368" name="Group 9">
            <a:extLst>
              <a:ext uri="{FF2B5EF4-FFF2-40B4-BE49-F238E27FC236}">
                <a16:creationId xmlns:a16="http://schemas.microsoft.com/office/drawing/2014/main" id="{60223FF0-FBD8-C87A-8870-D5876602EF1A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3276600"/>
            <a:ext cx="457200" cy="381000"/>
            <a:chOff x="914400" y="2895600"/>
            <a:chExt cx="457200" cy="3810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1839F7DE-C85B-FAD0-F7CB-4E13C60E52BF}"/>
                </a:ext>
              </a:extLst>
            </p:cNvPr>
            <p:cNvSpPr/>
            <p:nvPr/>
          </p:nvSpPr>
          <p:spPr>
            <a:xfrm>
              <a:off x="914401" y="2895600"/>
              <a:ext cx="457199" cy="38100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2BC1413-0706-D26A-F8DB-A69BD94D3C82}"/>
                </a:ext>
              </a:extLst>
            </p:cNvPr>
            <p:cNvSpPr/>
            <p:nvPr/>
          </p:nvSpPr>
          <p:spPr>
            <a:xfrm>
              <a:off x="914400" y="2895600"/>
              <a:ext cx="392113" cy="3381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algn="ctr" fontAlgn="auto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sr-Latn-R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AK</a:t>
              </a:r>
            </a:p>
          </p:txBody>
        </p:sp>
      </p:grpSp>
      <p:grpSp>
        <p:nvGrpSpPr>
          <p:cNvPr id="15369" name="Group 10">
            <a:extLst>
              <a:ext uri="{FF2B5EF4-FFF2-40B4-BE49-F238E27FC236}">
                <a16:creationId xmlns:a16="http://schemas.microsoft.com/office/drawing/2014/main" id="{F46DE95E-6F6F-E521-3E32-A830EE3F74D0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371600"/>
            <a:ext cx="457200" cy="381000"/>
            <a:chOff x="914400" y="2895600"/>
            <a:chExt cx="457200" cy="381000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33DEBAB2-DB20-4609-80F2-FAFB5D09AAA0}"/>
                </a:ext>
              </a:extLst>
            </p:cNvPr>
            <p:cNvSpPr/>
            <p:nvPr/>
          </p:nvSpPr>
          <p:spPr>
            <a:xfrm>
              <a:off x="914401" y="2895600"/>
              <a:ext cx="457199" cy="38100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E227B8-7DBA-49F8-7BF8-E1940BF9BECB}"/>
                </a:ext>
              </a:extLst>
            </p:cNvPr>
            <p:cNvSpPr/>
            <p:nvPr/>
          </p:nvSpPr>
          <p:spPr>
            <a:xfrm>
              <a:off x="914400" y="2895600"/>
              <a:ext cx="392113" cy="3381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algn="ctr" fontAlgn="auto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sr-Latn-R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AK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7963E87-F2D6-AC2F-2867-9E658AFBBEC2}"/>
              </a:ext>
            </a:extLst>
          </p:cNvPr>
          <p:cNvSpPr/>
          <p:nvPr/>
        </p:nvSpPr>
        <p:spPr>
          <a:xfrm>
            <a:off x="5410200" y="5029200"/>
            <a:ext cx="1093788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sr-Latn-RS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5-oksoprolin</a:t>
            </a:r>
          </a:p>
        </p:txBody>
      </p:sp>
      <p:grpSp>
        <p:nvGrpSpPr>
          <p:cNvPr id="15371" name="Group 14">
            <a:extLst>
              <a:ext uri="{FF2B5EF4-FFF2-40B4-BE49-F238E27FC236}">
                <a16:creationId xmlns:a16="http://schemas.microsoft.com/office/drawing/2014/main" id="{774FADB4-A4F5-E219-BE5B-DC9783DFF4D7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4648200"/>
            <a:ext cx="457200" cy="381000"/>
            <a:chOff x="914400" y="2895600"/>
            <a:chExt cx="457200" cy="38100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83BC337B-08FF-0F9D-4A63-4A7A261D6727}"/>
                </a:ext>
              </a:extLst>
            </p:cNvPr>
            <p:cNvSpPr/>
            <p:nvPr/>
          </p:nvSpPr>
          <p:spPr>
            <a:xfrm>
              <a:off x="914401" y="2895600"/>
              <a:ext cx="457199" cy="38100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946A7D5-A090-AAB6-E604-A87DE74C5A18}"/>
                </a:ext>
              </a:extLst>
            </p:cNvPr>
            <p:cNvSpPr/>
            <p:nvPr/>
          </p:nvSpPr>
          <p:spPr>
            <a:xfrm>
              <a:off x="914400" y="2895600"/>
              <a:ext cx="392113" cy="3381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algn="ctr" fontAlgn="auto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sr-Latn-R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AK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8A64C95-B050-2EB7-4957-9BBD208B9C02}"/>
              </a:ext>
            </a:extLst>
          </p:cNvPr>
          <p:cNvSpPr/>
          <p:nvPr/>
        </p:nvSpPr>
        <p:spPr>
          <a:xfrm>
            <a:off x="4038600" y="5791200"/>
            <a:ext cx="82232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sr-Latn-RS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glutamat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3EC0ED-479E-F777-4441-C1D85E4484BC}"/>
              </a:ext>
            </a:extLst>
          </p:cNvPr>
          <p:cNvSpPr/>
          <p:nvPr/>
        </p:nvSpPr>
        <p:spPr>
          <a:xfrm>
            <a:off x="2209800" y="4572000"/>
            <a:ext cx="992188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γ</a:t>
            </a:r>
            <a:r>
              <a:rPr lang="en-US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1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glutamil</a:t>
            </a:r>
            <a:r>
              <a:rPr lang="sr-Latn-RS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-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3CD1D5-D5AE-E38F-548A-167C9A7B73D0}"/>
              </a:ext>
            </a:extLst>
          </p:cNvPr>
          <p:cNvSpPr/>
          <p:nvPr/>
        </p:nvSpPr>
        <p:spPr>
          <a:xfrm>
            <a:off x="2362200" y="4800600"/>
            <a:ext cx="679450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sr-Latn-RS" sz="1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Cistein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7BF078-F5B7-0E30-231B-1BEE7FC13D9D}"/>
              </a:ext>
            </a:extLst>
          </p:cNvPr>
          <p:cNvSpPr/>
          <p:nvPr/>
        </p:nvSpPr>
        <p:spPr>
          <a:xfrm>
            <a:off x="3886200" y="4800600"/>
            <a:ext cx="679450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sr-Latn-RS" sz="1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Cistein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FA73F9-B9ED-5009-98F4-68B5BD7B3D04}"/>
              </a:ext>
            </a:extLst>
          </p:cNvPr>
          <p:cNvSpPr/>
          <p:nvPr/>
        </p:nvSpPr>
        <p:spPr>
          <a:xfrm>
            <a:off x="4267200" y="3429000"/>
            <a:ext cx="76517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sr-Latn-RS" sz="1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Cys-</a:t>
            </a:r>
            <a:r>
              <a:rPr lang="sr-Latn-RS" sz="1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Gly</a:t>
            </a:r>
            <a:endParaRPr lang="sr-Latn-RS" sz="1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2F5B27-4E5E-F604-334D-95F77AE99C98}"/>
              </a:ext>
            </a:extLst>
          </p:cNvPr>
          <p:cNvSpPr/>
          <p:nvPr/>
        </p:nvSpPr>
        <p:spPr>
          <a:xfrm>
            <a:off x="3581400" y="4343400"/>
            <a:ext cx="5762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sr-Latn-RS" sz="1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Glicin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C1FE82-7563-0758-AF4C-3AE347EF8A76}"/>
              </a:ext>
            </a:extLst>
          </p:cNvPr>
          <p:cNvSpPr/>
          <p:nvPr/>
        </p:nvSpPr>
        <p:spPr>
          <a:xfrm>
            <a:off x="2362200" y="2971800"/>
            <a:ext cx="1411288" cy="415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γ</a:t>
            </a:r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sr-Latn-R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Gln</a:t>
            </a:r>
            <a:r>
              <a:rPr lang="sr-Latn-R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-</a:t>
            </a:r>
            <a:r>
              <a:rPr lang="sr-Latn-RS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Cys</a:t>
            </a:r>
            <a:r>
              <a:rPr lang="sr-Latn-R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-</a:t>
            </a:r>
            <a:r>
              <a:rPr lang="sr-Latn-RS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EDBC172-D03F-1E49-7E4F-CAE5B46B83A0}"/>
              </a:ext>
            </a:extLst>
          </p:cNvPr>
          <p:cNvSpPr/>
          <p:nvPr/>
        </p:nvSpPr>
        <p:spPr>
          <a:xfrm>
            <a:off x="2743200" y="3276600"/>
            <a:ext cx="842963" cy="498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sr-Latn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Glutation</a:t>
            </a:r>
          </a:p>
          <a:p>
            <a:pPr marL="0" lvl="1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sr-Latn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(GSH)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EDACD1F-06BB-8FFB-35F0-C0DF1529B193}"/>
              </a:ext>
            </a:extLst>
          </p:cNvPr>
          <p:cNvSpPr/>
          <p:nvPr/>
        </p:nvSpPr>
        <p:spPr>
          <a:xfrm>
            <a:off x="2514600" y="5638800"/>
            <a:ext cx="48577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sr-Latn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ADP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0D486E-0C84-593F-BC8E-FAF6162BC8D1}"/>
              </a:ext>
            </a:extLst>
          </p:cNvPr>
          <p:cNvSpPr/>
          <p:nvPr/>
        </p:nvSpPr>
        <p:spPr>
          <a:xfrm>
            <a:off x="1828800" y="4267200"/>
            <a:ext cx="48577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sr-Latn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ATP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B37B9A1-19F3-A4B2-44E7-3B9A32CD8024}"/>
              </a:ext>
            </a:extLst>
          </p:cNvPr>
          <p:cNvSpPr/>
          <p:nvPr/>
        </p:nvSpPr>
        <p:spPr>
          <a:xfrm>
            <a:off x="2971800" y="6019800"/>
            <a:ext cx="48577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sr-Latn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ATP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BFEA9BF-CEF1-B785-530A-503B2279FDBB}"/>
              </a:ext>
            </a:extLst>
          </p:cNvPr>
          <p:cNvSpPr/>
          <p:nvPr/>
        </p:nvSpPr>
        <p:spPr>
          <a:xfrm>
            <a:off x="5791200" y="5638800"/>
            <a:ext cx="48577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sr-Latn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ATP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6828886-1246-AC7C-A219-F7B3EBEC89A1}"/>
              </a:ext>
            </a:extLst>
          </p:cNvPr>
          <p:cNvSpPr/>
          <p:nvPr/>
        </p:nvSpPr>
        <p:spPr>
          <a:xfrm>
            <a:off x="1828800" y="3581400"/>
            <a:ext cx="48577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sr-Latn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ADP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50FF8FF-CA6A-4D72-396F-F6681282A160}"/>
              </a:ext>
            </a:extLst>
          </p:cNvPr>
          <p:cNvSpPr/>
          <p:nvPr/>
        </p:nvSpPr>
        <p:spPr>
          <a:xfrm>
            <a:off x="5486400" y="6019800"/>
            <a:ext cx="48577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sr-Latn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ADP</a:t>
            </a:r>
          </a:p>
        </p:txBody>
      </p:sp>
      <p:pic>
        <p:nvPicPr>
          <p:cNvPr id="15386" name="Picture 2" descr="http://www.clker.com/cliparts/N/3/t/T/s/I/cell-membrane-no-labels-hi.png">
            <a:extLst>
              <a:ext uri="{FF2B5EF4-FFF2-40B4-BE49-F238E27FC236}">
                <a16:creationId xmlns:a16="http://schemas.microsoft.com/office/drawing/2014/main" id="{D5C4A684-CCD0-539C-3A13-F38624748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27432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Picture 2" descr="http://www.clker.com/cliparts/N/3/t/T/s/I/cell-membrane-no-labels-hi.png">
            <a:extLst>
              <a:ext uri="{FF2B5EF4-FFF2-40B4-BE49-F238E27FC236}">
                <a16:creationId xmlns:a16="http://schemas.microsoft.com/office/drawing/2014/main" id="{F036D5E9-F9C1-634B-6737-0131CE5BF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27432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423FA1EA-D0E1-A36C-C4D0-A63896CBB750}"/>
              </a:ext>
            </a:extLst>
          </p:cNvPr>
          <p:cNvSpPr/>
          <p:nvPr/>
        </p:nvSpPr>
        <p:spPr>
          <a:xfrm>
            <a:off x="6248400" y="3886200"/>
            <a:ext cx="1509713" cy="498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γ</a:t>
            </a:r>
            <a:r>
              <a: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glutamil</a:t>
            </a:r>
            <a:endParaRPr lang="sr-Latn-R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marL="0" lvl="1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sr-Latn-R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ciklotransferaza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191B8FA-F7B1-D3AB-3C59-2558FC369EAE}"/>
              </a:ext>
            </a:extLst>
          </p:cNvPr>
          <p:cNvSpPr/>
          <p:nvPr/>
        </p:nvSpPr>
        <p:spPr>
          <a:xfrm>
            <a:off x="3962400" y="5334000"/>
            <a:ext cx="1509713" cy="498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sr-Latn-R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5-okso-</a:t>
            </a:r>
          </a:p>
          <a:p>
            <a:pPr marL="0" lvl="1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sr-Latn-R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prolinaza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3CFF27A-ED53-60DA-07D6-EFFC1152FAB8}"/>
              </a:ext>
            </a:extLst>
          </p:cNvPr>
          <p:cNvSpPr/>
          <p:nvPr/>
        </p:nvSpPr>
        <p:spPr>
          <a:xfrm>
            <a:off x="1066800" y="5867400"/>
            <a:ext cx="2576513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γ</a:t>
            </a:r>
            <a:r>
              <a: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glutamil</a:t>
            </a:r>
            <a:r>
              <a:rPr lang="sr-Latn-R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cistein sintetaza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9395229-E251-E611-B2CC-2E9BD8AB515C}"/>
              </a:ext>
            </a:extLst>
          </p:cNvPr>
          <p:cNvSpPr/>
          <p:nvPr/>
        </p:nvSpPr>
        <p:spPr>
          <a:xfrm>
            <a:off x="1447800" y="3886200"/>
            <a:ext cx="1143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sr-Latn-R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glutation sintetaza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1D36DE9-CAD9-1F03-F3A6-7416502D1497}"/>
              </a:ext>
            </a:extLst>
          </p:cNvPr>
          <p:cNvSpPr/>
          <p:nvPr/>
        </p:nvSpPr>
        <p:spPr>
          <a:xfrm>
            <a:off x="4419600" y="4191000"/>
            <a:ext cx="11430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sr-Latn-R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peptidaza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grpSp>
        <p:nvGrpSpPr>
          <p:cNvPr id="15393" name="Group 41">
            <a:extLst>
              <a:ext uri="{FF2B5EF4-FFF2-40B4-BE49-F238E27FC236}">
                <a16:creationId xmlns:a16="http://schemas.microsoft.com/office/drawing/2014/main" id="{19F9A2EA-94B9-388C-721A-74E6E3417F6A}"/>
              </a:ext>
            </a:extLst>
          </p:cNvPr>
          <p:cNvGrpSpPr>
            <a:grpSpLocks/>
          </p:cNvGrpSpPr>
          <p:nvPr/>
        </p:nvGrpSpPr>
        <p:grpSpPr bwMode="auto">
          <a:xfrm>
            <a:off x="4549775" y="0"/>
            <a:ext cx="4594225" cy="1219200"/>
            <a:chOff x="4267200" y="5638800"/>
            <a:chExt cx="4594528" cy="12192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263F18F-835D-AEF8-ED63-F96FE39DC7FF}"/>
                </a:ext>
              </a:extLst>
            </p:cNvPr>
            <p:cNvSpPr/>
            <p:nvPr/>
          </p:nvSpPr>
          <p:spPr>
            <a:xfrm>
              <a:off x="4267200" y="5867400"/>
              <a:ext cx="4594528" cy="3794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algn="ctr" fontAlgn="auto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sr-Latn-RS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HOOC-CH-CH</a:t>
              </a:r>
              <a:r>
                <a:rPr lang="sr-Latn-RS" sz="14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2</a:t>
              </a:r>
              <a:r>
                <a:rPr lang="sr-Latn-RS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-CH</a:t>
              </a:r>
              <a:r>
                <a:rPr lang="sr-Latn-RS" sz="14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2</a:t>
              </a:r>
              <a:r>
                <a:rPr lang="sr-Latn-RS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-C</a:t>
              </a:r>
              <a:r>
                <a:rPr lang="sr-Latn-R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-</a:t>
              </a:r>
              <a:r>
                <a:rPr lang="sr-Latn-RS" sz="1400" b="1" dirty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NH-CH-C</a:t>
              </a:r>
              <a:r>
                <a:rPr lang="sr-Latn-R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-</a:t>
              </a:r>
              <a:r>
                <a:rPr lang="sr-Latn-RS" sz="1400" b="1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NH-CH</a:t>
              </a:r>
              <a:r>
                <a:rPr lang="sr-Latn-RS" sz="1400" b="1" baseline="-25000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2</a:t>
              </a:r>
              <a:r>
                <a:rPr lang="sr-Latn-RS" sz="1400" b="1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-COOH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62ADBB7-D13B-BABD-C02E-F4B9F0E4E8DA}"/>
                </a:ext>
              </a:extLst>
            </p:cNvPr>
            <p:cNvSpPr/>
            <p:nvPr/>
          </p:nvSpPr>
          <p:spPr>
            <a:xfrm>
              <a:off x="4953045" y="5638800"/>
              <a:ext cx="541374" cy="307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r-Latn-RS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NH</a:t>
              </a:r>
              <a:r>
                <a:rPr lang="sr-Latn-RS" sz="14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2</a:t>
              </a:r>
              <a:endParaRPr lang="en-US" sz="1400" dirty="0">
                <a:latin typeface="Arial" charset="0"/>
                <a:cs typeface="Arial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B4E45BA-DD30-BE4D-211F-40C92CFDA556}"/>
                </a:ext>
              </a:extLst>
            </p:cNvPr>
            <p:cNvSpPr/>
            <p:nvPr/>
          </p:nvSpPr>
          <p:spPr>
            <a:xfrm>
              <a:off x="6172326" y="6248400"/>
              <a:ext cx="327047" cy="307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r-Latn-RS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O</a:t>
              </a:r>
              <a:endParaRPr lang="en-US" sz="1400" dirty="0">
                <a:latin typeface="Arial" charset="0"/>
                <a:cs typeface="Arial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E74CF7B-F87A-C721-85B4-9B87E26ECEC2}"/>
                </a:ext>
              </a:extLst>
            </p:cNvPr>
            <p:cNvSpPr/>
            <p:nvPr/>
          </p:nvSpPr>
          <p:spPr>
            <a:xfrm>
              <a:off x="6781966" y="6248400"/>
              <a:ext cx="506446" cy="307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r-Latn-RS" sz="1400" b="1" dirty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CH</a:t>
              </a:r>
              <a:r>
                <a:rPr lang="sr-Latn-RS" sz="1400" b="1" baseline="-25000" dirty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2</a:t>
              </a:r>
              <a:endParaRPr lang="en-US" sz="1400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F26CF52-79BB-30E1-CED3-425C42BDF7AB}"/>
                </a:ext>
              </a:extLst>
            </p:cNvPr>
            <p:cNvSpPr/>
            <p:nvPr/>
          </p:nvSpPr>
          <p:spPr>
            <a:xfrm>
              <a:off x="6781966" y="6550025"/>
              <a:ext cx="447705" cy="307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r-Latn-RS" sz="1400" b="1" dirty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SH</a:t>
              </a:r>
              <a:endParaRPr lang="en-US" sz="1400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23F3E7F-271C-6EC5-126A-2EFF106E87B0}"/>
                </a:ext>
              </a:extLst>
            </p:cNvPr>
            <p:cNvSpPr/>
            <p:nvPr/>
          </p:nvSpPr>
          <p:spPr>
            <a:xfrm>
              <a:off x="7086786" y="5638800"/>
              <a:ext cx="327047" cy="307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r-Latn-RS" sz="1400" b="1" dirty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O</a:t>
              </a:r>
              <a:endParaRPr lang="en-US" sz="1400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234AE1C-DB2D-26D0-F7F7-1254366B1344}"/>
                </a:ext>
              </a:extLst>
            </p:cNvPr>
            <p:cNvSpPr/>
            <p:nvPr/>
          </p:nvSpPr>
          <p:spPr>
            <a:xfrm rot="16200000">
              <a:off x="7068540" y="5760234"/>
              <a:ext cx="344487" cy="30799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r-Latn-RS" sz="1400" b="1" dirty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=</a:t>
              </a:r>
              <a:endParaRPr lang="en-US" sz="1400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B329A8D-F78A-238C-1D9F-610730B3FF25}"/>
                </a:ext>
              </a:extLst>
            </p:cNvPr>
            <p:cNvSpPr/>
            <p:nvPr/>
          </p:nvSpPr>
          <p:spPr>
            <a:xfrm rot="16200000">
              <a:off x="6154080" y="6038046"/>
              <a:ext cx="344488" cy="30799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r-Latn-RS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=</a:t>
              </a:r>
              <a:endParaRPr lang="en-US" sz="1400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6B44796-D5B3-796E-E5A8-DC77547EAD89}"/>
                </a:ext>
              </a:extLst>
            </p:cNvPr>
            <p:cNvCxnSpPr/>
            <p:nvPr/>
          </p:nvCxnSpPr>
          <p:spPr>
            <a:xfrm rot="5400000">
              <a:off x="5068149" y="5904706"/>
              <a:ext cx="76200" cy="1588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Arc 52">
            <a:extLst>
              <a:ext uri="{FF2B5EF4-FFF2-40B4-BE49-F238E27FC236}">
                <a16:creationId xmlns:a16="http://schemas.microsoft.com/office/drawing/2014/main" id="{A9AA97A1-EB92-D037-F013-DCB34E2B66F1}"/>
              </a:ext>
            </a:extLst>
          </p:cNvPr>
          <p:cNvSpPr/>
          <p:nvPr/>
        </p:nvSpPr>
        <p:spPr>
          <a:xfrm>
            <a:off x="2590800" y="2743200"/>
            <a:ext cx="3657600" cy="3276600"/>
          </a:xfrm>
          <a:prstGeom prst="arc">
            <a:avLst>
              <a:gd name="adj1" fmla="val 17150630"/>
              <a:gd name="adj2" fmla="val 1937515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233C8D6E-2D8C-C5DD-4224-1E5476765F55}"/>
              </a:ext>
            </a:extLst>
          </p:cNvPr>
          <p:cNvSpPr/>
          <p:nvPr/>
        </p:nvSpPr>
        <p:spPr>
          <a:xfrm>
            <a:off x="5410200" y="5638800"/>
            <a:ext cx="609600" cy="609600"/>
          </a:xfrm>
          <a:prstGeom prst="arc">
            <a:avLst>
              <a:gd name="adj1" fmla="val 6871940"/>
              <a:gd name="adj2" fmla="val 19201700"/>
            </a:avLst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4003C1A3-F191-3EC9-DD94-93A277C9ADD6}"/>
              </a:ext>
            </a:extLst>
          </p:cNvPr>
          <p:cNvSpPr/>
          <p:nvPr/>
        </p:nvSpPr>
        <p:spPr>
          <a:xfrm>
            <a:off x="2590800" y="2743200"/>
            <a:ext cx="3657600" cy="3276600"/>
          </a:xfrm>
          <a:prstGeom prst="arc">
            <a:avLst>
              <a:gd name="adj1" fmla="val 2120271"/>
              <a:gd name="adj2" fmla="val 4520414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18D04F0E-CC08-B619-F31E-A893CA278B9F}"/>
              </a:ext>
            </a:extLst>
          </p:cNvPr>
          <p:cNvSpPr/>
          <p:nvPr/>
        </p:nvSpPr>
        <p:spPr>
          <a:xfrm>
            <a:off x="2590800" y="2743200"/>
            <a:ext cx="3657600" cy="3276600"/>
          </a:xfrm>
          <a:prstGeom prst="arc">
            <a:avLst>
              <a:gd name="adj1" fmla="val 6179255"/>
              <a:gd name="adj2" fmla="val 9271502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688FAE3A-F8CF-5677-623B-A781E8342C88}"/>
              </a:ext>
            </a:extLst>
          </p:cNvPr>
          <p:cNvSpPr/>
          <p:nvPr/>
        </p:nvSpPr>
        <p:spPr>
          <a:xfrm>
            <a:off x="2590800" y="2743200"/>
            <a:ext cx="3657600" cy="3276600"/>
          </a:xfrm>
          <a:prstGeom prst="arc">
            <a:avLst>
              <a:gd name="adj1" fmla="val 10422078"/>
              <a:gd name="adj2" fmla="val 12367994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Arc 57">
            <a:extLst>
              <a:ext uri="{FF2B5EF4-FFF2-40B4-BE49-F238E27FC236}">
                <a16:creationId xmlns:a16="http://schemas.microsoft.com/office/drawing/2014/main" id="{842F59BA-955F-3801-7701-EC08985786CB}"/>
              </a:ext>
            </a:extLst>
          </p:cNvPr>
          <p:cNvSpPr/>
          <p:nvPr/>
        </p:nvSpPr>
        <p:spPr>
          <a:xfrm>
            <a:off x="2590800" y="2743200"/>
            <a:ext cx="3657600" cy="3276600"/>
          </a:xfrm>
          <a:prstGeom prst="arc">
            <a:avLst>
              <a:gd name="adj1" fmla="val 13842752"/>
              <a:gd name="adj2" fmla="val 15348949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Arc 58">
            <a:extLst>
              <a:ext uri="{FF2B5EF4-FFF2-40B4-BE49-F238E27FC236}">
                <a16:creationId xmlns:a16="http://schemas.microsoft.com/office/drawing/2014/main" id="{933EF879-0EE3-17AB-46AC-DA8C8DA556F3}"/>
              </a:ext>
            </a:extLst>
          </p:cNvPr>
          <p:cNvSpPr/>
          <p:nvPr/>
        </p:nvSpPr>
        <p:spPr>
          <a:xfrm>
            <a:off x="2590800" y="2743200"/>
            <a:ext cx="3657600" cy="3276600"/>
          </a:xfrm>
          <a:prstGeom prst="arc">
            <a:avLst>
              <a:gd name="adj1" fmla="val 20251820"/>
              <a:gd name="adj2" fmla="val 1483967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id="{0FC20FE4-83B7-4D45-C322-1015F8B4CA30}"/>
              </a:ext>
            </a:extLst>
          </p:cNvPr>
          <p:cNvSpPr/>
          <p:nvPr/>
        </p:nvSpPr>
        <p:spPr>
          <a:xfrm>
            <a:off x="6248400" y="4114800"/>
            <a:ext cx="609600" cy="609600"/>
          </a:xfrm>
          <a:prstGeom prst="arc">
            <a:avLst>
              <a:gd name="adj1" fmla="val 5979379"/>
              <a:gd name="adj2" fmla="val 12083319"/>
            </a:avLst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9E30BE1D-2A8B-BA19-C3E2-08907A94C2B0}"/>
              </a:ext>
            </a:extLst>
          </p:cNvPr>
          <p:cNvSpPr/>
          <p:nvPr/>
        </p:nvSpPr>
        <p:spPr>
          <a:xfrm>
            <a:off x="2895600" y="5638800"/>
            <a:ext cx="609600" cy="609600"/>
          </a:xfrm>
          <a:prstGeom prst="arc">
            <a:avLst>
              <a:gd name="adj1" fmla="val 13079107"/>
              <a:gd name="adj2" fmla="val 2079675"/>
            </a:avLst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13F7FB9E-FAB3-8A89-8A26-7078BE7A694F}"/>
              </a:ext>
            </a:extLst>
          </p:cNvPr>
          <p:cNvSpPr/>
          <p:nvPr/>
        </p:nvSpPr>
        <p:spPr>
          <a:xfrm>
            <a:off x="1981200" y="3810000"/>
            <a:ext cx="609600" cy="609600"/>
          </a:xfrm>
          <a:prstGeom prst="arc">
            <a:avLst>
              <a:gd name="adj1" fmla="val 16033744"/>
              <a:gd name="adj2" fmla="val 4452935"/>
            </a:avLst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Arc 62">
            <a:extLst>
              <a:ext uri="{FF2B5EF4-FFF2-40B4-BE49-F238E27FC236}">
                <a16:creationId xmlns:a16="http://schemas.microsoft.com/office/drawing/2014/main" id="{1136E649-6315-6DE1-AE88-4C575CFD5F57}"/>
              </a:ext>
            </a:extLst>
          </p:cNvPr>
          <p:cNvSpPr/>
          <p:nvPr/>
        </p:nvSpPr>
        <p:spPr>
          <a:xfrm>
            <a:off x="1066800" y="1371600"/>
            <a:ext cx="3657600" cy="4267200"/>
          </a:xfrm>
          <a:prstGeom prst="arc">
            <a:avLst>
              <a:gd name="adj1" fmla="val 20251820"/>
              <a:gd name="adj2" fmla="val 1831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993CCBBF-7102-2871-79C0-4688C233E95F}"/>
              </a:ext>
            </a:extLst>
          </p:cNvPr>
          <p:cNvSpPr/>
          <p:nvPr/>
        </p:nvSpPr>
        <p:spPr>
          <a:xfrm>
            <a:off x="1066800" y="1371600"/>
            <a:ext cx="3657600" cy="4267200"/>
          </a:xfrm>
          <a:prstGeom prst="arc">
            <a:avLst>
              <a:gd name="adj1" fmla="val 589580"/>
              <a:gd name="adj2" fmla="val 2685429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Arc 64">
            <a:extLst>
              <a:ext uri="{FF2B5EF4-FFF2-40B4-BE49-F238E27FC236}">
                <a16:creationId xmlns:a16="http://schemas.microsoft.com/office/drawing/2014/main" id="{1D029453-8531-FFA0-9D6D-0F323212AA53}"/>
              </a:ext>
            </a:extLst>
          </p:cNvPr>
          <p:cNvSpPr/>
          <p:nvPr/>
        </p:nvSpPr>
        <p:spPr>
          <a:xfrm>
            <a:off x="1905000" y="2667000"/>
            <a:ext cx="2667000" cy="2971800"/>
          </a:xfrm>
          <a:prstGeom prst="arc">
            <a:avLst>
              <a:gd name="adj1" fmla="val 2843096"/>
              <a:gd name="adj2" fmla="val 5366868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3D5EDECF-BFF1-BBBA-FDF9-021F2EBC4776}"/>
              </a:ext>
            </a:extLst>
          </p:cNvPr>
          <p:cNvSpPr/>
          <p:nvPr/>
        </p:nvSpPr>
        <p:spPr>
          <a:xfrm>
            <a:off x="2667000" y="3048000"/>
            <a:ext cx="2057400" cy="1524000"/>
          </a:xfrm>
          <a:prstGeom prst="arc">
            <a:avLst>
              <a:gd name="adj1" fmla="val 589580"/>
              <a:gd name="adj2" fmla="val 3366358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Arc 66">
            <a:extLst>
              <a:ext uri="{FF2B5EF4-FFF2-40B4-BE49-F238E27FC236}">
                <a16:creationId xmlns:a16="http://schemas.microsoft.com/office/drawing/2014/main" id="{C2A9E9EC-D3E6-3B85-7C53-287AD478D22C}"/>
              </a:ext>
            </a:extLst>
          </p:cNvPr>
          <p:cNvSpPr/>
          <p:nvPr/>
        </p:nvSpPr>
        <p:spPr>
          <a:xfrm>
            <a:off x="2743200" y="3048000"/>
            <a:ext cx="1981200" cy="1524000"/>
          </a:xfrm>
          <a:prstGeom prst="arc">
            <a:avLst>
              <a:gd name="adj1" fmla="val 6257913"/>
              <a:gd name="adj2" fmla="val 10986585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E3F8002-BD9B-7B7E-E743-8B66BE6B1811}"/>
              </a:ext>
            </a:extLst>
          </p:cNvPr>
          <p:cNvCxnSpPr/>
          <p:nvPr/>
        </p:nvCxnSpPr>
        <p:spPr>
          <a:xfrm rot="5400000">
            <a:off x="4268787" y="1827213"/>
            <a:ext cx="303213" cy="1588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4">
            <a:extLst>
              <a:ext uri="{FF2B5EF4-FFF2-40B4-BE49-F238E27FC236}">
                <a16:creationId xmlns:a16="http://schemas.microsoft.com/office/drawing/2014/main" id="{CAC35AAC-C849-D5A8-2A33-9820B39DF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5486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3" descr="http://www.saveyourliver.org/images/iPad-icon2yalin.png">
            <a:extLst>
              <a:ext uri="{FF2B5EF4-FFF2-40B4-BE49-F238E27FC236}">
                <a16:creationId xmlns:a16="http://schemas.microsoft.com/office/drawing/2014/main" id="{D872BE53-F971-56DD-DF6E-34987A7E9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9966620">
            <a:off x="-242005" y="3479841"/>
            <a:ext cx="3748888" cy="2181730"/>
          </a:xfrm>
          <a:prstGeom prst="rect">
            <a:avLst/>
          </a:prstGeom>
          <a:noFill/>
        </p:spPr>
      </p:pic>
      <p:sp>
        <p:nvSpPr>
          <p:cNvPr id="2" name="Rectangle 23">
            <a:extLst>
              <a:ext uri="{FF2B5EF4-FFF2-40B4-BE49-F238E27FC236}">
                <a16:creationId xmlns:a16="http://schemas.microsoft.com/office/drawing/2014/main" id="{AAB862D3-2BC9-D047-75B6-7A80AE7AE5BA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152400"/>
            <a:ext cx="33528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Nivo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sinteze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proteina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6388" name="Picture 2" descr="http://www.williamlaird.com/images/medical-muscle.png">
            <a:extLst>
              <a:ext uri="{FF2B5EF4-FFF2-40B4-BE49-F238E27FC236}">
                <a16:creationId xmlns:a16="http://schemas.microsoft.com/office/drawing/2014/main" id="{461CC3F9-F944-5E16-ECAA-3EF97F3A1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971800"/>
            <a:ext cx="220980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vivendodaluz.com/graphics/colon_therapy/intestine.gif">
            <a:extLst>
              <a:ext uri="{FF2B5EF4-FFF2-40B4-BE49-F238E27FC236}">
                <a16:creationId xmlns:a16="http://schemas.microsoft.com/office/drawing/2014/main" id="{435C1D2D-6542-C15F-0924-83317A201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00400" y="3276600"/>
            <a:ext cx="2209800" cy="285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0" name="TextBox 59">
            <a:extLst>
              <a:ext uri="{FF2B5EF4-FFF2-40B4-BE49-F238E27FC236}">
                <a16:creationId xmlns:a16="http://schemas.microsoft.com/office/drawing/2014/main" id="{35AF9946-9090-02F3-0497-8CFFB5497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362200"/>
            <a:ext cx="655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45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%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TextBox 59">
            <a:extLst>
              <a:ext uri="{FF2B5EF4-FFF2-40B4-BE49-F238E27FC236}">
                <a16:creationId xmlns:a16="http://schemas.microsoft.com/office/drawing/2014/main" id="{9D093E14-9A5E-9E8A-3AD0-328B31E52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438400"/>
            <a:ext cx="655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23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%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2" name="TextBox 59">
            <a:extLst>
              <a:ext uri="{FF2B5EF4-FFF2-40B4-BE49-F238E27FC236}">
                <a16:creationId xmlns:a16="http://schemas.microsoft.com/office/drawing/2014/main" id="{7532455F-96DE-3BE6-0A4E-2F2A1016E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447800"/>
            <a:ext cx="514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5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%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D2AE287-D2E0-1521-8C94-EB5E05B1CDCF}"/>
              </a:ext>
            </a:extLst>
          </p:cNvPr>
          <p:cNvGraphicFramePr/>
          <p:nvPr/>
        </p:nvGraphicFramePr>
        <p:xfrm>
          <a:off x="2286000" y="685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59">
            <a:extLst>
              <a:ext uri="{FF2B5EF4-FFF2-40B4-BE49-F238E27FC236}">
                <a16:creationId xmlns:a16="http://schemas.microsoft.com/office/drawing/2014/main" id="{8A31F44B-4CE4-7ADD-069C-26F54AD7C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066800"/>
            <a:ext cx="73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200g</a:t>
            </a:r>
          </a:p>
        </p:txBody>
      </p:sp>
      <p:sp>
        <p:nvSpPr>
          <p:cNvPr id="15" name="TextBox 59">
            <a:extLst>
              <a:ext uri="{FF2B5EF4-FFF2-40B4-BE49-F238E27FC236}">
                <a16:creationId xmlns:a16="http://schemas.microsoft.com/office/drawing/2014/main" id="{8325A2B9-C491-775E-813A-5B919C17F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362200"/>
            <a:ext cx="692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100g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A79908D6-37A0-B567-01D3-35A72C4E1C8D}"/>
              </a:ext>
            </a:extLst>
          </p:cNvPr>
          <p:cNvGraphicFramePr/>
          <p:nvPr/>
        </p:nvGraphicFramePr>
        <p:xfrm>
          <a:off x="0" y="3581400"/>
          <a:ext cx="28956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A0A8E3CE-870D-7B91-498B-3AE1D8B739DA}"/>
              </a:ext>
            </a:extLst>
          </p:cNvPr>
          <p:cNvGraphicFramePr/>
          <p:nvPr/>
        </p:nvGraphicFramePr>
        <p:xfrm>
          <a:off x="2895600" y="3657600"/>
          <a:ext cx="28194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B56A7829-C6E6-7F87-0053-595C2BF61613}"/>
              </a:ext>
            </a:extLst>
          </p:cNvPr>
          <p:cNvGraphicFramePr/>
          <p:nvPr/>
        </p:nvGraphicFramePr>
        <p:xfrm>
          <a:off x="5943600" y="3505200"/>
          <a:ext cx="32004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TextBox 59">
            <a:extLst>
              <a:ext uri="{FF2B5EF4-FFF2-40B4-BE49-F238E27FC236}">
                <a16:creationId xmlns:a16="http://schemas.microsoft.com/office/drawing/2014/main" id="{013AB4C0-F6CA-BAA7-0CFF-734376422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724400"/>
            <a:ext cx="514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5%</a:t>
            </a:r>
          </a:p>
        </p:txBody>
      </p:sp>
      <p:sp>
        <p:nvSpPr>
          <p:cNvPr id="21" name="TextBox 59">
            <a:extLst>
              <a:ext uri="{FF2B5EF4-FFF2-40B4-BE49-F238E27FC236}">
                <a16:creationId xmlns:a16="http://schemas.microsoft.com/office/drawing/2014/main" id="{2A8D7143-078E-DB69-CFE6-7D9C80731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419600"/>
            <a:ext cx="655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45%</a:t>
            </a:r>
          </a:p>
        </p:txBody>
      </p:sp>
      <p:sp>
        <p:nvSpPr>
          <p:cNvPr id="22" name="TextBox 59">
            <a:extLst>
              <a:ext uri="{FF2B5EF4-FFF2-40B4-BE49-F238E27FC236}">
                <a16:creationId xmlns:a16="http://schemas.microsoft.com/office/drawing/2014/main" id="{1E86878A-EA33-33EB-5C53-1D122D6A5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495800"/>
            <a:ext cx="655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23%</a:t>
            </a: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774D4F9F-B85B-65E0-A5F8-6CC314B8A547}"/>
              </a:ext>
            </a:extLst>
          </p:cNvPr>
          <p:cNvSpPr txBox="1">
            <a:spLocks noChangeArrowheads="1"/>
          </p:cNvSpPr>
          <p:nvPr/>
        </p:nvSpPr>
        <p:spPr>
          <a:xfrm>
            <a:off x="2438400" y="6248400"/>
            <a:ext cx="4114800" cy="6096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Procenat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od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ukupne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koli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č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ine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proteina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koji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se 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tokom dana sintetiše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→ 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Times New Roman"/>
              </a:rPr>
              <a:t>turnover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EC4F8A9-D44D-4EB5-2E05-6F264EF6A088}"/>
              </a:ext>
            </a:extLst>
          </p:cNvPr>
          <p:cNvSpPr txBox="1">
            <a:spLocks noChangeArrowheads="1"/>
          </p:cNvSpPr>
          <p:nvPr/>
        </p:nvSpPr>
        <p:spPr>
          <a:xfrm>
            <a:off x="5791200" y="152400"/>
            <a:ext cx="3200400" cy="13716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Od 300g proteina koji se sintetišu u urganizmu, 1/3 je od ‘novih’ aminokiselina, a 2/3 od aminokiselina </a:t>
            </a:r>
            <a:r>
              <a:rPr lang="sr-Latn-R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‘isluženih’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proteina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blacksgoingvegan.com/wp-content/uploads/2014/01/whole-grain-bread.png">
            <a:extLst>
              <a:ext uri="{FF2B5EF4-FFF2-40B4-BE49-F238E27FC236}">
                <a16:creationId xmlns:a16="http://schemas.microsoft.com/office/drawing/2014/main" id="{A806CD20-23BE-8C92-A111-A7DA14E69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"/>
            <a:ext cx="20256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http://pizzahouse24.pl/images/ingradients/8f504.png">
            <a:extLst>
              <a:ext uri="{FF2B5EF4-FFF2-40B4-BE49-F238E27FC236}">
                <a16:creationId xmlns:a16="http://schemas.microsoft.com/office/drawing/2014/main" id="{EE033C03-384E-AA31-8327-3F34EC7A6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2381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http://www.lamsseafood.com/wp-content/uploads/NY-steak.png">
            <a:extLst>
              <a:ext uri="{FF2B5EF4-FFF2-40B4-BE49-F238E27FC236}">
                <a16:creationId xmlns:a16="http://schemas.microsoft.com/office/drawing/2014/main" id="{015722C5-460C-AB95-B622-1EEFB7103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22098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http://orig08.deviantart.net/c77f/f/2014/065/e/5/png_wheelbarrow_fat_carrier_by_mccormickld-d795ltr.png">
            <a:extLst>
              <a:ext uri="{FF2B5EF4-FFF2-40B4-BE49-F238E27FC236}">
                <a16:creationId xmlns:a16="http://schemas.microsoft.com/office/drawing/2014/main" id="{83B90EA8-C5CF-8F98-CCE8-E10255875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21138"/>
            <a:ext cx="1905000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0" descr="http://preview.turbosquid.com/Preview/2014/08/15__08_35_18/obeseWoman_020.pnga431e2a1-0c97-466c-ba8d-b9d4fd8d894bOriginal.jpg">
            <a:extLst>
              <a:ext uri="{FF2B5EF4-FFF2-40B4-BE49-F238E27FC236}">
                <a16:creationId xmlns:a16="http://schemas.microsoft.com/office/drawing/2014/main" id="{05C8BF1E-F508-1DC0-B0B7-01D0054AE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3413"/>
            <a:ext cx="2414588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19DC61-7364-FE32-48FC-98620EA8A4B0}"/>
              </a:ext>
            </a:extLst>
          </p:cNvPr>
          <p:cNvCxnSpPr/>
          <p:nvPr/>
        </p:nvCxnSpPr>
        <p:spPr>
          <a:xfrm rot="5400000">
            <a:off x="76201" y="2895600"/>
            <a:ext cx="2438400" cy="3175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690CFA-6AAA-62A4-5B71-D9B72906C3E4}"/>
              </a:ext>
            </a:extLst>
          </p:cNvPr>
          <p:cNvCxnSpPr/>
          <p:nvPr/>
        </p:nvCxnSpPr>
        <p:spPr>
          <a:xfrm rot="5400000">
            <a:off x="4344194" y="1904206"/>
            <a:ext cx="762000" cy="1588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9BA7A7-BDEB-1AEC-7850-4388079FABA3}"/>
              </a:ext>
            </a:extLst>
          </p:cNvPr>
          <p:cNvCxnSpPr/>
          <p:nvPr/>
        </p:nvCxnSpPr>
        <p:spPr>
          <a:xfrm rot="5400000">
            <a:off x="4344194" y="3733006"/>
            <a:ext cx="762000" cy="1588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0" name="Picture 4" descr="http://www.somersault1824.com/wp-content/uploads/2014/03/a102e_liver.png">
            <a:extLst>
              <a:ext uri="{FF2B5EF4-FFF2-40B4-BE49-F238E27FC236}">
                <a16:creationId xmlns:a16="http://schemas.microsoft.com/office/drawing/2014/main" id="{4067383A-635E-F692-95AF-0EFB4A450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526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E79018E-AE52-4696-EEF5-62E9576BF4AC}"/>
              </a:ext>
            </a:extLst>
          </p:cNvPr>
          <p:cNvSpPr/>
          <p:nvPr/>
        </p:nvSpPr>
        <p:spPr>
          <a:xfrm>
            <a:off x="4114800" y="2590800"/>
            <a:ext cx="10493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glikogen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2977F1-0AFE-A4BC-5AE5-53B8A39ADA81}"/>
              </a:ext>
            </a:extLst>
          </p:cNvPr>
          <p:cNvCxnSpPr/>
          <p:nvPr/>
        </p:nvCxnSpPr>
        <p:spPr>
          <a:xfrm rot="5400000">
            <a:off x="6211094" y="3694906"/>
            <a:ext cx="4038600" cy="1588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0482A96-3FA5-C12E-B0A2-A2362C686E78}"/>
              </a:ext>
            </a:extLst>
          </p:cNvPr>
          <p:cNvSpPr/>
          <p:nvPr/>
        </p:nvSpPr>
        <p:spPr>
          <a:xfrm>
            <a:off x="7391400" y="5867400"/>
            <a:ext cx="152876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NEMA!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FB017DA-F3DE-3050-B819-BEBA11ADFB0C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0" y="914400"/>
            <a:ext cx="7008813" cy="3019425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Nema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deponovanja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aminokiselina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!!!</a:t>
            </a:r>
          </a:p>
          <a:p>
            <a:pPr marL="742950" lvl="1" indent="-28575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sinteza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funkcionalnih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proteina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marL="742950" lvl="1" indent="-28575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transaminacija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i dezaminacija AK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– </a:t>
            </a: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j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etra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marL="742950" lvl="1" indent="-28575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sinteza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uree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jetra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marL="742950" lvl="1" indent="-28575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Sinteza neproteinskih azotnih jedinjenja (biogeni amini, porfirini, kreatin, purini, pirimidini)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marL="742950" lvl="1" indent="-28575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aro-AL-old-man.png">
            <a:extLst>
              <a:ext uri="{FF2B5EF4-FFF2-40B4-BE49-F238E27FC236}">
                <a16:creationId xmlns:a16="http://schemas.microsoft.com/office/drawing/2014/main" id="{731E1C0C-2878-0722-CBCF-F94B4CF56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1831975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http://www.arl.com.au/wp-content/uploads/2012/08/strong-boy1.png">
            <a:extLst>
              <a:ext uri="{FF2B5EF4-FFF2-40B4-BE49-F238E27FC236}">
                <a16:creationId xmlns:a16="http://schemas.microsoft.com/office/drawing/2014/main" id="{B918ECC8-7EF7-E1A0-0B90-48DF53304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3800"/>
            <a:ext cx="69913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Ubiquitin_cartoon-2-.png">
            <a:extLst>
              <a:ext uri="{FF2B5EF4-FFF2-40B4-BE49-F238E27FC236}">
                <a16:creationId xmlns:a16="http://schemas.microsoft.com/office/drawing/2014/main" id="{9A0B17E5-BBDC-1E22-C938-5E89F1ACB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55638"/>
            <a:ext cx="47148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2585C8-8EB7-09D3-0AFF-EE4390C0BEB1}"/>
              </a:ext>
            </a:extLst>
          </p:cNvPr>
          <p:cNvSpPr/>
          <p:nvPr/>
        </p:nvSpPr>
        <p:spPr>
          <a:xfrm>
            <a:off x="304800" y="4724400"/>
            <a:ext cx="83058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Ve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z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ivanje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ubikvitina izopeptidnom vezom za lizin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(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serin, treonin...) supstrata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(protein) ili peptidnom vezom za N terminalni kraj supstrata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17458E-E0A1-6F0D-E8DA-00DB3154BB01}"/>
              </a:ext>
            </a:extLst>
          </p:cNvPr>
          <p:cNvSpPr/>
          <p:nvPr/>
        </p:nvSpPr>
        <p:spPr>
          <a:xfrm>
            <a:off x="152400" y="131763"/>
            <a:ext cx="22653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UBIKVITIN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5FE582-33EF-8C53-0B53-A262F26603F2}"/>
              </a:ext>
            </a:extLst>
          </p:cNvPr>
          <p:cNvSpPr/>
          <p:nvPr/>
        </p:nvSpPr>
        <p:spPr>
          <a:xfrm>
            <a:off x="152400" y="152400"/>
            <a:ext cx="187166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E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Proteini</a:t>
            </a:r>
            <a:endParaRPr lang="en-US" sz="3600" dirty="0">
              <a:latin typeface="Arial" charset="0"/>
              <a:cs typeface="Arial" charset="0"/>
            </a:endParaRPr>
          </a:p>
        </p:txBody>
      </p:sp>
      <p:sp>
        <p:nvSpPr>
          <p:cNvPr id="3" name="TextBox 59">
            <a:extLst>
              <a:ext uri="{FF2B5EF4-FFF2-40B4-BE49-F238E27FC236}">
                <a16:creationId xmlns:a16="http://schemas.microsoft.com/office/drawing/2014/main" id="{D3DE70C5-4609-EA74-1FC6-D649E295B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2678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Gradivni elementi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TextBox 59">
            <a:extLst>
              <a:ext uri="{FF2B5EF4-FFF2-40B4-BE49-F238E27FC236}">
                <a16:creationId xmlns:a16="http://schemas.microsoft.com/office/drawing/2014/main" id="{B0C27617-E7CE-0627-7472-D1E1074BE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1116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Enzimi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TextBox 59">
            <a:extLst>
              <a:ext uri="{FF2B5EF4-FFF2-40B4-BE49-F238E27FC236}">
                <a16:creationId xmlns:a16="http://schemas.microsoft.com/office/drawing/2014/main" id="{517CEED3-780E-0792-36CF-85B817B07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05000"/>
            <a:ext cx="203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Transporteri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TextBox 59">
            <a:extLst>
              <a:ext uri="{FF2B5EF4-FFF2-40B4-BE49-F238E27FC236}">
                <a16:creationId xmlns:a16="http://schemas.microsoft.com/office/drawing/2014/main" id="{D1A104EE-277B-ED1D-7444-32D18BDDF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438400"/>
            <a:ext cx="1379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Hormoni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TextBox 59">
            <a:extLst>
              <a:ext uri="{FF2B5EF4-FFF2-40B4-BE49-F238E27FC236}">
                <a16:creationId xmlns:a16="http://schemas.microsoft.com/office/drawing/2014/main" id="{89747CAC-7F95-DBA0-43AC-DD475E9C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971800"/>
            <a:ext cx="2255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Izvor energije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" name="TextBox 59">
            <a:extLst>
              <a:ext uri="{FF2B5EF4-FFF2-40B4-BE49-F238E27FC236}">
                <a16:creationId xmlns:a16="http://schemas.microsoft.com/office/drawing/2014/main" id="{7D614906-4F63-4841-693B-5D9B3A7BA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657600"/>
            <a:ext cx="2190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Karnivori 50%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" name="TextBox 59">
            <a:extLst>
              <a:ext uri="{FF2B5EF4-FFF2-40B4-BE49-F238E27FC236}">
                <a16:creationId xmlns:a16="http://schemas.microsoft.com/office/drawing/2014/main" id="{E89C9E96-F3BC-FE7A-D0DB-9493D5923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267200"/>
            <a:ext cx="2773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Herbivori 10-20%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AF4DF424-35D9-6E66-344A-C9B868B05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821113"/>
            <a:ext cx="281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</a:t>
            </a: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ransaminacija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(gubljenje amino grupe)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TextBox 59">
            <a:extLst>
              <a:ext uri="{FF2B5EF4-FFF2-40B4-BE49-F238E27FC236}">
                <a16:creationId xmlns:a16="http://schemas.microsoft.com/office/drawing/2014/main" id="{F7A1ACBD-38D4-9096-687E-0B94F1E2F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135313"/>
            <a:ext cx="1752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Aminokiselina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2" name="TextBox 59">
            <a:extLst>
              <a:ext uri="{FF2B5EF4-FFF2-40B4-BE49-F238E27FC236}">
                <a16:creationId xmlns:a16="http://schemas.microsoft.com/office/drawing/2014/main" id="{EBD245D5-1FBD-271A-1B99-4ECF4FD13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116513"/>
            <a:ext cx="213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ugljenikov skelet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59A323-D449-4DE9-4EFA-85437D84FCB4}"/>
              </a:ext>
            </a:extLst>
          </p:cNvPr>
          <p:cNvCxnSpPr/>
          <p:nvPr/>
        </p:nvCxnSpPr>
        <p:spPr bwMode="auto">
          <a:xfrm rot="5400000">
            <a:off x="5639594" y="4277519"/>
            <a:ext cx="1676400" cy="1588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>
            <a:extLst>
              <a:ext uri="{FF2B5EF4-FFF2-40B4-BE49-F238E27FC236}">
                <a16:creationId xmlns:a16="http://schemas.microsoft.com/office/drawing/2014/main" id="{5B89319E-9CE0-16C9-4E36-297D56E33A91}"/>
              </a:ext>
            </a:extLst>
          </p:cNvPr>
          <p:cNvSpPr/>
          <p:nvPr/>
        </p:nvSpPr>
        <p:spPr bwMode="auto">
          <a:xfrm>
            <a:off x="6477000" y="3516313"/>
            <a:ext cx="914400" cy="990600"/>
          </a:xfrm>
          <a:prstGeom prst="arc">
            <a:avLst>
              <a:gd name="adj1" fmla="val 5545132"/>
              <a:gd name="adj2" fmla="val 11294846"/>
            </a:avLst>
          </a:prstGeom>
          <a:ln w="15875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8ECBAB-5DB3-CAF7-6F50-CBCD3C0214DE}"/>
              </a:ext>
            </a:extLst>
          </p:cNvPr>
          <p:cNvCxnSpPr/>
          <p:nvPr/>
        </p:nvCxnSpPr>
        <p:spPr bwMode="auto">
          <a:xfrm rot="16200000" flipH="1">
            <a:off x="6438107" y="5612606"/>
            <a:ext cx="914400" cy="684213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370D6B-F205-9256-0318-CA6BCB484F96}"/>
              </a:ext>
            </a:extLst>
          </p:cNvPr>
          <p:cNvCxnSpPr/>
          <p:nvPr/>
        </p:nvCxnSpPr>
        <p:spPr bwMode="auto">
          <a:xfrm rot="5400000">
            <a:off x="5981701" y="5992812"/>
            <a:ext cx="990600" cy="3175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59">
            <a:extLst>
              <a:ext uri="{FF2B5EF4-FFF2-40B4-BE49-F238E27FC236}">
                <a16:creationId xmlns:a16="http://schemas.microsoft.com/office/drawing/2014/main" id="{91670C4B-170F-FD58-F8A2-C36532C3F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641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CLK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" name="TextBox 59">
            <a:extLst>
              <a:ext uri="{FF2B5EF4-FFF2-40B4-BE49-F238E27FC236}">
                <a16:creationId xmlns:a16="http://schemas.microsoft.com/office/drawing/2014/main" id="{EC0AA672-DFD3-C415-0D1A-BB00DD244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488113"/>
            <a:ext cx="1828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glukoneogeneza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1" name="TextBox 59">
            <a:extLst>
              <a:ext uri="{FF2B5EF4-FFF2-40B4-BE49-F238E27FC236}">
                <a16:creationId xmlns:a16="http://schemas.microsoft.com/office/drawing/2014/main" id="{B6368D2B-7D24-CA4B-2348-C42FFFF72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419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NH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3</a:t>
            </a:r>
            <a:endParaRPr lang="en-US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65BD65-52E5-0750-8E5A-302A33012571}"/>
              </a:ext>
            </a:extLst>
          </p:cNvPr>
          <p:cNvCxnSpPr/>
          <p:nvPr/>
        </p:nvCxnSpPr>
        <p:spPr bwMode="auto">
          <a:xfrm>
            <a:off x="7543800" y="4648200"/>
            <a:ext cx="533400" cy="1588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59">
            <a:extLst>
              <a:ext uri="{FF2B5EF4-FFF2-40B4-BE49-F238E27FC236}">
                <a16:creationId xmlns:a16="http://schemas.microsoft.com/office/drawing/2014/main" id="{5CC51854-F449-A052-5EE8-7D730D303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4495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Urea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5" name="TextBox 59">
            <a:extLst>
              <a:ext uri="{FF2B5EF4-FFF2-40B4-BE49-F238E27FC236}">
                <a16:creationId xmlns:a16="http://schemas.microsoft.com/office/drawing/2014/main" id="{DD100F2B-4E20-13CC-8D28-F7649EA46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6764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Proteini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AFAC95E-61E9-2A09-73B6-47876EF8877F}"/>
              </a:ext>
            </a:extLst>
          </p:cNvPr>
          <p:cNvCxnSpPr/>
          <p:nvPr/>
        </p:nvCxnSpPr>
        <p:spPr bwMode="auto">
          <a:xfrm rot="5400000">
            <a:off x="5982494" y="2551906"/>
            <a:ext cx="990600" cy="1588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9" grpId="0"/>
      <p:bldP spid="20" grpId="0"/>
      <p:bldP spid="21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2000px-Ubiquitylation.svg.png">
            <a:extLst>
              <a:ext uri="{FF2B5EF4-FFF2-40B4-BE49-F238E27FC236}">
                <a16:creationId xmlns:a16="http://schemas.microsoft.com/office/drawing/2014/main" id="{4EC0C992-B09E-2772-7E0D-DCCA37A5F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832725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Ubiquitin_cartoon-2-.png">
            <a:extLst>
              <a:ext uri="{FF2B5EF4-FFF2-40B4-BE49-F238E27FC236}">
                <a16:creationId xmlns:a16="http://schemas.microsoft.com/office/drawing/2014/main" id="{E438EF72-4684-10F1-FC5E-3F2E404C6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24860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C3B0BF-90F9-E480-25BD-B072AFCDD4CD}"/>
              </a:ext>
            </a:extLst>
          </p:cNvPr>
          <p:cNvSpPr/>
          <p:nvPr/>
        </p:nvSpPr>
        <p:spPr>
          <a:xfrm>
            <a:off x="228600" y="381000"/>
            <a:ext cx="14478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aktivacij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F4BD72-8243-1379-C542-796EF7112287}"/>
              </a:ext>
            </a:extLst>
          </p:cNvPr>
          <p:cNvSpPr/>
          <p:nvPr/>
        </p:nvSpPr>
        <p:spPr>
          <a:xfrm>
            <a:off x="7315200" y="762000"/>
            <a:ext cx="16208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konjugacij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4C30F4-B539-F6DE-E9B6-D4CB4C2FB78B}"/>
              </a:ext>
            </a:extLst>
          </p:cNvPr>
          <p:cNvSpPr/>
          <p:nvPr/>
        </p:nvSpPr>
        <p:spPr>
          <a:xfrm>
            <a:off x="5943600" y="4876800"/>
            <a:ext cx="10064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liga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za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grpSp>
        <p:nvGrpSpPr>
          <p:cNvPr id="21511" name="Group 10">
            <a:extLst>
              <a:ext uri="{FF2B5EF4-FFF2-40B4-BE49-F238E27FC236}">
                <a16:creationId xmlns:a16="http://schemas.microsoft.com/office/drawing/2014/main" id="{6BE8C6B2-8EEB-F63C-B2C1-EA78283BD089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3352800"/>
            <a:ext cx="762000" cy="762000"/>
            <a:chOff x="3657600" y="4724400"/>
            <a:chExt cx="762000" cy="762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36B1ED4-A5B3-FC63-50AE-8D02B0EF354C}"/>
                </a:ext>
              </a:extLst>
            </p:cNvPr>
            <p:cNvSpPr/>
            <p:nvPr/>
          </p:nvSpPr>
          <p:spPr>
            <a:xfrm>
              <a:off x="3733800" y="4724400"/>
              <a:ext cx="685800" cy="762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6BA167-123B-646D-423E-792904D54A72}"/>
                </a:ext>
              </a:extLst>
            </p:cNvPr>
            <p:cNvSpPr/>
            <p:nvPr/>
          </p:nvSpPr>
          <p:spPr>
            <a:xfrm>
              <a:off x="3657600" y="4953000"/>
              <a:ext cx="762000" cy="2460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supstrat</a:t>
              </a:r>
              <a:endPara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</p:txBody>
        </p:sp>
      </p:grpSp>
      <p:grpSp>
        <p:nvGrpSpPr>
          <p:cNvPr id="21512" name="Group 11">
            <a:extLst>
              <a:ext uri="{FF2B5EF4-FFF2-40B4-BE49-F238E27FC236}">
                <a16:creationId xmlns:a16="http://schemas.microsoft.com/office/drawing/2014/main" id="{AC90761B-994B-4C48-6DE4-4FA37AC3FFA8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3810000"/>
            <a:ext cx="762000" cy="762000"/>
            <a:chOff x="3657600" y="4724400"/>
            <a:chExt cx="762000" cy="762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B478F74-EC83-7393-A035-6E5175A6C8B5}"/>
                </a:ext>
              </a:extLst>
            </p:cNvPr>
            <p:cNvSpPr/>
            <p:nvPr/>
          </p:nvSpPr>
          <p:spPr>
            <a:xfrm>
              <a:off x="3733800" y="4724400"/>
              <a:ext cx="685800" cy="762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E6C581D-349B-EC81-A8A7-78D81F220EDD}"/>
                </a:ext>
              </a:extLst>
            </p:cNvPr>
            <p:cNvSpPr/>
            <p:nvPr/>
          </p:nvSpPr>
          <p:spPr>
            <a:xfrm>
              <a:off x="3657600" y="4953000"/>
              <a:ext cx="762000" cy="2460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supstrat</a:t>
              </a:r>
              <a:endPara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</p:txBody>
        </p:sp>
      </p:grpSp>
      <p:grpSp>
        <p:nvGrpSpPr>
          <p:cNvPr id="21513" name="Group 14">
            <a:extLst>
              <a:ext uri="{FF2B5EF4-FFF2-40B4-BE49-F238E27FC236}">
                <a16:creationId xmlns:a16="http://schemas.microsoft.com/office/drawing/2014/main" id="{6522BD37-9909-C63D-A867-E5893FD89E07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3886200"/>
            <a:ext cx="762000" cy="762000"/>
            <a:chOff x="3657600" y="4724400"/>
            <a:chExt cx="762000" cy="762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EA424F5-DBFE-EF98-247C-2AECEC002BF6}"/>
                </a:ext>
              </a:extLst>
            </p:cNvPr>
            <p:cNvSpPr/>
            <p:nvPr/>
          </p:nvSpPr>
          <p:spPr>
            <a:xfrm>
              <a:off x="3733800" y="4724400"/>
              <a:ext cx="685800" cy="762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DF11642-175C-8074-241B-80C58135EFA7}"/>
                </a:ext>
              </a:extLst>
            </p:cNvPr>
            <p:cNvSpPr/>
            <p:nvPr/>
          </p:nvSpPr>
          <p:spPr>
            <a:xfrm>
              <a:off x="3657600" y="4953000"/>
              <a:ext cx="762000" cy="2460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supstrat</a:t>
              </a:r>
              <a:endPara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</p:txBody>
        </p:sp>
      </p:grp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5746F724-0A0A-9940-2EB6-7E81C6FFBBDD}"/>
              </a:ext>
            </a:extLst>
          </p:cNvPr>
          <p:cNvCxnSpPr/>
          <p:nvPr/>
        </p:nvCxnSpPr>
        <p:spPr>
          <a:xfrm rot="16200000" flipV="1">
            <a:off x="762000" y="990600"/>
            <a:ext cx="762000" cy="3048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80631251-E487-80A7-7C03-348DED168E7B}"/>
              </a:ext>
            </a:extLst>
          </p:cNvPr>
          <p:cNvCxnSpPr/>
          <p:nvPr/>
        </p:nvCxnSpPr>
        <p:spPr>
          <a:xfrm rot="5400000" flipH="1" flipV="1">
            <a:off x="7391400" y="1219200"/>
            <a:ext cx="457200" cy="3048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DE099D34-D54F-4D50-00CB-0DAB7187068B}"/>
              </a:ext>
            </a:extLst>
          </p:cNvPr>
          <p:cNvCxnSpPr/>
          <p:nvPr/>
        </p:nvCxnSpPr>
        <p:spPr>
          <a:xfrm rot="5400000">
            <a:off x="6172200" y="4191000"/>
            <a:ext cx="914400" cy="4572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6DA7ED3-E027-FC9C-1251-9D66A90EC56A}"/>
              </a:ext>
            </a:extLst>
          </p:cNvPr>
          <p:cNvSpPr/>
          <p:nvPr/>
        </p:nvSpPr>
        <p:spPr>
          <a:xfrm>
            <a:off x="4876800" y="2503488"/>
            <a:ext cx="4343400" cy="2743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94EEDA6E-92DA-2943-10F4-9067096B8051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3175"/>
            <a:ext cx="4419600" cy="2500313"/>
            <a:chOff x="4724400" y="3312"/>
            <a:chExt cx="4419599" cy="250096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92F2744-AB38-0BDD-5A24-B8EB5E4A04A7}"/>
                </a:ext>
              </a:extLst>
            </p:cNvPr>
            <p:cNvSpPr/>
            <p:nvPr/>
          </p:nvSpPr>
          <p:spPr>
            <a:xfrm>
              <a:off x="4876800" y="3312"/>
              <a:ext cx="4267199" cy="25009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59C8658-905B-B708-BD95-107B2FAD6C5F}"/>
                </a:ext>
              </a:extLst>
            </p:cNvPr>
            <p:cNvSpPr/>
            <p:nvPr/>
          </p:nvSpPr>
          <p:spPr>
            <a:xfrm>
              <a:off x="4724400" y="509858"/>
              <a:ext cx="457200" cy="5033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23FCAB2-5261-B4AB-DB64-82599FBE5498}"/>
              </a:ext>
            </a:extLst>
          </p:cNvPr>
          <p:cNvSpPr/>
          <p:nvPr/>
        </p:nvSpPr>
        <p:spPr>
          <a:xfrm>
            <a:off x="758825" y="2760663"/>
            <a:ext cx="2441575" cy="23796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4526570-31FA-A56E-C1A7-08D924862F3D}"/>
              </a:ext>
            </a:extLst>
          </p:cNvPr>
          <p:cNvSpPr/>
          <p:nvPr/>
        </p:nvSpPr>
        <p:spPr>
          <a:xfrm>
            <a:off x="2971800" y="2867025"/>
            <a:ext cx="2971800" cy="23796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pertla.png">
            <a:extLst>
              <a:ext uri="{FF2B5EF4-FFF2-40B4-BE49-F238E27FC236}">
                <a16:creationId xmlns:a16="http://schemas.microsoft.com/office/drawing/2014/main" id="{BE3AB952-8110-3BC0-C64A-981C58409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2143">
            <a:off x="2203450" y="603250"/>
            <a:ext cx="2122488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 descr="http://www.iayork.com/Images/Proteasome2.png">
            <a:extLst>
              <a:ext uri="{FF2B5EF4-FFF2-40B4-BE49-F238E27FC236}">
                <a16:creationId xmlns:a16="http://schemas.microsoft.com/office/drawing/2014/main" id="{FD0BEE7C-4CE4-BA3B-16F5-6912033EC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64799">
            <a:off x="1782763" y="2409825"/>
            <a:ext cx="288925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3">
            <a:extLst>
              <a:ext uri="{FF2B5EF4-FFF2-40B4-BE49-F238E27FC236}">
                <a16:creationId xmlns:a16="http://schemas.microsoft.com/office/drawing/2014/main" id="{ACE7BD32-CD10-2134-85E3-65807D4C4C13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152400"/>
            <a:ext cx="19050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Proteazom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1509" name="Picture 4" descr="http://thegoodguys.sirv.com/products/10040357/10040357_49035.PNG?scale.height=505&amp;scale.width=773&amp;canvas.height=505&amp;canvas.width=773&amp;canvas.opacity=0&amp;format=png&amp;png.optimize=true">
            <a:extLst>
              <a:ext uri="{FF2B5EF4-FFF2-40B4-BE49-F238E27FC236}">
                <a16:creationId xmlns:a16="http://schemas.microsoft.com/office/drawing/2014/main" id="{2BE00F76-A06A-56D7-49D1-6C8138BDE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29113"/>
            <a:ext cx="3867150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4" name="Group 8">
            <a:extLst>
              <a:ext uri="{FF2B5EF4-FFF2-40B4-BE49-F238E27FC236}">
                <a16:creationId xmlns:a16="http://schemas.microsoft.com/office/drawing/2014/main" id="{3264EDC5-CEE4-3249-4690-4C7F2D204C68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838200"/>
            <a:ext cx="457200" cy="381000"/>
            <a:chOff x="3657600" y="4724400"/>
            <a:chExt cx="457200" cy="381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E904BBB-7702-5516-145B-3754EACD9830}"/>
                </a:ext>
              </a:extLst>
            </p:cNvPr>
            <p:cNvSpPr/>
            <p:nvPr/>
          </p:nvSpPr>
          <p:spPr>
            <a:xfrm>
              <a:off x="3733800" y="4724400"/>
              <a:ext cx="381000" cy="381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503F129-4E46-40CB-07B2-022EC3F84DF8}"/>
                </a:ext>
              </a:extLst>
            </p:cNvPr>
            <p:cNvSpPr/>
            <p:nvPr/>
          </p:nvSpPr>
          <p:spPr>
            <a:xfrm>
              <a:off x="3657600" y="4800600"/>
              <a:ext cx="457200" cy="2460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Ub</a:t>
              </a:r>
              <a:endPara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</p:txBody>
        </p:sp>
      </p:grpSp>
      <p:grpSp>
        <p:nvGrpSpPr>
          <p:cNvPr id="22535" name="Group 11">
            <a:extLst>
              <a:ext uri="{FF2B5EF4-FFF2-40B4-BE49-F238E27FC236}">
                <a16:creationId xmlns:a16="http://schemas.microsoft.com/office/drawing/2014/main" id="{1E49F4FE-297F-E603-7AF2-04AC5FFB787B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609600"/>
            <a:ext cx="457200" cy="381000"/>
            <a:chOff x="3657600" y="4724400"/>
            <a:chExt cx="457200" cy="381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E32AE9-2091-2018-35A6-09DD8F04003E}"/>
                </a:ext>
              </a:extLst>
            </p:cNvPr>
            <p:cNvSpPr/>
            <p:nvPr/>
          </p:nvSpPr>
          <p:spPr>
            <a:xfrm>
              <a:off x="3733800" y="4724400"/>
              <a:ext cx="381000" cy="381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DAC446-518B-9F05-B215-3848771AF1E5}"/>
                </a:ext>
              </a:extLst>
            </p:cNvPr>
            <p:cNvSpPr/>
            <p:nvPr/>
          </p:nvSpPr>
          <p:spPr>
            <a:xfrm>
              <a:off x="3657600" y="4800600"/>
              <a:ext cx="457200" cy="2460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Ub</a:t>
              </a:r>
              <a:endPara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</p:txBody>
        </p:sp>
      </p:grpSp>
      <p:grpSp>
        <p:nvGrpSpPr>
          <p:cNvPr id="22536" name="Group 14">
            <a:extLst>
              <a:ext uri="{FF2B5EF4-FFF2-40B4-BE49-F238E27FC236}">
                <a16:creationId xmlns:a16="http://schemas.microsoft.com/office/drawing/2014/main" id="{998B10ED-FE99-6A50-BF4D-6AD6718CEED7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609600"/>
            <a:ext cx="457200" cy="381000"/>
            <a:chOff x="3657600" y="4724400"/>
            <a:chExt cx="457200" cy="381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CBFB49D-7511-4E4C-C732-B308168735D6}"/>
                </a:ext>
              </a:extLst>
            </p:cNvPr>
            <p:cNvSpPr/>
            <p:nvPr/>
          </p:nvSpPr>
          <p:spPr>
            <a:xfrm>
              <a:off x="3733800" y="4724400"/>
              <a:ext cx="381000" cy="381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316DC56-47BC-668E-F53E-D0576716A37C}"/>
                </a:ext>
              </a:extLst>
            </p:cNvPr>
            <p:cNvSpPr/>
            <p:nvPr/>
          </p:nvSpPr>
          <p:spPr>
            <a:xfrm>
              <a:off x="3657600" y="4800600"/>
              <a:ext cx="457200" cy="2460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Ub</a:t>
              </a:r>
              <a:endPara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</p:txBody>
        </p:sp>
      </p:grpSp>
      <p:grpSp>
        <p:nvGrpSpPr>
          <p:cNvPr id="22537" name="Group 17">
            <a:extLst>
              <a:ext uri="{FF2B5EF4-FFF2-40B4-BE49-F238E27FC236}">
                <a16:creationId xmlns:a16="http://schemas.microsoft.com/office/drawing/2014/main" id="{48BC6DF1-40B1-798D-23CA-3916E54AA1A4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762000"/>
            <a:ext cx="457200" cy="381000"/>
            <a:chOff x="3657600" y="4724400"/>
            <a:chExt cx="457200" cy="381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B5D66DF-9085-F939-977A-B5BF3279CCFE}"/>
                </a:ext>
              </a:extLst>
            </p:cNvPr>
            <p:cNvSpPr/>
            <p:nvPr/>
          </p:nvSpPr>
          <p:spPr>
            <a:xfrm>
              <a:off x="3733800" y="4724400"/>
              <a:ext cx="381000" cy="381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76B85B1-8063-98B2-80E3-978DF07B2493}"/>
                </a:ext>
              </a:extLst>
            </p:cNvPr>
            <p:cNvSpPr/>
            <p:nvPr/>
          </p:nvSpPr>
          <p:spPr>
            <a:xfrm>
              <a:off x="3657600" y="4800600"/>
              <a:ext cx="457200" cy="2460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Ub</a:t>
              </a:r>
              <a:endPara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5FF11F8C-A724-5CC6-AB1B-D8F73C5B53A8}"/>
              </a:ext>
            </a:extLst>
          </p:cNvPr>
          <p:cNvSpPr/>
          <p:nvPr/>
        </p:nvSpPr>
        <p:spPr>
          <a:xfrm>
            <a:off x="3276600" y="4800600"/>
            <a:ext cx="152400" cy="152400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F2D1DBD-90C2-AB64-65A5-10E3B4526747}"/>
              </a:ext>
            </a:extLst>
          </p:cNvPr>
          <p:cNvSpPr/>
          <p:nvPr/>
        </p:nvSpPr>
        <p:spPr>
          <a:xfrm>
            <a:off x="2057400" y="5562600"/>
            <a:ext cx="152400" cy="152400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9F7B26A-9523-EC60-4691-F6C0EAEF3630}"/>
              </a:ext>
            </a:extLst>
          </p:cNvPr>
          <p:cNvSpPr/>
          <p:nvPr/>
        </p:nvSpPr>
        <p:spPr>
          <a:xfrm>
            <a:off x="3733800" y="5334000"/>
            <a:ext cx="152400" cy="152400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F50C512-90E7-3E23-576F-07FB90C9AC44}"/>
              </a:ext>
            </a:extLst>
          </p:cNvPr>
          <p:cNvSpPr/>
          <p:nvPr/>
        </p:nvSpPr>
        <p:spPr>
          <a:xfrm>
            <a:off x="3124200" y="5029200"/>
            <a:ext cx="152400" cy="152400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A2BB7C5-9AAB-CF9B-0856-4F7CB2C1CB06}"/>
              </a:ext>
            </a:extLst>
          </p:cNvPr>
          <p:cNvSpPr/>
          <p:nvPr/>
        </p:nvSpPr>
        <p:spPr>
          <a:xfrm>
            <a:off x="2438400" y="5029200"/>
            <a:ext cx="152400" cy="152400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2A262CE-6C7B-EF11-E93D-CE59E52AB146}"/>
              </a:ext>
            </a:extLst>
          </p:cNvPr>
          <p:cNvSpPr/>
          <p:nvPr/>
        </p:nvSpPr>
        <p:spPr>
          <a:xfrm>
            <a:off x="2971800" y="5791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B5DEB6A-9E7E-02B1-257D-C71A39DD7D0C}"/>
              </a:ext>
            </a:extLst>
          </p:cNvPr>
          <p:cNvSpPr/>
          <p:nvPr/>
        </p:nvSpPr>
        <p:spPr>
          <a:xfrm>
            <a:off x="3505200" y="6019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1A53568-5A10-E8BA-EC61-6187DA39DAD2}"/>
              </a:ext>
            </a:extLst>
          </p:cNvPr>
          <p:cNvSpPr/>
          <p:nvPr/>
        </p:nvSpPr>
        <p:spPr>
          <a:xfrm>
            <a:off x="2819400" y="5334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F69A8CA-15BD-8D52-CE16-F1FFD15932DA}"/>
              </a:ext>
            </a:extLst>
          </p:cNvPr>
          <p:cNvSpPr/>
          <p:nvPr/>
        </p:nvSpPr>
        <p:spPr>
          <a:xfrm>
            <a:off x="3429000" y="5257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B0843CB-9F1B-CE35-D370-B990DB564EFA}"/>
              </a:ext>
            </a:extLst>
          </p:cNvPr>
          <p:cNvSpPr/>
          <p:nvPr/>
        </p:nvSpPr>
        <p:spPr>
          <a:xfrm>
            <a:off x="2362200" y="57912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2788B2C-09CA-3A66-8054-C2404C11B875}"/>
              </a:ext>
            </a:extLst>
          </p:cNvPr>
          <p:cNvSpPr/>
          <p:nvPr/>
        </p:nvSpPr>
        <p:spPr>
          <a:xfrm>
            <a:off x="3124200" y="53340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CD347EC-2483-D6C3-A8A4-952EA50A6A9F}"/>
              </a:ext>
            </a:extLst>
          </p:cNvPr>
          <p:cNvSpPr/>
          <p:nvPr/>
        </p:nvSpPr>
        <p:spPr>
          <a:xfrm>
            <a:off x="4191000" y="64008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D367E61-AD09-0393-AE42-C8900E867DCD}"/>
              </a:ext>
            </a:extLst>
          </p:cNvPr>
          <p:cNvSpPr/>
          <p:nvPr/>
        </p:nvSpPr>
        <p:spPr>
          <a:xfrm>
            <a:off x="3886200" y="50292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7AB5211-7233-3717-47E6-038D14D87814}"/>
              </a:ext>
            </a:extLst>
          </p:cNvPr>
          <p:cNvSpPr/>
          <p:nvPr/>
        </p:nvSpPr>
        <p:spPr>
          <a:xfrm>
            <a:off x="2438400" y="53340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22A303C-F324-6C7A-1F98-020954DF5B39}"/>
              </a:ext>
            </a:extLst>
          </p:cNvPr>
          <p:cNvSpPr/>
          <p:nvPr/>
        </p:nvSpPr>
        <p:spPr>
          <a:xfrm>
            <a:off x="4114800" y="54864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0ACB432-083A-5AE4-E4E0-5B4FBFBBB48D}"/>
              </a:ext>
            </a:extLst>
          </p:cNvPr>
          <p:cNvSpPr/>
          <p:nvPr/>
        </p:nvSpPr>
        <p:spPr>
          <a:xfrm>
            <a:off x="3429000" y="56388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32E7F4D-0B48-1515-0365-3DE9874FE97A}"/>
              </a:ext>
            </a:extLst>
          </p:cNvPr>
          <p:cNvSpPr/>
          <p:nvPr/>
        </p:nvSpPr>
        <p:spPr>
          <a:xfrm>
            <a:off x="1600200" y="59436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17BCBFE-F0A4-8E0B-1ED6-707A4AD8FAD9}"/>
              </a:ext>
            </a:extLst>
          </p:cNvPr>
          <p:cNvSpPr/>
          <p:nvPr/>
        </p:nvSpPr>
        <p:spPr>
          <a:xfrm>
            <a:off x="2743200" y="5029200"/>
            <a:ext cx="152400" cy="152400"/>
          </a:xfrm>
          <a:prstGeom prst="ellipse">
            <a:avLst/>
          </a:prstGeom>
          <a:solidFill>
            <a:srgbClr val="FF9900"/>
          </a:solidFill>
          <a:ln>
            <a:noFill/>
          </a:ln>
          <a:scene3d>
            <a:camera prst="orthographicFront"/>
            <a:lightRig rig="threePt" dir="t"/>
          </a:scene3d>
          <a:sp3d>
            <a:bevelT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7C50FFC-6F3E-58E2-23EC-D294DB6BF64F}"/>
              </a:ext>
            </a:extLst>
          </p:cNvPr>
          <p:cNvSpPr/>
          <p:nvPr/>
        </p:nvSpPr>
        <p:spPr>
          <a:xfrm>
            <a:off x="3581400" y="5029200"/>
            <a:ext cx="152400" cy="152400"/>
          </a:xfrm>
          <a:prstGeom prst="ellipse">
            <a:avLst/>
          </a:prstGeom>
          <a:solidFill>
            <a:srgbClr val="FF9900"/>
          </a:solidFill>
          <a:ln>
            <a:noFill/>
          </a:ln>
          <a:scene3d>
            <a:camera prst="orthographicFront"/>
            <a:lightRig rig="threePt" dir="t"/>
          </a:scene3d>
          <a:sp3d>
            <a:bevelT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5E43FA5-7562-1BA5-C3EC-B8A2B0513CB8}"/>
              </a:ext>
            </a:extLst>
          </p:cNvPr>
          <p:cNvSpPr/>
          <p:nvPr/>
        </p:nvSpPr>
        <p:spPr>
          <a:xfrm>
            <a:off x="2819400" y="6477000"/>
            <a:ext cx="152400" cy="152400"/>
          </a:xfrm>
          <a:prstGeom prst="ellipse">
            <a:avLst/>
          </a:prstGeom>
          <a:solidFill>
            <a:srgbClr val="FF9900"/>
          </a:solidFill>
          <a:ln>
            <a:noFill/>
          </a:ln>
          <a:scene3d>
            <a:camera prst="orthographicFront"/>
            <a:lightRig rig="threePt" dir="t"/>
          </a:scene3d>
          <a:sp3d>
            <a:bevelT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9C6594B-7C65-AAFD-12A8-39B970299CB2}"/>
              </a:ext>
            </a:extLst>
          </p:cNvPr>
          <p:cNvSpPr/>
          <p:nvPr/>
        </p:nvSpPr>
        <p:spPr>
          <a:xfrm>
            <a:off x="3962400" y="5257800"/>
            <a:ext cx="152400" cy="152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943D965-46E1-6B28-534B-8E7FDB694278}"/>
              </a:ext>
            </a:extLst>
          </p:cNvPr>
          <p:cNvSpPr/>
          <p:nvPr/>
        </p:nvSpPr>
        <p:spPr>
          <a:xfrm>
            <a:off x="2590800" y="4724400"/>
            <a:ext cx="152400" cy="152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636106-68E8-AFD1-BD94-58A701E7BD06}"/>
              </a:ext>
            </a:extLst>
          </p:cNvPr>
          <p:cNvSpPr/>
          <p:nvPr/>
        </p:nvSpPr>
        <p:spPr>
          <a:xfrm>
            <a:off x="2895600" y="4800600"/>
            <a:ext cx="152400" cy="1524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C02BA0B-E5CF-8B31-3C7E-8ECDC21DAE82}"/>
              </a:ext>
            </a:extLst>
          </p:cNvPr>
          <p:cNvSpPr/>
          <p:nvPr/>
        </p:nvSpPr>
        <p:spPr>
          <a:xfrm>
            <a:off x="1981200" y="6248400"/>
            <a:ext cx="152400" cy="1524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D18500C-A615-2E7F-2FC0-A6C5925E2010}"/>
              </a:ext>
            </a:extLst>
          </p:cNvPr>
          <p:cNvSpPr/>
          <p:nvPr/>
        </p:nvSpPr>
        <p:spPr>
          <a:xfrm>
            <a:off x="3886200" y="6019800"/>
            <a:ext cx="152400" cy="152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A630287-AFE6-7313-68DE-22DDC4D6CF00}"/>
              </a:ext>
            </a:extLst>
          </p:cNvPr>
          <p:cNvSpPr/>
          <p:nvPr/>
        </p:nvSpPr>
        <p:spPr>
          <a:xfrm>
            <a:off x="2133600" y="5257800"/>
            <a:ext cx="152400" cy="1524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54F3F2C-037C-AF4F-2601-4545871DE67E}"/>
              </a:ext>
            </a:extLst>
          </p:cNvPr>
          <p:cNvSpPr/>
          <p:nvPr/>
        </p:nvSpPr>
        <p:spPr>
          <a:xfrm>
            <a:off x="4419600" y="5867400"/>
            <a:ext cx="152400" cy="1524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87AE8EEA-5CA7-7020-F6F8-A07FE5D83A91}"/>
              </a:ext>
            </a:extLst>
          </p:cNvPr>
          <p:cNvCxnSpPr/>
          <p:nvPr/>
        </p:nvCxnSpPr>
        <p:spPr>
          <a:xfrm flipV="1">
            <a:off x="3581400" y="1447800"/>
            <a:ext cx="1524000" cy="4572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9">
            <a:extLst>
              <a:ext uri="{FF2B5EF4-FFF2-40B4-BE49-F238E27FC236}">
                <a16:creationId xmlns:a16="http://schemas.microsoft.com/office/drawing/2014/main" id="{C78DC484-994D-E02B-DC2D-2632D730A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295400"/>
            <a:ext cx="39100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N terminalna rezidua!!!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Kratkoživeći – lizin, aspartat, triptofan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Dugoživeći – metionin, glicin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DABEA3-D319-B64F-3044-4DCEFCDC0498}"/>
              </a:ext>
            </a:extLst>
          </p:cNvPr>
          <p:cNvSpPr/>
          <p:nvPr/>
        </p:nvSpPr>
        <p:spPr>
          <a:xfrm>
            <a:off x="0" y="152400"/>
            <a:ext cx="8763000" cy="6248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Comic Sans MS" pitchFamily="66" charset="0"/>
                <a:cs typeface="Arial" charset="0"/>
              </a:rPr>
              <a:t>N-end rule</a:t>
            </a:r>
            <a:endParaRPr lang="sr-Latn-RS" sz="1400" b="1" dirty="0">
              <a:latin typeface="Comic Sans MS" pitchFamily="66" charset="0"/>
              <a:cs typeface="Arial" charset="0"/>
            </a:endParaRPr>
          </a:p>
          <a:p>
            <a:pPr>
              <a:defRPr/>
            </a:pPr>
            <a:endParaRPr lang="en-US" sz="1400" b="1" dirty="0">
              <a:latin typeface="Comic Sans MS" pitchFamily="66" charset="0"/>
              <a:cs typeface="Arial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1200" dirty="0">
                <a:latin typeface="Comic Sans MS" pitchFamily="66" charset="0"/>
                <a:cs typeface="Arial" charset="0"/>
              </a:rPr>
              <a:t>The </a:t>
            </a:r>
            <a:r>
              <a:rPr lang="en-US" sz="1200" b="1" i="1" dirty="0">
                <a:latin typeface="Comic Sans MS" pitchFamily="66" charset="0"/>
                <a:cs typeface="Arial" charset="0"/>
              </a:rPr>
              <a:t>N</a:t>
            </a:r>
            <a:r>
              <a:rPr lang="en-US" sz="1200" b="1" dirty="0">
                <a:latin typeface="Comic Sans MS" pitchFamily="66" charset="0"/>
                <a:cs typeface="Arial" charset="0"/>
              </a:rPr>
              <a:t>-end rule</a:t>
            </a:r>
            <a:r>
              <a:rPr lang="en-US" sz="1200" dirty="0">
                <a:latin typeface="Comic Sans MS" pitchFamily="66" charset="0"/>
                <a:cs typeface="Arial" charset="0"/>
              </a:rPr>
              <a:t> is a rule related to </a:t>
            </a:r>
            <a:r>
              <a:rPr lang="en-US" sz="1200" dirty="0" err="1">
                <a:latin typeface="Comic Sans MS" pitchFamily="66" charset="0"/>
                <a:cs typeface="Arial" charset="0"/>
                <a:hlinkClick r:id="rId2" tooltip="Ubiquitination"/>
              </a:rPr>
              <a:t>ubiquitination</a:t>
            </a:r>
            <a:r>
              <a:rPr lang="en-US" sz="1200" dirty="0">
                <a:latin typeface="Comic Sans MS" pitchFamily="66" charset="0"/>
                <a:cs typeface="Arial" charset="0"/>
              </a:rPr>
              <a:t>, discovered by </a:t>
            </a:r>
            <a:r>
              <a:rPr lang="en-US" sz="1200" dirty="0">
                <a:latin typeface="Comic Sans MS" pitchFamily="66" charset="0"/>
                <a:cs typeface="Arial" charset="0"/>
                <a:hlinkClick r:id="rId3" tooltip="Alexander Varshavsky"/>
              </a:rPr>
              <a:t>Alexander </a:t>
            </a:r>
            <a:r>
              <a:rPr lang="en-US" sz="1200" dirty="0" err="1">
                <a:latin typeface="Comic Sans MS" pitchFamily="66" charset="0"/>
                <a:cs typeface="Arial" charset="0"/>
                <a:hlinkClick r:id="rId3" tooltip="Alexander Varshavsky"/>
              </a:rPr>
              <a:t>Varshavsky</a:t>
            </a:r>
            <a:r>
              <a:rPr lang="en-US" sz="1200" dirty="0">
                <a:latin typeface="Comic Sans MS" pitchFamily="66" charset="0"/>
                <a:cs typeface="Arial" charset="0"/>
              </a:rPr>
              <a:t> and co-workers in 1986.</a:t>
            </a:r>
            <a:r>
              <a:rPr lang="en-US" sz="1200" baseline="30000" dirty="0">
                <a:latin typeface="Comic Sans MS" pitchFamily="66" charset="0"/>
                <a:cs typeface="Arial" charset="0"/>
                <a:hlinkClick r:id="rId4"/>
              </a:rPr>
              <a:t>[1]</a:t>
            </a:r>
            <a:r>
              <a:rPr lang="en-US" sz="1200" dirty="0">
                <a:latin typeface="Comic Sans MS" pitchFamily="66" charset="0"/>
                <a:cs typeface="Arial" charset="0"/>
              </a:rPr>
              <a:t> The rule states that the </a:t>
            </a:r>
            <a:r>
              <a:rPr lang="en-US" sz="1200" i="1" dirty="0">
                <a:latin typeface="Comic Sans MS" pitchFamily="66" charset="0"/>
                <a:cs typeface="Arial" charset="0"/>
                <a:hlinkClick r:id="rId5" tooltip="N-terminus"/>
              </a:rPr>
              <a:t>N</a:t>
            </a:r>
            <a:r>
              <a:rPr lang="en-US" sz="1200" dirty="0">
                <a:latin typeface="Comic Sans MS" pitchFamily="66" charset="0"/>
                <a:cs typeface="Arial" charset="0"/>
                <a:hlinkClick r:id="rId5" tooltip="N-terminus"/>
              </a:rPr>
              <a:t>-terminal amino acid</a:t>
            </a:r>
            <a:r>
              <a:rPr lang="en-US" sz="1200" dirty="0">
                <a:latin typeface="Comic Sans MS" pitchFamily="66" charset="0"/>
                <a:cs typeface="Arial" charset="0"/>
              </a:rPr>
              <a:t> of a protein determines its half-life (likelihood of being degraded). The rule applies to both eukaryotic and prokaryotic organisms, but with different strength.</a:t>
            </a:r>
            <a:r>
              <a:rPr lang="en-US" sz="1200" baseline="30000" dirty="0">
                <a:latin typeface="Comic Sans MS" pitchFamily="66" charset="0"/>
                <a:cs typeface="Arial" charset="0"/>
                <a:hlinkClick r:id="rId6"/>
              </a:rPr>
              <a:t>[2]</a:t>
            </a:r>
            <a:r>
              <a:rPr lang="en-US" sz="1200" dirty="0">
                <a:latin typeface="Comic Sans MS" pitchFamily="66" charset="0"/>
                <a:cs typeface="Arial" charset="0"/>
              </a:rPr>
              <a:t> However, only rough estimations of protein half-life can be deduced from this 'rule', as N-terminal amino acid modification can lead to variability and anomalies, whilst amino acid impact can also change from organism to organism. Other degradation signals, known as </a:t>
            </a:r>
            <a:r>
              <a:rPr lang="en-US" sz="1200" dirty="0" err="1">
                <a:latin typeface="Comic Sans MS" pitchFamily="66" charset="0"/>
                <a:cs typeface="Arial" charset="0"/>
                <a:hlinkClick r:id="rId7" tooltip="Degron"/>
              </a:rPr>
              <a:t>degrons</a:t>
            </a:r>
            <a:r>
              <a:rPr lang="en-US" sz="1200" dirty="0">
                <a:latin typeface="Comic Sans MS" pitchFamily="66" charset="0"/>
                <a:cs typeface="Arial" charset="0"/>
              </a:rPr>
              <a:t>, can also be found in sequence.</a:t>
            </a:r>
          </a:p>
          <a:p>
            <a:pPr>
              <a:defRPr/>
            </a:pPr>
            <a:endParaRPr lang="sr-Latn-RS" sz="1200" b="1" dirty="0">
              <a:latin typeface="Comic Sans MS" pitchFamily="66" charset="0"/>
              <a:cs typeface="Arial" charset="0"/>
            </a:endParaRPr>
          </a:p>
          <a:p>
            <a:pPr>
              <a:defRPr/>
            </a:pPr>
            <a:r>
              <a:rPr lang="en-US" sz="1200" dirty="0">
                <a:latin typeface="Comic Sans MS" pitchFamily="66" charset="0"/>
                <a:cs typeface="Arial" charset="0"/>
              </a:rPr>
              <a:t>"</a:t>
            </a:r>
            <a:r>
              <a:rPr lang="en-US" sz="1200" b="1" dirty="0">
                <a:latin typeface="Comic Sans MS" pitchFamily="66" charset="0"/>
                <a:cs typeface="Arial" charset="0"/>
              </a:rPr>
              <a:t>N"-terminal residues - approximate half-life of proteins in mammalian systems </a:t>
            </a:r>
            <a:r>
              <a:rPr lang="en-US" sz="1200" baseline="30000" dirty="0">
                <a:latin typeface="Comic Sans MS" pitchFamily="66" charset="0"/>
                <a:cs typeface="Arial" charset="0"/>
                <a:hlinkClick r:id="rId8"/>
              </a:rPr>
              <a:t>[3]</a:t>
            </a:r>
            <a:endParaRPr lang="sr-Latn-RS" sz="1200" baseline="30000" dirty="0">
              <a:latin typeface="Comic Sans MS" pitchFamily="66" charset="0"/>
              <a:cs typeface="Arial" charset="0"/>
            </a:endParaRPr>
          </a:p>
          <a:p>
            <a:pPr>
              <a:defRPr/>
            </a:pPr>
            <a:endParaRPr lang="en-US" sz="1200" dirty="0">
              <a:latin typeface="Comic Sans MS" pitchFamily="66" charset="0"/>
              <a:cs typeface="Arial" charset="0"/>
            </a:endParaRPr>
          </a:p>
          <a:p>
            <a:pPr indent="-731520">
              <a:defRPr/>
            </a:pPr>
            <a:r>
              <a:rPr lang="sr-Latn-RS" sz="1200" dirty="0">
                <a:latin typeface="Comic Sans MS" pitchFamily="66" charset="0"/>
                <a:cs typeface="Arial" charset="0"/>
              </a:rPr>
              <a:t>	</a:t>
            </a:r>
            <a:r>
              <a:rPr lang="en-US" sz="1200" dirty="0">
                <a:latin typeface="Comic Sans MS" pitchFamily="66" charset="0"/>
                <a:cs typeface="Arial" charset="0"/>
              </a:rPr>
              <a:t>Val -&gt; 100h</a:t>
            </a:r>
          </a:p>
          <a:p>
            <a:pPr indent="-731520">
              <a:defRPr/>
            </a:pPr>
            <a:r>
              <a:rPr lang="sr-Latn-RS" sz="1200" dirty="0">
                <a:latin typeface="Comic Sans MS" pitchFamily="66" charset="0"/>
                <a:cs typeface="Arial" charset="0"/>
              </a:rPr>
              <a:t>	</a:t>
            </a:r>
            <a:r>
              <a:rPr lang="en-US" sz="1200" dirty="0">
                <a:latin typeface="Comic Sans MS" pitchFamily="66" charset="0"/>
                <a:cs typeface="Arial" charset="0"/>
              </a:rPr>
              <a:t>Met, </a:t>
            </a:r>
            <a:r>
              <a:rPr lang="en-US" sz="1200" dirty="0" err="1">
                <a:latin typeface="Comic Sans MS" pitchFamily="66" charset="0"/>
                <a:cs typeface="Arial" charset="0"/>
              </a:rPr>
              <a:t>Gly</a:t>
            </a:r>
            <a:r>
              <a:rPr lang="en-US" sz="1200" dirty="0">
                <a:latin typeface="Comic Sans MS" pitchFamily="66" charset="0"/>
                <a:cs typeface="Arial" charset="0"/>
              </a:rPr>
              <a:t> -&gt; 30h</a:t>
            </a:r>
          </a:p>
          <a:p>
            <a:pPr indent="-731520">
              <a:defRPr/>
            </a:pPr>
            <a:r>
              <a:rPr lang="sr-Latn-RS" sz="1200" dirty="0">
                <a:latin typeface="Comic Sans MS" pitchFamily="66" charset="0"/>
                <a:cs typeface="Arial" charset="0"/>
              </a:rPr>
              <a:t>	</a:t>
            </a:r>
            <a:r>
              <a:rPr lang="en-US" sz="1200" dirty="0">
                <a:latin typeface="Comic Sans MS" pitchFamily="66" charset="0"/>
                <a:cs typeface="Arial" charset="0"/>
              </a:rPr>
              <a:t>Pro -&gt; 20h</a:t>
            </a:r>
          </a:p>
          <a:p>
            <a:pPr indent="-731520">
              <a:defRPr/>
            </a:pPr>
            <a:r>
              <a:rPr lang="sr-Latn-RS" sz="1200" dirty="0">
                <a:latin typeface="Comic Sans MS" pitchFamily="66" charset="0"/>
                <a:cs typeface="Arial" charset="0"/>
              </a:rPr>
              <a:t>	</a:t>
            </a:r>
            <a:r>
              <a:rPr lang="en-US" sz="1200" dirty="0">
                <a:latin typeface="Comic Sans MS" pitchFamily="66" charset="0"/>
                <a:cs typeface="Arial" charset="0"/>
              </a:rPr>
              <a:t>Ile -&gt; 20h</a:t>
            </a:r>
          </a:p>
          <a:p>
            <a:pPr indent="-731520">
              <a:defRPr/>
            </a:pPr>
            <a:r>
              <a:rPr lang="sr-Latn-RS" sz="1200" dirty="0">
                <a:latin typeface="Comic Sans MS" pitchFamily="66" charset="0"/>
                <a:cs typeface="Arial" charset="0"/>
              </a:rPr>
              <a:t>	</a:t>
            </a:r>
            <a:r>
              <a:rPr lang="en-US" sz="1200" dirty="0" err="1">
                <a:latin typeface="Comic Sans MS" pitchFamily="66" charset="0"/>
                <a:cs typeface="Arial" charset="0"/>
              </a:rPr>
              <a:t>Thr</a:t>
            </a:r>
            <a:r>
              <a:rPr lang="en-US" sz="1200" dirty="0">
                <a:latin typeface="Comic Sans MS" pitchFamily="66" charset="0"/>
                <a:cs typeface="Arial" charset="0"/>
              </a:rPr>
              <a:t> -&gt; 7.2h</a:t>
            </a:r>
          </a:p>
          <a:p>
            <a:pPr lvl="1" indent="-731520">
              <a:defRPr/>
            </a:pPr>
            <a:r>
              <a:rPr lang="sr-Latn-RS" sz="1200" dirty="0">
                <a:latin typeface="Comic Sans MS" pitchFamily="66" charset="0"/>
                <a:cs typeface="Arial" charset="0"/>
              </a:rPr>
              <a:t>		</a:t>
            </a:r>
            <a:r>
              <a:rPr lang="en-US" sz="1200" dirty="0" err="1">
                <a:latin typeface="Comic Sans MS" pitchFamily="66" charset="0"/>
                <a:cs typeface="Arial" charset="0"/>
              </a:rPr>
              <a:t>Leu</a:t>
            </a:r>
            <a:r>
              <a:rPr lang="en-US" sz="1200" dirty="0">
                <a:latin typeface="Comic Sans MS" pitchFamily="66" charset="0"/>
                <a:cs typeface="Arial" charset="0"/>
              </a:rPr>
              <a:t> -&gt; 5.5h</a:t>
            </a:r>
          </a:p>
          <a:p>
            <a:pPr lvl="1" indent="-731520">
              <a:defRPr/>
            </a:pPr>
            <a:r>
              <a:rPr lang="sr-Latn-RS" sz="1200" dirty="0">
                <a:latin typeface="Comic Sans MS" pitchFamily="66" charset="0"/>
                <a:cs typeface="Arial" charset="0"/>
              </a:rPr>
              <a:t>		</a:t>
            </a:r>
            <a:r>
              <a:rPr lang="en-US" sz="1200" dirty="0">
                <a:latin typeface="Comic Sans MS" pitchFamily="66" charset="0"/>
                <a:cs typeface="Arial" charset="0"/>
              </a:rPr>
              <a:t>Ala -&gt; 4.4h</a:t>
            </a:r>
          </a:p>
          <a:p>
            <a:pPr lvl="1" indent="-731520">
              <a:defRPr/>
            </a:pPr>
            <a:r>
              <a:rPr lang="sr-Latn-RS" sz="1200" dirty="0">
                <a:latin typeface="Comic Sans MS" pitchFamily="66" charset="0"/>
                <a:cs typeface="Arial" charset="0"/>
              </a:rPr>
              <a:t>		</a:t>
            </a:r>
            <a:r>
              <a:rPr lang="en-US" sz="1200" dirty="0">
                <a:latin typeface="Comic Sans MS" pitchFamily="66" charset="0"/>
                <a:cs typeface="Arial" charset="0"/>
              </a:rPr>
              <a:t>His -&gt; 3.5h</a:t>
            </a:r>
          </a:p>
          <a:p>
            <a:pPr lvl="1" indent="-731520">
              <a:defRPr/>
            </a:pPr>
            <a:r>
              <a:rPr lang="sr-Latn-RS" sz="1200" dirty="0">
                <a:latin typeface="Comic Sans MS" pitchFamily="66" charset="0"/>
                <a:cs typeface="Arial" charset="0"/>
              </a:rPr>
              <a:t>		</a:t>
            </a:r>
            <a:r>
              <a:rPr lang="en-US" sz="1200" dirty="0" err="1">
                <a:latin typeface="Comic Sans MS" pitchFamily="66" charset="0"/>
                <a:cs typeface="Arial" charset="0"/>
              </a:rPr>
              <a:t>Trp</a:t>
            </a:r>
            <a:r>
              <a:rPr lang="en-US" sz="1200" dirty="0">
                <a:latin typeface="Comic Sans MS" pitchFamily="66" charset="0"/>
                <a:cs typeface="Arial" charset="0"/>
              </a:rPr>
              <a:t> -&gt; 2.8h</a:t>
            </a:r>
          </a:p>
          <a:p>
            <a:pPr lvl="1" indent="-731520">
              <a:defRPr/>
            </a:pPr>
            <a:r>
              <a:rPr lang="sr-Latn-RS" sz="1200" dirty="0">
                <a:latin typeface="Comic Sans MS" pitchFamily="66" charset="0"/>
                <a:cs typeface="Arial" charset="0"/>
              </a:rPr>
              <a:t>		</a:t>
            </a:r>
            <a:r>
              <a:rPr lang="en-US" sz="1200" dirty="0">
                <a:latin typeface="Comic Sans MS" pitchFamily="66" charset="0"/>
                <a:cs typeface="Arial" charset="0"/>
              </a:rPr>
              <a:t>Tyr -&gt; 2.8h</a:t>
            </a:r>
          </a:p>
          <a:p>
            <a:pPr lvl="1" indent="-731520">
              <a:defRPr/>
            </a:pPr>
            <a:r>
              <a:rPr lang="sr-Latn-RS" sz="1200" dirty="0">
                <a:latin typeface="Comic Sans MS" pitchFamily="66" charset="0"/>
                <a:cs typeface="Arial" charset="0"/>
              </a:rPr>
              <a:t>		</a:t>
            </a:r>
            <a:r>
              <a:rPr lang="en-US" sz="1200" dirty="0">
                <a:latin typeface="Comic Sans MS" pitchFamily="66" charset="0"/>
                <a:cs typeface="Arial" charset="0"/>
              </a:rPr>
              <a:t>Ser -&gt; 1.9h</a:t>
            </a:r>
          </a:p>
          <a:p>
            <a:pPr lvl="1" indent="-731520">
              <a:defRPr/>
            </a:pPr>
            <a:r>
              <a:rPr lang="sr-Latn-RS" sz="1200" dirty="0">
                <a:latin typeface="Comic Sans MS" pitchFamily="66" charset="0"/>
                <a:cs typeface="Arial" charset="0"/>
              </a:rPr>
              <a:t>		</a:t>
            </a:r>
            <a:r>
              <a:rPr lang="en-US" sz="1200" dirty="0" err="1">
                <a:latin typeface="Comic Sans MS" pitchFamily="66" charset="0"/>
                <a:cs typeface="Arial" charset="0"/>
              </a:rPr>
              <a:t>Asn</a:t>
            </a:r>
            <a:r>
              <a:rPr lang="en-US" sz="1200" dirty="0">
                <a:latin typeface="Comic Sans MS" pitchFamily="66" charset="0"/>
                <a:cs typeface="Arial" charset="0"/>
              </a:rPr>
              <a:t> -&gt; 1.4h</a:t>
            </a:r>
          </a:p>
          <a:p>
            <a:pPr lvl="1" indent="-731520">
              <a:defRPr/>
            </a:pPr>
            <a:r>
              <a:rPr lang="sr-Latn-RS" sz="1200" dirty="0">
                <a:latin typeface="Comic Sans MS" pitchFamily="66" charset="0"/>
                <a:cs typeface="Arial" charset="0"/>
              </a:rPr>
              <a:t>		</a:t>
            </a:r>
            <a:r>
              <a:rPr lang="en-US" sz="1200" dirty="0">
                <a:latin typeface="Comic Sans MS" pitchFamily="66" charset="0"/>
                <a:cs typeface="Arial" charset="0"/>
              </a:rPr>
              <a:t>Lys -&gt; 1.3h</a:t>
            </a:r>
          </a:p>
          <a:p>
            <a:pPr lvl="1" indent="-731520">
              <a:defRPr/>
            </a:pPr>
            <a:r>
              <a:rPr lang="sr-Latn-RS" sz="1200" dirty="0">
                <a:latin typeface="Comic Sans MS" pitchFamily="66" charset="0"/>
                <a:cs typeface="Arial" charset="0"/>
              </a:rPr>
              <a:t>		</a:t>
            </a:r>
            <a:r>
              <a:rPr lang="en-US" sz="1200" dirty="0" err="1">
                <a:latin typeface="Comic Sans MS" pitchFamily="66" charset="0"/>
                <a:cs typeface="Arial" charset="0"/>
              </a:rPr>
              <a:t>Cys</a:t>
            </a:r>
            <a:r>
              <a:rPr lang="en-US" sz="1200" dirty="0">
                <a:latin typeface="Comic Sans MS" pitchFamily="66" charset="0"/>
                <a:cs typeface="Arial" charset="0"/>
              </a:rPr>
              <a:t> -&gt; 1.2h</a:t>
            </a:r>
          </a:p>
          <a:p>
            <a:pPr lvl="1" indent="-731520">
              <a:defRPr/>
            </a:pPr>
            <a:r>
              <a:rPr lang="sr-Latn-RS" sz="1200" dirty="0">
                <a:latin typeface="Comic Sans MS" pitchFamily="66" charset="0"/>
                <a:cs typeface="Arial" charset="0"/>
              </a:rPr>
              <a:t>		</a:t>
            </a:r>
            <a:r>
              <a:rPr lang="en-US" sz="1200" dirty="0">
                <a:latin typeface="Comic Sans MS" pitchFamily="66" charset="0"/>
                <a:cs typeface="Arial" charset="0"/>
              </a:rPr>
              <a:t>Asp -&gt; 1.1h</a:t>
            </a:r>
          </a:p>
          <a:p>
            <a:pPr lvl="1" indent="-731520">
              <a:defRPr/>
            </a:pPr>
            <a:r>
              <a:rPr lang="sr-Latn-RS" sz="1200" dirty="0">
                <a:latin typeface="Comic Sans MS" pitchFamily="66" charset="0"/>
                <a:cs typeface="Arial" charset="0"/>
              </a:rPr>
              <a:t>		</a:t>
            </a:r>
            <a:r>
              <a:rPr lang="en-US" sz="1200" dirty="0" err="1">
                <a:latin typeface="Comic Sans MS" pitchFamily="66" charset="0"/>
                <a:cs typeface="Arial" charset="0"/>
              </a:rPr>
              <a:t>Phe</a:t>
            </a:r>
            <a:r>
              <a:rPr lang="en-US" sz="1200" dirty="0">
                <a:latin typeface="Comic Sans MS" pitchFamily="66" charset="0"/>
                <a:cs typeface="Arial" charset="0"/>
              </a:rPr>
              <a:t> -&gt; 1.1h</a:t>
            </a:r>
          </a:p>
          <a:p>
            <a:pPr lvl="1" indent="-731520">
              <a:defRPr/>
            </a:pPr>
            <a:r>
              <a:rPr lang="sr-Latn-RS" sz="1200" dirty="0">
                <a:latin typeface="Comic Sans MS" pitchFamily="66" charset="0"/>
                <a:cs typeface="Arial" charset="0"/>
              </a:rPr>
              <a:t>		</a:t>
            </a:r>
            <a:r>
              <a:rPr lang="en-US" sz="1200" dirty="0" err="1">
                <a:latin typeface="Comic Sans MS" pitchFamily="66" charset="0"/>
                <a:cs typeface="Arial" charset="0"/>
              </a:rPr>
              <a:t>Glu</a:t>
            </a:r>
            <a:r>
              <a:rPr lang="en-US" sz="1200" dirty="0">
                <a:latin typeface="Comic Sans MS" pitchFamily="66" charset="0"/>
                <a:cs typeface="Arial" charset="0"/>
              </a:rPr>
              <a:t> -&gt; 1.0h</a:t>
            </a:r>
          </a:p>
          <a:p>
            <a:pPr lvl="1" indent="-731520">
              <a:defRPr/>
            </a:pPr>
            <a:r>
              <a:rPr lang="sr-Latn-RS" sz="1200" dirty="0">
                <a:latin typeface="Comic Sans MS" pitchFamily="66" charset="0"/>
                <a:cs typeface="Arial" charset="0"/>
              </a:rPr>
              <a:t>		</a:t>
            </a:r>
            <a:r>
              <a:rPr lang="en-US" sz="1200" dirty="0" err="1">
                <a:latin typeface="Comic Sans MS" pitchFamily="66" charset="0"/>
                <a:cs typeface="Arial" charset="0"/>
              </a:rPr>
              <a:t>Arg</a:t>
            </a:r>
            <a:r>
              <a:rPr lang="en-US" sz="1200" dirty="0">
                <a:latin typeface="Comic Sans MS" pitchFamily="66" charset="0"/>
                <a:cs typeface="Arial" charset="0"/>
              </a:rPr>
              <a:t> -&gt; 1.0h</a:t>
            </a:r>
          </a:p>
          <a:p>
            <a:pPr lvl="1" indent="-731520">
              <a:defRPr/>
            </a:pPr>
            <a:r>
              <a:rPr lang="sr-Latn-RS" sz="1200" dirty="0">
                <a:latin typeface="Comic Sans MS" pitchFamily="66" charset="0"/>
                <a:cs typeface="Arial" charset="0"/>
              </a:rPr>
              <a:t>		</a:t>
            </a:r>
            <a:r>
              <a:rPr lang="en-US" sz="1200" dirty="0" err="1">
                <a:latin typeface="Comic Sans MS" pitchFamily="66" charset="0"/>
                <a:cs typeface="Arial" charset="0"/>
              </a:rPr>
              <a:t>Gln</a:t>
            </a:r>
            <a:r>
              <a:rPr lang="en-US" sz="1200" dirty="0">
                <a:latin typeface="Comic Sans MS" pitchFamily="66" charset="0"/>
                <a:cs typeface="Arial" charset="0"/>
              </a:rPr>
              <a:t> -&gt; 0.8h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>
            <a:extLst>
              <a:ext uri="{FF2B5EF4-FFF2-40B4-BE49-F238E27FC236}">
                <a16:creationId xmlns:a16="http://schemas.microsoft.com/office/drawing/2014/main" id="{D9BA8D6F-3001-3AE5-AB80-FAF06EF38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58102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>
            <a:extLst>
              <a:ext uri="{FF2B5EF4-FFF2-40B4-BE49-F238E27FC236}">
                <a16:creationId xmlns:a16="http://schemas.microsoft.com/office/drawing/2014/main" id="{0EB7F4EF-1707-25E6-F48B-151477512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24225"/>
            <a:ext cx="57150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9">
            <a:extLst>
              <a:ext uri="{FF2B5EF4-FFF2-40B4-BE49-F238E27FC236}">
                <a16:creationId xmlns:a16="http://schemas.microsoft.com/office/drawing/2014/main" id="{5479F914-CF7A-2EF9-41C5-5B3C84B12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505200"/>
            <a:ext cx="2033588" cy="420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Akutni pankreatitis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http://www.somersault1824.com/wp-content/uploads/2014/03/a102e_liver.png">
            <a:extLst>
              <a:ext uri="{FF2B5EF4-FFF2-40B4-BE49-F238E27FC236}">
                <a16:creationId xmlns:a16="http://schemas.microsoft.com/office/drawing/2014/main" id="{6FEE7D10-649A-9D2B-D523-FD0D6DCAA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3" name="Group 2">
            <a:extLst>
              <a:ext uri="{FF2B5EF4-FFF2-40B4-BE49-F238E27FC236}">
                <a16:creationId xmlns:a16="http://schemas.microsoft.com/office/drawing/2014/main" id="{2AD754F7-7CF9-3B29-DD7E-F3BB2B9D596B}"/>
              </a:ext>
            </a:extLst>
          </p:cNvPr>
          <p:cNvGrpSpPr>
            <a:grpSpLocks/>
          </p:cNvGrpSpPr>
          <p:nvPr/>
        </p:nvGrpSpPr>
        <p:grpSpPr bwMode="auto">
          <a:xfrm rot="-561503">
            <a:off x="741363" y="3297238"/>
            <a:ext cx="1260475" cy="790575"/>
            <a:chOff x="3483966" y="2530153"/>
            <a:chExt cx="3541545" cy="1737047"/>
          </a:xfrm>
        </p:grpSpPr>
        <p:grpSp>
          <p:nvGrpSpPr>
            <p:cNvPr id="25730" name="Group 27">
              <a:extLst>
                <a:ext uri="{FF2B5EF4-FFF2-40B4-BE49-F238E27FC236}">
                  <a16:creationId xmlns:a16="http://schemas.microsoft.com/office/drawing/2014/main" id="{CF8F9DA8-F3CE-29FA-AA34-22366B4D12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4085" y="3124201"/>
              <a:ext cx="298846" cy="152400"/>
              <a:chOff x="4947486" y="990600"/>
              <a:chExt cx="298846" cy="152400"/>
            </a:xfrm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904792D0-C6E6-90DE-3DAE-57DC09E826F4}"/>
                  </a:ext>
                </a:extLst>
              </p:cNvPr>
              <p:cNvCxnSpPr/>
              <p:nvPr/>
            </p:nvCxnSpPr>
            <p:spPr>
              <a:xfrm>
                <a:off x="4890653" y="899999"/>
                <a:ext cx="29884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Oval 22">
                <a:extLst>
                  <a:ext uri="{FF2B5EF4-FFF2-40B4-BE49-F238E27FC236}">
                    <a16:creationId xmlns:a16="http://schemas.microsoft.com/office/drawing/2014/main" id="{FBBE41B8-E058-9DAC-5A2F-2123DB1AF4DA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731" name="Group 28">
              <a:extLst>
                <a:ext uri="{FF2B5EF4-FFF2-40B4-BE49-F238E27FC236}">
                  <a16:creationId xmlns:a16="http://schemas.microsoft.com/office/drawing/2014/main" id="{D8AA44DA-5C6D-81EA-0877-CE230D289B82}"/>
                </a:ext>
              </a:extLst>
            </p:cNvPr>
            <p:cNvGrpSpPr>
              <a:grpSpLocks/>
            </p:cNvGrpSpPr>
            <p:nvPr/>
          </p:nvGrpSpPr>
          <p:grpSpPr bwMode="auto">
            <a:xfrm rot="-1542518">
              <a:off x="4815778" y="2954797"/>
              <a:ext cx="307767" cy="152400"/>
              <a:chOff x="4950067" y="990600"/>
              <a:chExt cx="307767" cy="152400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12A83693-8C93-F76F-2B25-DBC8E3ED5E2E}"/>
                  </a:ext>
                </a:extLst>
              </p:cNvPr>
              <p:cNvCxnSpPr/>
              <p:nvPr/>
            </p:nvCxnSpPr>
            <p:spPr>
              <a:xfrm>
                <a:off x="4959854" y="943071"/>
                <a:ext cx="307764" cy="34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83FBC2EE-C03B-BB6F-8CAC-5FFDF6F5415E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732" name="Group 191">
              <a:extLst>
                <a:ext uri="{FF2B5EF4-FFF2-40B4-BE49-F238E27FC236}">
                  <a16:creationId xmlns:a16="http://schemas.microsoft.com/office/drawing/2014/main" id="{2E64BE12-AA42-5B62-9994-E6EC46D8DE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1117" y="3733800"/>
              <a:ext cx="312226" cy="152400"/>
              <a:chOff x="4944917" y="990600"/>
              <a:chExt cx="312226" cy="152400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0628720F-852A-73A2-E38F-A40B862867F3}"/>
                  </a:ext>
                </a:extLst>
              </p:cNvPr>
              <p:cNvCxnSpPr/>
              <p:nvPr/>
            </p:nvCxnSpPr>
            <p:spPr>
              <a:xfrm>
                <a:off x="4944917" y="1066164"/>
                <a:ext cx="31222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198FA95B-A6CB-6BF8-5F2E-0457B013987A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733" name="Group 194">
              <a:extLst>
                <a:ext uri="{FF2B5EF4-FFF2-40B4-BE49-F238E27FC236}">
                  <a16:creationId xmlns:a16="http://schemas.microsoft.com/office/drawing/2014/main" id="{D0E2EEED-DDEB-52E0-5553-B6EDA16D2DFB}"/>
                </a:ext>
              </a:extLst>
            </p:cNvPr>
            <p:cNvGrpSpPr>
              <a:grpSpLocks/>
            </p:cNvGrpSpPr>
            <p:nvPr/>
          </p:nvGrpSpPr>
          <p:grpSpPr bwMode="auto">
            <a:xfrm rot="-1542518">
              <a:off x="5124307" y="4020875"/>
              <a:ext cx="303305" cy="152400"/>
              <a:chOff x="4953959" y="990600"/>
              <a:chExt cx="303305" cy="152400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480B106-2CCB-22AA-B5DE-BA7CAEF61A8B}"/>
                  </a:ext>
                </a:extLst>
              </p:cNvPr>
              <p:cNvCxnSpPr/>
              <p:nvPr/>
            </p:nvCxnSpPr>
            <p:spPr>
              <a:xfrm>
                <a:off x="4967378" y="904607"/>
                <a:ext cx="30330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3B01FF9B-5257-5376-3173-BD1960D2BCDC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734" name="Group 197">
              <a:extLst>
                <a:ext uri="{FF2B5EF4-FFF2-40B4-BE49-F238E27FC236}">
                  <a16:creationId xmlns:a16="http://schemas.microsoft.com/office/drawing/2014/main" id="{65807596-7D7D-201E-BAFD-073E417A8125}"/>
                </a:ext>
              </a:extLst>
            </p:cNvPr>
            <p:cNvGrpSpPr>
              <a:grpSpLocks/>
            </p:cNvGrpSpPr>
            <p:nvPr/>
          </p:nvGrpSpPr>
          <p:grpSpPr bwMode="auto">
            <a:xfrm rot="9047072">
              <a:off x="3504629" y="3886937"/>
              <a:ext cx="303305" cy="152400"/>
              <a:chOff x="4955257" y="990600"/>
              <a:chExt cx="303305" cy="152400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5D46660-1247-A8DE-0CDA-6A19A2BBF66D}"/>
                  </a:ext>
                </a:extLst>
              </p:cNvPr>
              <p:cNvCxnSpPr/>
              <p:nvPr/>
            </p:nvCxnSpPr>
            <p:spPr>
              <a:xfrm>
                <a:off x="4955123" y="1070942"/>
                <a:ext cx="30330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3AA2022B-0DF4-0540-F458-1C2AF7120152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735" name="Group 200">
              <a:extLst>
                <a:ext uri="{FF2B5EF4-FFF2-40B4-BE49-F238E27FC236}">
                  <a16:creationId xmlns:a16="http://schemas.microsoft.com/office/drawing/2014/main" id="{D26C7094-4697-2356-5C79-DCDB1EBFF3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3481" y="3505200"/>
              <a:ext cx="303305" cy="152400"/>
              <a:chOff x="4942481" y="990600"/>
              <a:chExt cx="303305" cy="152400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D7A637D5-3118-DE84-188B-E4E06D32DDFA}"/>
                  </a:ext>
                </a:extLst>
              </p:cNvPr>
              <p:cNvCxnSpPr/>
              <p:nvPr/>
            </p:nvCxnSpPr>
            <p:spPr>
              <a:xfrm>
                <a:off x="4755363" y="1005023"/>
                <a:ext cx="30330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0B7B96B-2D69-4547-2376-0022DA199CCA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736" name="Group 203">
              <a:extLst>
                <a:ext uri="{FF2B5EF4-FFF2-40B4-BE49-F238E27FC236}">
                  <a16:creationId xmlns:a16="http://schemas.microsoft.com/office/drawing/2014/main" id="{BD70695A-4DA3-E8D4-2ADB-323331043881}"/>
                </a:ext>
              </a:extLst>
            </p:cNvPr>
            <p:cNvGrpSpPr>
              <a:grpSpLocks/>
            </p:cNvGrpSpPr>
            <p:nvPr/>
          </p:nvGrpSpPr>
          <p:grpSpPr bwMode="auto">
            <a:xfrm rot="-1542518">
              <a:off x="5311620" y="3065589"/>
              <a:ext cx="307764" cy="152400"/>
              <a:chOff x="4951229" y="990600"/>
              <a:chExt cx="307764" cy="152400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4A2DBA43-2878-E7E3-4370-B5F05936DD9B}"/>
                  </a:ext>
                </a:extLst>
              </p:cNvPr>
              <p:cNvCxnSpPr/>
              <p:nvPr/>
            </p:nvCxnSpPr>
            <p:spPr>
              <a:xfrm>
                <a:off x="4927569" y="1025479"/>
                <a:ext cx="3077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F2B9DE1F-1D2E-0A28-4E34-385119F219B8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737" name="Group 206">
              <a:extLst>
                <a:ext uri="{FF2B5EF4-FFF2-40B4-BE49-F238E27FC236}">
                  <a16:creationId xmlns:a16="http://schemas.microsoft.com/office/drawing/2014/main" id="{ECA22B84-20BE-832A-F648-006AFD85BFE8}"/>
                </a:ext>
              </a:extLst>
            </p:cNvPr>
            <p:cNvGrpSpPr>
              <a:grpSpLocks/>
            </p:cNvGrpSpPr>
            <p:nvPr/>
          </p:nvGrpSpPr>
          <p:grpSpPr bwMode="auto">
            <a:xfrm rot="-9087654">
              <a:off x="3824334" y="3568839"/>
              <a:ext cx="312226" cy="152400"/>
              <a:chOff x="4949104" y="990600"/>
              <a:chExt cx="312226" cy="152400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02FA599E-C658-1053-6C5E-CEE4147D0BA2}"/>
                  </a:ext>
                </a:extLst>
              </p:cNvPr>
              <p:cNvCxnSpPr/>
              <p:nvPr/>
            </p:nvCxnSpPr>
            <p:spPr>
              <a:xfrm>
                <a:off x="5061733" y="1058861"/>
                <a:ext cx="31222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D3E179E3-6859-56FF-D651-C4B5E0C9342C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738" name="Group 31">
              <a:extLst>
                <a:ext uri="{FF2B5EF4-FFF2-40B4-BE49-F238E27FC236}">
                  <a16:creationId xmlns:a16="http://schemas.microsoft.com/office/drawing/2014/main" id="{7588D972-D809-E8A2-43A5-BCB73526FFFB}"/>
                </a:ext>
              </a:extLst>
            </p:cNvPr>
            <p:cNvGrpSpPr>
              <a:grpSpLocks/>
            </p:cNvGrpSpPr>
            <p:nvPr/>
          </p:nvGrpSpPr>
          <p:grpSpPr bwMode="auto">
            <a:xfrm rot="2226644">
              <a:off x="6408046" y="3194204"/>
              <a:ext cx="303305" cy="152400"/>
              <a:chOff x="4942949" y="990600"/>
              <a:chExt cx="303305" cy="152400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4C1AE6D-B6F5-5CAF-2C54-BF81E575E0FD}"/>
                  </a:ext>
                </a:extLst>
              </p:cNvPr>
              <p:cNvCxnSpPr/>
              <p:nvPr/>
            </p:nvCxnSpPr>
            <p:spPr>
              <a:xfrm>
                <a:off x="4838769" y="939632"/>
                <a:ext cx="30330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FA2260DF-1D78-F9C7-8283-8EC50DD8BBC9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739" name="Group 34">
              <a:extLst>
                <a:ext uri="{FF2B5EF4-FFF2-40B4-BE49-F238E27FC236}">
                  <a16:creationId xmlns:a16="http://schemas.microsoft.com/office/drawing/2014/main" id="{0E63B6DD-788C-9985-CC54-FFB0CE2D94CB}"/>
                </a:ext>
              </a:extLst>
            </p:cNvPr>
            <p:cNvGrpSpPr>
              <a:grpSpLocks/>
            </p:cNvGrpSpPr>
            <p:nvPr/>
          </p:nvGrpSpPr>
          <p:grpSpPr bwMode="auto">
            <a:xfrm rot="-3224276">
              <a:off x="6250725" y="2905408"/>
              <a:ext cx="306949" cy="152400"/>
              <a:chOff x="4959053" y="990600"/>
              <a:chExt cx="306949" cy="15240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949AF52-6833-A156-E37C-716F890129EE}"/>
                  </a:ext>
                </a:extLst>
              </p:cNvPr>
              <p:cNvCxnSpPr/>
              <p:nvPr/>
            </p:nvCxnSpPr>
            <p:spPr>
              <a:xfrm>
                <a:off x="5063719" y="964718"/>
                <a:ext cx="30694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B5AAF0CB-2D16-0A4F-5113-6A9269BB21B4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740" name="Group 31">
              <a:extLst>
                <a:ext uri="{FF2B5EF4-FFF2-40B4-BE49-F238E27FC236}">
                  <a16:creationId xmlns:a16="http://schemas.microsoft.com/office/drawing/2014/main" id="{F79B030F-44EA-5392-C2F2-0130A387F91D}"/>
                </a:ext>
              </a:extLst>
            </p:cNvPr>
            <p:cNvGrpSpPr>
              <a:grpSpLocks/>
            </p:cNvGrpSpPr>
            <p:nvPr/>
          </p:nvGrpSpPr>
          <p:grpSpPr bwMode="auto">
            <a:xfrm rot="-442911">
              <a:off x="6099564" y="3220090"/>
              <a:ext cx="303305" cy="152400"/>
              <a:chOff x="4947989" y="990600"/>
              <a:chExt cx="303305" cy="152400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417EA5D-9497-DB3A-4194-D95C1726F796}"/>
                  </a:ext>
                </a:extLst>
              </p:cNvPr>
              <p:cNvCxnSpPr/>
              <p:nvPr/>
            </p:nvCxnSpPr>
            <p:spPr>
              <a:xfrm>
                <a:off x="4853655" y="987469"/>
                <a:ext cx="303305" cy="34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6E5B593-BC77-7EB0-28AB-330D48E6B07A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741" name="Group 37">
              <a:extLst>
                <a:ext uri="{FF2B5EF4-FFF2-40B4-BE49-F238E27FC236}">
                  <a16:creationId xmlns:a16="http://schemas.microsoft.com/office/drawing/2014/main" id="{8A919444-7ABC-4D7C-C9ED-B9FAD734B48B}"/>
                </a:ext>
              </a:extLst>
            </p:cNvPr>
            <p:cNvGrpSpPr>
              <a:grpSpLocks/>
            </p:cNvGrpSpPr>
            <p:nvPr/>
          </p:nvGrpSpPr>
          <p:grpSpPr bwMode="auto">
            <a:xfrm rot="6826337">
              <a:off x="4020486" y="3060223"/>
              <a:ext cx="303460" cy="152400"/>
              <a:chOff x="4947594" y="990600"/>
              <a:chExt cx="303460" cy="152400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7914FA5-048C-5F9F-40FE-A3DAF437BCF2}"/>
                  </a:ext>
                </a:extLst>
              </p:cNvPr>
              <p:cNvCxnSpPr/>
              <p:nvPr/>
            </p:nvCxnSpPr>
            <p:spPr>
              <a:xfrm>
                <a:off x="4867266" y="1288111"/>
                <a:ext cx="303460" cy="44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1041F766-0C1A-178D-4491-3B57DF27A14E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742" name="Group 40">
              <a:extLst>
                <a:ext uri="{FF2B5EF4-FFF2-40B4-BE49-F238E27FC236}">
                  <a16:creationId xmlns:a16="http://schemas.microsoft.com/office/drawing/2014/main" id="{CF22DA11-E050-0B86-A544-A6E63BF76112}"/>
                </a:ext>
              </a:extLst>
            </p:cNvPr>
            <p:cNvGrpSpPr>
              <a:grpSpLocks/>
            </p:cNvGrpSpPr>
            <p:nvPr/>
          </p:nvGrpSpPr>
          <p:grpSpPr bwMode="auto">
            <a:xfrm rot="-3224276">
              <a:off x="3963750" y="2606689"/>
              <a:ext cx="299973" cy="152400"/>
              <a:chOff x="4954997" y="990600"/>
              <a:chExt cx="299973" cy="152400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EA9A11F-03EE-E841-09FF-57CA23F04B3D}"/>
                  </a:ext>
                </a:extLst>
              </p:cNvPr>
              <p:cNvCxnSpPr/>
              <p:nvPr/>
            </p:nvCxnSpPr>
            <p:spPr>
              <a:xfrm>
                <a:off x="4954999" y="1065658"/>
                <a:ext cx="2999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72471426-D7C6-1933-EC26-E32A753CFAF5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743" name="Group 85">
              <a:extLst>
                <a:ext uri="{FF2B5EF4-FFF2-40B4-BE49-F238E27FC236}">
                  <a16:creationId xmlns:a16="http://schemas.microsoft.com/office/drawing/2014/main" id="{AE60A5E3-7C88-2B95-88ED-84F3665AB962}"/>
                </a:ext>
              </a:extLst>
            </p:cNvPr>
            <p:cNvGrpSpPr>
              <a:grpSpLocks/>
            </p:cNvGrpSpPr>
            <p:nvPr/>
          </p:nvGrpSpPr>
          <p:grpSpPr bwMode="auto">
            <a:xfrm rot="180922">
              <a:off x="3737597" y="2903510"/>
              <a:ext cx="304800" cy="152400"/>
              <a:chOff x="4953000" y="990600"/>
              <a:chExt cx="304800" cy="152400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0F019DA-9AEF-8EF3-4F57-8471D45A6B85}"/>
                  </a:ext>
                </a:extLst>
              </p:cNvPr>
              <p:cNvCxnSpPr/>
              <p:nvPr/>
            </p:nvCxnSpPr>
            <p:spPr>
              <a:xfrm>
                <a:off x="4953000" y="1066800"/>
                <a:ext cx="3048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h="1397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30F5276-1281-B5E8-EBDF-5E47E63DA4E7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744" name="Group 37">
              <a:extLst>
                <a:ext uri="{FF2B5EF4-FFF2-40B4-BE49-F238E27FC236}">
                  <a16:creationId xmlns:a16="http://schemas.microsoft.com/office/drawing/2014/main" id="{D0CB45E0-8E25-3F3F-15F6-0D53C00FAE88}"/>
                </a:ext>
              </a:extLst>
            </p:cNvPr>
            <p:cNvGrpSpPr>
              <a:grpSpLocks/>
            </p:cNvGrpSpPr>
            <p:nvPr/>
          </p:nvGrpSpPr>
          <p:grpSpPr bwMode="auto">
            <a:xfrm rot="6826337">
              <a:off x="3409039" y="3289055"/>
              <a:ext cx="306949" cy="152400"/>
              <a:chOff x="4946102" y="990600"/>
              <a:chExt cx="306949" cy="15240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643B80F1-E237-CD9C-8911-612CE5F15E80}"/>
                  </a:ext>
                </a:extLst>
              </p:cNvPr>
              <p:cNvCxnSpPr/>
              <p:nvPr/>
            </p:nvCxnSpPr>
            <p:spPr>
              <a:xfrm>
                <a:off x="4833547" y="1279333"/>
                <a:ext cx="306949" cy="44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87C849A-FEE8-F50A-2EBA-5ED172D12C0B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745" name="Group 40">
              <a:extLst>
                <a:ext uri="{FF2B5EF4-FFF2-40B4-BE49-F238E27FC236}">
                  <a16:creationId xmlns:a16="http://schemas.microsoft.com/office/drawing/2014/main" id="{DBB40003-9FC6-CC3E-0773-E949EC9C1757}"/>
                </a:ext>
              </a:extLst>
            </p:cNvPr>
            <p:cNvGrpSpPr>
              <a:grpSpLocks/>
            </p:cNvGrpSpPr>
            <p:nvPr/>
          </p:nvGrpSpPr>
          <p:grpSpPr bwMode="auto">
            <a:xfrm rot="-3224276">
              <a:off x="4723176" y="3443645"/>
              <a:ext cx="306949" cy="152400"/>
              <a:chOff x="4953054" y="990600"/>
              <a:chExt cx="306949" cy="15240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5F63461-636E-B087-4005-849F0BE5D669}"/>
                  </a:ext>
                </a:extLst>
              </p:cNvPr>
              <p:cNvCxnSpPr/>
              <p:nvPr/>
            </p:nvCxnSpPr>
            <p:spPr>
              <a:xfrm>
                <a:off x="4949374" y="909076"/>
                <a:ext cx="30694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A379A08-5C9E-B3CD-146C-5409AC9D0D77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746" name="Group 85">
              <a:extLst>
                <a:ext uri="{FF2B5EF4-FFF2-40B4-BE49-F238E27FC236}">
                  <a16:creationId xmlns:a16="http://schemas.microsoft.com/office/drawing/2014/main" id="{97618C18-55BB-5F57-8E6F-A7C33B3CE447}"/>
                </a:ext>
              </a:extLst>
            </p:cNvPr>
            <p:cNvGrpSpPr>
              <a:grpSpLocks/>
            </p:cNvGrpSpPr>
            <p:nvPr/>
          </p:nvGrpSpPr>
          <p:grpSpPr bwMode="auto">
            <a:xfrm rot="180922">
              <a:off x="4499597" y="3741712"/>
              <a:ext cx="304800" cy="152400"/>
              <a:chOff x="4953000" y="990600"/>
              <a:chExt cx="304800" cy="152400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CC98CFC-A311-2235-1707-4096629D1412}"/>
                  </a:ext>
                </a:extLst>
              </p:cNvPr>
              <p:cNvCxnSpPr/>
              <p:nvPr/>
            </p:nvCxnSpPr>
            <p:spPr>
              <a:xfrm>
                <a:off x="4953000" y="1066800"/>
                <a:ext cx="3048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h="1397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0F28801-16CE-EB49-3967-59892B1F162E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747" name="Group 31">
              <a:extLst>
                <a:ext uri="{FF2B5EF4-FFF2-40B4-BE49-F238E27FC236}">
                  <a16:creationId xmlns:a16="http://schemas.microsoft.com/office/drawing/2014/main" id="{98D13628-2213-E5B9-8F7D-FD20FC041C65}"/>
                </a:ext>
              </a:extLst>
            </p:cNvPr>
            <p:cNvGrpSpPr>
              <a:grpSpLocks/>
            </p:cNvGrpSpPr>
            <p:nvPr/>
          </p:nvGrpSpPr>
          <p:grpSpPr bwMode="auto">
            <a:xfrm rot="2226644">
              <a:off x="6709962" y="4033596"/>
              <a:ext cx="312226" cy="152400"/>
              <a:chOff x="4940465" y="990600"/>
              <a:chExt cx="312226" cy="15240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9EAA874-4ED9-0EDE-7D66-39AFB4B38277}"/>
                  </a:ext>
                </a:extLst>
              </p:cNvPr>
              <p:cNvCxnSpPr/>
              <p:nvPr/>
            </p:nvCxnSpPr>
            <p:spPr>
              <a:xfrm>
                <a:off x="4786836" y="1037720"/>
                <a:ext cx="31222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80E764E-EBF9-0752-F2E9-DA4FE99FA6AD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748" name="Group 34">
              <a:extLst>
                <a:ext uri="{FF2B5EF4-FFF2-40B4-BE49-F238E27FC236}">
                  <a16:creationId xmlns:a16="http://schemas.microsoft.com/office/drawing/2014/main" id="{50CFFD8C-BF74-C89E-3195-2F2906B9C4BA}"/>
                </a:ext>
              </a:extLst>
            </p:cNvPr>
            <p:cNvGrpSpPr>
              <a:grpSpLocks/>
            </p:cNvGrpSpPr>
            <p:nvPr/>
          </p:nvGrpSpPr>
          <p:grpSpPr bwMode="auto">
            <a:xfrm rot="-3224276">
              <a:off x="6325542" y="3971714"/>
              <a:ext cx="310436" cy="152400"/>
              <a:chOff x="4957920" y="990600"/>
              <a:chExt cx="310436" cy="15240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FBD6A84C-F7EF-66F3-3B03-FDED7A9E4A60}"/>
                  </a:ext>
                </a:extLst>
              </p:cNvPr>
              <p:cNvCxnSpPr/>
              <p:nvPr/>
            </p:nvCxnSpPr>
            <p:spPr>
              <a:xfrm>
                <a:off x="4993788" y="916095"/>
                <a:ext cx="31043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2ADCD8D-6194-2635-74D4-8F06FE76588D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749" name="Group 40">
              <a:extLst>
                <a:ext uri="{FF2B5EF4-FFF2-40B4-BE49-F238E27FC236}">
                  <a16:creationId xmlns:a16="http://schemas.microsoft.com/office/drawing/2014/main" id="{0199155C-3961-E540-FB44-E72875640D07}"/>
                </a:ext>
              </a:extLst>
            </p:cNvPr>
            <p:cNvGrpSpPr>
              <a:grpSpLocks/>
            </p:cNvGrpSpPr>
            <p:nvPr/>
          </p:nvGrpSpPr>
          <p:grpSpPr bwMode="auto">
            <a:xfrm rot="-1765344">
              <a:off x="3978975" y="3952335"/>
              <a:ext cx="303305" cy="152400"/>
              <a:chOff x="4951511" y="990600"/>
              <a:chExt cx="303305" cy="152400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56CDD0B-043F-14C9-9A8E-D28BCFA069EA}"/>
                  </a:ext>
                </a:extLst>
              </p:cNvPr>
              <p:cNvCxnSpPr/>
              <p:nvPr/>
            </p:nvCxnSpPr>
            <p:spPr>
              <a:xfrm>
                <a:off x="4874692" y="914930"/>
                <a:ext cx="30330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BB02032-84E9-0A1A-07AA-A1CFA73C4FFB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750" name="Group 191">
              <a:extLst>
                <a:ext uri="{FF2B5EF4-FFF2-40B4-BE49-F238E27FC236}">
                  <a16:creationId xmlns:a16="http://schemas.microsoft.com/office/drawing/2014/main" id="{795703CE-7B84-ADEC-0C40-7F5B8C8E8B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6706" y="4114800"/>
              <a:ext cx="298846" cy="152400"/>
              <a:chOff x="4947706" y="990600"/>
              <a:chExt cx="298846" cy="15240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3128615-EB8F-A5BD-4167-0B826A38D385}"/>
                  </a:ext>
                </a:extLst>
              </p:cNvPr>
              <p:cNvCxnSpPr/>
              <p:nvPr/>
            </p:nvCxnSpPr>
            <p:spPr>
              <a:xfrm>
                <a:off x="4890247" y="947097"/>
                <a:ext cx="29884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289626F2-CED2-D71C-DB4B-65D433B54C88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26C737BB-818E-5B00-FFD8-6CCE3CB4D39D}"/>
              </a:ext>
            </a:extLst>
          </p:cNvPr>
          <p:cNvSpPr/>
          <p:nvPr/>
        </p:nvSpPr>
        <p:spPr>
          <a:xfrm>
            <a:off x="5105400" y="685800"/>
            <a:ext cx="4038600" cy="2209800"/>
          </a:xfrm>
          <a:prstGeom prst="roundRect">
            <a:avLst>
              <a:gd name="adj" fmla="val 3381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B292ACC-195D-549F-3BA3-D75639A0FFD9}"/>
              </a:ext>
            </a:extLst>
          </p:cNvPr>
          <p:cNvSpPr txBox="1"/>
          <p:nvPr/>
        </p:nvSpPr>
        <p:spPr>
          <a:xfrm>
            <a:off x="6172200" y="838200"/>
            <a:ext cx="17970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Periferna tkiva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grpSp>
        <p:nvGrpSpPr>
          <p:cNvPr id="25608" name="Group 134">
            <a:extLst>
              <a:ext uri="{FF2B5EF4-FFF2-40B4-BE49-F238E27FC236}">
                <a16:creationId xmlns:a16="http://schemas.microsoft.com/office/drawing/2014/main" id="{E8B3496F-6E58-9F5B-8793-DCB0AC085D3B}"/>
              </a:ext>
            </a:extLst>
          </p:cNvPr>
          <p:cNvGrpSpPr>
            <a:grpSpLocks/>
          </p:cNvGrpSpPr>
          <p:nvPr/>
        </p:nvGrpSpPr>
        <p:grpSpPr bwMode="auto">
          <a:xfrm rot="165712">
            <a:off x="5284788" y="1312863"/>
            <a:ext cx="749300" cy="574675"/>
            <a:chOff x="3483966" y="2530153"/>
            <a:chExt cx="3541545" cy="1737047"/>
          </a:xfrm>
        </p:grpSpPr>
        <p:grpSp>
          <p:nvGrpSpPr>
            <p:cNvPr id="25625" name="Group 27">
              <a:extLst>
                <a:ext uri="{FF2B5EF4-FFF2-40B4-BE49-F238E27FC236}">
                  <a16:creationId xmlns:a16="http://schemas.microsoft.com/office/drawing/2014/main" id="{0EE34534-98F0-02AE-3B13-5E04461A02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1026" y="3124201"/>
              <a:ext cx="300130" cy="152400"/>
              <a:chOff x="4954427" y="990600"/>
              <a:chExt cx="300130" cy="152400"/>
            </a:xfrm>
          </p:grpSpPr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5F7751D5-5D2D-10FA-93AB-AB8650FDE21D}"/>
                  </a:ext>
                </a:extLst>
              </p:cNvPr>
              <p:cNvCxnSpPr/>
              <p:nvPr/>
            </p:nvCxnSpPr>
            <p:spPr>
              <a:xfrm>
                <a:off x="4954423" y="1065180"/>
                <a:ext cx="30013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Oval 22">
                <a:extLst>
                  <a:ext uri="{FF2B5EF4-FFF2-40B4-BE49-F238E27FC236}">
                    <a16:creationId xmlns:a16="http://schemas.microsoft.com/office/drawing/2014/main" id="{7906D29D-DFC7-B841-A653-D54B18864E66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626" name="Group 28">
              <a:extLst>
                <a:ext uri="{FF2B5EF4-FFF2-40B4-BE49-F238E27FC236}">
                  <a16:creationId xmlns:a16="http://schemas.microsoft.com/office/drawing/2014/main" id="{DB5F9C6C-BC0E-0C63-691B-FC714051C2C0}"/>
                </a:ext>
              </a:extLst>
            </p:cNvPr>
            <p:cNvGrpSpPr>
              <a:grpSpLocks/>
            </p:cNvGrpSpPr>
            <p:nvPr/>
          </p:nvGrpSpPr>
          <p:grpSpPr bwMode="auto">
            <a:xfrm rot="-1542518">
              <a:off x="4812246" y="2956530"/>
              <a:ext cx="307631" cy="152400"/>
              <a:chOff x="4946139" y="990600"/>
              <a:chExt cx="307631" cy="152400"/>
            </a:xfrm>
          </p:grpSpPr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9167F624-1CA7-13C0-978F-ECB5728B877F}"/>
                  </a:ext>
                </a:extLst>
              </p:cNvPr>
              <p:cNvCxnSpPr/>
              <p:nvPr/>
            </p:nvCxnSpPr>
            <p:spPr>
              <a:xfrm>
                <a:off x="4778302" y="917286"/>
                <a:ext cx="30763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85D04FC6-7427-A1E4-0CA5-AC489C401319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627" name="Group 191">
              <a:extLst>
                <a:ext uri="{FF2B5EF4-FFF2-40B4-BE49-F238E27FC236}">
                  <a16:creationId xmlns:a16="http://schemas.microsoft.com/office/drawing/2014/main" id="{2343B71F-FC95-9343-642B-EE6C7B29AF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15120" y="3733800"/>
              <a:ext cx="315137" cy="152400"/>
              <a:chOff x="4938920" y="990600"/>
              <a:chExt cx="315137" cy="152400"/>
            </a:xfrm>
          </p:grpSpPr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FE2521C1-D204-0693-6D49-D22AD826A6FF}"/>
                  </a:ext>
                </a:extLst>
              </p:cNvPr>
              <p:cNvCxnSpPr/>
              <p:nvPr/>
            </p:nvCxnSpPr>
            <p:spPr>
              <a:xfrm>
                <a:off x="4662248" y="978808"/>
                <a:ext cx="31513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C19BB06-EFA5-892C-60B0-19A1BC846907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628" name="Group 194">
              <a:extLst>
                <a:ext uri="{FF2B5EF4-FFF2-40B4-BE49-F238E27FC236}">
                  <a16:creationId xmlns:a16="http://schemas.microsoft.com/office/drawing/2014/main" id="{B9D11882-574D-4801-548F-612C8E581EAB}"/>
                </a:ext>
              </a:extLst>
            </p:cNvPr>
            <p:cNvGrpSpPr>
              <a:grpSpLocks/>
            </p:cNvGrpSpPr>
            <p:nvPr/>
          </p:nvGrpSpPr>
          <p:grpSpPr bwMode="auto">
            <a:xfrm rot="-1542518">
              <a:off x="5120549" y="4025255"/>
              <a:ext cx="292625" cy="152400"/>
              <a:chOff x="4949203" y="990600"/>
              <a:chExt cx="292625" cy="152400"/>
            </a:xfrm>
          </p:grpSpPr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219ACA0-8A07-1C17-4177-E8621C9DF0C3}"/>
                  </a:ext>
                </a:extLst>
              </p:cNvPr>
              <p:cNvCxnSpPr/>
              <p:nvPr/>
            </p:nvCxnSpPr>
            <p:spPr>
              <a:xfrm>
                <a:off x="4789552" y="886386"/>
                <a:ext cx="292630" cy="4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B717F082-3C5E-2378-851E-D866C547CC82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629" name="Group 197">
              <a:extLst>
                <a:ext uri="{FF2B5EF4-FFF2-40B4-BE49-F238E27FC236}">
                  <a16:creationId xmlns:a16="http://schemas.microsoft.com/office/drawing/2014/main" id="{25419AEB-E69F-F201-8D21-EE1DF1AA5DBA}"/>
                </a:ext>
              </a:extLst>
            </p:cNvPr>
            <p:cNvGrpSpPr>
              <a:grpSpLocks/>
            </p:cNvGrpSpPr>
            <p:nvPr/>
          </p:nvGrpSpPr>
          <p:grpSpPr bwMode="auto">
            <a:xfrm rot="9047072">
              <a:off x="3502643" y="3886836"/>
              <a:ext cx="307636" cy="152400"/>
              <a:chOff x="4952887" y="990600"/>
              <a:chExt cx="307636" cy="152400"/>
            </a:xfrm>
          </p:grpSpPr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E79E7556-85D5-1983-F8B6-D18C05F7E1D7}"/>
                  </a:ext>
                </a:extLst>
              </p:cNvPr>
              <p:cNvCxnSpPr/>
              <p:nvPr/>
            </p:nvCxnSpPr>
            <p:spPr>
              <a:xfrm>
                <a:off x="5150834" y="1136285"/>
                <a:ext cx="30763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95E8058F-FF31-B404-46C4-5BF3818DA5C8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630" name="Group 200">
              <a:extLst>
                <a:ext uri="{FF2B5EF4-FFF2-40B4-BE49-F238E27FC236}">
                  <a16:creationId xmlns:a16="http://schemas.microsoft.com/office/drawing/2014/main" id="{A106086A-B1F7-83B7-58A0-F981EE63FE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5751" y="3505200"/>
              <a:ext cx="300130" cy="152400"/>
              <a:chOff x="4954751" y="990600"/>
              <a:chExt cx="300130" cy="152400"/>
            </a:xfrm>
          </p:grpSpPr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49589316-E432-ADE4-049E-884C4A324435}"/>
                  </a:ext>
                </a:extLst>
              </p:cNvPr>
              <p:cNvCxnSpPr/>
              <p:nvPr/>
            </p:nvCxnSpPr>
            <p:spPr>
              <a:xfrm>
                <a:off x="4900020" y="931479"/>
                <a:ext cx="30013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4F27AAB3-4938-A2FA-0931-5EE88294DB16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631" name="Group 203">
              <a:extLst>
                <a:ext uri="{FF2B5EF4-FFF2-40B4-BE49-F238E27FC236}">
                  <a16:creationId xmlns:a16="http://schemas.microsoft.com/office/drawing/2014/main" id="{92C5A617-13D9-2320-7EC6-F7B5B1D860C5}"/>
                </a:ext>
              </a:extLst>
            </p:cNvPr>
            <p:cNvGrpSpPr>
              <a:grpSpLocks/>
            </p:cNvGrpSpPr>
            <p:nvPr/>
          </p:nvGrpSpPr>
          <p:grpSpPr bwMode="auto">
            <a:xfrm rot="-1542518">
              <a:off x="5309461" y="3070271"/>
              <a:ext cx="292629" cy="152400"/>
              <a:chOff x="4948001" y="990600"/>
              <a:chExt cx="292629" cy="152400"/>
            </a:xfrm>
          </p:grpSpPr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2502FDF8-AC56-2B52-615E-D4877E3171A9}"/>
                  </a:ext>
                </a:extLst>
              </p:cNvPr>
              <p:cNvCxnSpPr/>
              <p:nvPr/>
            </p:nvCxnSpPr>
            <p:spPr>
              <a:xfrm>
                <a:off x="4806541" y="935990"/>
                <a:ext cx="292624" cy="47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E0786C16-C605-EB83-98AE-98D1BC1F13DA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632" name="Group 206">
              <a:extLst>
                <a:ext uri="{FF2B5EF4-FFF2-40B4-BE49-F238E27FC236}">
                  <a16:creationId xmlns:a16="http://schemas.microsoft.com/office/drawing/2014/main" id="{B317AFEA-EA68-573B-07B8-D4103BFD0B90}"/>
                </a:ext>
              </a:extLst>
            </p:cNvPr>
            <p:cNvGrpSpPr>
              <a:grpSpLocks/>
            </p:cNvGrpSpPr>
            <p:nvPr/>
          </p:nvGrpSpPr>
          <p:grpSpPr bwMode="auto">
            <a:xfrm rot="-9087654">
              <a:off x="3799583" y="3554128"/>
              <a:ext cx="307631" cy="152400"/>
              <a:chOff x="4982192" y="990600"/>
              <a:chExt cx="307631" cy="152400"/>
            </a:xfrm>
          </p:grpSpPr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51209865-0A81-274F-8F6F-626B0BEFCD6C}"/>
                  </a:ext>
                </a:extLst>
              </p:cNvPr>
              <p:cNvCxnSpPr/>
              <p:nvPr/>
            </p:nvCxnSpPr>
            <p:spPr>
              <a:xfrm>
                <a:off x="5373744" y="1273600"/>
                <a:ext cx="307631" cy="47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7AFCDC45-03A0-1902-A854-3D35EEFB64B4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633" name="Group 31">
              <a:extLst>
                <a:ext uri="{FF2B5EF4-FFF2-40B4-BE49-F238E27FC236}">
                  <a16:creationId xmlns:a16="http://schemas.microsoft.com/office/drawing/2014/main" id="{1CC3E3BC-9460-1175-A0B2-C2B95AB8B1D1}"/>
                </a:ext>
              </a:extLst>
            </p:cNvPr>
            <p:cNvGrpSpPr>
              <a:grpSpLocks/>
            </p:cNvGrpSpPr>
            <p:nvPr/>
          </p:nvGrpSpPr>
          <p:grpSpPr bwMode="auto">
            <a:xfrm rot="2226644">
              <a:off x="6415870" y="3198922"/>
              <a:ext cx="300130" cy="152400"/>
              <a:chOff x="4952356" y="990600"/>
              <a:chExt cx="300130" cy="1524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D1874DBB-57F3-A140-B6A7-0FBD521F310B}"/>
                  </a:ext>
                </a:extLst>
              </p:cNvPr>
              <p:cNvCxnSpPr/>
              <p:nvPr/>
            </p:nvCxnSpPr>
            <p:spPr>
              <a:xfrm>
                <a:off x="4735335" y="978996"/>
                <a:ext cx="300130" cy="4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5FA4AD42-78BD-08B7-F367-40964C1997BD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634" name="Group 34">
              <a:extLst>
                <a:ext uri="{FF2B5EF4-FFF2-40B4-BE49-F238E27FC236}">
                  <a16:creationId xmlns:a16="http://schemas.microsoft.com/office/drawing/2014/main" id="{99EBC9B1-0744-D3CF-904A-E50FE01A36C7}"/>
                </a:ext>
              </a:extLst>
            </p:cNvPr>
            <p:cNvGrpSpPr>
              <a:grpSpLocks/>
            </p:cNvGrpSpPr>
            <p:nvPr/>
          </p:nvGrpSpPr>
          <p:grpSpPr bwMode="auto">
            <a:xfrm rot="-3224276">
              <a:off x="6245095" y="2919519"/>
              <a:ext cx="297506" cy="152400"/>
              <a:chOff x="4946274" y="990600"/>
              <a:chExt cx="297506" cy="152400"/>
            </a:xfrm>
          </p:grpSpPr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3377BA9B-B747-1F09-8E15-AC6C4506A1FB}"/>
                  </a:ext>
                </a:extLst>
              </p:cNvPr>
              <p:cNvCxnSpPr/>
              <p:nvPr/>
            </p:nvCxnSpPr>
            <p:spPr>
              <a:xfrm>
                <a:off x="4916545" y="857487"/>
                <a:ext cx="297506" cy="750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9EE074D3-DCEA-B85A-B543-C55857B3E95C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635" name="Group 31">
              <a:extLst>
                <a:ext uri="{FF2B5EF4-FFF2-40B4-BE49-F238E27FC236}">
                  <a16:creationId xmlns:a16="http://schemas.microsoft.com/office/drawing/2014/main" id="{F7DB7A58-B2CA-05F4-6AED-EFAB19715F83}"/>
                </a:ext>
              </a:extLst>
            </p:cNvPr>
            <p:cNvGrpSpPr>
              <a:grpSpLocks/>
            </p:cNvGrpSpPr>
            <p:nvPr/>
          </p:nvGrpSpPr>
          <p:grpSpPr bwMode="auto">
            <a:xfrm rot="-442911">
              <a:off x="6082103" y="3221585"/>
              <a:ext cx="315137" cy="152400"/>
              <a:chOff x="4930431" y="990600"/>
              <a:chExt cx="315137" cy="152400"/>
            </a:xfrm>
          </p:grpSpPr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1F6050BB-E4D1-E7B0-89D6-C04AF49F40A9}"/>
                  </a:ext>
                </a:extLst>
              </p:cNvPr>
              <p:cNvCxnSpPr/>
              <p:nvPr/>
            </p:nvCxnSpPr>
            <p:spPr>
              <a:xfrm>
                <a:off x="4660280" y="930935"/>
                <a:ext cx="315137" cy="4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C75A4EE9-0B87-8FAB-439A-0A22E3BFDF51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636" name="Group 37">
              <a:extLst>
                <a:ext uri="{FF2B5EF4-FFF2-40B4-BE49-F238E27FC236}">
                  <a16:creationId xmlns:a16="http://schemas.microsoft.com/office/drawing/2014/main" id="{5FC0D71E-CC57-36FB-B9F2-B949CD08F5F3}"/>
                </a:ext>
              </a:extLst>
            </p:cNvPr>
            <p:cNvGrpSpPr>
              <a:grpSpLocks/>
            </p:cNvGrpSpPr>
            <p:nvPr/>
          </p:nvGrpSpPr>
          <p:grpSpPr bwMode="auto">
            <a:xfrm rot="6826337">
              <a:off x="4018672" y="3065653"/>
              <a:ext cx="302306" cy="152400"/>
              <a:chOff x="4954104" y="990600"/>
              <a:chExt cx="302306" cy="152400"/>
            </a:xfrm>
          </p:grpSpPr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3D8EAE6E-A134-E805-D405-BDF4D1E758C6}"/>
                  </a:ext>
                </a:extLst>
              </p:cNvPr>
              <p:cNvCxnSpPr/>
              <p:nvPr/>
            </p:nvCxnSpPr>
            <p:spPr>
              <a:xfrm>
                <a:off x="4954122" y="1068085"/>
                <a:ext cx="30230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8AF5B175-23EF-7A4F-837F-AF41D8972EDF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637" name="Group 40">
              <a:extLst>
                <a:ext uri="{FF2B5EF4-FFF2-40B4-BE49-F238E27FC236}">
                  <a16:creationId xmlns:a16="http://schemas.microsoft.com/office/drawing/2014/main" id="{592D0FF0-5684-B010-5A88-EDE015531584}"/>
                </a:ext>
              </a:extLst>
            </p:cNvPr>
            <p:cNvGrpSpPr>
              <a:grpSpLocks/>
            </p:cNvGrpSpPr>
            <p:nvPr/>
          </p:nvGrpSpPr>
          <p:grpSpPr bwMode="auto">
            <a:xfrm rot="-3224276">
              <a:off x="3962467" y="2600307"/>
              <a:ext cx="311903" cy="152400"/>
              <a:chOff x="4956946" y="990600"/>
              <a:chExt cx="311903" cy="152400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EFA5C6C2-5BE5-427D-22A7-30926C4BE43E}"/>
                  </a:ext>
                </a:extLst>
              </p:cNvPr>
              <p:cNvCxnSpPr/>
              <p:nvPr/>
            </p:nvCxnSpPr>
            <p:spPr>
              <a:xfrm>
                <a:off x="5051192" y="570840"/>
                <a:ext cx="3119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C4910569-476E-4A1A-C8C3-630248D4599C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638" name="Group 85">
              <a:extLst>
                <a:ext uri="{FF2B5EF4-FFF2-40B4-BE49-F238E27FC236}">
                  <a16:creationId xmlns:a16="http://schemas.microsoft.com/office/drawing/2014/main" id="{92CC3DF9-DF33-0AA0-5AA8-73B5A42C2E7F}"/>
                </a:ext>
              </a:extLst>
            </p:cNvPr>
            <p:cNvGrpSpPr>
              <a:grpSpLocks/>
            </p:cNvGrpSpPr>
            <p:nvPr/>
          </p:nvGrpSpPr>
          <p:grpSpPr bwMode="auto">
            <a:xfrm rot="180922">
              <a:off x="3737597" y="2903510"/>
              <a:ext cx="304800" cy="152400"/>
              <a:chOff x="4953000" y="990600"/>
              <a:chExt cx="304800" cy="152400"/>
            </a:xfrm>
          </p:grpSpPr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40AA76EB-8D01-86D9-0A57-2020971ADB55}"/>
                  </a:ext>
                </a:extLst>
              </p:cNvPr>
              <p:cNvCxnSpPr/>
              <p:nvPr/>
            </p:nvCxnSpPr>
            <p:spPr>
              <a:xfrm>
                <a:off x="4953000" y="1066800"/>
                <a:ext cx="3048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h="1397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DAD5C160-FC89-6DAF-712B-964CE0C20745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639" name="Group 37">
              <a:extLst>
                <a:ext uri="{FF2B5EF4-FFF2-40B4-BE49-F238E27FC236}">
                  <a16:creationId xmlns:a16="http://schemas.microsoft.com/office/drawing/2014/main" id="{BDDC8C66-0B86-7A92-8359-D953FD172EA1}"/>
                </a:ext>
              </a:extLst>
            </p:cNvPr>
            <p:cNvGrpSpPr>
              <a:grpSpLocks/>
            </p:cNvGrpSpPr>
            <p:nvPr/>
          </p:nvGrpSpPr>
          <p:grpSpPr bwMode="auto">
            <a:xfrm rot="6826337">
              <a:off x="3407356" y="3292702"/>
              <a:ext cx="307103" cy="152400"/>
              <a:chOff x="4950009" y="990600"/>
              <a:chExt cx="307103" cy="152400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7795F436-C08C-7AB5-B61D-BBC5390E5638}"/>
                  </a:ext>
                </a:extLst>
              </p:cNvPr>
              <p:cNvCxnSpPr/>
              <p:nvPr/>
            </p:nvCxnSpPr>
            <p:spPr>
              <a:xfrm>
                <a:off x="4952006" y="1290135"/>
                <a:ext cx="3071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8ADD132C-6B08-CEEB-8659-15CB8636CE35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640" name="Group 40">
              <a:extLst>
                <a:ext uri="{FF2B5EF4-FFF2-40B4-BE49-F238E27FC236}">
                  <a16:creationId xmlns:a16="http://schemas.microsoft.com/office/drawing/2014/main" id="{5D2917ED-B3DB-0694-D5B5-F511A105D2B9}"/>
                </a:ext>
              </a:extLst>
            </p:cNvPr>
            <p:cNvGrpSpPr>
              <a:grpSpLocks/>
            </p:cNvGrpSpPr>
            <p:nvPr/>
          </p:nvGrpSpPr>
          <p:grpSpPr bwMode="auto">
            <a:xfrm rot="-3224276">
              <a:off x="4724744" y="3444671"/>
              <a:ext cx="302306" cy="152400"/>
              <a:chOff x="4954102" y="990600"/>
              <a:chExt cx="302306" cy="152400"/>
            </a:xfrm>
          </p:grpSpPr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EB46C027-C4D0-1DB4-ED5A-05F04D1A9333}"/>
                  </a:ext>
                </a:extLst>
              </p:cNvPr>
              <p:cNvCxnSpPr/>
              <p:nvPr/>
            </p:nvCxnSpPr>
            <p:spPr>
              <a:xfrm>
                <a:off x="4963983" y="512281"/>
                <a:ext cx="302306" cy="15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C9181CA-9FAD-AE7A-8CAE-0AB59EE9E2FC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641" name="Group 85">
              <a:extLst>
                <a:ext uri="{FF2B5EF4-FFF2-40B4-BE49-F238E27FC236}">
                  <a16:creationId xmlns:a16="http://schemas.microsoft.com/office/drawing/2014/main" id="{514B6CD7-A6EF-9830-1E06-EE8BDE4F6FC0}"/>
                </a:ext>
              </a:extLst>
            </p:cNvPr>
            <p:cNvGrpSpPr>
              <a:grpSpLocks/>
            </p:cNvGrpSpPr>
            <p:nvPr/>
          </p:nvGrpSpPr>
          <p:grpSpPr bwMode="auto">
            <a:xfrm rot="180922">
              <a:off x="4499597" y="3741712"/>
              <a:ext cx="304800" cy="152400"/>
              <a:chOff x="4953000" y="990600"/>
              <a:chExt cx="304800" cy="152400"/>
            </a:xfrm>
          </p:grpSpPr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8DD75A90-933D-5B33-52D8-5043EE37B64F}"/>
                  </a:ext>
                </a:extLst>
              </p:cNvPr>
              <p:cNvCxnSpPr/>
              <p:nvPr/>
            </p:nvCxnSpPr>
            <p:spPr>
              <a:xfrm>
                <a:off x="4953000" y="1066800"/>
                <a:ext cx="3048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h="1397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C3421C9A-9193-4EC9-D6D2-7931E11D97A5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642" name="Group 31">
              <a:extLst>
                <a:ext uri="{FF2B5EF4-FFF2-40B4-BE49-F238E27FC236}">
                  <a16:creationId xmlns:a16="http://schemas.microsoft.com/office/drawing/2014/main" id="{0A7E4325-D9C4-B828-AF64-AA549C51CE91}"/>
                </a:ext>
              </a:extLst>
            </p:cNvPr>
            <p:cNvGrpSpPr>
              <a:grpSpLocks/>
            </p:cNvGrpSpPr>
            <p:nvPr/>
          </p:nvGrpSpPr>
          <p:grpSpPr bwMode="auto">
            <a:xfrm rot="2226644">
              <a:off x="6704262" y="4030385"/>
              <a:ext cx="315137" cy="152400"/>
              <a:chOff x="4933687" y="990600"/>
              <a:chExt cx="315137" cy="152400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1903CCA7-FCFE-2DBB-D418-AE37B17BB1EF}"/>
                  </a:ext>
                </a:extLst>
              </p:cNvPr>
              <p:cNvCxnSpPr/>
              <p:nvPr/>
            </p:nvCxnSpPr>
            <p:spPr>
              <a:xfrm>
                <a:off x="4721062" y="1082366"/>
                <a:ext cx="31513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808B38C5-3A1F-0341-6489-D0ED6F6CEBE6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643" name="Group 34">
              <a:extLst>
                <a:ext uri="{FF2B5EF4-FFF2-40B4-BE49-F238E27FC236}">
                  <a16:creationId xmlns:a16="http://schemas.microsoft.com/office/drawing/2014/main" id="{21C4BCED-5E09-4F7C-56A0-0BDF3C1A3B7C}"/>
                </a:ext>
              </a:extLst>
            </p:cNvPr>
            <p:cNvGrpSpPr>
              <a:grpSpLocks/>
            </p:cNvGrpSpPr>
            <p:nvPr/>
          </p:nvGrpSpPr>
          <p:grpSpPr bwMode="auto">
            <a:xfrm rot="-3224276">
              <a:off x="6328414" y="3976613"/>
              <a:ext cx="297506" cy="152400"/>
              <a:chOff x="4958310" y="990600"/>
              <a:chExt cx="297506" cy="152400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CC722514-80C2-BF86-036D-5AB325AB7E3A}"/>
                  </a:ext>
                </a:extLst>
              </p:cNvPr>
              <p:cNvCxnSpPr/>
              <p:nvPr/>
            </p:nvCxnSpPr>
            <p:spPr>
              <a:xfrm>
                <a:off x="5043025" y="813000"/>
                <a:ext cx="29750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D1D5D8E6-54F4-AE42-309E-AF768CE66072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644" name="Group 40">
              <a:extLst>
                <a:ext uri="{FF2B5EF4-FFF2-40B4-BE49-F238E27FC236}">
                  <a16:creationId xmlns:a16="http://schemas.microsoft.com/office/drawing/2014/main" id="{8450BC69-BE9D-2D2F-DD81-5A0FD8ED79BC}"/>
                </a:ext>
              </a:extLst>
            </p:cNvPr>
            <p:cNvGrpSpPr>
              <a:grpSpLocks/>
            </p:cNvGrpSpPr>
            <p:nvPr/>
          </p:nvGrpSpPr>
          <p:grpSpPr bwMode="auto">
            <a:xfrm rot="-1765344">
              <a:off x="3966519" y="3956023"/>
              <a:ext cx="315137" cy="152400"/>
              <a:chOff x="4938086" y="990600"/>
              <a:chExt cx="315137" cy="152400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A8E5FF86-F734-5237-4848-0FDB823CBC01}"/>
                  </a:ext>
                </a:extLst>
              </p:cNvPr>
              <p:cNvCxnSpPr/>
              <p:nvPr/>
            </p:nvCxnSpPr>
            <p:spPr>
              <a:xfrm>
                <a:off x="4772160" y="827651"/>
                <a:ext cx="31513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6A4C5C35-C6F3-4337-BA93-DE36F5E90E5F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645" name="Group 191">
              <a:extLst>
                <a:ext uri="{FF2B5EF4-FFF2-40B4-BE49-F238E27FC236}">
                  <a16:creationId xmlns:a16="http://schemas.microsoft.com/office/drawing/2014/main" id="{D5A7C70F-696E-6667-42C7-EAB9D4ACD8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0442" y="4114800"/>
              <a:ext cx="307636" cy="152400"/>
              <a:chOff x="4951442" y="990600"/>
              <a:chExt cx="307636" cy="152400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565ABD1-589C-08DA-40EB-0AD3274C2E94}"/>
                  </a:ext>
                </a:extLst>
              </p:cNvPr>
              <p:cNvCxnSpPr/>
              <p:nvPr/>
            </p:nvCxnSpPr>
            <p:spPr>
              <a:xfrm>
                <a:off x="4896715" y="931470"/>
                <a:ext cx="30763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08A34907-531B-29C9-5B3A-E670392ACF08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pic>
        <p:nvPicPr>
          <p:cNvPr id="25609" name="Picture 6" descr="http://4.bp.blogspot.com/-tqFnrjOTFmc/UO6QGB074zI/AAAAAAAAAPw/jRV4eb6Lu5s/s1600/DJ-1+PROTEIN.png">
            <a:extLst>
              <a:ext uri="{FF2B5EF4-FFF2-40B4-BE49-F238E27FC236}">
                <a16:creationId xmlns:a16="http://schemas.microsoft.com/office/drawing/2014/main" id="{6F801887-92DE-3005-D58E-2A7CB3131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447800"/>
            <a:ext cx="1231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A7B91E00-0154-A221-B7D4-33A47EB9A3E5}"/>
              </a:ext>
            </a:extLst>
          </p:cNvPr>
          <p:cNvSpPr txBox="1"/>
          <p:nvPr/>
        </p:nvSpPr>
        <p:spPr>
          <a:xfrm>
            <a:off x="2667000" y="4191000"/>
            <a:ext cx="118586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sopstveni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proteini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CA321E3A-2AEB-1B31-D456-004D0085CC0C}"/>
              </a:ext>
            </a:extLst>
          </p:cNvPr>
          <p:cNvSpPr/>
          <p:nvPr/>
        </p:nvSpPr>
        <p:spPr>
          <a:xfrm>
            <a:off x="3124200" y="3200400"/>
            <a:ext cx="168751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proteini krvne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plazme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A4114EE9-B1E0-9E1B-F461-21C6E391F6CA}"/>
              </a:ext>
            </a:extLst>
          </p:cNvPr>
          <p:cNvCxnSpPr/>
          <p:nvPr/>
        </p:nvCxnSpPr>
        <p:spPr>
          <a:xfrm flipV="1">
            <a:off x="1981200" y="3505200"/>
            <a:ext cx="1066800" cy="304800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1539328A-E302-5193-AA99-99C5EDAC4816}"/>
              </a:ext>
            </a:extLst>
          </p:cNvPr>
          <p:cNvSpPr txBox="1"/>
          <p:nvPr/>
        </p:nvSpPr>
        <p:spPr>
          <a:xfrm>
            <a:off x="2133600" y="3733800"/>
            <a:ext cx="838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sinteza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5BF07182-B913-DC48-CE43-175B44FDEA74}"/>
              </a:ext>
            </a:extLst>
          </p:cNvPr>
          <p:cNvCxnSpPr/>
          <p:nvPr/>
        </p:nvCxnSpPr>
        <p:spPr>
          <a:xfrm>
            <a:off x="1981200" y="3810000"/>
            <a:ext cx="685800" cy="628650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Arc 138">
            <a:extLst>
              <a:ext uri="{FF2B5EF4-FFF2-40B4-BE49-F238E27FC236}">
                <a16:creationId xmlns:a16="http://schemas.microsoft.com/office/drawing/2014/main" id="{D58E4DEC-7E23-4547-EE66-BA1A36A5B27D}"/>
              </a:ext>
            </a:extLst>
          </p:cNvPr>
          <p:cNvSpPr/>
          <p:nvPr/>
        </p:nvSpPr>
        <p:spPr>
          <a:xfrm rot="11178299">
            <a:off x="1265238" y="1236663"/>
            <a:ext cx="5026025" cy="3651250"/>
          </a:xfrm>
          <a:prstGeom prst="arc">
            <a:avLst>
              <a:gd name="adj1" fmla="val 20864715"/>
              <a:gd name="adj2" fmla="val 7166595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4F29E75A-9141-C60A-6779-1E67E5323B60}"/>
              </a:ext>
            </a:extLst>
          </p:cNvPr>
          <p:cNvCxnSpPr/>
          <p:nvPr/>
        </p:nvCxnSpPr>
        <p:spPr>
          <a:xfrm>
            <a:off x="6172200" y="1676400"/>
            <a:ext cx="1524000" cy="1588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F6CA82F0-0E18-44DE-AFEF-03051451BE51}"/>
              </a:ext>
            </a:extLst>
          </p:cNvPr>
          <p:cNvSpPr txBox="1"/>
          <p:nvPr/>
        </p:nvSpPr>
        <p:spPr>
          <a:xfrm>
            <a:off x="6477000" y="1371600"/>
            <a:ext cx="838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sinteza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D6417223-C264-1A6F-2747-AB0A082AFF66}"/>
              </a:ext>
            </a:extLst>
          </p:cNvPr>
          <p:cNvCxnSpPr/>
          <p:nvPr/>
        </p:nvCxnSpPr>
        <p:spPr>
          <a:xfrm rot="10800000">
            <a:off x="6248400" y="1828800"/>
            <a:ext cx="1447800" cy="1588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134BC745-8E91-21B5-C54A-0F8A8D1B8A14}"/>
              </a:ext>
            </a:extLst>
          </p:cNvPr>
          <p:cNvSpPr txBox="1"/>
          <p:nvPr/>
        </p:nvSpPr>
        <p:spPr>
          <a:xfrm>
            <a:off x="6400800" y="1828800"/>
            <a:ext cx="1143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razgradnja</a:t>
            </a:r>
          </a:p>
        </p:txBody>
      </p:sp>
      <p:sp>
        <p:nvSpPr>
          <p:cNvPr id="144" name="Arc 143">
            <a:extLst>
              <a:ext uri="{FF2B5EF4-FFF2-40B4-BE49-F238E27FC236}">
                <a16:creationId xmlns:a16="http://schemas.microsoft.com/office/drawing/2014/main" id="{1B6A4D2B-3FBA-509D-BF44-233CF771F288}"/>
              </a:ext>
            </a:extLst>
          </p:cNvPr>
          <p:cNvSpPr/>
          <p:nvPr/>
        </p:nvSpPr>
        <p:spPr>
          <a:xfrm rot="11178299">
            <a:off x="1411288" y="1471613"/>
            <a:ext cx="5241925" cy="3781425"/>
          </a:xfrm>
          <a:prstGeom prst="arc">
            <a:avLst>
              <a:gd name="adj1" fmla="val 8530159"/>
              <a:gd name="adj2" fmla="val 20104791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D09C5263-C008-7C7B-5627-5C5B272A73EE}"/>
              </a:ext>
            </a:extLst>
          </p:cNvPr>
          <p:cNvCxnSpPr/>
          <p:nvPr/>
        </p:nvCxnSpPr>
        <p:spPr>
          <a:xfrm rot="5400000">
            <a:off x="950913" y="4533900"/>
            <a:ext cx="687388" cy="1587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5C3A368C-05A3-8489-DADE-28808EA8AE35}"/>
              </a:ext>
            </a:extLst>
          </p:cNvPr>
          <p:cNvSpPr txBox="1"/>
          <p:nvPr/>
        </p:nvSpPr>
        <p:spPr>
          <a:xfrm>
            <a:off x="152400" y="4191000"/>
            <a:ext cx="1295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katabolizam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ak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A1CD809-4846-0E85-DE0D-7D7EDD5DFF0A}"/>
              </a:ext>
            </a:extLst>
          </p:cNvPr>
          <p:cNvSpPr txBox="1"/>
          <p:nvPr/>
        </p:nvSpPr>
        <p:spPr>
          <a:xfrm>
            <a:off x="685800" y="4876800"/>
            <a:ext cx="1295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urea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48" name="Arc 147">
            <a:extLst>
              <a:ext uri="{FF2B5EF4-FFF2-40B4-BE49-F238E27FC236}">
                <a16:creationId xmlns:a16="http://schemas.microsoft.com/office/drawing/2014/main" id="{17D8B79D-9650-FCEE-B393-5CF91B2783AD}"/>
              </a:ext>
            </a:extLst>
          </p:cNvPr>
          <p:cNvSpPr/>
          <p:nvPr/>
        </p:nvSpPr>
        <p:spPr>
          <a:xfrm>
            <a:off x="-228600" y="4191000"/>
            <a:ext cx="2133600" cy="762000"/>
          </a:xfrm>
          <a:prstGeom prst="arc">
            <a:avLst>
              <a:gd name="adj1" fmla="val 19849258"/>
              <a:gd name="adj2" fmla="val 19842239"/>
            </a:avLst>
          </a:prstGeom>
          <a:ln w="22225">
            <a:solidFill>
              <a:srgbClr val="E6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81AD293-532A-2422-D399-98C6A7DAACEB}"/>
              </a:ext>
            </a:extLst>
          </p:cNvPr>
          <p:cNvSpPr/>
          <p:nvPr/>
        </p:nvSpPr>
        <p:spPr>
          <a:xfrm>
            <a:off x="3429000" y="2667000"/>
            <a:ext cx="1752600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Box 59">
            <a:extLst>
              <a:ext uri="{FF2B5EF4-FFF2-40B4-BE49-F238E27FC236}">
                <a16:creationId xmlns:a16="http://schemas.microsoft.com/office/drawing/2014/main" id="{735D8C63-B237-C3BC-5ACC-71DC94369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9718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Aminokiseline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9A2C3F-6B0C-A4A5-B709-DEC3B03D81D1}"/>
              </a:ext>
            </a:extLst>
          </p:cNvPr>
          <p:cNvSpPr/>
          <p:nvPr/>
        </p:nvSpPr>
        <p:spPr>
          <a:xfrm>
            <a:off x="152400" y="152400"/>
            <a:ext cx="1373188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600" b="1" dirty="0">
                <a:solidFill>
                  <a:srgbClr val="E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Izvor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600" b="1" dirty="0">
                <a:solidFill>
                  <a:srgbClr val="E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AK</a:t>
            </a:r>
            <a:endParaRPr lang="en-US" sz="3600" dirty="0">
              <a:latin typeface="Arial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48FB64-A360-2F67-36DE-3C8D9F3B7B66}"/>
              </a:ext>
            </a:extLst>
          </p:cNvPr>
          <p:cNvSpPr/>
          <p:nvPr/>
        </p:nvSpPr>
        <p:spPr>
          <a:xfrm>
            <a:off x="5745163" y="152400"/>
            <a:ext cx="3398837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600" b="1" dirty="0">
                <a:solidFill>
                  <a:srgbClr val="E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Iskorišćavanje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600" b="1" dirty="0">
                <a:solidFill>
                  <a:srgbClr val="E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AK</a:t>
            </a:r>
            <a:endParaRPr lang="en-US" sz="3600" dirty="0">
              <a:latin typeface="Arial" charset="0"/>
              <a:cs typeface="Arial" charset="0"/>
            </a:endParaRPr>
          </a:p>
        </p:txBody>
      </p:sp>
      <p:pic>
        <p:nvPicPr>
          <p:cNvPr id="26632" name="Picture 6" descr="http://www.lamsseafood.com/wp-content/uploads/NY-steak.png">
            <a:extLst>
              <a:ext uri="{FF2B5EF4-FFF2-40B4-BE49-F238E27FC236}">
                <a16:creationId xmlns:a16="http://schemas.microsoft.com/office/drawing/2014/main" id="{7832F653-25A8-EDA5-8A17-0E2A8637B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22098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9">
            <a:extLst>
              <a:ext uri="{FF2B5EF4-FFF2-40B4-BE49-F238E27FC236}">
                <a16:creationId xmlns:a16="http://schemas.microsoft.com/office/drawing/2014/main" id="{43F882B5-AC44-AB97-D433-74434909C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526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Proteini hrane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" name="TextBox 59">
            <a:extLst>
              <a:ext uri="{FF2B5EF4-FFF2-40B4-BE49-F238E27FC236}">
                <a16:creationId xmlns:a16="http://schemas.microsoft.com/office/drawing/2014/main" id="{AF165F5D-BF91-B715-861A-59D0AE92F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9560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‘Isluženi’ proteini tkiva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" name="TextBox 59">
            <a:extLst>
              <a:ext uri="{FF2B5EF4-FFF2-40B4-BE49-F238E27FC236}">
                <a16:creationId xmlns:a16="http://schemas.microsoft.com/office/drawing/2014/main" id="{96951A0F-71BD-6E93-8D8B-6856A0BCD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962400"/>
            <a:ext cx="1752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Sinteza neesencijalnih AK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926BCFBE-6E31-DC1A-9ABF-62E198670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6764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Sinteza tkivnih proteina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TextBox 59">
            <a:extLst>
              <a:ext uri="{FF2B5EF4-FFF2-40B4-BE49-F238E27FC236}">
                <a16:creationId xmlns:a16="http://schemas.microsoft.com/office/drawing/2014/main" id="{39063AD2-1D8D-3508-8EF5-0C123A596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667000"/>
            <a:ext cx="3048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Sinteza neproteinskih azotnih jedinjenja </a:t>
            </a: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(biogeni amini, porfirini, kreatin, purini, pirimidini)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2" name="TextBox 59">
            <a:extLst>
              <a:ext uri="{FF2B5EF4-FFF2-40B4-BE49-F238E27FC236}">
                <a16:creationId xmlns:a16="http://schemas.microsoft.com/office/drawing/2014/main" id="{2A34C8BF-F971-37EC-E12E-864770FD8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1910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Razlaganje radi dobijanja 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1AF322-D40B-AA0B-1774-EEB11B196483}"/>
              </a:ext>
            </a:extLst>
          </p:cNvPr>
          <p:cNvCxnSpPr/>
          <p:nvPr/>
        </p:nvCxnSpPr>
        <p:spPr bwMode="auto">
          <a:xfrm>
            <a:off x="1981200" y="3124200"/>
            <a:ext cx="1447800" cy="1588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8DE3104-1BA6-7A3C-1DF3-E55AA7A62622}"/>
              </a:ext>
            </a:extLst>
          </p:cNvPr>
          <p:cNvCxnSpPr>
            <a:stCxn id="9" idx="3"/>
          </p:cNvCxnSpPr>
          <p:nvPr/>
        </p:nvCxnSpPr>
        <p:spPr bwMode="auto">
          <a:xfrm flipV="1">
            <a:off x="1981200" y="3505200"/>
            <a:ext cx="1447800" cy="919163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08BC1E5-7492-C659-CB3F-088BA7947910}"/>
              </a:ext>
            </a:extLst>
          </p:cNvPr>
          <p:cNvCxnSpPr/>
          <p:nvPr/>
        </p:nvCxnSpPr>
        <p:spPr bwMode="auto">
          <a:xfrm flipV="1">
            <a:off x="5105400" y="1905000"/>
            <a:ext cx="989013" cy="838200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C90516-9234-2ECF-6CEA-6B3006597279}"/>
              </a:ext>
            </a:extLst>
          </p:cNvPr>
          <p:cNvCxnSpPr/>
          <p:nvPr/>
        </p:nvCxnSpPr>
        <p:spPr bwMode="auto">
          <a:xfrm>
            <a:off x="2208213" y="2101850"/>
            <a:ext cx="1220787" cy="641350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1E0FF25-D10C-1CB0-EE77-F13D964BDB70}"/>
              </a:ext>
            </a:extLst>
          </p:cNvPr>
          <p:cNvCxnSpPr/>
          <p:nvPr/>
        </p:nvCxnSpPr>
        <p:spPr bwMode="auto">
          <a:xfrm>
            <a:off x="5181600" y="3124200"/>
            <a:ext cx="914400" cy="1588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ABD794C-73D5-71CA-FF98-277881B38E94}"/>
              </a:ext>
            </a:extLst>
          </p:cNvPr>
          <p:cNvCxnSpPr/>
          <p:nvPr/>
        </p:nvCxnSpPr>
        <p:spPr bwMode="auto">
          <a:xfrm rot="16200000" flipH="1">
            <a:off x="5181600" y="3505200"/>
            <a:ext cx="838200" cy="838200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27B8402-BCF8-F915-C817-9990F45A3AE1}"/>
              </a:ext>
            </a:extLst>
          </p:cNvPr>
          <p:cNvSpPr/>
          <p:nvPr/>
        </p:nvSpPr>
        <p:spPr>
          <a:xfrm>
            <a:off x="152400" y="5638800"/>
            <a:ext cx="3276600" cy="1066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TextBox 59">
            <a:extLst>
              <a:ext uri="{FF2B5EF4-FFF2-40B4-BE49-F238E27FC236}">
                <a16:creationId xmlns:a16="http://schemas.microsoft.com/office/drawing/2014/main" id="{EE6BB872-437A-2C3A-A312-AAF209656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638800"/>
            <a:ext cx="3276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*Esencijalne AK: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arginin</a:t>
            </a: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, histidin, leucin, izoleucin, lizin, metionin (cistein), valin, treonin, fenilalanin (tirozin) i triptofan 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E7F47103-A046-80A8-5D6E-BDEEC0B4AEC8}"/>
              </a:ext>
            </a:extLst>
          </p:cNvPr>
          <p:cNvCxnSpPr/>
          <p:nvPr/>
        </p:nvCxnSpPr>
        <p:spPr>
          <a:xfrm rot="5400000">
            <a:off x="-609600" y="3048000"/>
            <a:ext cx="3505200" cy="1828800"/>
          </a:xfrm>
          <a:prstGeom prst="curvedConnector3">
            <a:avLst>
              <a:gd name="adj1" fmla="val 41304"/>
            </a:avLst>
          </a:prstGeom>
          <a:ln>
            <a:solidFill>
              <a:schemeClr val="accent2">
                <a:lumMod val="75000"/>
              </a:schemeClr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c 21">
            <a:extLst>
              <a:ext uri="{FF2B5EF4-FFF2-40B4-BE49-F238E27FC236}">
                <a16:creationId xmlns:a16="http://schemas.microsoft.com/office/drawing/2014/main" id="{253D8C1E-B818-B607-C846-EB3D03F3CAE5}"/>
              </a:ext>
            </a:extLst>
          </p:cNvPr>
          <p:cNvSpPr/>
          <p:nvPr/>
        </p:nvSpPr>
        <p:spPr>
          <a:xfrm>
            <a:off x="5791200" y="3962400"/>
            <a:ext cx="3352800" cy="762000"/>
          </a:xfrm>
          <a:prstGeom prst="arc">
            <a:avLst>
              <a:gd name="adj1" fmla="val 19849258"/>
              <a:gd name="adj2" fmla="val 19842239"/>
            </a:avLst>
          </a:prstGeom>
          <a:ln w="22225">
            <a:solidFill>
              <a:srgbClr val="E6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" name="Picture 22" descr="lav.png">
            <a:extLst>
              <a:ext uri="{FF2B5EF4-FFF2-40B4-BE49-F238E27FC236}">
                <a16:creationId xmlns:a16="http://schemas.microsoft.com/office/drawing/2014/main" id="{D0326FC6-8582-2FD8-BEFA-B3F626394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749800"/>
            <a:ext cx="21082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Sylvester_the_cat.png">
            <a:extLst>
              <a:ext uri="{FF2B5EF4-FFF2-40B4-BE49-F238E27FC236}">
                <a16:creationId xmlns:a16="http://schemas.microsoft.com/office/drawing/2014/main" id="{1D06DB4A-CF85-7EF2-4D9F-2B128B577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19600"/>
            <a:ext cx="17018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rapezoid 15">
            <a:extLst>
              <a:ext uri="{FF2B5EF4-FFF2-40B4-BE49-F238E27FC236}">
                <a16:creationId xmlns:a16="http://schemas.microsoft.com/office/drawing/2014/main" id="{62AE7003-A971-F803-1C71-51537F94662B}"/>
              </a:ext>
            </a:extLst>
          </p:cNvPr>
          <p:cNvSpPr/>
          <p:nvPr/>
        </p:nvSpPr>
        <p:spPr>
          <a:xfrm rot="13834365">
            <a:off x="1980406" y="26194"/>
            <a:ext cx="2449513" cy="2536825"/>
          </a:xfrm>
          <a:prstGeom prst="trapezoid">
            <a:avLst>
              <a:gd name="adj" fmla="val 45592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66000">
                <a:schemeClr val="bg1">
                  <a:lumMod val="6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E1EB1A-C226-DB43-BE8E-CE4292513641}"/>
              </a:ext>
            </a:extLst>
          </p:cNvPr>
          <p:cNvSpPr txBox="1"/>
          <p:nvPr/>
        </p:nvSpPr>
        <p:spPr>
          <a:xfrm>
            <a:off x="0" y="152400"/>
            <a:ext cx="4267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KATABOLIZAM AMINOKISELINA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E14965-35D3-5EC2-E317-86A0D89F78BC}"/>
              </a:ext>
            </a:extLst>
          </p:cNvPr>
          <p:cNvSpPr txBox="1"/>
          <p:nvPr/>
        </p:nvSpPr>
        <p:spPr>
          <a:xfrm>
            <a:off x="3505200" y="609600"/>
            <a:ext cx="838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9C8DB-AF2D-B9F4-6179-766AFF6ED943}"/>
              </a:ext>
            </a:extLst>
          </p:cNvPr>
          <p:cNvSpPr txBox="1"/>
          <p:nvPr/>
        </p:nvSpPr>
        <p:spPr>
          <a:xfrm>
            <a:off x="457200" y="6096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α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ketoglutarat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35A73B-0EF7-67D1-BC36-E4250031C41A}"/>
              </a:ext>
            </a:extLst>
          </p:cNvPr>
          <p:cNvSpPr txBox="1"/>
          <p:nvPr/>
        </p:nvSpPr>
        <p:spPr>
          <a:xfrm>
            <a:off x="1066800" y="1981200"/>
            <a:ext cx="1219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glutamat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D2E118-0DDF-E459-6604-CB58A935D1EC}"/>
              </a:ext>
            </a:extLst>
          </p:cNvPr>
          <p:cNvSpPr txBox="1"/>
          <p:nvPr/>
        </p:nvSpPr>
        <p:spPr>
          <a:xfrm>
            <a:off x="6324600" y="1905000"/>
            <a:ext cx="1295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 skelet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001C5052-81CF-A7D5-D4B9-D4819C2FABCC}"/>
              </a:ext>
            </a:extLst>
          </p:cNvPr>
          <p:cNvSpPr/>
          <p:nvPr/>
        </p:nvSpPr>
        <p:spPr>
          <a:xfrm rot="10800000">
            <a:off x="1600200" y="838200"/>
            <a:ext cx="1295400" cy="1219200"/>
          </a:xfrm>
          <a:prstGeom prst="arc">
            <a:avLst>
              <a:gd name="adj1" fmla="val 5445409"/>
              <a:gd name="adj2" fmla="val 16327071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001FEADA-6583-86E3-1021-A91C2473508A}"/>
              </a:ext>
            </a:extLst>
          </p:cNvPr>
          <p:cNvSpPr/>
          <p:nvPr/>
        </p:nvSpPr>
        <p:spPr>
          <a:xfrm rot="10800000">
            <a:off x="2895600" y="838200"/>
            <a:ext cx="1295400" cy="1219200"/>
          </a:xfrm>
          <a:prstGeom prst="arc">
            <a:avLst>
              <a:gd name="adj1" fmla="val 16218716"/>
              <a:gd name="adj2" fmla="val 5395309"/>
            </a:avLst>
          </a:prstGeom>
          <a:ln w="19050">
            <a:solidFill>
              <a:schemeClr val="tx1"/>
            </a:soli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07B73B-4CCF-1139-853A-EFCFFA98DD31}"/>
              </a:ext>
            </a:extLst>
          </p:cNvPr>
          <p:cNvSpPr txBox="1"/>
          <p:nvPr/>
        </p:nvSpPr>
        <p:spPr>
          <a:xfrm>
            <a:off x="1371600" y="1295400"/>
            <a:ext cx="1676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transaminacija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74234562-69DF-648B-71F2-701098D63FD8}"/>
              </a:ext>
            </a:extLst>
          </p:cNvPr>
          <p:cNvSpPr/>
          <p:nvPr/>
        </p:nvSpPr>
        <p:spPr>
          <a:xfrm rot="10800000">
            <a:off x="1143000" y="3505200"/>
            <a:ext cx="1295400" cy="1219200"/>
          </a:xfrm>
          <a:prstGeom prst="arc">
            <a:avLst>
              <a:gd name="adj1" fmla="val 5445409"/>
              <a:gd name="adj2" fmla="val 16327071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34F43853-FECD-1FC4-BC4D-30868BF95EBC}"/>
              </a:ext>
            </a:extLst>
          </p:cNvPr>
          <p:cNvSpPr/>
          <p:nvPr/>
        </p:nvSpPr>
        <p:spPr>
          <a:xfrm rot="10800000">
            <a:off x="457200" y="2209800"/>
            <a:ext cx="1295400" cy="1219200"/>
          </a:xfrm>
          <a:prstGeom prst="arc">
            <a:avLst>
              <a:gd name="adj1" fmla="val 16218716"/>
              <a:gd name="adj2" fmla="val 5395309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D2425C-F20E-1102-F439-19CB2ECFE72D}"/>
              </a:ext>
            </a:extLst>
          </p:cNvPr>
          <p:cNvSpPr txBox="1"/>
          <p:nvPr/>
        </p:nvSpPr>
        <p:spPr>
          <a:xfrm>
            <a:off x="990600" y="3276600"/>
            <a:ext cx="914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NH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4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</a:t>
            </a:r>
            <a:endParaRPr lang="sr-Latn-RS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4F98C0-1FBF-05C0-3FD1-BF7FFAA29F55}"/>
              </a:ext>
            </a:extLst>
          </p:cNvPr>
          <p:cNvSpPr txBox="1"/>
          <p:nvPr/>
        </p:nvSpPr>
        <p:spPr>
          <a:xfrm>
            <a:off x="609600" y="2362200"/>
            <a:ext cx="3657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Alosterni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inhibitori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GTP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ATP</a:t>
            </a:r>
            <a:endParaRPr lang="sr-Latn-R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973528-B79E-6A23-FC0D-1D3DFDA9AAD3}"/>
              </a:ext>
            </a:extLst>
          </p:cNvPr>
          <p:cNvSpPr txBox="1"/>
          <p:nvPr/>
        </p:nvSpPr>
        <p:spPr>
          <a:xfrm>
            <a:off x="609600" y="2895600"/>
            <a:ext cx="3657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Alosterni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aktivatori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GDP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i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ADP</a:t>
            </a:r>
            <a:endParaRPr lang="sr-Latn-R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378F71-D6F7-BE7A-C152-DFBF97A48790}"/>
              </a:ext>
            </a:extLst>
          </p:cNvPr>
          <p:cNvSpPr txBox="1"/>
          <p:nvPr/>
        </p:nvSpPr>
        <p:spPr>
          <a:xfrm>
            <a:off x="457200" y="2667000"/>
            <a:ext cx="1295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dez</a:t>
            </a:r>
            <a:r>
              <a:rPr lang="sr-Latn-R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aminacija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E9FD89-47D1-2A79-129C-EF74440044D9}"/>
              </a:ext>
            </a:extLst>
          </p:cNvPr>
          <p:cNvSpPr txBox="1"/>
          <p:nvPr/>
        </p:nvSpPr>
        <p:spPr>
          <a:xfrm>
            <a:off x="609600" y="4495800"/>
            <a:ext cx="1219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sinteza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ureje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112E70E0-9C05-DD41-BED4-245501AF7511}"/>
              </a:ext>
            </a:extLst>
          </p:cNvPr>
          <p:cNvSpPr/>
          <p:nvPr/>
        </p:nvSpPr>
        <p:spPr>
          <a:xfrm rot="10800000">
            <a:off x="6858000" y="1752600"/>
            <a:ext cx="1295400" cy="1219200"/>
          </a:xfrm>
          <a:prstGeom prst="arc">
            <a:avLst>
              <a:gd name="adj1" fmla="val 16218716"/>
              <a:gd name="adj2" fmla="val 340202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C0355108-F88B-7CE0-575C-87E0F5568332}"/>
              </a:ext>
            </a:extLst>
          </p:cNvPr>
          <p:cNvSpPr/>
          <p:nvPr/>
        </p:nvSpPr>
        <p:spPr>
          <a:xfrm rot="10800000">
            <a:off x="5562600" y="1752600"/>
            <a:ext cx="1295400" cy="1219200"/>
          </a:xfrm>
          <a:prstGeom prst="arc">
            <a:avLst>
              <a:gd name="adj1" fmla="val 10697463"/>
              <a:gd name="adj2" fmla="val 16327071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AD0538-983E-1825-51DD-A66FB49BAE82}"/>
              </a:ext>
            </a:extLst>
          </p:cNvPr>
          <p:cNvSpPr txBox="1"/>
          <p:nvPr/>
        </p:nvSpPr>
        <p:spPr>
          <a:xfrm>
            <a:off x="5105400" y="2971800"/>
            <a:ext cx="1447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piruvat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oksalacetat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5D19692-351D-3D00-A8FA-D7739D47B450}"/>
              </a:ext>
            </a:extLst>
          </p:cNvPr>
          <p:cNvCxnSpPr/>
          <p:nvPr/>
        </p:nvCxnSpPr>
        <p:spPr>
          <a:xfrm>
            <a:off x="3505200" y="2057400"/>
            <a:ext cx="28956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93F2EF-7180-F88E-9504-0033A0604964}"/>
              </a:ext>
            </a:extLst>
          </p:cNvPr>
          <p:cNvSpPr txBox="1"/>
          <p:nvPr/>
        </p:nvSpPr>
        <p:spPr>
          <a:xfrm>
            <a:off x="7543800" y="2819400"/>
            <a:ext cx="1600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acetil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KoA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2931949-667A-56C0-6DF5-4F9288422603}"/>
              </a:ext>
            </a:extLst>
          </p:cNvPr>
          <p:cNvCxnSpPr/>
          <p:nvPr/>
        </p:nvCxnSpPr>
        <p:spPr>
          <a:xfrm>
            <a:off x="6324600" y="3124200"/>
            <a:ext cx="12192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>
            <a:extLst>
              <a:ext uri="{FF2B5EF4-FFF2-40B4-BE49-F238E27FC236}">
                <a16:creationId xmlns:a16="http://schemas.microsoft.com/office/drawing/2014/main" id="{0A7DA0EA-DDDB-FA83-AFFE-3BA2BEFB5996}"/>
              </a:ext>
            </a:extLst>
          </p:cNvPr>
          <p:cNvSpPr/>
          <p:nvPr/>
        </p:nvSpPr>
        <p:spPr>
          <a:xfrm rot="10800000">
            <a:off x="4343400" y="2971800"/>
            <a:ext cx="1295400" cy="1219200"/>
          </a:xfrm>
          <a:prstGeom prst="arc">
            <a:avLst>
              <a:gd name="adj1" fmla="val 10697463"/>
              <a:gd name="adj2" fmla="val 16327071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25225B-7728-1668-7370-C87D88D8258D}"/>
              </a:ext>
            </a:extLst>
          </p:cNvPr>
          <p:cNvSpPr txBox="1"/>
          <p:nvPr/>
        </p:nvSpPr>
        <p:spPr>
          <a:xfrm>
            <a:off x="3886200" y="4038600"/>
            <a:ext cx="1219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glukoza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29B6B6-8450-4B39-2F3D-8FDAC1E351FC}"/>
              </a:ext>
            </a:extLst>
          </p:cNvPr>
          <p:cNvSpPr txBox="1"/>
          <p:nvPr/>
        </p:nvSpPr>
        <p:spPr>
          <a:xfrm>
            <a:off x="4114800" y="3657600"/>
            <a:ext cx="1524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glukoneogeneza</a:t>
            </a:r>
            <a:endParaRPr lang="sr-Latn-R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2F52F5-D51F-AA4C-9353-9B6D4620B042}"/>
              </a:ext>
            </a:extLst>
          </p:cNvPr>
          <p:cNvSpPr txBox="1"/>
          <p:nvPr/>
        </p:nvSpPr>
        <p:spPr>
          <a:xfrm>
            <a:off x="7543800" y="3657600"/>
            <a:ext cx="1219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CLK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72B0A99D-E76C-A2B2-9CEC-C598FC184309}"/>
              </a:ext>
            </a:extLst>
          </p:cNvPr>
          <p:cNvSpPr/>
          <p:nvPr/>
        </p:nvSpPr>
        <p:spPr>
          <a:xfrm rot="10800000">
            <a:off x="8001000" y="2590800"/>
            <a:ext cx="609600" cy="762000"/>
          </a:xfrm>
          <a:prstGeom prst="arc">
            <a:avLst>
              <a:gd name="adj1" fmla="val 16218716"/>
              <a:gd name="adj2" fmla="val 19249330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315FA4E7-B756-E245-48BB-FA45928D8BE9}"/>
              </a:ext>
            </a:extLst>
          </p:cNvPr>
          <p:cNvSpPr/>
          <p:nvPr/>
        </p:nvSpPr>
        <p:spPr>
          <a:xfrm rot="10800000">
            <a:off x="7391400" y="3352800"/>
            <a:ext cx="1524000" cy="1219200"/>
          </a:xfrm>
          <a:prstGeom prst="arc">
            <a:avLst>
              <a:gd name="adj1" fmla="val 10697463"/>
              <a:gd name="adj2" fmla="val 10682302"/>
            </a:avLst>
          </a:prstGeom>
          <a:ln w="19050">
            <a:solidFill>
              <a:schemeClr val="tx1"/>
            </a:solidFill>
            <a:prstDash val="lgDash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540C56B-10F3-7CEF-5078-BD21FF65E029}"/>
              </a:ext>
            </a:extLst>
          </p:cNvPr>
          <p:cNvCxnSpPr/>
          <p:nvPr/>
        </p:nvCxnSpPr>
        <p:spPr>
          <a:xfrm rot="5400000">
            <a:off x="7809707" y="5852319"/>
            <a:ext cx="609600" cy="1587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ight Brace 39">
            <a:extLst>
              <a:ext uri="{FF2B5EF4-FFF2-40B4-BE49-F238E27FC236}">
                <a16:creationId xmlns:a16="http://schemas.microsoft.com/office/drawing/2014/main" id="{B19AF1C7-ABDF-95FA-2346-6D98AAE5E717}"/>
              </a:ext>
            </a:extLst>
          </p:cNvPr>
          <p:cNvSpPr/>
          <p:nvPr/>
        </p:nvSpPr>
        <p:spPr>
          <a:xfrm rot="5400000">
            <a:off x="7924800" y="4800600"/>
            <a:ext cx="381000" cy="1143000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B0999D1-F4F5-ECA1-1563-A23470814971}"/>
              </a:ext>
            </a:extLst>
          </p:cNvPr>
          <p:cNvSpPr txBox="1"/>
          <p:nvPr/>
        </p:nvSpPr>
        <p:spPr>
          <a:xfrm>
            <a:off x="7315200" y="4876800"/>
            <a:ext cx="1600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NADH+H</a:t>
            </a:r>
            <a:r>
              <a:rPr lang="en-US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FADH</a:t>
            </a:r>
            <a:r>
              <a:rPr lang="en-US" sz="1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</a:t>
            </a: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966CD816-6139-1378-56B4-21E2C07AA36C}"/>
              </a:ext>
            </a:extLst>
          </p:cNvPr>
          <p:cNvSpPr/>
          <p:nvPr/>
        </p:nvSpPr>
        <p:spPr>
          <a:xfrm rot="10800000">
            <a:off x="8077200" y="4572000"/>
            <a:ext cx="457200" cy="533400"/>
          </a:xfrm>
          <a:prstGeom prst="arc">
            <a:avLst>
              <a:gd name="adj1" fmla="val 48217"/>
              <a:gd name="adj2" fmla="val 5395309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45" name="Picture 13" descr="http://www.ebi.ac.uk/pdbe/widgets/QuipStories/CXI/respiratory_chain_boxes_detailed.png">
            <a:extLst>
              <a:ext uri="{FF2B5EF4-FFF2-40B4-BE49-F238E27FC236}">
                <a16:creationId xmlns:a16="http://schemas.microsoft.com/office/drawing/2014/main" id="{06A70D79-CB6F-0F04-37D5-E6BB175CE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096000"/>
            <a:ext cx="1219200" cy="621792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C377404D-31E4-A318-682B-D57B6743B217}"/>
              </a:ext>
            </a:extLst>
          </p:cNvPr>
          <p:cNvSpPr/>
          <p:nvPr/>
        </p:nvSpPr>
        <p:spPr>
          <a:xfrm>
            <a:off x="7162800" y="6019800"/>
            <a:ext cx="381000" cy="6858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5" name="Picture 44" descr="ATP-Synthase-3d-model.png">
            <a:extLst>
              <a:ext uri="{FF2B5EF4-FFF2-40B4-BE49-F238E27FC236}">
                <a16:creationId xmlns:a16="http://schemas.microsoft.com/office/drawing/2014/main" id="{E1CA25D3-D157-D323-9257-94D33F68A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867400"/>
            <a:ext cx="7620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Arc 46">
            <a:extLst>
              <a:ext uri="{FF2B5EF4-FFF2-40B4-BE49-F238E27FC236}">
                <a16:creationId xmlns:a16="http://schemas.microsoft.com/office/drawing/2014/main" id="{6117FA47-68A3-94D6-81B6-E2791D4113CC}"/>
              </a:ext>
            </a:extLst>
          </p:cNvPr>
          <p:cNvSpPr/>
          <p:nvPr/>
        </p:nvSpPr>
        <p:spPr>
          <a:xfrm rot="10800000">
            <a:off x="4343400" y="5867400"/>
            <a:ext cx="2743200" cy="685800"/>
          </a:xfrm>
          <a:prstGeom prst="arc">
            <a:avLst>
              <a:gd name="adj1" fmla="val 9921497"/>
              <a:gd name="adj2" fmla="val 19422920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84B327-58B9-3ED9-63BA-DA4A9470446B}"/>
              </a:ext>
            </a:extLst>
          </p:cNvPr>
          <p:cNvSpPr txBox="1"/>
          <p:nvPr/>
        </p:nvSpPr>
        <p:spPr>
          <a:xfrm>
            <a:off x="6019800" y="5715000"/>
            <a:ext cx="762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ADP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C60D04E-99D9-23B0-F794-1BD70DB9B1D6}"/>
              </a:ext>
            </a:extLst>
          </p:cNvPr>
          <p:cNvSpPr txBox="1"/>
          <p:nvPr/>
        </p:nvSpPr>
        <p:spPr>
          <a:xfrm>
            <a:off x="4572000" y="6324600"/>
            <a:ext cx="762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ATP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grpSp>
        <p:nvGrpSpPr>
          <p:cNvPr id="27688" name="Group 327">
            <a:extLst>
              <a:ext uri="{FF2B5EF4-FFF2-40B4-BE49-F238E27FC236}">
                <a16:creationId xmlns:a16="http://schemas.microsoft.com/office/drawing/2014/main" id="{197A7902-410D-89E6-2794-1D8585D674C3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52400"/>
            <a:ext cx="3444875" cy="1220788"/>
            <a:chOff x="3048000" y="625154"/>
            <a:chExt cx="3444110" cy="1221432"/>
          </a:xfrm>
        </p:grpSpPr>
        <p:grpSp>
          <p:nvGrpSpPr>
            <p:cNvPr id="27689" name="Group 31">
              <a:extLst>
                <a:ext uri="{FF2B5EF4-FFF2-40B4-BE49-F238E27FC236}">
                  <a16:creationId xmlns:a16="http://schemas.microsoft.com/office/drawing/2014/main" id="{CCC9B688-5D29-97A4-9B0A-22A750182EA7}"/>
                </a:ext>
              </a:extLst>
            </p:cNvPr>
            <p:cNvGrpSpPr>
              <a:grpSpLocks/>
            </p:cNvGrpSpPr>
            <p:nvPr/>
          </p:nvGrpSpPr>
          <p:grpSpPr bwMode="auto">
            <a:xfrm rot="2226644">
              <a:off x="6172985" y="1513454"/>
              <a:ext cx="304732" cy="152400"/>
              <a:chOff x="4935029" y="990600"/>
              <a:chExt cx="304732" cy="152400"/>
            </a:xfrm>
          </p:grpSpPr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27F686A7-2EEF-C12A-14BF-1DDFC61BB712}"/>
                  </a:ext>
                </a:extLst>
              </p:cNvPr>
              <p:cNvCxnSpPr/>
              <p:nvPr/>
            </p:nvCxnSpPr>
            <p:spPr>
              <a:xfrm>
                <a:off x="4932801" y="1060246"/>
                <a:ext cx="304732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53D51E48-0B05-E481-18B5-BFB0B3C35513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7690" name="Group 34">
              <a:extLst>
                <a:ext uri="{FF2B5EF4-FFF2-40B4-BE49-F238E27FC236}">
                  <a16:creationId xmlns:a16="http://schemas.microsoft.com/office/drawing/2014/main" id="{AD42563D-CCE6-85DD-18B6-20ED11B6B839}"/>
                </a:ext>
              </a:extLst>
            </p:cNvPr>
            <p:cNvGrpSpPr>
              <a:grpSpLocks/>
            </p:cNvGrpSpPr>
            <p:nvPr/>
          </p:nvGrpSpPr>
          <p:grpSpPr bwMode="auto">
            <a:xfrm rot="-3224276">
              <a:off x="6018495" y="1235308"/>
              <a:ext cx="304961" cy="152400"/>
              <a:chOff x="4952232" y="990600"/>
              <a:chExt cx="304961" cy="152400"/>
            </a:xfrm>
          </p:grpSpPr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82FD5A0A-1795-B0F8-F365-0DC020A52A14}"/>
                  </a:ext>
                </a:extLst>
              </p:cNvPr>
              <p:cNvCxnSpPr/>
              <p:nvPr/>
            </p:nvCxnSpPr>
            <p:spPr>
              <a:xfrm>
                <a:off x="4952232" y="1065682"/>
                <a:ext cx="304961" cy="15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DB483F2F-19D9-DA07-53D0-F3EAD72B30FC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7691" name="Group 37">
              <a:extLst>
                <a:ext uri="{FF2B5EF4-FFF2-40B4-BE49-F238E27FC236}">
                  <a16:creationId xmlns:a16="http://schemas.microsoft.com/office/drawing/2014/main" id="{284CD1DD-C93F-D2C4-F3C6-0B8D76AF816E}"/>
                </a:ext>
              </a:extLst>
            </p:cNvPr>
            <p:cNvGrpSpPr>
              <a:grpSpLocks/>
            </p:cNvGrpSpPr>
            <p:nvPr/>
          </p:nvGrpSpPr>
          <p:grpSpPr bwMode="auto">
            <a:xfrm rot="6826337">
              <a:off x="3789985" y="1615039"/>
              <a:ext cx="304961" cy="152400"/>
              <a:chOff x="4949700" y="990600"/>
              <a:chExt cx="304961" cy="152400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C69087AD-8B07-1A05-66DC-3EBBEBFCEDAC}"/>
                  </a:ext>
                </a:extLst>
              </p:cNvPr>
              <p:cNvCxnSpPr/>
              <p:nvPr/>
            </p:nvCxnSpPr>
            <p:spPr>
              <a:xfrm>
                <a:off x="4937502" y="1121787"/>
                <a:ext cx="304961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CDFE3526-7628-F263-690D-6CE657DBD124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7692" name="Group 40">
              <a:extLst>
                <a:ext uri="{FF2B5EF4-FFF2-40B4-BE49-F238E27FC236}">
                  <a16:creationId xmlns:a16="http://schemas.microsoft.com/office/drawing/2014/main" id="{AF09DA62-4667-2E79-E308-013598DE038A}"/>
                </a:ext>
              </a:extLst>
            </p:cNvPr>
            <p:cNvGrpSpPr>
              <a:grpSpLocks/>
            </p:cNvGrpSpPr>
            <p:nvPr/>
          </p:nvGrpSpPr>
          <p:grpSpPr bwMode="auto">
            <a:xfrm rot="-3224276">
              <a:off x="3732693" y="1158840"/>
              <a:ext cx="304961" cy="152400"/>
              <a:chOff x="4952565" y="990600"/>
              <a:chExt cx="304961" cy="152400"/>
            </a:xfrm>
          </p:grpSpPr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8E4DD430-2E6D-17DD-0C7F-7494AFDFE823}"/>
                  </a:ext>
                </a:extLst>
              </p:cNvPr>
              <p:cNvCxnSpPr/>
              <p:nvPr/>
            </p:nvCxnSpPr>
            <p:spPr>
              <a:xfrm>
                <a:off x="4942657" y="1041835"/>
                <a:ext cx="304961" cy="15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409377A2-DF50-2E50-4646-D6E506B5936F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7693" name="Group 85">
              <a:extLst>
                <a:ext uri="{FF2B5EF4-FFF2-40B4-BE49-F238E27FC236}">
                  <a16:creationId xmlns:a16="http://schemas.microsoft.com/office/drawing/2014/main" id="{F110540F-5154-9698-2258-8AD5A22AC53E}"/>
                </a:ext>
              </a:extLst>
            </p:cNvPr>
            <p:cNvGrpSpPr>
              <a:grpSpLocks/>
            </p:cNvGrpSpPr>
            <p:nvPr/>
          </p:nvGrpSpPr>
          <p:grpSpPr bwMode="auto">
            <a:xfrm rot="180922">
              <a:off x="3508997" y="1455711"/>
              <a:ext cx="304800" cy="152400"/>
              <a:chOff x="4953000" y="990600"/>
              <a:chExt cx="304800" cy="152400"/>
            </a:xfrm>
          </p:grpSpPr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8DF750AA-D79D-9AE2-047F-C539CEEEB6E4}"/>
                  </a:ext>
                </a:extLst>
              </p:cNvPr>
              <p:cNvCxnSpPr/>
              <p:nvPr/>
            </p:nvCxnSpPr>
            <p:spPr>
              <a:xfrm>
                <a:off x="4953000" y="1066800"/>
                <a:ext cx="3048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h="1397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D8D02DA8-DAC9-1BE6-1BE0-BE44E933E589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7694" name="Group 31">
              <a:extLst>
                <a:ext uri="{FF2B5EF4-FFF2-40B4-BE49-F238E27FC236}">
                  <a16:creationId xmlns:a16="http://schemas.microsoft.com/office/drawing/2014/main" id="{0AD2340C-E5CC-C946-CD91-E69A12726CC2}"/>
                </a:ext>
              </a:extLst>
            </p:cNvPr>
            <p:cNvGrpSpPr>
              <a:grpSpLocks/>
            </p:cNvGrpSpPr>
            <p:nvPr/>
          </p:nvGrpSpPr>
          <p:grpSpPr bwMode="auto">
            <a:xfrm rot="-442911">
              <a:off x="5874592" y="1543127"/>
              <a:ext cx="304732" cy="152400"/>
              <a:chOff x="4951653" y="990600"/>
              <a:chExt cx="304732" cy="152400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4D78E262-7529-AC4E-EA91-932B5782F091}"/>
                  </a:ext>
                </a:extLst>
              </p:cNvPr>
              <p:cNvCxnSpPr/>
              <p:nvPr/>
            </p:nvCxnSpPr>
            <p:spPr>
              <a:xfrm>
                <a:off x="4951856" y="1065359"/>
                <a:ext cx="304732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5400A7E9-2424-35F3-24C7-1ADA17CE51C2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7695" name="Group 27">
              <a:extLst>
                <a:ext uri="{FF2B5EF4-FFF2-40B4-BE49-F238E27FC236}">
                  <a16:creationId xmlns:a16="http://schemas.microsoft.com/office/drawing/2014/main" id="{BFF9B98C-48CB-945A-C51B-0F47061881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3112" y="1524001"/>
              <a:ext cx="304732" cy="152400"/>
              <a:chOff x="4952712" y="990600"/>
              <a:chExt cx="304732" cy="152400"/>
            </a:xfrm>
          </p:grpSpPr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CA6ECA73-155E-FA3B-FCFB-D5BB58EFCA13}"/>
                  </a:ext>
                </a:extLst>
              </p:cNvPr>
              <p:cNvCxnSpPr/>
              <p:nvPr/>
            </p:nvCxnSpPr>
            <p:spPr>
              <a:xfrm>
                <a:off x="4952712" y="1066992"/>
                <a:ext cx="304732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E47F8E66-AEAD-949E-D6EA-19E170A1A870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7696" name="Group 28">
              <a:extLst>
                <a:ext uri="{FF2B5EF4-FFF2-40B4-BE49-F238E27FC236}">
                  <a16:creationId xmlns:a16="http://schemas.microsoft.com/office/drawing/2014/main" id="{432C8711-3FD4-B413-2F56-2B8544D5669D}"/>
                </a:ext>
              </a:extLst>
            </p:cNvPr>
            <p:cNvGrpSpPr>
              <a:grpSpLocks/>
            </p:cNvGrpSpPr>
            <p:nvPr/>
          </p:nvGrpSpPr>
          <p:grpSpPr bwMode="auto">
            <a:xfrm rot="-1542518">
              <a:off x="4744392" y="1353011"/>
              <a:ext cx="304732" cy="152400"/>
              <a:chOff x="4955241" y="990600"/>
              <a:chExt cx="304732" cy="152400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C9A83467-6820-53A5-A40F-AE6992BDF659}"/>
                  </a:ext>
                </a:extLst>
              </p:cNvPr>
              <p:cNvCxnSpPr/>
              <p:nvPr/>
            </p:nvCxnSpPr>
            <p:spPr>
              <a:xfrm>
                <a:off x="4955241" y="1062964"/>
                <a:ext cx="304732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B25D2A13-F534-A570-97AF-81D881EB0FDB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7697" name="Group 27">
              <a:extLst>
                <a:ext uri="{FF2B5EF4-FFF2-40B4-BE49-F238E27FC236}">
                  <a16:creationId xmlns:a16="http://schemas.microsoft.com/office/drawing/2014/main" id="{4169DED0-DF36-BABA-37AF-01B1514B17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0" y="838202"/>
              <a:ext cx="304732" cy="152400"/>
              <a:chOff x="4953000" y="990600"/>
              <a:chExt cx="304732" cy="152400"/>
            </a:xfrm>
          </p:grpSpPr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D2886F68-7D78-AE00-19D3-D83274CADD59}"/>
                  </a:ext>
                </a:extLst>
              </p:cNvPr>
              <p:cNvCxnSpPr/>
              <p:nvPr/>
            </p:nvCxnSpPr>
            <p:spPr>
              <a:xfrm>
                <a:off x="4953000" y="1066629"/>
                <a:ext cx="304732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2EA4A640-DCE6-59D0-C385-304A8888487A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7698" name="Group 28">
              <a:extLst>
                <a:ext uri="{FF2B5EF4-FFF2-40B4-BE49-F238E27FC236}">
                  <a16:creationId xmlns:a16="http://schemas.microsoft.com/office/drawing/2014/main" id="{8CFC6771-BF50-7194-03EF-81BF1BA806BC}"/>
                </a:ext>
              </a:extLst>
            </p:cNvPr>
            <p:cNvGrpSpPr>
              <a:grpSpLocks/>
            </p:cNvGrpSpPr>
            <p:nvPr/>
          </p:nvGrpSpPr>
          <p:grpSpPr bwMode="auto">
            <a:xfrm rot="-1542518">
              <a:off x="3446838" y="668249"/>
              <a:ext cx="304732" cy="152400"/>
              <a:chOff x="4952850" y="990600"/>
              <a:chExt cx="304732" cy="152400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E5FA78B5-6921-DDBE-38A9-93E25CCC3641}"/>
                  </a:ext>
                </a:extLst>
              </p:cNvPr>
              <p:cNvCxnSpPr/>
              <p:nvPr/>
            </p:nvCxnSpPr>
            <p:spPr>
              <a:xfrm>
                <a:off x="4952850" y="1064936"/>
                <a:ext cx="304732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9A96C61D-BE6C-3BDD-5B46-668DB0E60E9B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7699" name="Group 27">
              <a:extLst>
                <a:ext uri="{FF2B5EF4-FFF2-40B4-BE49-F238E27FC236}">
                  <a16:creationId xmlns:a16="http://schemas.microsoft.com/office/drawing/2014/main" id="{FE17032A-D464-8F5F-2215-27E80FD249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3492" y="838200"/>
              <a:ext cx="304732" cy="152400"/>
              <a:chOff x="4952492" y="990600"/>
              <a:chExt cx="304732" cy="152400"/>
            </a:xfrm>
          </p:grpSpPr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4A529113-61FA-7304-8BE4-F35A9FA6D995}"/>
                  </a:ext>
                </a:extLst>
              </p:cNvPr>
              <p:cNvCxnSpPr/>
              <p:nvPr/>
            </p:nvCxnSpPr>
            <p:spPr>
              <a:xfrm>
                <a:off x="4952492" y="1066631"/>
                <a:ext cx="304732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86D88CA3-51F1-4B78-181B-4D56552C3AAE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7700" name="Group 28">
              <a:extLst>
                <a:ext uri="{FF2B5EF4-FFF2-40B4-BE49-F238E27FC236}">
                  <a16:creationId xmlns:a16="http://schemas.microsoft.com/office/drawing/2014/main" id="{7496A07F-ECB2-8489-B19E-25C870A348F8}"/>
                </a:ext>
              </a:extLst>
            </p:cNvPr>
            <p:cNvGrpSpPr>
              <a:grpSpLocks/>
            </p:cNvGrpSpPr>
            <p:nvPr/>
          </p:nvGrpSpPr>
          <p:grpSpPr bwMode="auto">
            <a:xfrm rot="-1542518">
              <a:off x="5740734" y="664827"/>
              <a:ext cx="303144" cy="152400"/>
              <a:chOff x="4961528" y="990600"/>
              <a:chExt cx="303144" cy="152400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6A60C325-7443-8243-178A-C996708072F8}"/>
                  </a:ext>
                </a:extLst>
              </p:cNvPr>
              <p:cNvCxnSpPr/>
              <p:nvPr/>
            </p:nvCxnSpPr>
            <p:spPr>
              <a:xfrm>
                <a:off x="4963595" y="1048576"/>
                <a:ext cx="303145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9A8C1893-A566-CF03-1E42-8FB6D27AFB4B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7701" name="Group 31">
              <a:extLst>
                <a:ext uri="{FF2B5EF4-FFF2-40B4-BE49-F238E27FC236}">
                  <a16:creationId xmlns:a16="http://schemas.microsoft.com/office/drawing/2014/main" id="{6E9B483C-A793-CAAA-3651-D4E929D9FD1D}"/>
                </a:ext>
              </a:extLst>
            </p:cNvPr>
            <p:cNvGrpSpPr>
              <a:grpSpLocks/>
            </p:cNvGrpSpPr>
            <p:nvPr/>
          </p:nvGrpSpPr>
          <p:grpSpPr bwMode="auto">
            <a:xfrm rot="-442911">
              <a:off x="4274791" y="781075"/>
              <a:ext cx="304732" cy="152400"/>
              <a:chOff x="4952055" y="990600"/>
              <a:chExt cx="304732" cy="152400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6DA1B19C-D2B1-0BF7-933B-AFB2E16A12F5}"/>
                  </a:ext>
                </a:extLst>
              </p:cNvPr>
              <p:cNvCxnSpPr/>
              <p:nvPr/>
            </p:nvCxnSpPr>
            <p:spPr>
              <a:xfrm>
                <a:off x="4952260" y="1065006"/>
                <a:ext cx="304732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D915782C-2A2B-9CF5-6CA4-19E37F205F04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7702" name="Group 31">
              <a:extLst>
                <a:ext uri="{FF2B5EF4-FFF2-40B4-BE49-F238E27FC236}">
                  <a16:creationId xmlns:a16="http://schemas.microsoft.com/office/drawing/2014/main" id="{1A74931A-9CD4-0B53-95CE-B2B75F2981BE}"/>
                </a:ext>
              </a:extLst>
            </p:cNvPr>
            <p:cNvGrpSpPr>
              <a:grpSpLocks/>
            </p:cNvGrpSpPr>
            <p:nvPr/>
          </p:nvGrpSpPr>
          <p:grpSpPr bwMode="auto">
            <a:xfrm rot="1896113">
              <a:off x="4874351" y="894572"/>
              <a:ext cx="304732" cy="152400"/>
              <a:chOff x="4929772" y="990600"/>
              <a:chExt cx="304732" cy="152400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FEF7CEB1-4166-2BEF-9228-EFB7AC5E5372}"/>
                  </a:ext>
                </a:extLst>
              </p:cNvPr>
              <p:cNvCxnSpPr/>
              <p:nvPr/>
            </p:nvCxnSpPr>
            <p:spPr>
              <a:xfrm>
                <a:off x="4929767" y="1062098"/>
                <a:ext cx="304732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55C8241-1AD5-A5FC-6810-0A2DF6CB3DA5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7703" name="Group 40">
              <a:extLst>
                <a:ext uri="{FF2B5EF4-FFF2-40B4-BE49-F238E27FC236}">
                  <a16:creationId xmlns:a16="http://schemas.microsoft.com/office/drawing/2014/main" id="{99B4358B-1792-5057-3F34-9274BFEA2AB1}"/>
                </a:ext>
              </a:extLst>
            </p:cNvPr>
            <p:cNvGrpSpPr>
              <a:grpSpLocks/>
            </p:cNvGrpSpPr>
            <p:nvPr/>
          </p:nvGrpSpPr>
          <p:grpSpPr bwMode="auto">
            <a:xfrm rot="-3224276">
              <a:off x="4647137" y="701579"/>
              <a:ext cx="304961" cy="152400"/>
              <a:chOff x="4952640" y="990600"/>
              <a:chExt cx="304961" cy="152400"/>
            </a:xfrm>
          </p:grpSpPr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F0215D46-9BE9-9794-C693-9B4412CE3690}"/>
                  </a:ext>
                </a:extLst>
              </p:cNvPr>
              <p:cNvCxnSpPr/>
              <p:nvPr/>
            </p:nvCxnSpPr>
            <p:spPr>
              <a:xfrm>
                <a:off x="4952640" y="1065760"/>
                <a:ext cx="304961" cy="15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6D7076F8-23BD-DEA6-2B02-713923ECCB67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2" grpId="0"/>
      <p:bldP spid="13" grpId="0"/>
      <p:bldP spid="14" grpId="0"/>
      <p:bldP spid="15" grpId="0"/>
      <p:bldP spid="17" grpId="0"/>
      <p:bldP spid="20" grpId="0"/>
      <p:bldP spid="24" grpId="0"/>
      <p:bldP spid="29" grpId="0"/>
      <p:bldP spid="31" grpId="0"/>
      <p:bldP spid="35" grpId="0"/>
      <p:bldP spid="40" grpId="0" animBg="1"/>
      <p:bldP spid="41" grpId="0"/>
      <p:bldP spid="46" grpId="0" animBg="1"/>
      <p:bldP spid="48" grpId="0"/>
      <p:bldP spid="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E6AAE9CD-2157-2D2B-3315-E6EE8A5BE07A}"/>
              </a:ext>
            </a:extLst>
          </p:cNvPr>
          <p:cNvSpPr/>
          <p:nvPr/>
        </p:nvSpPr>
        <p:spPr>
          <a:xfrm>
            <a:off x="3810000" y="1752600"/>
            <a:ext cx="5334000" cy="510540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C859434F-0D7B-B182-5C3F-13B121FF8FA0}"/>
              </a:ext>
            </a:extLst>
          </p:cNvPr>
          <p:cNvSpPr/>
          <p:nvPr/>
        </p:nvSpPr>
        <p:spPr>
          <a:xfrm>
            <a:off x="0" y="3124200"/>
            <a:ext cx="3733800" cy="25146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CAD8932A-CDEA-0FC6-D05B-0F2B06772D28}"/>
              </a:ext>
            </a:extLst>
          </p:cNvPr>
          <p:cNvSpPr/>
          <p:nvPr/>
        </p:nvSpPr>
        <p:spPr>
          <a:xfrm>
            <a:off x="0" y="609600"/>
            <a:ext cx="4495800" cy="243840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98D9A4-8CD1-9DC1-3B91-11566DD42DCE}"/>
              </a:ext>
            </a:extLst>
          </p:cNvPr>
          <p:cNvSpPr txBox="1"/>
          <p:nvPr/>
        </p:nvSpPr>
        <p:spPr>
          <a:xfrm>
            <a:off x="0" y="152400"/>
            <a:ext cx="4267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KATABOLIZAM AMINOKISELINA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B2A25C-D224-9680-EE2E-21DA9F063CB7}"/>
              </a:ext>
            </a:extLst>
          </p:cNvPr>
          <p:cNvSpPr txBox="1"/>
          <p:nvPr/>
        </p:nvSpPr>
        <p:spPr>
          <a:xfrm>
            <a:off x="3505200" y="609600"/>
            <a:ext cx="838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0068ED-FBCB-7EB9-B750-67FEC75EAC22}"/>
              </a:ext>
            </a:extLst>
          </p:cNvPr>
          <p:cNvSpPr txBox="1"/>
          <p:nvPr/>
        </p:nvSpPr>
        <p:spPr>
          <a:xfrm>
            <a:off x="457200" y="6096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α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ketoglutarat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57CF65-3E11-2B32-2F00-1AD036F28AF4}"/>
              </a:ext>
            </a:extLst>
          </p:cNvPr>
          <p:cNvSpPr txBox="1"/>
          <p:nvPr/>
        </p:nvSpPr>
        <p:spPr>
          <a:xfrm>
            <a:off x="1066800" y="1981200"/>
            <a:ext cx="1219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glutamat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A234B6-FE94-076B-BBA9-F6C5B0318D4E}"/>
              </a:ext>
            </a:extLst>
          </p:cNvPr>
          <p:cNvSpPr txBox="1"/>
          <p:nvPr/>
        </p:nvSpPr>
        <p:spPr>
          <a:xfrm>
            <a:off x="6324600" y="1905000"/>
            <a:ext cx="1295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 skelet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75BF2137-DBD9-E66F-8295-D32B812A12BA}"/>
              </a:ext>
            </a:extLst>
          </p:cNvPr>
          <p:cNvSpPr/>
          <p:nvPr/>
        </p:nvSpPr>
        <p:spPr>
          <a:xfrm rot="10800000">
            <a:off x="1600200" y="838200"/>
            <a:ext cx="1295400" cy="1219200"/>
          </a:xfrm>
          <a:prstGeom prst="arc">
            <a:avLst>
              <a:gd name="adj1" fmla="val 5445409"/>
              <a:gd name="adj2" fmla="val 16327071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F062E0E6-9704-D117-617A-8BB5334F6473}"/>
              </a:ext>
            </a:extLst>
          </p:cNvPr>
          <p:cNvSpPr/>
          <p:nvPr/>
        </p:nvSpPr>
        <p:spPr>
          <a:xfrm rot="10800000">
            <a:off x="2895600" y="838200"/>
            <a:ext cx="1295400" cy="1219200"/>
          </a:xfrm>
          <a:prstGeom prst="arc">
            <a:avLst>
              <a:gd name="adj1" fmla="val 16218716"/>
              <a:gd name="adj2" fmla="val 5395309"/>
            </a:avLst>
          </a:prstGeom>
          <a:ln w="19050">
            <a:solidFill>
              <a:schemeClr val="tx1"/>
            </a:soli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AA78D8-7C2A-B4D3-2F2F-86B367AC1C0B}"/>
              </a:ext>
            </a:extLst>
          </p:cNvPr>
          <p:cNvSpPr txBox="1"/>
          <p:nvPr/>
        </p:nvSpPr>
        <p:spPr>
          <a:xfrm>
            <a:off x="1371600" y="1295400"/>
            <a:ext cx="1676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transaminacija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1844E5D-AC31-D77F-FF8F-544CCEC3FCCC}"/>
              </a:ext>
            </a:extLst>
          </p:cNvPr>
          <p:cNvSpPr/>
          <p:nvPr/>
        </p:nvSpPr>
        <p:spPr>
          <a:xfrm rot="10800000">
            <a:off x="1143000" y="3505200"/>
            <a:ext cx="1295400" cy="1219200"/>
          </a:xfrm>
          <a:prstGeom prst="arc">
            <a:avLst>
              <a:gd name="adj1" fmla="val 5445409"/>
              <a:gd name="adj2" fmla="val 16327071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AF9580DB-ECA1-8EE2-8A33-D6395804A40B}"/>
              </a:ext>
            </a:extLst>
          </p:cNvPr>
          <p:cNvSpPr/>
          <p:nvPr/>
        </p:nvSpPr>
        <p:spPr>
          <a:xfrm rot="10800000">
            <a:off x="457200" y="2209800"/>
            <a:ext cx="1295400" cy="1219200"/>
          </a:xfrm>
          <a:prstGeom prst="arc">
            <a:avLst>
              <a:gd name="adj1" fmla="val 16218716"/>
              <a:gd name="adj2" fmla="val 5395309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DDA2BE-A444-6EC9-BAF4-C05050CF7FE9}"/>
              </a:ext>
            </a:extLst>
          </p:cNvPr>
          <p:cNvSpPr txBox="1"/>
          <p:nvPr/>
        </p:nvSpPr>
        <p:spPr>
          <a:xfrm>
            <a:off x="990600" y="3276600"/>
            <a:ext cx="914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NH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4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</a:t>
            </a:r>
            <a:endParaRPr lang="sr-Latn-RS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093035-7DDE-3F35-904D-446C0FF2B99E}"/>
              </a:ext>
            </a:extLst>
          </p:cNvPr>
          <p:cNvSpPr txBox="1"/>
          <p:nvPr/>
        </p:nvSpPr>
        <p:spPr>
          <a:xfrm>
            <a:off x="457200" y="2667000"/>
            <a:ext cx="1295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dez</a:t>
            </a:r>
            <a:r>
              <a:rPr lang="sr-Latn-R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aminacija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7171F-E840-9B2B-389F-E65BD2B218D8}"/>
              </a:ext>
            </a:extLst>
          </p:cNvPr>
          <p:cNvSpPr txBox="1"/>
          <p:nvPr/>
        </p:nvSpPr>
        <p:spPr>
          <a:xfrm>
            <a:off x="609600" y="4495800"/>
            <a:ext cx="1219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sinteza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ureje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C45BCDB9-BB45-25D7-3AB6-3D552D456AC1}"/>
              </a:ext>
            </a:extLst>
          </p:cNvPr>
          <p:cNvSpPr/>
          <p:nvPr/>
        </p:nvSpPr>
        <p:spPr>
          <a:xfrm rot="10800000">
            <a:off x="6858000" y="1752600"/>
            <a:ext cx="1295400" cy="1219200"/>
          </a:xfrm>
          <a:prstGeom prst="arc">
            <a:avLst>
              <a:gd name="adj1" fmla="val 16218716"/>
              <a:gd name="adj2" fmla="val 340202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54383860-F4F2-5F8F-8976-222C9EB3AB4E}"/>
              </a:ext>
            </a:extLst>
          </p:cNvPr>
          <p:cNvSpPr/>
          <p:nvPr/>
        </p:nvSpPr>
        <p:spPr>
          <a:xfrm rot="10800000">
            <a:off x="5562600" y="1752600"/>
            <a:ext cx="1295400" cy="1219200"/>
          </a:xfrm>
          <a:prstGeom prst="arc">
            <a:avLst>
              <a:gd name="adj1" fmla="val 10697463"/>
              <a:gd name="adj2" fmla="val 16327071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4A1A82-2465-4994-3291-A6FA1FFA55DE}"/>
              </a:ext>
            </a:extLst>
          </p:cNvPr>
          <p:cNvSpPr txBox="1"/>
          <p:nvPr/>
        </p:nvSpPr>
        <p:spPr>
          <a:xfrm>
            <a:off x="5105400" y="2971800"/>
            <a:ext cx="1447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piruvat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oksalacetat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757EC5C-7691-CEF6-CEC8-A6EC9A12C9F3}"/>
              </a:ext>
            </a:extLst>
          </p:cNvPr>
          <p:cNvCxnSpPr/>
          <p:nvPr/>
        </p:nvCxnSpPr>
        <p:spPr>
          <a:xfrm>
            <a:off x="3505200" y="2057400"/>
            <a:ext cx="28956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66321FC-87A3-CE2B-3A7E-7B111DEF1DC0}"/>
              </a:ext>
            </a:extLst>
          </p:cNvPr>
          <p:cNvSpPr txBox="1"/>
          <p:nvPr/>
        </p:nvSpPr>
        <p:spPr>
          <a:xfrm>
            <a:off x="7543800" y="2819400"/>
            <a:ext cx="1600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acetil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KoA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3103E5-BFED-3EBD-C322-A6DC2D9CBFE0}"/>
              </a:ext>
            </a:extLst>
          </p:cNvPr>
          <p:cNvCxnSpPr/>
          <p:nvPr/>
        </p:nvCxnSpPr>
        <p:spPr>
          <a:xfrm>
            <a:off x="6324600" y="3124200"/>
            <a:ext cx="12192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>
            <a:extLst>
              <a:ext uri="{FF2B5EF4-FFF2-40B4-BE49-F238E27FC236}">
                <a16:creationId xmlns:a16="http://schemas.microsoft.com/office/drawing/2014/main" id="{97EB2AE2-8769-C029-203F-834206648070}"/>
              </a:ext>
            </a:extLst>
          </p:cNvPr>
          <p:cNvSpPr/>
          <p:nvPr/>
        </p:nvSpPr>
        <p:spPr>
          <a:xfrm rot="10800000">
            <a:off x="4343400" y="2971800"/>
            <a:ext cx="1295400" cy="1219200"/>
          </a:xfrm>
          <a:prstGeom prst="arc">
            <a:avLst>
              <a:gd name="adj1" fmla="val 10697463"/>
              <a:gd name="adj2" fmla="val 16327071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6F12CA-2A35-AE7F-1070-6BE9E1B4226F}"/>
              </a:ext>
            </a:extLst>
          </p:cNvPr>
          <p:cNvSpPr txBox="1"/>
          <p:nvPr/>
        </p:nvSpPr>
        <p:spPr>
          <a:xfrm>
            <a:off x="3886200" y="4038600"/>
            <a:ext cx="1219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glukoza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2955DE-A71A-C21D-8971-F5B1B860A560}"/>
              </a:ext>
            </a:extLst>
          </p:cNvPr>
          <p:cNvSpPr txBox="1"/>
          <p:nvPr/>
        </p:nvSpPr>
        <p:spPr>
          <a:xfrm>
            <a:off x="4114800" y="3657600"/>
            <a:ext cx="1524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glukoneogeneza</a:t>
            </a:r>
            <a:endParaRPr lang="sr-Latn-R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EE7002-03F6-9E2C-D171-903F8839D102}"/>
              </a:ext>
            </a:extLst>
          </p:cNvPr>
          <p:cNvSpPr txBox="1"/>
          <p:nvPr/>
        </p:nvSpPr>
        <p:spPr>
          <a:xfrm>
            <a:off x="7543800" y="3657600"/>
            <a:ext cx="1219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CLK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9A901F17-32AB-FB31-718F-21545F7C4725}"/>
              </a:ext>
            </a:extLst>
          </p:cNvPr>
          <p:cNvSpPr/>
          <p:nvPr/>
        </p:nvSpPr>
        <p:spPr>
          <a:xfrm rot="10800000">
            <a:off x="8001000" y="2590800"/>
            <a:ext cx="609600" cy="762000"/>
          </a:xfrm>
          <a:prstGeom prst="arc">
            <a:avLst>
              <a:gd name="adj1" fmla="val 16218716"/>
              <a:gd name="adj2" fmla="val 19249330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D6942B40-732F-A29E-EB87-109D48077E00}"/>
              </a:ext>
            </a:extLst>
          </p:cNvPr>
          <p:cNvSpPr/>
          <p:nvPr/>
        </p:nvSpPr>
        <p:spPr>
          <a:xfrm rot="10800000">
            <a:off x="7391400" y="3352800"/>
            <a:ext cx="1524000" cy="1219200"/>
          </a:xfrm>
          <a:prstGeom prst="arc">
            <a:avLst>
              <a:gd name="adj1" fmla="val 10697463"/>
              <a:gd name="adj2" fmla="val 10682302"/>
            </a:avLst>
          </a:prstGeom>
          <a:ln w="19050">
            <a:solidFill>
              <a:schemeClr val="tx1"/>
            </a:solidFill>
            <a:prstDash val="lgDash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711B538-37FD-0712-8426-9FB7D2CC57AF}"/>
              </a:ext>
            </a:extLst>
          </p:cNvPr>
          <p:cNvCxnSpPr/>
          <p:nvPr/>
        </p:nvCxnSpPr>
        <p:spPr>
          <a:xfrm rot="5400000">
            <a:off x="7823994" y="5790406"/>
            <a:ext cx="6096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Brace 30">
            <a:extLst>
              <a:ext uri="{FF2B5EF4-FFF2-40B4-BE49-F238E27FC236}">
                <a16:creationId xmlns:a16="http://schemas.microsoft.com/office/drawing/2014/main" id="{37D05376-12C4-79F5-15C6-FA7B70CDB317}"/>
              </a:ext>
            </a:extLst>
          </p:cNvPr>
          <p:cNvSpPr/>
          <p:nvPr/>
        </p:nvSpPr>
        <p:spPr>
          <a:xfrm rot="5400000">
            <a:off x="7924800" y="4800600"/>
            <a:ext cx="381000" cy="1143000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6677E5-919A-1365-A253-157DF8480A51}"/>
              </a:ext>
            </a:extLst>
          </p:cNvPr>
          <p:cNvSpPr txBox="1"/>
          <p:nvPr/>
        </p:nvSpPr>
        <p:spPr>
          <a:xfrm>
            <a:off x="7315200" y="4876800"/>
            <a:ext cx="1600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NADH+H</a:t>
            </a:r>
            <a:r>
              <a:rPr lang="en-US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FADH</a:t>
            </a:r>
            <a:r>
              <a:rPr lang="en-US" sz="1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</a:t>
            </a: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76616BC6-0847-84A0-4AD1-D15FCC52DEF3}"/>
              </a:ext>
            </a:extLst>
          </p:cNvPr>
          <p:cNvSpPr/>
          <p:nvPr/>
        </p:nvSpPr>
        <p:spPr>
          <a:xfrm rot="10800000">
            <a:off x="8077200" y="4572000"/>
            <a:ext cx="457200" cy="533400"/>
          </a:xfrm>
          <a:prstGeom prst="arc">
            <a:avLst>
              <a:gd name="adj1" fmla="val 48217"/>
              <a:gd name="adj2" fmla="val 5395309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4" name="Picture 13" descr="http://www.ebi.ac.uk/pdbe/widgets/QuipStories/CXI/respiratory_chain_boxes_detailed.png">
            <a:extLst>
              <a:ext uri="{FF2B5EF4-FFF2-40B4-BE49-F238E27FC236}">
                <a16:creationId xmlns:a16="http://schemas.microsoft.com/office/drawing/2014/main" id="{F7E84BDE-F972-5D34-B259-19DCFA52A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096000"/>
            <a:ext cx="1219200" cy="621792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24D5EF8-52E0-7DD2-3717-B4CC0C739023}"/>
              </a:ext>
            </a:extLst>
          </p:cNvPr>
          <p:cNvSpPr/>
          <p:nvPr/>
        </p:nvSpPr>
        <p:spPr>
          <a:xfrm>
            <a:off x="7162800" y="6019800"/>
            <a:ext cx="381000" cy="6858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8714" name="Picture 35" descr="ATP-Synthase-3d-model.png">
            <a:extLst>
              <a:ext uri="{FF2B5EF4-FFF2-40B4-BE49-F238E27FC236}">
                <a16:creationId xmlns:a16="http://schemas.microsoft.com/office/drawing/2014/main" id="{51E5DA39-555E-E61F-6667-4FBBE3EEE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867400"/>
            <a:ext cx="7620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Arc 36">
            <a:extLst>
              <a:ext uri="{FF2B5EF4-FFF2-40B4-BE49-F238E27FC236}">
                <a16:creationId xmlns:a16="http://schemas.microsoft.com/office/drawing/2014/main" id="{45BECCEE-5B2A-C3D8-94C7-CC8CD09C82DB}"/>
              </a:ext>
            </a:extLst>
          </p:cNvPr>
          <p:cNvSpPr/>
          <p:nvPr/>
        </p:nvSpPr>
        <p:spPr>
          <a:xfrm rot="10800000">
            <a:off x="4343400" y="5867400"/>
            <a:ext cx="2743200" cy="685800"/>
          </a:xfrm>
          <a:prstGeom prst="arc">
            <a:avLst>
              <a:gd name="adj1" fmla="val 9921497"/>
              <a:gd name="adj2" fmla="val 19422920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CA91F3E-063D-8965-8A82-B5E9FA3C6061}"/>
              </a:ext>
            </a:extLst>
          </p:cNvPr>
          <p:cNvSpPr txBox="1"/>
          <p:nvPr/>
        </p:nvSpPr>
        <p:spPr>
          <a:xfrm>
            <a:off x="6019800" y="5715000"/>
            <a:ext cx="762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ADP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8CD03FD-6F69-8736-7E1C-0ADE9940003F}"/>
              </a:ext>
            </a:extLst>
          </p:cNvPr>
          <p:cNvSpPr txBox="1"/>
          <p:nvPr/>
        </p:nvSpPr>
        <p:spPr>
          <a:xfrm>
            <a:off x="4572000" y="6324600"/>
            <a:ext cx="762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ATP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grpSp>
        <p:nvGrpSpPr>
          <p:cNvPr id="28718" name="Group 327">
            <a:extLst>
              <a:ext uri="{FF2B5EF4-FFF2-40B4-BE49-F238E27FC236}">
                <a16:creationId xmlns:a16="http://schemas.microsoft.com/office/drawing/2014/main" id="{9EB6EF7C-7551-F4BF-3F96-5F5B0DB03EC4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52400"/>
            <a:ext cx="3444875" cy="1220788"/>
            <a:chOff x="3048000" y="625154"/>
            <a:chExt cx="3444110" cy="1221432"/>
          </a:xfrm>
        </p:grpSpPr>
        <p:grpSp>
          <p:nvGrpSpPr>
            <p:cNvPr id="28722" name="Group 31">
              <a:extLst>
                <a:ext uri="{FF2B5EF4-FFF2-40B4-BE49-F238E27FC236}">
                  <a16:creationId xmlns:a16="http://schemas.microsoft.com/office/drawing/2014/main" id="{01DA9415-250F-DB80-7C4E-C5DE5A32057F}"/>
                </a:ext>
              </a:extLst>
            </p:cNvPr>
            <p:cNvGrpSpPr>
              <a:grpSpLocks/>
            </p:cNvGrpSpPr>
            <p:nvPr/>
          </p:nvGrpSpPr>
          <p:grpSpPr bwMode="auto">
            <a:xfrm rot="2226644">
              <a:off x="6171209" y="1512109"/>
              <a:ext cx="304732" cy="152400"/>
              <a:chOff x="4932801" y="990600"/>
              <a:chExt cx="304732" cy="152400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B8E42666-3AB7-B47E-EBFC-198A1A62FF2C}"/>
                  </a:ext>
                </a:extLst>
              </p:cNvPr>
              <p:cNvCxnSpPr/>
              <p:nvPr/>
            </p:nvCxnSpPr>
            <p:spPr>
              <a:xfrm>
                <a:off x="4930577" y="1059938"/>
                <a:ext cx="304732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033A32A9-4F8B-C781-61C7-812FC99335E3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8723" name="Group 34">
              <a:extLst>
                <a:ext uri="{FF2B5EF4-FFF2-40B4-BE49-F238E27FC236}">
                  <a16:creationId xmlns:a16="http://schemas.microsoft.com/office/drawing/2014/main" id="{6B552EB2-2F05-6309-09B7-5B5604297F95}"/>
                </a:ext>
              </a:extLst>
            </p:cNvPr>
            <p:cNvGrpSpPr>
              <a:grpSpLocks/>
            </p:cNvGrpSpPr>
            <p:nvPr/>
          </p:nvGrpSpPr>
          <p:grpSpPr bwMode="auto">
            <a:xfrm rot="-3224276">
              <a:off x="6018495" y="1235308"/>
              <a:ext cx="304961" cy="152400"/>
              <a:chOff x="4952232" y="990600"/>
              <a:chExt cx="304961" cy="152400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420D000D-BD0D-67BB-D9CA-D4F2CEB38BBD}"/>
                  </a:ext>
                </a:extLst>
              </p:cNvPr>
              <p:cNvCxnSpPr/>
              <p:nvPr/>
            </p:nvCxnSpPr>
            <p:spPr>
              <a:xfrm>
                <a:off x="4952232" y="1065682"/>
                <a:ext cx="304961" cy="15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1524AF43-C2FF-4BE8-336B-89DE41F6B420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8724" name="Group 37">
              <a:extLst>
                <a:ext uri="{FF2B5EF4-FFF2-40B4-BE49-F238E27FC236}">
                  <a16:creationId xmlns:a16="http://schemas.microsoft.com/office/drawing/2014/main" id="{9897656C-6C80-EB1A-C2A5-816BD6CBB4A6}"/>
                </a:ext>
              </a:extLst>
            </p:cNvPr>
            <p:cNvGrpSpPr>
              <a:grpSpLocks/>
            </p:cNvGrpSpPr>
            <p:nvPr/>
          </p:nvGrpSpPr>
          <p:grpSpPr bwMode="auto">
            <a:xfrm rot="6826337">
              <a:off x="3791296" y="1612063"/>
              <a:ext cx="304961" cy="152400"/>
              <a:chOff x="4946448" y="990600"/>
              <a:chExt cx="304961" cy="152400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9ED0E331-60F4-E51A-3388-94A444FBAD8E}"/>
                  </a:ext>
                </a:extLst>
              </p:cNvPr>
              <p:cNvCxnSpPr/>
              <p:nvPr/>
            </p:nvCxnSpPr>
            <p:spPr>
              <a:xfrm>
                <a:off x="4943732" y="1139857"/>
                <a:ext cx="304961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94B91D1-1FD8-7619-B132-09CCA901FC82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8725" name="Group 40">
              <a:extLst>
                <a:ext uri="{FF2B5EF4-FFF2-40B4-BE49-F238E27FC236}">
                  <a16:creationId xmlns:a16="http://schemas.microsoft.com/office/drawing/2014/main" id="{FB07A8A6-0DD2-456E-CEDF-327C94716221}"/>
                </a:ext>
              </a:extLst>
            </p:cNvPr>
            <p:cNvGrpSpPr>
              <a:grpSpLocks/>
            </p:cNvGrpSpPr>
            <p:nvPr/>
          </p:nvGrpSpPr>
          <p:grpSpPr bwMode="auto">
            <a:xfrm rot="-3224276">
              <a:off x="3730471" y="1161869"/>
              <a:ext cx="304961" cy="152400"/>
              <a:chOff x="4948808" y="990600"/>
              <a:chExt cx="304961" cy="152400"/>
            </a:xfrm>
          </p:grpSpPr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2C29B851-4636-3A8C-6496-E60C371D219B}"/>
                  </a:ext>
                </a:extLst>
              </p:cNvPr>
              <p:cNvCxnSpPr/>
              <p:nvPr/>
            </p:nvCxnSpPr>
            <p:spPr>
              <a:xfrm>
                <a:off x="4943769" y="1056768"/>
                <a:ext cx="304961" cy="15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B36D19E8-0A40-D0A3-E7B6-A11C3F1595A0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8726" name="Group 85">
              <a:extLst>
                <a:ext uri="{FF2B5EF4-FFF2-40B4-BE49-F238E27FC236}">
                  <a16:creationId xmlns:a16="http://schemas.microsoft.com/office/drawing/2014/main" id="{4CF61EDE-1A1C-C97B-83A6-957787538AC9}"/>
                </a:ext>
              </a:extLst>
            </p:cNvPr>
            <p:cNvGrpSpPr>
              <a:grpSpLocks/>
            </p:cNvGrpSpPr>
            <p:nvPr/>
          </p:nvGrpSpPr>
          <p:grpSpPr bwMode="auto">
            <a:xfrm rot="180922">
              <a:off x="3508997" y="1455711"/>
              <a:ext cx="304800" cy="152400"/>
              <a:chOff x="4953000" y="990600"/>
              <a:chExt cx="304800" cy="152400"/>
            </a:xfrm>
          </p:grpSpPr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9CFDDB5D-9D65-76B2-6133-E10D6B3D9131}"/>
                  </a:ext>
                </a:extLst>
              </p:cNvPr>
              <p:cNvCxnSpPr/>
              <p:nvPr/>
            </p:nvCxnSpPr>
            <p:spPr>
              <a:xfrm>
                <a:off x="4953000" y="1066800"/>
                <a:ext cx="3048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h="1397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35761ECE-C97D-FD79-91A6-5D5DAD2C1623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8727" name="Group 31">
              <a:extLst>
                <a:ext uri="{FF2B5EF4-FFF2-40B4-BE49-F238E27FC236}">
                  <a16:creationId xmlns:a16="http://schemas.microsoft.com/office/drawing/2014/main" id="{39E2B757-54C0-D602-6D7A-C807DF60876A}"/>
                </a:ext>
              </a:extLst>
            </p:cNvPr>
            <p:cNvGrpSpPr>
              <a:grpSpLocks/>
            </p:cNvGrpSpPr>
            <p:nvPr/>
          </p:nvGrpSpPr>
          <p:grpSpPr bwMode="auto">
            <a:xfrm rot="-442911">
              <a:off x="5874793" y="1543101"/>
              <a:ext cx="304732" cy="152400"/>
              <a:chOff x="4951856" y="990600"/>
              <a:chExt cx="304732" cy="152400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BC4A5BCC-C932-6EBC-F5E0-3E3712B316FB}"/>
                  </a:ext>
                </a:extLst>
              </p:cNvPr>
              <p:cNvCxnSpPr/>
              <p:nvPr/>
            </p:nvCxnSpPr>
            <p:spPr>
              <a:xfrm>
                <a:off x="4951856" y="1065359"/>
                <a:ext cx="304732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2C0FB378-4987-63FD-DB7D-DCA9C019381F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8728" name="Group 27">
              <a:extLst>
                <a:ext uri="{FF2B5EF4-FFF2-40B4-BE49-F238E27FC236}">
                  <a16:creationId xmlns:a16="http://schemas.microsoft.com/office/drawing/2014/main" id="{CAEFA7CF-AAF1-D516-61F0-4562EA3FB2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3112" y="1524001"/>
              <a:ext cx="304732" cy="152400"/>
              <a:chOff x="4952712" y="990600"/>
              <a:chExt cx="304732" cy="152400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EFD25E27-1A9C-B555-3589-7479C0C5BBBF}"/>
                  </a:ext>
                </a:extLst>
              </p:cNvPr>
              <p:cNvCxnSpPr/>
              <p:nvPr/>
            </p:nvCxnSpPr>
            <p:spPr>
              <a:xfrm>
                <a:off x="4952712" y="1066992"/>
                <a:ext cx="304732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07EE4C4-2DC3-A2C7-0D07-C88C7A7CBF7A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8729" name="Group 28">
              <a:extLst>
                <a:ext uri="{FF2B5EF4-FFF2-40B4-BE49-F238E27FC236}">
                  <a16:creationId xmlns:a16="http://schemas.microsoft.com/office/drawing/2014/main" id="{A151E119-838D-17F9-B06D-91DF4768372F}"/>
                </a:ext>
              </a:extLst>
            </p:cNvPr>
            <p:cNvGrpSpPr>
              <a:grpSpLocks/>
            </p:cNvGrpSpPr>
            <p:nvPr/>
          </p:nvGrpSpPr>
          <p:grpSpPr bwMode="auto">
            <a:xfrm rot="-1542518">
              <a:off x="4744392" y="1353011"/>
              <a:ext cx="304732" cy="152400"/>
              <a:chOff x="4955241" y="990600"/>
              <a:chExt cx="304732" cy="152400"/>
            </a:xfrm>
          </p:grpSpPr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7C5010A-38F3-B250-624E-5E989095232A}"/>
                  </a:ext>
                </a:extLst>
              </p:cNvPr>
              <p:cNvCxnSpPr/>
              <p:nvPr/>
            </p:nvCxnSpPr>
            <p:spPr>
              <a:xfrm>
                <a:off x="4955241" y="1062964"/>
                <a:ext cx="304732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3543D8D1-8A32-B64D-1640-28FEF6999EBB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8730" name="Group 27">
              <a:extLst>
                <a:ext uri="{FF2B5EF4-FFF2-40B4-BE49-F238E27FC236}">
                  <a16:creationId xmlns:a16="http://schemas.microsoft.com/office/drawing/2014/main" id="{056559B0-98AB-09B6-9439-23D26AFCB0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0" y="838202"/>
              <a:ext cx="304732" cy="152400"/>
              <a:chOff x="4953000" y="990600"/>
              <a:chExt cx="304732" cy="152400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0D22723B-D568-9FA8-C911-827E39EF25EB}"/>
                  </a:ext>
                </a:extLst>
              </p:cNvPr>
              <p:cNvCxnSpPr/>
              <p:nvPr/>
            </p:nvCxnSpPr>
            <p:spPr>
              <a:xfrm>
                <a:off x="4953000" y="1066629"/>
                <a:ext cx="304732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F50C7317-66D1-F8DC-7743-92DC115F4826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8731" name="Group 28">
              <a:extLst>
                <a:ext uri="{FF2B5EF4-FFF2-40B4-BE49-F238E27FC236}">
                  <a16:creationId xmlns:a16="http://schemas.microsoft.com/office/drawing/2014/main" id="{465A0204-AAFD-80E4-F275-BDEC2D0B8C74}"/>
                </a:ext>
              </a:extLst>
            </p:cNvPr>
            <p:cNvGrpSpPr>
              <a:grpSpLocks/>
            </p:cNvGrpSpPr>
            <p:nvPr/>
          </p:nvGrpSpPr>
          <p:grpSpPr bwMode="auto">
            <a:xfrm rot="-1542518">
              <a:off x="3446838" y="668249"/>
              <a:ext cx="304732" cy="152400"/>
              <a:chOff x="4952850" y="990600"/>
              <a:chExt cx="304732" cy="152400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C0B9262B-82AE-7ADF-F274-A709ED819815}"/>
                  </a:ext>
                </a:extLst>
              </p:cNvPr>
              <p:cNvCxnSpPr/>
              <p:nvPr/>
            </p:nvCxnSpPr>
            <p:spPr>
              <a:xfrm>
                <a:off x="4952850" y="1064936"/>
                <a:ext cx="304732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7C8AE267-041F-E14F-9D30-8DF55621FC75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8732" name="Group 27">
              <a:extLst>
                <a:ext uri="{FF2B5EF4-FFF2-40B4-BE49-F238E27FC236}">
                  <a16:creationId xmlns:a16="http://schemas.microsoft.com/office/drawing/2014/main" id="{89ED524D-ECDF-9E3D-8030-E13DFB4F96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3492" y="838200"/>
              <a:ext cx="304732" cy="152400"/>
              <a:chOff x="4952492" y="990600"/>
              <a:chExt cx="304732" cy="152400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F1693F2D-D5C5-786F-A26C-8BFF656654D6}"/>
                  </a:ext>
                </a:extLst>
              </p:cNvPr>
              <p:cNvCxnSpPr/>
              <p:nvPr/>
            </p:nvCxnSpPr>
            <p:spPr>
              <a:xfrm>
                <a:off x="4952492" y="1066631"/>
                <a:ext cx="304732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09829F75-BAAD-16E7-8A8A-AA90FB35D98E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8733" name="Group 28">
              <a:extLst>
                <a:ext uri="{FF2B5EF4-FFF2-40B4-BE49-F238E27FC236}">
                  <a16:creationId xmlns:a16="http://schemas.microsoft.com/office/drawing/2014/main" id="{58793A17-BEA5-B1FA-AFB2-46FABAA147B1}"/>
                </a:ext>
              </a:extLst>
            </p:cNvPr>
            <p:cNvGrpSpPr>
              <a:grpSpLocks/>
            </p:cNvGrpSpPr>
            <p:nvPr/>
          </p:nvGrpSpPr>
          <p:grpSpPr bwMode="auto">
            <a:xfrm rot="-1542518">
              <a:off x="5742597" y="663930"/>
              <a:ext cx="303145" cy="152400"/>
              <a:chOff x="4963595" y="990600"/>
              <a:chExt cx="303145" cy="152400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3DF1989F-427E-7201-88EB-0B0135514F09}"/>
                  </a:ext>
                </a:extLst>
              </p:cNvPr>
              <p:cNvCxnSpPr/>
              <p:nvPr/>
            </p:nvCxnSpPr>
            <p:spPr>
              <a:xfrm>
                <a:off x="4964283" y="1047144"/>
                <a:ext cx="303145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268259B3-8804-9F05-9B3C-6AC5C2CD845B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8734" name="Group 31">
              <a:extLst>
                <a:ext uri="{FF2B5EF4-FFF2-40B4-BE49-F238E27FC236}">
                  <a16:creationId xmlns:a16="http://schemas.microsoft.com/office/drawing/2014/main" id="{460689B0-7786-5192-3E32-179480B9DD00}"/>
                </a:ext>
              </a:extLst>
            </p:cNvPr>
            <p:cNvGrpSpPr>
              <a:grpSpLocks/>
            </p:cNvGrpSpPr>
            <p:nvPr/>
          </p:nvGrpSpPr>
          <p:grpSpPr bwMode="auto">
            <a:xfrm rot="-442911">
              <a:off x="4274994" y="781049"/>
              <a:ext cx="304732" cy="152400"/>
              <a:chOff x="4952260" y="990600"/>
              <a:chExt cx="304732" cy="152400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970B0F7D-F816-F1C7-6431-6CBBD31D800A}"/>
                  </a:ext>
                </a:extLst>
              </p:cNvPr>
              <p:cNvCxnSpPr/>
              <p:nvPr/>
            </p:nvCxnSpPr>
            <p:spPr>
              <a:xfrm>
                <a:off x="4952259" y="1065006"/>
                <a:ext cx="304732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6A84642F-2097-57AE-AE57-635CFEE164AE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8735" name="Group 31">
              <a:extLst>
                <a:ext uri="{FF2B5EF4-FFF2-40B4-BE49-F238E27FC236}">
                  <a16:creationId xmlns:a16="http://schemas.microsoft.com/office/drawing/2014/main" id="{47B510D7-03FF-247E-C37C-6A2AA7A89DEE}"/>
                </a:ext>
              </a:extLst>
            </p:cNvPr>
            <p:cNvGrpSpPr>
              <a:grpSpLocks/>
            </p:cNvGrpSpPr>
            <p:nvPr/>
          </p:nvGrpSpPr>
          <p:grpSpPr bwMode="auto">
            <a:xfrm rot="1896113">
              <a:off x="4874347" y="894569"/>
              <a:ext cx="304732" cy="152400"/>
              <a:chOff x="4929767" y="990600"/>
              <a:chExt cx="304732" cy="152400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7E2CE4B0-D2A2-3D4B-9F2C-055145774DE0}"/>
                  </a:ext>
                </a:extLst>
              </p:cNvPr>
              <p:cNvCxnSpPr/>
              <p:nvPr/>
            </p:nvCxnSpPr>
            <p:spPr>
              <a:xfrm>
                <a:off x="4929767" y="1062098"/>
                <a:ext cx="304732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618C8EF3-7756-6C6B-B413-DFF442D9C82A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8736" name="Group 40">
              <a:extLst>
                <a:ext uri="{FF2B5EF4-FFF2-40B4-BE49-F238E27FC236}">
                  <a16:creationId xmlns:a16="http://schemas.microsoft.com/office/drawing/2014/main" id="{3857D432-28CC-30D7-A33A-DA3A17B7C92F}"/>
                </a:ext>
              </a:extLst>
            </p:cNvPr>
            <p:cNvGrpSpPr>
              <a:grpSpLocks/>
            </p:cNvGrpSpPr>
            <p:nvPr/>
          </p:nvGrpSpPr>
          <p:grpSpPr bwMode="auto">
            <a:xfrm rot="-3224276">
              <a:off x="4647137" y="701579"/>
              <a:ext cx="304961" cy="152400"/>
              <a:chOff x="4952640" y="990600"/>
              <a:chExt cx="304961" cy="152400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7FEACBB1-8BEC-E62A-75F9-B5F495E92FFF}"/>
                  </a:ext>
                </a:extLst>
              </p:cNvPr>
              <p:cNvCxnSpPr/>
              <p:nvPr/>
            </p:nvCxnSpPr>
            <p:spPr>
              <a:xfrm>
                <a:off x="4952640" y="1065760"/>
                <a:ext cx="304961" cy="15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1E6DD333-DFB8-90D4-8EC0-D9AEADD5E2AA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52F6A57F-1802-AFDB-53F3-D76BB35FB44E}"/>
              </a:ext>
            </a:extLst>
          </p:cNvPr>
          <p:cNvSpPr txBox="1"/>
          <p:nvPr/>
        </p:nvSpPr>
        <p:spPr>
          <a:xfrm>
            <a:off x="152400" y="762000"/>
            <a:ext cx="6858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I</a:t>
            </a:r>
            <a:endParaRPr lang="sr-Latn-RS" sz="1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DBE01DE-59D8-30F4-F414-1CEA4912A974}"/>
              </a:ext>
            </a:extLst>
          </p:cNvPr>
          <p:cNvSpPr txBox="1"/>
          <p:nvPr/>
        </p:nvSpPr>
        <p:spPr>
          <a:xfrm>
            <a:off x="-228600" y="3276600"/>
            <a:ext cx="25146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II</a:t>
            </a:r>
            <a:endParaRPr lang="sr-Latn-RS" sz="1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FBC5DA4-44A1-2FAD-B9C0-E956E9305AD6}"/>
              </a:ext>
            </a:extLst>
          </p:cNvPr>
          <p:cNvSpPr txBox="1"/>
          <p:nvPr/>
        </p:nvSpPr>
        <p:spPr>
          <a:xfrm>
            <a:off x="3352800" y="3276600"/>
            <a:ext cx="40386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III</a:t>
            </a:r>
            <a:endParaRPr lang="sr-Latn-RS" sz="1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9" grpId="0"/>
      <p:bldP spid="9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2E2B02B-3CD5-8DE9-FD4D-30399F16AA37}"/>
              </a:ext>
            </a:extLst>
          </p:cNvPr>
          <p:cNvSpPr/>
          <p:nvPr/>
        </p:nvSpPr>
        <p:spPr>
          <a:xfrm>
            <a:off x="3810000" y="1752600"/>
            <a:ext cx="5334000" cy="510540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30C903B-3BD0-A19B-A863-47167328EFDC}"/>
              </a:ext>
            </a:extLst>
          </p:cNvPr>
          <p:cNvSpPr/>
          <p:nvPr/>
        </p:nvSpPr>
        <p:spPr>
          <a:xfrm>
            <a:off x="0" y="3124200"/>
            <a:ext cx="3733800" cy="25146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2B9AD1C-C1BD-2275-9140-AF5D925BA9D8}"/>
              </a:ext>
            </a:extLst>
          </p:cNvPr>
          <p:cNvSpPr/>
          <p:nvPr/>
        </p:nvSpPr>
        <p:spPr>
          <a:xfrm>
            <a:off x="0" y="609600"/>
            <a:ext cx="4495800" cy="251460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BBC7B9-271C-1F9B-CBFB-9F615F3F8765}"/>
              </a:ext>
            </a:extLst>
          </p:cNvPr>
          <p:cNvSpPr txBox="1"/>
          <p:nvPr/>
        </p:nvSpPr>
        <p:spPr>
          <a:xfrm>
            <a:off x="0" y="152400"/>
            <a:ext cx="4267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KATABOLIZAM AMINOKISELINA</a:t>
            </a:r>
          </a:p>
        </p:txBody>
      </p:sp>
      <p:grpSp>
        <p:nvGrpSpPr>
          <p:cNvPr id="29708" name="Group 327">
            <a:extLst>
              <a:ext uri="{FF2B5EF4-FFF2-40B4-BE49-F238E27FC236}">
                <a16:creationId xmlns:a16="http://schemas.microsoft.com/office/drawing/2014/main" id="{B0957680-22F0-AC79-8DD3-E301D134E855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52400"/>
            <a:ext cx="3444875" cy="1220788"/>
            <a:chOff x="3048000" y="625154"/>
            <a:chExt cx="3444110" cy="1221432"/>
          </a:xfrm>
        </p:grpSpPr>
        <p:grpSp>
          <p:nvGrpSpPr>
            <p:cNvPr id="29716" name="Group 31">
              <a:extLst>
                <a:ext uri="{FF2B5EF4-FFF2-40B4-BE49-F238E27FC236}">
                  <a16:creationId xmlns:a16="http://schemas.microsoft.com/office/drawing/2014/main" id="{7008F7D9-5C0A-1119-CAA3-DFAD608BE2DD}"/>
                </a:ext>
              </a:extLst>
            </p:cNvPr>
            <p:cNvGrpSpPr>
              <a:grpSpLocks/>
            </p:cNvGrpSpPr>
            <p:nvPr/>
          </p:nvGrpSpPr>
          <p:grpSpPr bwMode="auto">
            <a:xfrm rot="2226644">
              <a:off x="6171209" y="1512109"/>
              <a:ext cx="304732" cy="152400"/>
              <a:chOff x="4932801" y="990600"/>
              <a:chExt cx="304732" cy="152400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9E2102BE-A4B1-7B1E-4681-47B5C5463D48}"/>
                  </a:ext>
                </a:extLst>
              </p:cNvPr>
              <p:cNvCxnSpPr/>
              <p:nvPr/>
            </p:nvCxnSpPr>
            <p:spPr>
              <a:xfrm>
                <a:off x="4930577" y="1059938"/>
                <a:ext cx="304732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9E84F49-DC8C-0CF5-A065-E794B2D665B9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9717" name="Group 34">
              <a:extLst>
                <a:ext uri="{FF2B5EF4-FFF2-40B4-BE49-F238E27FC236}">
                  <a16:creationId xmlns:a16="http://schemas.microsoft.com/office/drawing/2014/main" id="{CFEE538E-C173-7F21-0D8B-5093D0898D43}"/>
                </a:ext>
              </a:extLst>
            </p:cNvPr>
            <p:cNvGrpSpPr>
              <a:grpSpLocks/>
            </p:cNvGrpSpPr>
            <p:nvPr/>
          </p:nvGrpSpPr>
          <p:grpSpPr bwMode="auto">
            <a:xfrm rot="-3224276">
              <a:off x="6018495" y="1235308"/>
              <a:ext cx="304961" cy="152400"/>
              <a:chOff x="4952232" y="990600"/>
              <a:chExt cx="304961" cy="152400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11AC5036-8957-AF93-A36A-44582B5FF518}"/>
                  </a:ext>
                </a:extLst>
              </p:cNvPr>
              <p:cNvCxnSpPr/>
              <p:nvPr/>
            </p:nvCxnSpPr>
            <p:spPr>
              <a:xfrm>
                <a:off x="4952232" y="1065682"/>
                <a:ext cx="304961" cy="15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6726FA4E-2151-90E7-9A15-604E6B0EF84F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9718" name="Group 37">
              <a:extLst>
                <a:ext uri="{FF2B5EF4-FFF2-40B4-BE49-F238E27FC236}">
                  <a16:creationId xmlns:a16="http://schemas.microsoft.com/office/drawing/2014/main" id="{092D4E74-1E9B-8154-1E24-A589D3454B50}"/>
                </a:ext>
              </a:extLst>
            </p:cNvPr>
            <p:cNvGrpSpPr>
              <a:grpSpLocks/>
            </p:cNvGrpSpPr>
            <p:nvPr/>
          </p:nvGrpSpPr>
          <p:grpSpPr bwMode="auto">
            <a:xfrm rot="6826337">
              <a:off x="3791296" y="1612063"/>
              <a:ext cx="304961" cy="152400"/>
              <a:chOff x="4946448" y="990600"/>
              <a:chExt cx="304961" cy="152400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928AA8E-7144-6914-4A30-84D0CF989706}"/>
                  </a:ext>
                </a:extLst>
              </p:cNvPr>
              <p:cNvCxnSpPr/>
              <p:nvPr/>
            </p:nvCxnSpPr>
            <p:spPr>
              <a:xfrm>
                <a:off x="4943732" y="1139857"/>
                <a:ext cx="304961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77419E2-2BE6-39FE-76B8-62F33B2B87E1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9719" name="Group 40">
              <a:extLst>
                <a:ext uri="{FF2B5EF4-FFF2-40B4-BE49-F238E27FC236}">
                  <a16:creationId xmlns:a16="http://schemas.microsoft.com/office/drawing/2014/main" id="{57B5E772-31C3-81D7-569B-81F606616FDD}"/>
                </a:ext>
              </a:extLst>
            </p:cNvPr>
            <p:cNvGrpSpPr>
              <a:grpSpLocks/>
            </p:cNvGrpSpPr>
            <p:nvPr/>
          </p:nvGrpSpPr>
          <p:grpSpPr bwMode="auto">
            <a:xfrm rot="-3224276">
              <a:off x="3730471" y="1161869"/>
              <a:ext cx="304961" cy="152400"/>
              <a:chOff x="4948808" y="990600"/>
              <a:chExt cx="304961" cy="152400"/>
            </a:xfrm>
          </p:grpSpPr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76C0B936-8543-F3E9-951D-05E1C98B7335}"/>
                  </a:ext>
                </a:extLst>
              </p:cNvPr>
              <p:cNvCxnSpPr/>
              <p:nvPr/>
            </p:nvCxnSpPr>
            <p:spPr>
              <a:xfrm>
                <a:off x="4943769" y="1056768"/>
                <a:ext cx="304961" cy="15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967C6DAF-E2FA-1C4E-0552-10B68BB34709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9720" name="Group 85">
              <a:extLst>
                <a:ext uri="{FF2B5EF4-FFF2-40B4-BE49-F238E27FC236}">
                  <a16:creationId xmlns:a16="http://schemas.microsoft.com/office/drawing/2014/main" id="{AE5A8170-4839-190E-1752-7C3E2F082CD5}"/>
                </a:ext>
              </a:extLst>
            </p:cNvPr>
            <p:cNvGrpSpPr>
              <a:grpSpLocks/>
            </p:cNvGrpSpPr>
            <p:nvPr/>
          </p:nvGrpSpPr>
          <p:grpSpPr bwMode="auto">
            <a:xfrm rot="180922">
              <a:off x="3508997" y="1455711"/>
              <a:ext cx="304800" cy="152400"/>
              <a:chOff x="4953000" y="990600"/>
              <a:chExt cx="304800" cy="152400"/>
            </a:xfrm>
          </p:grpSpPr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F8754C75-6890-1243-C872-59258BEF0363}"/>
                  </a:ext>
                </a:extLst>
              </p:cNvPr>
              <p:cNvCxnSpPr/>
              <p:nvPr/>
            </p:nvCxnSpPr>
            <p:spPr>
              <a:xfrm>
                <a:off x="4953000" y="1066800"/>
                <a:ext cx="3048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h="1397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480A032F-C230-908B-B156-046EA7925F48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9721" name="Group 31">
              <a:extLst>
                <a:ext uri="{FF2B5EF4-FFF2-40B4-BE49-F238E27FC236}">
                  <a16:creationId xmlns:a16="http://schemas.microsoft.com/office/drawing/2014/main" id="{8502F3F0-3807-6349-7058-6300F168246A}"/>
                </a:ext>
              </a:extLst>
            </p:cNvPr>
            <p:cNvGrpSpPr>
              <a:grpSpLocks/>
            </p:cNvGrpSpPr>
            <p:nvPr/>
          </p:nvGrpSpPr>
          <p:grpSpPr bwMode="auto">
            <a:xfrm rot="-442911">
              <a:off x="5874793" y="1543101"/>
              <a:ext cx="304732" cy="152400"/>
              <a:chOff x="4951856" y="990600"/>
              <a:chExt cx="304732" cy="152400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FF6C7CFB-01E0-3580-100D-AA2E9E05461A}"/>
                  </a:ext>
                </a:extLst>
              </p:cNvPr>
              <p:cNvCxnSpPr/>
              <p:nvPr/>
            </p:nvCxnSpPr>
            <p:spPr>
              <a:xfrm>
                <a:off x="4951856" y="1065359"/>
                <a:ext cx="304732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4180BEC-E570-D385-0CD5-0EEF281DB572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9722" name="Group 27">
              <a:extLst>
                <a:ext uri="{FF2B5EF4-FFF2-40B4-BE49-F238E27FC236}">
                  <a16:creationId xmlns:a16="http://schemas.microsoft.com/office/drawing/2014/main" id="{3CE55A4C-F1C4-0102-269B-3F78256CDD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3112" y="1524001"/>
              <a:ext cx="304732" cy="152400"/>
              <a:chOff x="4952712" y="990600"/>
              <a:chExt cx="304732" cy="152400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1D5DB23-E909-0ABC-D846-FE6A74A4EE0B}"/>
                  </a:ext>
                </a:extLst>
              </p:cNvPr>
              <p:cNvCxnSpPr/>
              <p:nvPr/>
            </p:nvCxnSpPr>
            <p:spPr>
              <a:xfrm>
                <a:off x="4952712" y="1066992"/>
                <a:ext cx="304732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951F7DAC-07E7-B1CE-F4BE-B9B5A179FB7F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9723" name="Group 28">
              <a:extLst>
                <a:ext uri="{FF2B5EF4-FFF2-40B4-BE49-F238E27FC236}">
                  <a16:creationId xmlns:a16="http://schemas.microsoft.com/office/drawing/2014/main" id="{0BD91DD8-A4F7-9DC1-B016-F8DDFE7B642D}"/>
                </a:ext>
              </a:extLst>
            </p:cNvPr>
            <p:cNvGrpSpPr>
              <a:grpSpLocks/>
            </p:cNvGrpSpPr>
            <p:nvPr/>
          </p:nvGrpSpPr>
          <p:grpSpPr bwMode="auto">
            <a:xfrm rot="-1542518">
              <a:off x="4744392" y="1353011"/>
              <a:ext cx="304732" cy="152400"/>
              <a:chOff x="4955241" y="990600"/>
              <a:chExt cx="304732" cy="152400"/>
            </a:xfrm>
          </p:grpSpPr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863B7FF-5ABF-E8B8-7EC2-AFFD12BF87E5}"/>
                  </a:ext>
                </a:extLst>
              </p:cNvPr>
              <p:cNvCxnSpPr/>
              <p:nvPr/>
            </p:nvCxnSpPr>
            <p:spPr>
              <a:xfrm>
                <a:off x="4955241" y="1062964"/>
                <a:ext cx="304732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D568F236-FA0B-F6D3-D70B-D06603FB229C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9724" name="Group 27">
              <a:extLst>
                <a:ext uri="{FF2B5EF4-FFF2-40B4-BE49-F238E27FC236}">
                  <a16:creationId xmlns:a16="http://schemas.microsoft.com/office/drawing/2014/main" id="{814B7432-7781-7793-F867-281D847269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0" y="838202"/>
              <a:ext cx="304732" cy="152400"/>
              <a:chOff x="4953000" y="990600"/>
              <a:chExt cx="304732" cy="152400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6C803084-6B07-CBB3-3328-7BEDCBFBBB22}"/>
                  </a:ext>
                </a:extLst>
              </p:cNvPr>
              <p:cNvCxnSpPr/>
              <p:nvPr/>
            </p:nvCxnSpPr>
            <p:spPr>
              <a:xfrm>
                <a:off x="4953000" y="1066629"/>
                <a:ext cx="304732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D659DFED-F266-5778-AF43-8C2884FFE603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9725" name="Group 28">
              <a:extLst>
                <a:ext uri="{FF2B5EF4-FFF2-40B4-BE49-F238E27FC236}">
                  <a16:creationId xmlns:a16="http://schemas.microsoft.com/office/drawing/2014/main" id="{FCF3C2A4-4B1A-148E-B925-657E89FC2D42}"/>
                </a:ext>
              </a:extLst>
            </p:cNvPr>
            <p:cNvGrpSpPr>
              <a:grpSpLocks/>
            </p:cNvGrpSpPr>
            <p:nvPr/>
          </p:nvGrpSpPr>
          <p:grpSpPr bwMode="auto">
            <a:xfrm rot="-1542518">
              <a:off x="3446838" y="668249"/>
              <a:ext cx="304732" cy="152400"/>
              <a:chOff x="4952850" y="990600"/>
              <a:chExt cx="304732" cy="152400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785168A7-90E1-6700-49D7-ABA56C9FCA9B}"/>
                  </a:ext>
                </a:extLst>
              </p:cNvPr>
              <p:cNvCxnSpPr/>
              <p:nvPr/>
            </p:nvCxnSpPr>
            <p:spPr>
              <a:xfrm>
                <a:off x="4952850" y="1064936"/>
                <a:ext cx="304732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C86C5EB1-4F1B-3574-7606-B1B7C0F6AC0D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9726" name="Group 27">
              <a:extLst>
                <a:ext uri="{FF2B5EF4-FFF2-40B4-BE49-F238E27FC236}">
                  <a16:creationId xmlns:a16="http://schemas.microsoft.com/office/drawing/2014/main" id="{DD3D8848-A553-1BE3-E45B-67A3082BB9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3492" y="838200"/>
              <a:ext cx="304732" cy="152400"/>
              <a:chOff x="4952492" y="990600"/>
              <a:chExt cx="304732" cy="152400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8C79D70C-017B-D8C2-2D33-F2F28E9A8951}"/>
                  </a:ext>
                </a:extLst>
              </p:cNvPr>
              <p:cNvCxnSpPr/>
              <p:nvPr/>
            </p:nvCxnSpPr>
            <p:spPr>
              <a:xfrm>
                <a:off x="4952492" y="1066631"/>
                <a:ext cx="304732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C39B1BC4-B0EB-D9A3-4BF0-80F3570AC939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9727" name="Group 28">
              <a:extLst>
                <a:ext uri="{FF2B5EF4-FFF2-40B4-BE49-F238E27FC236}">
                  <a16:creationId xmlns:a16="http://schemas.microsoft.com/office/drawing/2014/main" id="{6E79CF55-13C2-E179-4F6A-5818AFB492BC}"/>
                </a:ext>
              </a:extLst>
            </p:cNvPr>
            <p:cNvGrpSpPr>
              <a:grpSpLocks/>
            </p:cNvGrpSpPr>
            <p:nvPr/>
          </p:nvGrpSpPr>
          <p:grpSpPr bwMode="auto">
            <a:xfrm rot="-1542518">
              <a:off x="5742597" y="663930"/>
              <a:ext cx="303145" cy="152400"/>
              <a:chOff x="4963595" y="990600"/>
              <a:chExt cx="303145" cy="152400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6BA2122B-86B4-364C-C1AF-BE0940A6B8CD}"/>
                  </a:ext>
                </a:extLst>
              </p:cNvPr>
              <p:cNvCxnSpPr/>
              <p:nvPr/>
            </p:nvCxnSpPr>
            <p:spPr>
              <a:xfrm>
                <a:off x="4964283" y="1047144"/>
                <a:ext cx="303145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98442354-F61C-D25A-F85C-61193219D4BB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9728" name="Group 31">
              <a:extLst>
                <a:ext uri="{FF2B5EF4-FFF2-40B4-BE49-F238E27FC236}">
                  <a16:creationId xmlns:a16="http://schemas.microsoft.com/office/drawing/2014/main" id="{609316F3-49FD-FEFA-7630-7D4F7EFA18B6}"/>
                </a:ext>
              </a:extLst>
            </p:cNvPr>
            <p:cNvGrpSpPr>
              <a:grpSpLocks/>
            </p:cNvGrpSpPr>
            <p:nvPr/>
          </p:nvGrpSpPr>
          <p:grpSpPr bwMode="auto">
            <a:xfrm rot="-442911">
              <a:off x="4274994" y="781049"/>
              <a:ext cx="304732" cy="152400"/>
              <a:chOff x="4952260" y="990600"/>
              <a:chExt cx="304732" cy="152400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DEA2D2E2-75B7-CBD6-C3A9-CE14F3A2DC59}"/>
                  </a:ext>
                </a:extLst>
              </p:cNvPr>
              <p:cNvCxnSpPr/>
              <p:nvPr/>
            </p:nvCxnSpPr>
            <p:spPr>
              <a:xfrm>
                <a:off x="4952259" y="1065006"/>
                <a:ext cx="304732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5E08ED2C-8C3A-33DF-756C-FBF0CE72FBED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9729" name="Group 31">
              <a:extLst>
                <a:ext uri="{FF2B5EF4-FFF2-40B4-BE49-F238E27FC236}">
                  <a16:creationId xmlns:a16="http://schemas.microsoft.com/office/drawing/2014/main" id="{0035A089-3AE1-217A-F2E4-B12AE0366B9D}"/>
                </a:ext>
              </a:extLst>
            </p:cNvPr>
            <p:cNvGrpSpPr>
              <a:grpSpLocks/>
            </p:cNvGrpSpPr>
            <p:nvPr/>
          </p:nvGrpSpPr>
          <p:grpSpPr bwMode="auto">
            <a:xfrm rot="1896113">
              <a:off x="4874347" y="894569"/>
              <a:ext cx="304732" cy="152400"/>
              <a:chOff x="4929767" y="990600"/>
              <a:chExt cx="304732" cy="152400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DE41CE77-CC03-64A6-024F-25DE073F5B73}"/>
                  </a:ext>
                </a:extLst>
              </p:cNvPr>
              <p:cNvCxnSpPr/>
              <p:nvPr/>
            </p:nvCxnSpPr>
            <p:spPr>
              <a:xfrm>
                <a:off x="4929767" y="1062098"/>
                <a:ext cx="304732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3E494761-89BF-A1BD-E083-500BA997A837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9730" name="Group 40">
              <a:extLst>
                <a:ext uri="{FF2B5EF4-FFF2-40B4-BE49-F238E27FC236}">
                  <a16:creationId xmlns:a16="http://schemas.microsoft.com/office/drawing/2014/main" id="{4FE19CF3-4C62-D22E-47A5-C81E0E5FA497}"/>
                </a:ext>
              </a:extLst>
            </p:cNvPr>
            <p:cNvGrpSpPr>
              <a:grpSpLocks/>
            </p:cNvGrpSpPr>
            <p:nvPr/>
          </p:nvGrpSpPr>
          <p:grpSpPr bwMode="auto">
            <a:xfrm rot="-3224276">
              <a:off x="4647137" y="701579"/>
              <a:ext cx="304961" cy="152400"/>
              <a:chOff x="4952640" y="990600"/>
              <a:chExt cx="304961" cy="152400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7CB09EE7-734D-F34C-2BCF-02693222A8E4}"/>
                  </a:ext>
                </a:extLst>
              </p:cNvPr>
              <p:cNvCxnSpPr/>
              <p:nvPr/>
            </p:nvCxnSpPr>
            <p:spPr>
              <a:xfrm>
                <a:off x="4952640" y="1065760"/>
                <a:ext cx="304961" cy="15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1F2BA168-F72F-24DB-5D6E-4B585F9C5652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982085EE-E3EA-BA3E-B51E-816228E9387C}"/>
              </a:ext>
            </a:extLst>
          </p:cNvPr>
          <p:cNvSpPr txBox="1"/>
          <p:nvPr/>
        </p:nvSpPr>
        <p:spPr>
          <a:xfrm>
            <a:off x="1752600" y="1447800"/>
            <a:ext cx="1873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transaminacija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F585367-6EA3-6EAC-1EEE-F61C067ECF36}"/>
              </a:ext>
            </a:extLst>
          </p:cNvPr>
          <p:cNvSpPr txBox="1"/>
          <p:nvPr/>
        </p:nvSpPr>
        <p:spPr>
          <a:xfrm>
            <a:off x="1752600" y="1905000"/>
            <a:ext cx="1676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dez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aminacija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A88803B-72E6-EB57-3EA6-F2A8DD7D5103}"/>
              </a:ext>
            </a:extLst>
          </p:cNvPr>
          <p:cNvSpPr txBox="1"/>
          <p:nvPr/>
        </p:nvSpPr>
        <p:spPr>
          <a:xfrm>
            <a:off x="1752600" y="4191000"/>
            <a:ext cx="1905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Sinteza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ureje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AA8F5EB-3015-8D74-801D-FABB8B1837D3}"/>
              </a:ext>
            </a:extLst>
          </p:cNvPr>
          <p:cNvSpPr txBox="1"/>
          <p:nvPr/>
        </p:nvSpPr>
        <p:spPr>
          <a:xfrm>
            <a:off x="152400" y="762000"/>
            <a:ext cx="6858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I</a:t>
            </a:r>
            <a:endParaRPr lang="sr-Latn-RS" sz="1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82048DC-71F3-F082-B2EC-F16AE7752E8E}"/>
              </a:ext>
            </a:extLst>
          </p:cNvPr>
          <p:cNvSpPr txBox="1"/>
          <p:nvPr/>
        </p:nvSpPr>
        <p:spPr>
          <a:xfrm>
            <a:off x="-228600" y="3276600"/>
            <a:ext cx="25146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II</a:t>
            </a:r>
            <a:endParaRPr lang="sr-Latn-RS" sz="1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4FB0CA8-56D5-24DE-4330-6238DA968C75}"/>
              </a:ext>
            </a:extLst>
          </p:cNvPr>
          <p:cNvSpPr txBox="1"/>
          <p:nvPr/>
        </p:nvSpPr>
        <p:spPr>
          <a:xfrm>
            <a:off x="3352800" y="3276600"/>
            <a:ext cx="40386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III</a:t>
            </a:r>
            <a:endParaRPr lang="sr-Latn-RS" sz="1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3794466-AE6F-B406-28CE-FD93F0EBD11B}"/>
              </a:ext>
            </a:extLst>
          </p:cNvPr>
          <p:cNvSpPr txBox="1"/>
          <p:nvPr/>
        </p:nvSpPr>
        <p:spPr>
          <a:xfrm>
            <a:off x="7086600" y="3962400"/>
            <a:ext cx="1524000" cy="877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razgradnja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C skeleta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  <p:bldP spid="9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261240-0429-8813-7B93-10FB4204B236}"/>
              </a:ext>
            </a:extLst>
          </p:cNvPr>
          <p:cNvSpPr txBox="1"/>
          <p:nvPr/>
        </p:nvSpPr>
        <p:spPr>
          <a:xfrm>
            <a:off x="0" y="152400"/>
            <a:ext cx="4267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KATABOLIZAM AMINOKISELINA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F2EDD3-9916-B575-C088-CFA8C9EF9E75}"/>
              </a:ext>
            </a:extLst>
          </p:cNvPr>
          <p:cNvSpPr txBox="1"/>
          <p:nvPr/>
        </p:nvSpPr>
        <p:spPr>
          <a:xfrm>
            <a:off x="152400" y="914400"/>
            <a:ext cx="4267200" cy="1338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I faza: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transaminacija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dezaminacija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4B3666-1BFA-4A19-5C50-F17275FE90FA}"/>
              </a:ext>
            </a:extLst>
          </p:cNvPr>
          <p:cNvSpPr txBox="1"/>
          <p:nvPr/>
        </p:nvSpPr>
        <p:spPr>
          <a:xfrm>
            <a:off x="7848600" y="1447800"/>
            <a:ext cx="685800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I</a:t>
            </a:r>
            <a:endParaRPr lang="sr-Latn-RS" sz="2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CED9F6D-EB00-E7E1-BC78-2BDB46BFE687}"/>
              </a:ext>
            </a:extLst>
          </p:cNvPr>
          <p:cNvSpPr/>
          <p:nvPr/>
        </p:nvSpPr>
        <p:spPr>
          <a:xfrm>
            <a:off x="3429000" y="2667000"/>
            <a:ext cx="1752600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Box 59">
            <a:extLst>
              <a:ext uri="{FF2B5EF4-FFF2-40B4-BE49-F238E27FC236}">
                <a16:creationId xmlns:a16="http://schemas.microsoft.com/office/drawing/2014/main" id="{15EE323F-CEC0-6C36-549B-F75F6D3EF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9718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Aminokiseline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6E39C0-7790-8D7E-9D56-4FB0D3D0415C}"/>
              </a:ext>
            </a:extLst>
          </p:cNvPr>
          <p:cNvSpPr/>
          <p:nvPr/>
        </p:nvSpPr>
        <p:spPr>
          <a:xfrm>
            <a:off x="152400" y="0"/>
            <a:ext cx="1373188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600" b="1" dirty="0">
                <a:solidFill>
                  <a:srgbClr val="E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Izvor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600" b="1" dirty="0">
                <a:solidFill>
                  <a:srgbClr val="E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AK</a:t>
            </a:r>
            <a:endParaRPr lang="en-US" sz="3600" dirty="0">
              <a:latin typeface="Arial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6B2445-E1E6-C248-52B8-FD20519371D3}"/>
              </a:ext>
            </a:extLst>
          </p:cNvPr>
          <p:cNvSpPr/>
          <p:nvPr/>
        </p:nvSpPr>
        <p:spPr>
          <a:xfrm>
            <a:off x="5745163" y="0"/>
            <a:ext cx="3398837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600" b="1" dirty="0">
                <a:solidFill>
                  <a:srgbClr val="E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Iskorišćavanje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600" b="1" dirty="0">
                <a:solidFill>
                  <a:srgbClr val="E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AK</a:t>
            </a:r>
            <a:endParaRPr lang="en-US" sz="3600" dirty="0">
              <a:latin typeface="Arial" charset="0"/>
              <a:cs typeface="Arial" charset="0"/>
            </a:endParaRPr>
          </a:p>
        </p:txBody>
      </p:sp>
      <p:pic>
        <p:nvPicPr>
          <p:cNvPr id="4104" name="Picture 6" descr="http://www.lamsseafood.com/wp-content/uploads/NY-steak.png">
            <a:extLst>
              <a:ext uri="{FF2B5EF4-FFF2-40B4-BE49-F238E27FC236}">
                <a16:creationId xmlns:a16="http://schemas.microsoft.com/office/drawing/2014/main" id="{F732D941-A814-308B-CBE3-F299450E3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22098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9">
            <a:extLst>
              <a:ext uri="{FF2B5EF4-FFF2-40B4-BE49-F238E27FC236}">
                <a16:creationId xmlns:a16="http://schemas.microsoft.com/office/drawing/2014/main" id="{E0D8168B-A558-0D84-0844-706ADC764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526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Proteini hrane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" name="TextBox 59">
            <a:extLst>
              <a:ext uri="{FF2B5EF4-FFF2-40B4-BE49-F238E27FC236}">
                <a16:creationId xmlns:a16="http://schemas.microsoft.com/office/drawing/2014/main" id="{DD5E5AEE-5DE7-C3CB-8802-A24781644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9560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‘Isluženi’ proteini tkiva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" name="TextBox 59">
            <a:extLst>
              <a:ext uri="{FF2B5EF4-FFF2-40B4-BE49-F238E27FC236}">
                <a16:creationId xmlns:a16="http://schemas.microsoft.com/office/drawing/2014/main" id="{B99A208F-823C-EFCD-5360-C698D70D3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962400"/>
            <a:ext cx="1752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Sinteza neesencijalnih AK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C85F46C2-1E40-D998-7A9C-97A5B686F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6764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Sinteza tkivnih proteina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TextBox 59">
            <a:extLst>
              <a:ext uri="{FF2B5EF4-FFF2-40B4-BE49-F238E27FC236}">
                <a16:creationId xmlns:a16="http://schemas.microsoft.com/office/drawing/2014/main" id="{4D9C9F18-6C16-9105-A7AF-511844C22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667000"/>
            <a:ext cx="3048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Sinteza neproteinskih azotnih jedinjenja </a:t>
            </a: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(biogeni amini, porfirini, kreatin, purini, pirimidini)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2" name="TextBox 59">
            <a:extLst>
              <a:ext uri="{FF2B5EF4-FFF2-40B4-BE49-F238E27FC236}">
                <a16:creationId xmlns:a16="http://schemas.microsoft.com/office/drawing/2014/main" id="{1C1A3BF1-2967-B18B-4B70-BF09F4958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1910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Razlaganje radi dobijanja 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D5E4CA-F751-3BDD-DC09-D26852EA0183}"/>
              </a:ext>
            </a:extLst>
          </p:cNvPr>
          <p:cNvCxnSpPr/>
          <p:nvPr/>
        </p:nvCxnSpPr>
        <p:spPr bwMode="auto">
          <a:xfrm>
            <a:off x="1981200" y="3124200"/>
            <a:ext cx="1447800" cy="1588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36E6CF-C1AC-73FA-3AE0-D6D308844BF8}"/>
              </a:ext>
            </a:extLst>
          </p:cNvPr>
          <p:cNvCxnSpPr>
            <a:stCxn id="9" idx="3"/>
          </p:cNvCxnSpPr>
          <p:nvPr/>
        </p:nvCxnSpPr>
        <p:spPr bwMode="auto">
          <a:xfrm flipV="1">
            <a:off x="1981200" y="3505200"/>
            <a:ext cx="1447800" cy="919163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FB180F-058E-802A-C749-FA1CBB5036F1}"/>
              </a:ext>
            </a:extLst>
          </p:cNvPr>
          <p:cNvCxnSpPr/>
          <p:nvPr/>
        </p:nvCxnSpPr>
        <p:spPr bwMode="auto">
          <a:xfrm flipV="1">
            <a:off x="5105400" y="1905000"/>
            <a:ext cx="989013" cy="838200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B3D286-0254-0F44-0AEC-094E10EBEE38}"/>
              </a:ext>
            </a:extLst>
          </p:cNvPr>
          <p:cNvCxnSpPr/>
          <p:nvPr/>
        </p:nvCxnSpPr>
        <p:spPr bwMode="auto">
          <a:xfrm>
            <a:off x="2208213" y="2101850"/>
            <a:ext cx="1220787" cy="641350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C1C3B66-DC6C-546A-A118-234BE04D9352}"/>
              </a:ext>
            </a:extLst>
          </p:cNvPr>
          <p:cNvCxnSpPr/>
          <p:nvPr/>
        </p:nvCxnSpPr>
        <p:spPr bwMode="auto">
          <a:xfrm>
            <a:off x="5181600" y="3124200"/>
            <a:ext cx="914400" cy="1588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F2C48CB-2380-D758-C63C-83B0C62333A2}"/>
              </a:ext>
            </a:extLst>
          </p:cNvPr>
          <p:cNvCxnSpPr/>
          <p:nvPr/>
        </p:nvCxnSpPr>
        <p:spPr bwMode="auto">
          <a:xfrm rot="16200000" flipH="1">
            <a:off x="5181600" y="3505200"/>
            <a:ext cx="838200" cy="838200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6B057D5-C205-CA1E-7860-3D3C7499C70D}"/>
              </a:ext>
            </a:extLst>
          </p:cNvPr>
          <p:cNvSpPr/>
          <p:nvPr/>
        </p:nvSpPr>
        <p:spPr>
          <a:xfrm>
            <a:off x="152400" y="5638800"/>
            <a:ext cx="3276600" cy="1066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TextBox 59">
            <a:extLst>
              <a:ext uri="{FF2B5EF4-FFF2-40B4-BE49-F238E27FC236}">
                <a16:creationId xmlns:a16="http://schemas.microsoft.com/office/drawing/2014/main" id="{36DDD4F4-A30E-FF3B-6F1C-A00CE9E47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638800"/>
            <a:ext cx="3276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*Esencijalne AK: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arginin</a:t>
            </a: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, histidin, leucin, izoleucin, lizin, metionin (cistein), valin, treonin, fenilalanin (tirozin) i triptofan 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66BFD08F-12F4-A70C-4D9A-F0CC3A7962C2}"/>
              </a:ext>
            </a:extLst>
          </p:cNvPr>
          <p:cNvCxnSpPr/>
          <p:nvPr/>
        </p:nvCxnSpPr>
        <p:spPr>
          <a:xfrm rot="5400000">
            <a:off x="-609600" y="3048000"/>
            <a:ext cx="3505200" cy="1828800"/>
          </a:xfrm>
          <a:prstGeom prst="curvedConnector3">
            <a:avLst>
              <a:gd name="adj1" fmla="val 41304"/>
            </a:avLst>
          </a:prstGeom>
          <a:ln>
            <a:solidFill>
              <a:schemeClr val="accent2">
                <a:lumMod val="75000"/>
              </a:schemeClr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EDBC52-94E8-A337-2A77-5D1C62765EEC}"/>
              </a:ext>
            </a:extLst>
          </p:cNvPr>
          <p:cNvSpPr/>
          <p:nvPr/>
        </p:nvSpPr>
        <p:spPr>
          <a:xfrm>
            <a:off x="228600" y="228600"/>
            <a:ext cx="24542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TRANSAMINACIJA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FAB23C-2181-4B71-48F7-D0920DE4D3B9}"/>
              </a:ext>
            </a:extLst>
          </p:cNvPr>
          <p:cNvSpPr/>
          <p:nvPr/>
        </p:nvSpPr>
        <p:spPr>
          <a:xfrm>
            <a:off x="1371600" y="914400"/>
            <a:ext cx="5634038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Enzimsko odvajanje amino grupe od aminokiselina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4BE751-6A3A-10EA-4C41-2D1A29CDAFA6}"/>
              </a:ext>
            </a:extLst>
          </p:cNvPr>
          <p:cNvSpPr txBox="1"/>
          <p:nvPr/>
        </p:nvSpPr>
        <p:spPr>
          <a:xfrm>
            <a:off x="4114800" y="1676400"/>
            <a:ext cx="838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6EC0DA-A75E-0F1E-FCA1-A9F08DD6395D}"/>
              </a:ext>
            </a:extLst>
          </p:cNvPr>
          <p:cNvSpPr txBox="1"/>
          <p:nvPr/>
        </p:nvSpPr>
        <p:spPr>
          <a:xfrm>
            <a:off x="1066800" y="16764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α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ketoglutarat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625895-33CC-CC07-DEB8-C57D7312637E}"/>
              </a:ext>
            </a:extLst>
          </p:cNvPr>
          <p:cNvSpPr txBox="1"/>
          <p:nvPr/>
        </p:nvSpPr>
        <p:spPr>
          <a:xfrm>
            <a:off x="1676400" y="3048000"/>
            <a:ext cx="1219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glutamat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4B491-CE31-8C0E-2259-240574C25CE3}"/>
              </a:ext>
            </a:extLst>
          </p:cNvPr>
          <p:cNvSpPr txBox="1"/>
          <p:nvPr/>
        </p:nvSpPr>
        <p:spPr>
          <a:xfrm>
            <a:off x="6934200" y="2971800"/>
            <a:ext cx="1295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 skelet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384CBEA6-58A7-0DB0-BF33-6D7A0A6EDABD}"/>
              </a:ext>
            </a:extLst>
          </p:cNvPr>
          <p:cNvSpPr/>
          <p:nvPr/>
        </p:nvSpPr>
        <p:spPr>
          <a:xfrm rot="10800000">
            <a:off x="2209800" y="1905000"/>
            <a:ext cx="1295400" cy="1219200"/>
          </a:xfrm>
          <a:prstGeom prst="arc">
            <a:avLst>
              <a:gd name="adj1" fmla="val 5445409"/>
              <a:gd name="adj2" fmla="val 16327071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315CF088-8E7F-9428-30BF-E1933056AA3E}"/>
              </a:ext>
            </a:extLst>
          </p:cNvPr>
          <p:cNvSpPr/>
          <p:nvPr/>
        </p:nvSpPr>
        <p:spPr>
          <a:xfrm rot="10800000">
            <a:off x="3505200" y="1905000"/>
            <a:ext cx="1295400" cy="1219200"/>
          </a:xfrm>
          <a:prstGeom prst="arc">
            <a:avLst>
              <a:gd name="adj1" fmla="val 16218716"/>
              <a:gd name="adj2" fmla="val 5395309"/>
            </a:avLst>
          </a:prstGeom>
          <a:ln w="19050">
            <a:solidFill>
              <a:schemeClr val="tx1"/>
            </a:soli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5F224F-BF7C-B892-6818-D28FAE82B2FD}"/>
              </a:ext>
            </a:extLst>
          </p:cNvPr>
          <p:cNvSpPr txBox="1"/>
          <p:nvPr/>
        </p:nvSpPr>
        <p:spPr>
          <a:xfrm>
            <a:off x="1981200" y="2362200"/>
            <a:ext cx="1676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transaminaze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8670F0-4779-C5C8-AD2A-7B77495DE556}"/>
              </a:ext>
            </a:extLst>
          </p:cNvPr>
          <p:cNvCxnSpPr/>
          <p:nvPr/>
        </p:nvCxnSpPr>
        <p:spPr>
          <a:xfrm>
            <a:off x="4114800" y="3124200"/>
            <a:ext cx="28956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07CB64-55D1-A1DE-54FB-40B2FC7AE373}"/>
              </a:ext>
            </a:extLst>
          </p:cNvPr>
          <p:cNvSpPr/>
          <p:nvPr/>
        </p:nvSpPr>
        <p:spPr>
          <a:xfrm>
            <a:off x="228600" y="228600"/>
            <a:ext cx="24542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TRANSAMINACIJA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0526E-BC27-3611-8713-3B48A14AF113}"/>
              </a:ext>
            </a:extLst>
          </p:cNvPr>
          <p:cNvSpPr/>
          <p:nvPr/>
        </p:nvSpPr>
        <p:spPr>
          <a:xfrm>
            <a:off x="1371600" y="914400"/>
            <a:ext cx="5634038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Enzimsko odvajanje amino grupe od aminokiselina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E7C677-3F56-2036-84AF-519FA3C80648}"/>
              </a:ext>
            </a:extLst>
          </p:cNvPr>
          <p:cNvSpPr txBox="1"/>
          <p:nvPr/>
        </p:nvSpPr>
        <p:spPr>
          <a:xfrm>
            <a:off x="4114800" y="1676400"/>
            <a:ext cx="3352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aspartat </a:t>
            </a:r>
            <a:r>
              <a:rPr lang="sr-Latn-R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(i druge AK)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60BD22-5D73-EEA5-8EFB-2ABB7F6D3F89}"/>
              </a:ext>
            </a:extLst>
          </p:cNvPr>
          <p:cNvSpPr txBox="1"/>
          <p:nvPr/>
        </p:nvSpPr>
        <p:spPr>
          <a:xfrm>
            <a:off x="1066800" y="16764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α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ketoglutarat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A169CC-53AE-C35B-C1A3-903FD4C8A193}"/>
              </a:ext>
            </a:extLst>
          </p:cNvPr>
          <p:cNvSpPr txBox="1"/>
          <p:nvPr/>
        </p:nvSpPr>
        <p:spPr>
          <a:xfrm>
            <a:off x="1676400" y="3048000"/>
            <a:ext cx="1219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glutamat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7E10E8-5D34-1D22-2F1C-155002EAFDB2}"/>
              </a:ext>
            </a:extLst>
          </p:cNvPr>
          <p:cNvSpPr txBox="1"/>
          <p:nvPr/>
        </p:nvSpPr>
        <p:spPr>
          <a:xfrm>
            <a:off x="7010400" y="2971800"/>
            <a:ext cx="152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oksalacetat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C894ABF5-71F7-F5BE-479F-73A9A244C930}"/>
              </a:ext>
            </a:extLst>
          </p:cNvPr>
          <p:cNvSpPr/>
          <p:nvPr/>
        </p:nvSpPr>
        <p:spPr>
          <a:xfrm rot="10800000">
            <a:off x="2209800" y="1905000"/>
            <a:ext cx="1295400" cy="1219200"/>
          </a:xfrm>
          <a:prstGeom prst="arc">
            <a:avLst>
              <a:gd name="adj1" fmla="val 5445409"/>
              <a:gd name="adj2" fmla="val 16327071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F1B96E13-153C-DAFD-0C5B-0982EE5A4805}"/>
              </a:ext>
            </a:extLst>
          </p:cNvPr>
          <p:cNvSpPr/>
          <p:nvPr/>
        </p:nvSpPr>
        <p:spPr>
          <a:xfrm rot="10800000">
            <a:off x="3505200" y="1905000"/>
            <a:ext cx="1295400" cy="1219200"/>
          </a:xfrm>
          <a:prstGeom prst="arc">
            <a:avLst>
              <a:gd name="adj1" fmla="val 16218716"/>
              <a:gd name="adj2" fmla="val 5395309"/>
            </a:avLst>
          </a:prstGeom>
          <a:ln w="19050">
            <a:solidFill>
              <a:schemeClr val="tx1"/>
            </a:soli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947F70-97D5-337C-5FAF-DE9888293D59}"/>
              </a:ext>
            </a:extLst>
          </p:cNvPr>
          <p:cNvSpPr txBox="1"/>
          <p:nvPr/>
        </p:nvSpPr>
        <p:spPr>
          <a:xfrm>
            <a:off x="1295400" y="2362200"/>
            <a:ext cx="2286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Aspartat transaminaza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1B682F-4F84-2908-A103-7D56BBDF2E01}"/>
              </a:ext>
            </a:extLst>
          </p:cNvPr>
          <p:cNvCxnSpPr/>
          <p:nvPr/>
        </p:nvCxnSpPr>
        <p:spPr>
          <a:xfrm>
            <a:off x="4114800" y="3124200"/>
            <a:ext cx="28956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02F625-4E60-0B67-C355-82AA82F7DE8E}"/>
              </a:ext>
            </a:extLst>
          </p:cNvPr>
          <p:cNvSpPr/>
          <p:nvPr/>
        </p:nvSpPr>
        <p:spPr>
          <a:xfrm>
            <a:off x="228600" y="228600"/>
            <a:ext cx="24542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TRANSAMINACIJA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8FF0E0-EDED-160C-F7AA-3EE37F8BF50E}"/>
              </a:ext>
            </a:extLst>
          </p:cNvPr>
          <p:cNvSpPr/>
          <p:nvPr/>
        </p:nvSpPr>
        <p:spPr>
          <a:xfrm>
            <a:off x="1371600" y="914400"/>
            <a:ext cx="5634038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Enzimsko odvajanje amino grupe od aminokiselina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D916D7-FF2C-EDC1-5283-EE6CCF968D61}"/>
              </a:ext>
            </a:extLst>
          </p:cNvPr>
          <p:cNvSpPr txBox="1"/>
          <p:nvPr/>
        </p:nvSpPr>
        <p:spPr>
          <a:xfrm>
            <a:off x="4114800" y="1676400"/>
            <a:ext cx="1295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alanin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9936B2-C4DB-B3D1-1698-5FA901970AAA}"/>
              </a:ext>
            </a:extLst>
          </p:cNvPr>
          <p:cNvSpPr txBox="1"/>
          <p:nvPr/>
        </p:nvSpPr>
        <p:spPr>
          <a:xfrm>
            <a:off x="1066800" y="16764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α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ketoglutarat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A9838C-9471-C0AB-4CF4-94B246D343B0}"/>
              </a:ext>
            </a:extLst>
          </p:cNvPr>
          <p:cNvSpPr txBox="1"/>
          <p:nvPr/>
        </p:nvSpPr>
        <p:spPr>
          <a:xfrm>
            <a:off x="1676400" y="3048000"/>
            <a:ext cx="1219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glutamat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3931A-CF3A-4336-AD34-D128ACF894D7}"/>
              </a:ext>
            </a:extLst>
          </p:cNvPr>
          <p:cNvSpPr txBox="1"/>
          <p:nvPr/>
        </p:nvSpPr>
        <p:spPr>
          <a:xfrm>
            <a:off x="6934200" y="2971800"/>
            <a:ext cx="1295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piruvat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D58C547-56DB-35CA-8C3E-994EF6D98A39}"/>
              </a:ext>
            </a:extLst>
          </p:cNvPr>
          <p:cNvSpPr/>
          <p:nvPr/>
        </p:nvSpPr>
        <p:spPr>
          <a:xfrm rot="10800000">
            <a:off x="2209800" y="1905000"/>
            <a:ext cx="1295400" cy="1219200"/>
          </a:xfrm>
          <a:prstGeom prst="arc">
            <a:avLst>
              <a:gd name="adj1" fmla="val 5445409"/>
              <a:gd name="adj2" fmla="val 16327071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BB1BD39F-B1C2-90BD-C5D0-81C7FD8E5EE3}"/>
              </a:ext>
            </a:extLst>
          </p:cNvPr>
          <p:cNvSpPr/>
          <p:nvPr/>
        </p:nvSpPr>
        <p:spPr>
          <a:xfrm rot="10800000">
            <a:off x="3505200" y="1905000"/>
            <a:ext cx="1295400" cy="1219200"/>
          </a:xfrm>
          <a:prstGeom prst="arc">
            <a:avLst>
              <a:gd name="adj1" fmla="val 16218716"/>
              <a:gd name="adj2" fmla="val 5395309"/>
            </a:avLst>
          </a:prstGeom>
          <a:ln w="19050">
            <a:solidFill>
              <a:schemeClr val="tx1"/>
            </a:soli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779D9D-33F8-E42D-9C69-42DC23795150}"/>
              </a:ext>
            </a:extLst>
          </p:cNvPr>
          <p:cNvSpPr txBox="1"/>
          <p:nvPr/>
        </p:nvSpPr>
        <p:spPr>
          <a:xfrm>
            <a:off x="1371600" y="2362200"/>
            <a:ext cx="2286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Alanin transaminaza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59068D-4DC6-B693-CA83-F76F5F7C99E5}"/>
              </a:ext>
            </a:extLst>
          </p:cNvPr>
          <p:cNvCxnSpPr/>
          <p:nvPr/>
        </p:nvCxnSpPr>
        <p:spPr>
          <a:xfrm>
            <a:off x="4114800" y="3124200"/>
            <a:ext cx="28956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88B67B-AFC6-4D01-AC50-F34A5A7111C2}"/>
              </a:ext>
            </a:extLst>
          </p:cNvPr>
          <p:cNvSpPr/>
          <p:nvPr/>
        </p:nvSpPr>
        <p:spPr>
          <a:xfrm>
            <a:off x="228600" y="228600"/>
            <a:ext cx="24542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TRANSAMINACIJA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83BDC1-CD8B-73C3-FD11-C68D06BD918B}"/>
              </a:ext>
            </a:extLst>
          </p:cNvPr>
          <p:cNvSpPr/>
          <p:nvPr/>
        </p:nvSpPr>
        <p:spPr>
          <a:xfrm>
            <a:off x="1371600" y="914400"/>
            <a:ext cx="5634038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Enzimsko odvajanje amino grupe od aminokiselina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FE05D2-153A-EAED-1FA9-31A4D39B85A9}"/>
              </a:ext>
            </a:extLst>
          </p:cNvPr>
          <p:cNvSpPr txBox="1"/>
          <p:nvPr/>
        </p:nvSpPr>
        <p:spPr>
          <a:xfrm>
            <a:off x="3962400" y="1676400"/>
            <a:ext cx="1752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leucin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DC224E-223F-7D36-45C0-B2C8D859645F}"/>
              </a:ext>
            </a:extLst>
          </p:cNvPr>
          <p:cNvSpPr txBox="1"/>
          <p:nvPr/>
        </p:nvSpPr>
        <p:spPr>
          <a:xfrm>
            <a:off x="1066800" y="16764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α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ketoglutarat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464A5E-C87A-870E-B28C-29FEE2628947}"/>
              </a:ext>
            </a:extLst>
          </p:cNvPr>
          <p:cNvSpPr txBox="1"/>
          <p:nvPr/>
        </p:nvSpPr>
        <p:spPr>
          <a:xfrm>
            <a:off x="1676400" y="3048000"/>
            <a:ext cx="1219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glutamat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449A00-0B20-DC95-DDA2-AFE19E7A2EC6}"/>
              </a:ext>
            </a:extLst>
          </p:cNvPr>
          <p:cNvSpPr txBox="1"/>
          <p:nvPr/>
        </p:nvSpPr>
        <p:spPr>
          <a:xfrm>
            <a:off x="7086600" y="2971800"/>
            <a:ext cx="2057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ketoizokaproat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3490B324-E2E5-A996-2C04-A1A64D8CB369}"/>
              </a:ext>
            </a:extLst>
          </p:cNvPr>
          <p:cNvSpPr/>
          <p:nvPr/>
        </p:nvSpPr>
        <p:spPr>
          <a:xfrm rot="10800000">
            <a:off x="2209800" y="1905000"/>
            <a:ext cx="1295400" cy="1219200"/>
          </a:xfrm>
          <a:prstGeom prst="arc">
            <a:avLst>
              <a:gd name="adj1" fmla="val 5445409"/>
              <a:gd name="adj2" fmla="val 16327071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F0CD158B-C53A-2951-3C5D-26054D6DF3CF}"/>
              </a:ext>
            </a:extLst>
          </p:cNvPr>
          <p:cNvSpPr/>
          <p:nvPr/>
        </p:nvSpPr>
        <p:spPr>
          <a:xfrm rot="10800000">
            <a:off x="3505200" y="1905000"/>
            <a:ext cx="1295400" cy="1219200"/>
          </a:xfrm>
          <a:prstGeom prst="arc">
            <a:avLst>
              <a:gd name="adj1" fmla="val 16218716"/>
              <a:gd name="adj2" fmla="val 5395309"/>
            </a:avLst>
          </a:prstGeom>
          <a:ln w="19050">
            <a:solidFill>
              <a:schemeClr val="tx1"/>
            </a:soli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134F37-8061-0D03-B196-390FB3FA7353}"/>
              </a:ext>
            </a:extLst>
          </p:cNvPr>
          <p:cNvSpPr txBox="1"/>
          <p:nvPr/>
        </p:nvSpPr>
        <p:spPr>
          <a:xfrm>
            <a:off x="1295400" y="2362200"/>
            <a:ext cx="2286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Leucin transaminaza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E1BAA6-B440-8924-3FCD-376D3D300969}"/>
              </a:ext>
            </a:extLst>
          </p:cNvPr>
          <p:cNvCxnSpPr/>
          <p:nvPr/>
        </p:nvCxnSpPr>
        <p:spPr>
          <a:xfrm>
            <a:off x="4114800" y="3124200"/>
            <a:ext cx="28956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4277A3-D6F0-3FA0-D03F-D0A60C53BD26}"/>
              </a:ext>
            </a:extLst>
          </p:cNvPr>
          <p:cNvSpPr/>
          <p:nvPr/>
        </p:nvSpPr>
        <p:spPr>
          <a:xfrm>
            <a:off x="228600" y="228600"/>
            <a:ext cx="24542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TRANSAMINACIJA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D34C68-E4B6-FDEF-319D-5BDADCA5EBAE}"/>
              </a:ext>
            </a:extLst>
          </p:cNvPr>
          <p:cNvSpPr/>
          <p:nvPr/>
        </p:nvSpPr>
        <p:spPr>
          <a:xfrm>
            <a:off x="1371600" y="914400"/>
            <a:ext cx="5634038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Enzimsko odvajanje amino grupe od aminokiselina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0F44F2-9146-819D-7215-1A8A00D0E84D}"/>
              </a:ext>
            </a:extLst>
          </p:cNvPr>
          <p:cNvSpPr txBox="1"/>
          <p:nvPr/>
        </p:nvSpPr>
        <p:spPr>
          <a:xfrm>
            <a:off x="3962400" y="1676400"/>
            <a:ext cx="1752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tirozin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DF313-E4F2-77B6-F5AC-3A632FD38F7F}"/>
              </a:ext>
            </a:extLst>
          </p:cNvPr>
          <p:cNvSpPr txBox="1"/>
          <p:nvPr/>
        </p:nvSpPr>
        <p:spPr>
          <a:xfrm>
            <a:off x="1066800" y="16764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α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ketoglutarat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2FEA77-CD63-1087-D284-99A0C00788C0}"/>
              </a:ext>
            </a:extLst>
          </p:cNvPr>
          <p:cNvSpPr txBox="1"/>
          <p:nvPr/>
        </p:nvSpPr>
        <p:spPr>
          <a:xfrm>
            <a:off x="1676400" y="3048000"/>
            <a:ext cx="1219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glutamat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827420-F5C3-CF57-B308-FAE70DE6D9C6}"/>
              </a:ext>
            </a:extLst>
          </p:cNvPr>
          <p:cNvSpPr txBox="1"/>
          <p:nvPr/>
        </p:nvSpPr>
        <p:spPr>
          <a:xfrm>
            <a:off x="7086600" y="2971800"/>
            <a:ext cx="2057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oksifenilpiruvat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4DABD1F6-519C-040C-EFCE-6DC08CC5CB6B}"/>
              </a:ext>
            </a:extLst>
          </p:cNvPr>
          <p:cNvSpPr/>
          <p:nvPr/>
        </p:nvSpPr>
        <p:spPr>
          <a:xfrm rot="10800000">
            <a:off x="2209800" y="1905000"/>
            <a:ext cx="1295400" cy="1219200"/>
          </a:xfrm>
          <a:prstGeom prst="arc">
            <a:avLst>
              <a:gd name="adj1" fmla="val 5445409"/>
              <a:gd name="adj2" fmla="val 16327071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65775D58-7A74-1B84-E3AF-D9E83161CF66}"/>
              </a:ext>
            </a:extLst>
          </p:cNvPr>
          <p:cNvSpPr/>
          <p:nvPr/>
        </p:nvSpPr>
        <p:spPr>
          <a:xfrm rot="10800000">
            <a:off x="3505200" y="1905000"/>
            <a:ext cx="1295400" cy="1219200"/>
          </a:xfrm>
          <a:prstGeom prst="arc">
            <a:avLst>
              <a:gd name="adj1" fmla="val 16218716"/>
              <a:gd name="adj2" fmla="val 5395309"/>
            </a:avLst>
          </a:prstGeom>
          <a:ln w="19050">
            <a:solidFill>
              <a:schemeClr val="tx1"/>
            </a:soli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967F1B-DAD0-8906-F653-4B2188E047EB}"/>
              </a:ext>
            </a:extLst>
          </p:cNvPr>
          <p:cNvSpPr txBox="1"/>
          <p:nvPr/>
        </p:nvSpPr>
        <p:spPr>
          <a:xfrm>
            <a:off x="1295400" y="2362200"/>
            <a:ext cx="2286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Tirozin transaminaza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D8AF76-5752-1A16-DBA3-4F7E1CEF5E6C}"/>
              </a:ext>
            </a:extLst>
          </p:cNvPr>
          <p:cNvCxnSpPr/>
          <p:nvPr/>
        </p:nvCxnSpPr>
        <p:spPr>
          <a:xfrm>
            <a:off x="4114800" y="3124200"/>
            <a:ext cx="28956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198D35B8-9E72-AC63-ACCF-50F91325611D}"/>
              </a:ext>
            </a:extLst>
          </p:cNvPr>
          <p:cNvSpPr/>
          <p:nvPr/>
        </p:nvSpPr>
        <p:spPr>
          <a:xfrm>
            <a:off x="5410200" y="3581400"/>
            <a:ext cx="3733800" cy="32766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78AB512-6E42-AC66-C8B0-A3B24658C0EB}"/>
              </a:ext>
            </a:extLst>
          </p:cNvPr>
          <p:cNvSpPr/>
          <p:nvPr/>
        </p:nvSpPr>
        <p:spPr>
          <a:xfrm>
            <a:off x="0" y="3581400"/>
            <a:ext cx="3733800" cy="32766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3230B1-E2FB-2A1A-38FA-AF56B5B3F5A4}"/>
              </a:ext>
            </a:extLst>
          </p:cNvPr>
          <p:cNvSpPr/>
          <p:nvPr/>
        </p:nvSpPr>
        <p:spPr>
          <a:xfrm>
            <a:off x="228600" y="228600"/>
            <a:ext cx="21669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TRANSAMINAZE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317B82-5719-55AA-5786-F5683F36951E}"/>
              </a:ext>
            </a:extLst>
          </p:cNvPr>
          <p:cNvSpPr txBox="1"/>
          <p:nvPr/>
        </p:nvSpPr>
        <p:spPr>
          <a:xfrm>
            <a:off x="381000" y="838200"/>
            <a:ext cx="8305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enzimi koji prenose amino grupe sa aminokiselina na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α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ketoglutarat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koenzim transaminaza je </a:t>
            </a:r>
            <a:r>
              <a:rPr lang="sr-Latn-R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PIRIDOKSAL FOSFAT (derivat B</a:t>
            </a:r>
            <a:r>
              <a:rPr lang="sr-Latn-RS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6</a:t>
            </a:r>
            <a:r>
              <a:rPr lang="sr-Latn-R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) </a:t>
            </a:r>
          </a:p>
        </p:txBody>
      </p:sp>
      <p:sp>
        <p:nvSpPr>
          <p:cNvPr id="36874" name="AutoShape 2" descr="https://upload.wikimedia.org/wikipedia/commons/thumb/5/51/Pyridoxal_phosphate.svg/2000px-Pyridoxal_phosphate.svg.png">
            <a:extLst>
              <a:ext uri="{FF2B5EF4-FFF2-40B4-BE49-F238E27FC236}">
                <a16:creationId xmlns:a16="http://schemas.microsoft.com/office/drawing/2014/main" id="{64732495-E334-81CC-17D8-FAD99DBBB9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2163763"/>
            <a:ext cx="6991350" cy="451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36875" name="AutoShape 7" descr="https://upload.wikimedia.org/wikipedia/commons/thumb/5/51/Pyridoxal_phosphate.svg/2000px-Pyridoxal_phosphate.svg.png">
            <a:extLst>
              <a:ext uri="{FF2B5EF4-FFF2-40B4-BE49-F238E27FC236}">
                <a16:creationId xmlns:a16="http://schemas.microsoft.com/office/drawing/2014/main" id="{FE36C75E-F0E5-3C37-A918-EF5E36F6FD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2163763"/>
            <a:ext cx="6991350" cy="451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pic>
        <p:nvPicPr>
          <p:cNvPr id="36876" name="Picture 8" descr="2000px-Pyridoxal_phosphate.svg.png">
            <a:extLst>
              <a:ext uri="{FF2B5EF4-FFF2-40B4-BE49-F238E27FC236}">
                <a16:creationId xmlns:a16="http://schemas.microsoft.com/office/drawing/2014/main" id="{6A214387-FBA0-0BC3-229D-F2656B9D1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2286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9" descr="1000px-Pyridoxamine_phosphate.svg.png">
            <a:extLst>
              <a:ext uri="{FF2B5EF4-FFF2-40B4-BE49-F238E27FC236}">
                <a16:creationId xmlns:a16="http://schemas.microsoft.com/office/drawing/2014/main" id="{4300D290-0CD5-7DF4-E25E-B60A4949B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43200"/>
            <a:ext cx="243840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23D678-6451-461E-9EF0-4C9496998287}"/>
              </a:ext>
            </a:extLst>
          </p:cNvPr>
          <p:cNvCxnSpPr/>
          <p:nvPr/>
        </p:nvCxnSpPr>
        <p:spPr>
          <a:xfrm>
            <a:off x="3048000" y="3429000"/>
            <a:ext cx="23622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8805C7-A13B-F200-28AF-A6DE27BE8395}"/>
              </a:ext>
            </a:extLst>
          </p:cNvPr>
          <p:cNvCxnSpPr/>
          <p:nvPr/>
        </p:nvCxnSpPr>
        <p:spPr>
          <a:xfrm rot="10800000">
            <a:off x="3048000" y="3657600"/>
            <a:ext cx="22860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6EB7508-59BA-40B7-4395-D32418AA064C}"/>
              </a:ext>
            </a:extLst>
          </p:cNvPr>
          <p:cNvSpPr/>
          <p:nvPr/>
        </p:nvSpPr>
        <p:spPr>
          <a:xfrm>
            <a:off x="609600" y="4572000"/>
            <a:ext cx="28654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PIRODOKS</a:t>
            </a:r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AL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FOSFAT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A90153-E2AF-0039-8AC4-0E3F9C70697A}"/>
              </a:ext>
            </a:extLst>
          </p:cNvPr>
          <p:cNvSpPr/>
          <p:nvPr/>
        </p:nvSpPr>
        <p:spPr>
          <a:xfrm>
            <a:off x="5486400" y="4572000"/>
            <a:ext cx="32559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PIRODOKS</a:t>
            </a:r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AMIN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FOSFAT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42BB5423-9DA1-D18F-E61E-5E718C17141B}"/>
              </a:ext>
            </a:extLst>
          </p:cNvPr>
          <p:cNvSpPr/>
          <p:nvPr/>
        </p:nvSpPr>
        <p:spPr>
          <a:xfrm>
            <a:off x="1371600" y="2590800"/>
            <a:ext cx="1066800" cy="533400"/>
          </a:xfrm>
          <a:prstGeom prst="arc">
            <a:avLst>
              <a:gd name="adj1" fmla="val 19849258"/>
              <a:gd name="adj2" fmla="val 19842239"/>
            </a:avLst>
          </a:prstGeom>
          <a:ln w="22225">
            <a:solidFill>
              <a:srgbClr val="E6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B19ACA36-6749-9DC6-3F35-4AE487AE1894}"/>
              </a:ext>
            </a:extLst>
          </p:cNvPr>
          <p:cNvSpPr/>
          <p:nvPr/>
        </p:nvSpPr>
        <p:spPr>
          <a:xfrm>
            <a:off x="6858000" y="2590800"/>
            <a:ext cx="1066800" cy="533400"/>
          </a:xfrm>
          <a:prstGeom prst="arc">
            <a:avLst>
              <a:gd name="adj1" fmla="val 19849258"/>
              <a:gd name="adj2" fmla="val 19842239"/>
            </a:avLst>
          </a:prstGeom>
          <a:ln w="22225">
            <a:solidFill>
              <a:srgbClr val="E6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48CFAE01-71D0-41F6-66A8-2151C2867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571500"/>
            <a:ext cx="76104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42D1C3-051A-E4D3-CBAA-C25461639656}"/>
              </a:ext>
            </a:extLst>
          </p:cNvPr>
          <p:cNvSpPr/>
          <p:nvPr/>
        </p:nvSpPr>
        <p:spPr>
          <a:xfrm>
            <a:off x="990600" y="685800"/>
            <a:ext cx="4070350" cy="5080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MEHANIZAM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TRANSAMINA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CIJE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4DB480-B700-C7BC-E19F-F7E375D69B5C}"/>
              </a:ext>
            </a:extLst>
          </p:cNvPr>
          <p:cNvSpPr/>
          <p:nvPr/>
        </p:nvSpPr>
        <p:spPr>
          <a:xfrm>
            <a:off x="1066800" y="2438400"/>
            <a:ext cx="930275" cy="4619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Faza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56FFE7-4FDD-6B35-7D5E-61B6932B7934}"/>
              </a:ext>
            </a:extLst>
          </p:cNvPr>
          <p:cNvSpPr/>
          <p:nvPr/>
        </p:nvSpPr>
        <p:spPr>
          <a:xfrm>
            <a:off x="6324600" y="1066800"/>
            <a:ext cx="1322388" cy="37941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Aminokiselina</a:t>
            </a:r>
            <a:endParaRPr lang="sr-Latn-R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65EBC7-E1AC-B510-A296-222D1D90729B}"/>
              </a:ext>
            </a:extLst>
          </p:cNvPr>
          <p:cNvSpPr/>
          <p:nvPr/>
        </p:nvSpPr>
        <p:spPr>
          <a:xfrm>
            <a:off x="3124200" y="1600200"/>
            <a:ext cx="1689100" cy="37941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Unutra</a:t>
            </a: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šnji aldimin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CC26D5-6181-E049-F3B2-7C180CCFB3DA}"/>
              </a:ext>
            </a:extLst>
          </p:cNvPr>
          <p:cNvSpPr/>
          <p:nvPr/>
        </p:nvSpPr>
        <p:spPr>
          <a:xfrm>
            <a:off x="6629400" y="3657600"/>
            <a:ext cx="1285875" cy="571500"/>
          </a:xfrm>
          <a:prstGeom prst="rect">
            <a:avLst/>
          </a:prstGeom>
          <a:solidFill>
            <a:srgbClr val="FFCAB5"/>
          </a:solidFill>
        </p:spPr>
        <p:txBody>
          <a:bodyPr wrap="none">
            <a:spAutoFit/>
          </a:bodyPr>
          <a:lstStyle/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Piridoksal fosfat</a:t>
            </a:r>
          </a:p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(koenzim)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>
            <a:extLst>
              <a:ext uri="{FF2B5EF4-FFF2-40B4-BE49-F238E27FC236}">
                <a16:creationId xmlns:a16="http://schemas.microsoft.com/office/drawing/2014/main" id="{946A82F5-44FC-8408-447A-60A8386AC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571500"/>
            <a:ext cx="76104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3B0D53-E899-F1CC-A03D-F367E29FAE2D}"/>
              </a:ext>
            </a:extLst>
          </p:cNvPr>
          <p:cNvSpPr/>
          <p:nvPr/>
        </p:nvSpPr>
        <p:spPr>
          <a:xfrm>
            <a:off x="990600" y="685800"/>
            <a:ext cx="4070350" cy="5080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MEHANIZAM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TRANSAMINA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CIJE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B4EC18-B34E-AFB8-19FE-41AE43C84F29}"/>
              </a:ext>
            </a:extLst>
          </p:cNvPr>
          <p:cNvSpPr/>
          <p:nvPr/>
        </p:nvSpPr>
        <p:spPr>
          <a:xfrm>
            <a:off x="1066800" y="2438400"/>
            <a:ext cx="930275" cy="4619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Faza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C7F613-2A56-4DBA-D701-8E4FFBEC78C9}"/>
              </a:ext>
            </a:extLst>
          </p:cNvPr>
          <p:cNvSpPr/>
          <p:nvPr/>
        </p:nvSpPr>
        <p:spPr>
          <a:xfrm>
            <a:off x="6629400" y="3657600"/>
            <a:ext cx="1285875" cy="571500"/>
          </a:xfrm>
          <a:prstGeom prst="rect">
            <a:avLst/>
          </a:prstGeom>
          <a:solidFill>
            <a:srgbClr val="FFCAB5"/>
          </a:solidFill>
        </p:spPr>
        <p:txBody>
          <a:bodyPr wrap="none">
            <a:spAutoFit/>
          </a:bodyPr>
          <a:lstStyle/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Piridoksal fosfat</a:t>
            </a:r>
          </a:p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(koenzim)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1F0CD8-93B1-CDCC-D479-449764B16615}"/>
              </a:ext>
            </a:extLst>
          </p:cNvPr>
          <p:cNvSpPr/>
          <p:nvPr/>
        </p:nvSpPr>
        <p:spPr>
          <a:xfrm>
            <a:off x="3124200" y="1600200"/>
            <a:ext cx="1635125" cy="4159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Spolj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</a:t>
            </a: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šnji aldimin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76A8C0F6-B349-25C1-3135-79D6C2E55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571500"/>
            <a:ext cx="76104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9FF1DC-3463-5186-A6C5-B195634B86EB}"/>
              </a:ext>
            </a:extLst>
          </p:cNvPr>
          <p:cNvSpPr/>
          <p:nvPr/>
        </p:nvSpPr>
        <p:spPr>
          <a:xfrm>
            <a:off x="990600" y="685800"/>
            <a:ext cx="4070350" cy="5080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MEHANIZAM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TRANSAMINA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CIJE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8E151F-9DC0-49CD-1AA5-EAE97446EB70}"/>
              </a:ext>
            </a:extLst>
          </p:cNvPr>
          <p:cNvSpPr/>
          <p:nvPr/>
        </p:nvSpPr>
        <p:spPr>
          <a:xfrm>
            <a:off x="1066800" y="2438400"/>
            <a:ext cx="930275" cy="4619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Faza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E76B83-8D5F-3CBA-C471-2276991C2598}"/>
              </a:ext>
            </a:extLst>
          </p:cNvPr>
          <p:cNvSpPr/>
          <p:nvPr/>
        </p:nvSpPr>
        <p:spPr>
          <a:xfrm>
            <a:off x="6629400" y="3657600"/>
            <a:ext cx="1285875" cy="571500"/>
          </a:xfrm>
          <a:prstGeom prst="rect">
            <a:avLst/>
          </a:prstGeom>
          <a:solidFill>
            <a:srgbClr val="FFCAB5"/>
          </a:solidFill>
        </p:spPr>
        <p:txBody>
          <a:bodyPr wrap="none">
            <a:spAutoFit/>
          </a:bodyPr>
          <a:lstStyle/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Piridoksal fosfat</a:t>
            </a:r>
          </a:p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(koenzim)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4BDA0D-A02F-DB0F-BCAB-A8BBFCAF526D}"/>
              </a:ext>
            </a:extLst>
          </p:cNvPr>
          <p:cNvSpPr/>
          <p:nvPr/>
        </p:nvSpPr>
        <p:spPr>
          <a:xfrm>
            <a:off x="3657600" y="1600200"/>
            <a:ext cx="809625" cy="37941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Ketimin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AA3F0E2B-28FA-9192-D75B-EF849DEF3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571500"/>
            <a:ext cx="76104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018158-1B27-C3F8-8D51-B06F98EE81B2}"/>
              </a:ext>
            </a:extLst>
          </p:cNvPr>
          <p:cNvSpPr/>
          <p:nvPr/>
        </p:nvSpPr>
        <p:spPr>
          <a:xfrm>
            <a:off x="990600" y="685800"/>
            <a:ext cx="4070350" cy="5080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MEHANIZAM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TRANSAMINA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CIJE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9A8EB0-AE9F-7ED1-24DC-7573A5C9158C}"/>
              </a:ext>
            </a:extLst>
          </p:cNvPr>
          <p:cNvSpPr/>
          <p:nvPr/>
        </p:nvSpPr>
        <p:spPr>
          <a:xfrm>
            <a:off x="1066800" y="2438400"/>
            <a:ext cx="930275" cy="4619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Faza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B4D98D-F3F6-88CB-887A-0F2B0CC89D09}"/>
              </a:ext>
            </a:extLst>
          </p:cNvPr>
          <p:cNvSpPr/>
          <p:nvPr/>
        </p:nvSpPr>
        <p:spPr>
          <a:xfrm>
            <a:off x="6553200" y="3657600"/>
            <a:ext cx="1470025" cy="600075"/>
          </a:xfrm>
          <a:prstGeom prst="rect">
            <a:avLst/>
          </a:prstGeom>
          <a:solidFill>
            <a:srgbClr val="FFCAB5"/>
          </a:solidFill>
        </p:spPr>
        <p:txBody>
          <a:bodyPr wrap="none">
            <a:spAutoFit/>
          </a:bodyPr>
          <a:lstStyle/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Piridoksamin fosfat</a:t>
            </a:r>
          </a:p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(koenzim)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DBD26C-8389-52B7-ADDC-82D4FD2FAF31}"/>
              </a:ext>
            </a:extLst>
          </p:cNvPr>
          <p:cNvSpPr/>
          <p:nvPr/>
        </p:nvSpPr>
        <p:spPr>
          <a:xfrm>
            <a:off x="6400800" y="838200"/>
            <a:ext cx="1346200" cy="37941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α</a:t>
            </a:r>
            <a:r>
              <a:rPr lang="sr-Latn-RS" sz="1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-ketokiselina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33651C-06FC-2907-51F9-7851D31D0867}"/>
              </a:ext>
            </a:extLst>
          </p:cNvPr>
          <p:cNvSpPr/>
          <p:nvPr/>
        </p:nvSpPr>
        <p:spPr>
          <a:xfrm>
            <a:off x="152400" y="152400"/>
            <a:ext cx="467201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600" b="1" dirty="0">
                <a:solidFill>
                  <a:srgbClr val="E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Varenje i resorpcija</a:t>
            </a:r>
            <a:endParaRPr lang="en-US" sz="3600" dirty="0">
              <a:latin typeface="Arial" charset="0"/>
              <a:cs typeface="Arial" charset="0"/>
            </a:endParaRPr>
          </a:p>
        </p:txBody>
      </p:sp>
      <p:sp>
        <p:nvSpPr>
          <p:cNvPr id="3" name="TextBox 59">
            <a:extLst>
              <a:ext uri="{FF2B5EF4-FFF2-40B4-BE49-F238E27FC236}">
                <a16:creationId xmlns:a16="http://schemas.microsoft.com/office/drawing/2014/main" id="{F938016F-5A8C-B070-CB3F-31CB1C62D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4633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Denaturacija pod dejstvom HCl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TextBox 59">
            <a:extLst>
              <a:ext uri="{FF2B5EF4-FFF2-40B4-BE49-F238E27FC236}">
                <a16:creationId xmlns:a16="http://schemas.microsoft.com/office/drawing/2014/main" id="{BB01D4C2-E0A8-044E-44A2-1B34158B5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86106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sr-Latn-RS" altLang="sr-Latn-RS" sz="2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Enzimi digestivnog trakta</a:t>
            </a:r>
          </a:p>
          <a:p>
            <a:pPr eaLnBrk="1" hangingPunct="1">
              <a:lnSpc>
                <a:spcPct val="150000"/>
              </a:lnSpc>
            </a:pPr>
            <a:r>
              <a:rPr lang="sr-Latn-RS" altLang="sr-Latn-RS" sz="2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	Pepsin</a:t>
            </a:r>
            <a:r>
              <a:rPr lang="en-US" altLang="sr-Latn-RS" sz="2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sr-Latn-RS" altLang="sr-Latn-RS" sz="16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(želudac, kida peptidne veze između hidrofobnih aromatičnih AK)</a:t>
            </a:r>
          </a:p>
          <a:p>
            <a:pPr eaLnBrk="1" hangingPunct="1">
              <a:lnSpc>
                <a:spcPct val="150000"/>
              </a:lnSpc>
            </a:pPr>
            <a:r>
              <a:rPr lang="sr-Latn-RS" altLang="sr-Latn-RS" sz="2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	Tripsin</a:t>
            </a:r>
          </a:p>
          <a:p>
            <a:pPr eaLnBrk="1" hangingPunct="1">
              <a:lnSpc>
                <a:spcPct val="150000"/>
              </a:lnSpc>
            </a:pPr>
            <a:r>
              <a:rPr lang="sr-Latn-RS" altLang="sr-Latn-RS" sz="2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	Himotripsin</a:t>
            </a:r>
          </a:p>
          <a:p>
            <a:pPr eaLnBrk="1" hangingPunct="1">
              <a:lnSpc>
                <a:spcPct val="150000"/>
              </a:lnSpc>
            </a:pPr>
            <a:r>
              <a:rPr lang="sr-Latn-RS" altLang="sr-Latn-RS" sz="2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	Elastaza</a:t>
            </a:r>
            <a:endParaRPr lang="en-US" altLang="sr-Latn-RS" sz="2400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sr-Latn-RS" sz="2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	Karboksipeptidaza</a:t>
            </a:r>
            <a:endParaRPr lang="sr-Latn-RS" altLang="sr-Latn-RS" sz="2400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sr-Latn-RS" sz="2400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TextBox 59">
            <a:extLst>
              <a:ext uri="{FF2B5EF4-FFF2-40B4-BE49-F238E27FC236}">
                <a16:creationId xmlns:a16="http://schemas.microsoft.com/office/drawing/2014/main" id="{7391AD60-8FF1-0047-2995-A0E85E95F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267200"/>
            <a:ext cx="2130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Aminokiseline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5EC0375C-CF4E-0B7B-0191-779E31913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334000"/>
            <a:ext cx="1176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Peptidi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TextBox 59">
            <a:extLst>
              <a:ext uri="{FF2B5EF4-FFF2-40B4-BE49-F238E27FC236}">
                <a16:creationId xmlns:a16="http://schemas.microsoft.com/office/drawing/2014/main" id="{73F4B053-4917-F825-5C1D-923317260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048000"/>
            <a:ext cx="1301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Proteini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8" name="Picture 7" descr="Process_of_Denaturation.svg.png">
            <a:extLst>
              <a:ext uri="{FF2B5EF4-FFF2-40B4-BE49-F238E27FC236}">
                <a16:creationId xmlns:a16="http://schemas.microsoft.com/office/drawing/2014/main" id="{2FEAA7A4-3362-3949-9470-A39931321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0"/>
            <a:ext cx="3806825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59">
            <a:extLst>
              <a:ext uri="{FF2B5EF4-FFF2-40B4-BE49-F238E27FC236}">
                <a16:creationId xmlns:a16="http://schemas.microsoft.com/office/drawing/2014/main" id="{191F9321-D313-3BB6-E84F-41E8D6D7D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838200"/>
            <a:ext cx="479618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HCl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6" grpId="0"/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F60D3DD1-6BE6-35BB-1FFC-9F8A3D797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571500"/>
            <a:ext cx="76104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70AE5F7-9F33-A1D8-32C0-827EC0C26A73}"/>
              </a:ext>
            </a:extLst>
          </p:cNvPr>
          <p:cNvSpPr/>
          <p:nvPr/>
        </p:nvSpPr>
        <p:spPr>
          <a:xfrm>
            <a:off x="990600" y="685800"/>
            <a:ext cx="4070350" cy="5080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MEHANIZAM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TRANSAMINA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CIJE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70672D-010C-D222-06AB-8DACF3845871}"/>
              </a:ext>
            </a:extLst>
          </p:cNvPr>
          <p:cNvSpPr/>
          <p:nvPr/>
        </p:nvSpPr>
        <p:spPr>
          <a:xfrm>
            <a:off x="1066800" y="2438400"/>
            <a:ext cx="1057275" cy="5080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II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Faza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D047C3-967C-3FBD-B2AB-CA6A270D546F}"/>
              </a:ext>
            </a:extLst>
          </p:cNvPr>
          <p:cNvSpPr/>
          <p:nvPr/>
        </p:nvSpPr>
        <p:spPr>
          <a:xfrm>
            <a:off x="6553200" y="3657600"/>
            <a:ext cx="1470025" cy="600075"/>
          </a:xfrm>
          <a:prstGeom prst="rect">
            <a:avLst/>
          </a:prstGeom>
          <a:solidFill>
            <a:srgbClr val="FFCAB5"/>
          </a:solidFill>
        </p:spPr>
        <p:txBody>
          <a:bodyPr wrap="none">
            <a:spAutoFit/>
          </a:bodyPr>
          <a:lstStyle/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Piridoksamin fosfat</a:t>
            </a:r>
          </a:p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(koenzim)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9632BC-4E4A-9224-20FD-8343A1E0B5E2}"/>
              </a:ext>
            </a:extLst>
          </p:cNvPr>
          <p:cNvSpPr/>
          <p:nvPr/>
        </p:nvSpPr>
        <p:spPr>
          <a:xfrm>
            <a:off x="6400800" y="838200"/>
            <a:ext cx="1346200" cy="37941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α</a:t>
            </a:r>
            <a:r>
              <a:rPr lang="sr-Latn-RS" sz="1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-ketokiselina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B72EA7D8-121C-6B95-8369-1FB59477F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571500"/>
            <a:ext cx="76104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27B66F-CA05-3F83-CF68-7AB26D336F03}"/>
              </a:ext>
            </a:extLst>
          </p:cNvPr>
          <p:cNvSpPr/>
          <p:nvPr/>
        </p:nvSpPr>
        <p:spPr>
          <a:xfrm>
            <a:off x="990600" y="685800"/>
            <a:ext cx="4070350" cy="5080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MEHANIZAM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TRANSAMINA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CIJE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CE0C29-8ABA-156B-9164-BF01B4A6667C}"/>
              </a:ext>
            </a:extLst>
          </p:cNvPr>
          <p:cNvSpPr/>
          <p:nvPr/>
        </p:nvSpPr>
        <p:spPr>
          <a:xfrm>
            <a:off x="1066800" y="2438400"/>
            <a:ext cx="1057275" cy="5080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II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Faza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3F30DD-653C-4C11-4332-74F02E49BBF3}"/>
              </a:ext>
            </a:extLst>
          </p:cNvPr>
          <p:cNvSpPr/>
          <p:nvPr/>
        </p:nvSpPr>
        <p:spPr>
          <a:xfrm>
            <a:off x="6629400" y="3657600"/>
            <a:ext cx="1285875" cy="571500"/>
          </a:xfrm>
          <a:prstGeom prst="rect">
            <a:avLst/>
          </a:prstGeom>
          <a:solidFill>
            <a:srgbClr val="FFCAB5"/>
          </a:solidFill>
        </p:spPr>
        <p:txBody>
          <a:bodyPr wrap="none">
            <a:spAutoFit/>
          </a:bodyPr>
          <a:lstStyle/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Piridoksal fosfat</a:t>
            </a:r>
          </a:p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(koenzim)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5C055B-C65E-E52F-F047-95CE04511BE3}"/>
              </a:ext>
            </a:extLst>
          </p:cNvPr>
          <p:cNvSpPr/>
          <p:nvPr/>
        </p:nvSpPr>
        <p:spPr>
          <a:xfrm>
            <a:off x="3657600" y="1600200"/>
            <a:ext cx="809625" cy="37941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Ketimin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A4D37887-DB70-F636-1A22-C8E766860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571500"/>
            <a:ext cx="76104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66DE992-191D-9445-89B5-A211B93F554A}"/>
              </a:ext>
            </a:extLst>
          </p:cNvPr>
          <p:cNvSpPr/>
          <p:nvPr/>
        </p:nvSpPr>
        <p:spPr>
          <a:xfrm>
            <a:off x="990600" y="685800"/>
            <a:ext cx="4070350" cy="5080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MEHANIZAM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TRANSAMINA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CIJE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DEEC9B-414E-C4FB-C4FF-DC076C5EEFF6}"/>
              </a:ext>
            </a:extLst>
          </p:cNvPr>
          <p:cNvSpPr/>
          <p:nvPr/>
        </p:nvSpPr>
        <p:spPr>
          <a:xfrm>
            <a:off x="1066800" y="2438400"/>
            <a:ext cx="1057275" cy="5080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II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Faza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25BC67-9E6A-C823-DE94-D8FAA0FCE3C4}"/>
              </a:ext>
            </a:extLst>
          </p:cNvPr>
          <p:cNvSpPr/>
          <p:nvPr/>
        </p:nvSpPr>
        <p:spPr>
          <a:xfrm>
            <a:off x="6629400" y="3657600"/>
            <a:ext cx="1285875" cy="571500"/>
          </a:xfrm>
          <a:prstGeom prst="rect">
            <a:avLst/>
          </a:prstGeom>
          <a:solidFill>
            <a:srgbClr val="FFCAB5"/>
          </a:solidFill>
        </p:spPr>
        <p:txBody>
          <a:bodyPr wrap="none">
            <a:spAutoFit/>
          </a:bodyPr>
          <a:lstStyle/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Piridoksal fosfat</a:t>
            </a:r>
          </a:p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(koenzim)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95CA21-6C7E-8EE6-E035-4DC40EAF440A}"/>
              </a:ext>
            </a:extLst>
          </p:cNvPr>
          <p:cNvSpPr/>
          <p:nvPr/>
        </p:nvSpPr>
        <p:spPr>
          <a:xfrm>
            <a:off x="3124200" y="1600200"/>
            <a:ext cx="1635125" cy="4159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Spolj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</a:t>
            </a: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šnji aldimin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84241C67-5C38-B126-C470-903D9680E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571500"/>
            <a:ext cx="76104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051FC3-92B0-5BF9-66FA-17852391FB23}"/>
              </a:ext>
            </a:extLst>
          </p:cNvPr>
          <p:cNvSpPr/>
          <p:nvPr/>
        </p:nvSpPr>
        <p:spPr>
          <a:xfrm>
            <a:off x="990600" y="685800"/>
            <a:ext cx="4070350" cy="5080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MEHANIZAM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TRANSAMINA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CIJE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8A2313-F435-C1D6-A471-4D9F02CFC384}"/>
              </a:ext>
            </a:extLst>
          </p:cNvPr>
          <p:cNvSpPr/>
          <p:nvPr/>
        </p:nvSpPr>
        <p:spPr>
          <a:xfrm>
            <a:off x="1066800" y="2438400"/>
            <a:ext cx="1057275" cy="5080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II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Faza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602D77-0B3B-743C-566E-74D15D7C8324}"/>
              </a:ext>
            </a:extLst>
          </p:cNvPr>
          <p:cNvSpPr/>
          <p:nvPr/>
        </p:nvSpPr>
        <p:spPr>
          <a:xfrm>
            <a:off x="6629400" y="3657600"/>
            <a:ext cx="1285875" cy="571500"/>
          </a:xfrm>
          <a:prstGeom prst="rect">
            <a:avLst/>
          </a:prstGeom>
          <a:solidFill>
            <a:srgbClr val="FFCAB5"/>
          </a:solidFill>
        </p:spPr>
        <p:txBody>
          <a:bodyPr wrap="none">
            <a:spAutoFit/>
          </a:bodyPr>
          <a:lstStyle/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Piridoksal fosfat</a:t>
            </a:r>
          </a:p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(koenzim)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7B8947-534B-973F-01B2-BDD9969890A8}"/>
              </a:ext>
            </a:extLst>
          </p:cNvPr>
          <p:cNvSpPr/>
          <p:nvPr/>
        </p:nvSpPr>
        <p:spPr>
          <a:xfrm>
            <a:off x="3124200" y="1600200"/>
            <a:ext cx="1689100" cy="37941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Unutra</a:t>
            </a: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šnji aldimin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8" descr="http://powersofminusten.com/images/content/mitochondria.png">
            <a:extLst>
              <a:ext uri="{FF2B5EF4-FFF2-40B4-BE49-F238E27FC236}">
                <a16:creationId xmlns:a16="http://schemas.microsoft.com/office/drawing/2014/main" id="{8DD71D5A-6022-9E25-4366-20E7488EB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1905000"/>
            <a:ext cx="7086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rapezoid 12">
            <a:extLst>
              <a:ext uri="{FF2B5EF4-FFF2-40B4-BE49-F238E27FC236}">
                <a16:creationId xmlns:a16="http://schemas.microsoft.com/office/drawing/2014/main" id="{B8A1E831-1701-AA1E-65A7-6BBFFAC1A878}"/>
              </a:ext>
            </a:extLst>
          </p:cNvPr>
          <p:cNvSpPr/>
          <p:nvPr/>
        </p:nvSpPr>
        <p:spPr>
          <a:xfrm rot="13834365">
            <a:off x="2590006" y="1092994"/>
            <a:ext cx="2449513" cy="2536825"/>
          </a:xfrm>
          <a:prstGeom prst="trapezoid">
            <a:avLst>
              <a:gd name="adj" fmla="val 45592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66000">
                <a:schemeClr val="bg1">
                  <a:lumMod val="6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F59B57-FADE-4589-225E-0FFC7B8A1589}"/>
              </a:ext>
            </a:extLst>
          </p:cNvPr>
          <p:cNvSpPr/>
          <p:nvPr/>
        </p:nvSpPr>
        <p:spPr>
          <a:xfrm>
            <a:off x="228600" y="228600"/>
            <a:ext cx="24542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TRANSAMINACIJA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78F7EA-4C50-8B9F-E7AC-8EBCA540589D}"/>
              </a:ext>
            </a:extLst>
          </p:cNvPr>
          <p:cNvSpPr/>
          <p:nvPr/>
        </p:nvSpPr>
        <p:spPr>
          <a:xfrm>
            <a:off x="1371600" y="914400"/>
            <a:ext cx="5634038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Enzimsko odvajanje amino grupe od aminokiselina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02623A-AE1F-6197-4BA9-B4F9B62B670D}"/>
              </a:ext>
            </a:extLst>
          </p:cNvPr>
          <p:cNvSpPr txBox="1"/>
          <p:nvPr/>
        </p:nvSpPr>
        <p:spPr>
          <a:xfrm>
            <a:off x="4114800" y="1676400"/>
            <a:ext cx="838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6CA449-104B-193F-9212-F14DCADD0C01}"/>
              </a:ext>
            </a:extLst>
          </p:cNvPr>
          <p:cNvSpPr txBox="1"/>
          <p:nvPr/>
        </p:nvSpPr>
        <p:spPr>
          <a:xfrm>
            <a:off x="1066800" y="16764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α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ketoglutarat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B264D7-36AF-1511-0D45-87B359B1A877}"/>
              </a:ext>
            </a:extLst>
          </p:cNvPr>
          <p:cNvSpPr txBox="1"/>
          <p:nvPr/>
        </p:nvSpPr>
        <p:spPr>
          <a:xfrm>
            <a:off x="1676400" y="3048000"/>
            <a:ext cx="1219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glutamat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1DCBA8-C518-A3A9-7C66-20FA377F264B}"/>
              </a:ext>
            </a:extLst>
          </p:cNvPr>
          <p:cNvSpPr txBox="1"/>
          <p:nvPr/>
        </p:nvSpPr>
        <p:spPr>
          <a:xfrm>
            <a:off x="6934200" y="2971800"/>
            <a:ext cx="1295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 skelet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B94C4786-9141-88D2-B07F-9337EEF30C8F}"/>
              </a:ext>
            </a:extLst>
          </p:cNvPr>
          <p:cNvSpPr/>
          <p:nvPr/>
        </p:nvSpPr>
        <p:spPr>
          <a:xfrm rot="10800000">
            <a:off x="2209800" y="1905000"/>
            <a:ext cx="1295400" cy="1219200"/>
          </a:xfrm>
          <a:prstGeom prst="arc">
            <a:avLst>
              <a:gd name="adj1" fmla="val 5445409"/>
              <a:gd name="adj2" fmla="val 16327071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619307B7-3149-9BC0-3826-158DF2A3749C}"/>
              </a:ext>
            </a:extLst>
          </p:cNvPr>
          <p:cNvSpPr/>
          <p:nvPr/>
        </p:nvSpPr>
        <p:spPr>
          <a:xfrm rot="10800000">
            <a:off x="3505200" y="1905000"/>
            <a:ext cx="1295400" cy="1219200"/>
          </a:xfrm>
          <a:prstGeom prst="arc">
            <a:avLst>
              <a:gd name="adj1" fmla="val 16218716"/>
              <a:gd name="adj2" fmla="val 5395309"/>
            </a:avLst>
          </a:prstGeom>
          <a:ln w="19050">
            <a:solidFill>
              <a:schemeClr val="tx1"/>
            </a:soli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3ADF72-AB0F-A6C7-A3EF-82E4470CE579}"/>
              </a:ext>
            </a:extLst>
          </p:cNvPr>
          <p:cNvSpPr txBox="1"/>
          <p:nvPr/>
        </p:nvSpPr>
        <p:spPr>
          <a:xfrm>
            <a:off x="1981200" y="2362200"/>
            <a:ext cx="1676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transaminaze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F65459D-AD34-959A-B8AE-9D4D84F55D1D}"/>
              </a:ext>
            </a:extLst>
          </p:cNvPr>
          <p:cNvCxnSpPr/>
          <p:nvPr/>
        </p:nvCxnSpPr>
        <p:spPr>
          <a:xfrm>
            <a:off x="4114800" y="3124200"/>
            <a:ext cx="28956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>
            <a:extLst>
              <a:ext uri="{FF2B5EF4-FFF2-40B4-BE49-F238E27FC236}">
                <a16:creationId xmlns:a16="http://schemas.microsoft.com/office/drawing/2014/main" id="{119A46E6-7FC0-9495-49DA-7CA8F5BBFB0D}"/>
              </a:ext>
            </a:extLst>
          </p:cNvPr>
          <p:cNvSpPr/>
          <p:nvPr/>
        </p:nvSpPr>
        <p:spPr>
          <a:xfrm>
            <a:off x="1143000" y="2895600"/>
            <a:ext cx="2133600" cy="762000"/>
          </a:xfrm>
          <a:prstGeom prst="arc">
            <a:avLst>
              <a:gd name="adj1" fmla="val 19849258"/>
              <a:gd name="adj2" fmla="val 19842239"/>
            </a:avLst>
          </a:prstGeom>
          <a:ln w="22225">
            <a:solidFill>
              <a:srgbClr val="E6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EA49DD-8FD8-772D-D814-C90103FB1DD0}"/>
              </a:ext>
            </a:extLst>
          </p:cNvPr>
          <p:cNvSpPr txBox="1"/>
          <p:nvPr/>
        </p:nvSpPr>
        <p:spPr>
          <a:xfrm>
            <a:off x="4876800" y="1752600"/>
            <a:ext cx="22098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strike="sng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(lizin i treonin)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53EB711-7B17-AB4B-760B-BD5E58D20B94}"/>
              </a:ext>
            </a:extLst>
          </p:cNvPr>
          <p:cNvSpPr/>
          <p:nvPr/>
        </p:nvSpPr>
        <p:spPr bwMode="auto">
          <a:xfrm>
            <a:off x="2133600" y="3429000"/>
            <a:ext cx="304800" cy="304838"/>
          </a:xfrm>
          <a:prstGeom prst="roundRect">
            <a:avLst>
              <a:gd name="adj" fmla="val 3381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6A470D-D598-081C-CD98-8BD1207617E1}"/>
              </a:ext>
            </a:extLst>
          </p:cNvPr>
          <p:cNvCxnSpPr/>
          <p:nvPr/>
        </p:nvCxnSpPr>
        <p:spPr>
          <a:xfrm rot="5400000">
            <a:off x="1296194" y="4723606"/>
            <a:ext cx="1143000" cy="382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0FB9D9A-EBF6-0382-9AD5-16D7F3ED99ED}"/>
              </a:ext>
            </a:extLst>
          </p:cNvPr>
          <p:cNvSpPr txBox="1"/>
          <p:nvPr/>
        </p:nvSpPr>
        <p:spPr>
          <a:xfrm>
            <a:off x="1676400" y="3962400"/>
            <a:ext cx="1219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glutamat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CD871B-2D47-10BD-F496-1139B8CF4D6D}"/>
              </a:ext>
            </a:extLst>
          </p:cNvPr>
          <p:cNvSpPr txBox="1"/>
          <p:nvPr/>
        </p:nvSpPr>
        <p:spPr>
          <a:xfrm>
            <a:off x="2590800" y="4419600"/>
            <a:ext cx="1981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oksidativna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dezaminacija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3A369B-4F5F-A71C-7F66-194062AE2674}"/>
              </a:ext>
            </a:extLst>
          </p:cNvPr>
          <p:cNvCxnSpPr/>
          <p:nvPr/>
        </p:nvCxnSpPr>
        <p:spPr>
          <a:xfrm rot="5400000">
            <a:off x="1981994" y="3656806"/>
            <a:ext cx="6096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7AEC3D2-4FC1-E91F-01A4-585EA247BD4F}"/>
              </a:ext>
            </a:extLst>
          </p:cNvPr>
          <p:cNvCxnSpPr/>
          <p:nvPr/>
        </p:nvCxnSpPr>
        <p:spPr>
          <a:xfrm rot="16200000" flipH="1">
            <a:off x="2096294" y="4687094"/>
            <a:ext cx="1143000" cy="455612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39250AF-8C46-6876-09C9-5F3497DFA14B}"/>
              </a:ext>
            </a:extLst>
          </p:cNvPr>
          <p:cNvSpPr txBox="1"/>
          <p:nvPr/>
        </p:nvSpPr>
        <p:spPr>
          <a:xfrm>
            <a:off x="228600" y="4495800"/>
            <a:ext cx="1981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transaminacija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238C99-C06A-1609-193D-BB0ACB95C045}"/>
              </a:ext>
            </a:extLst>
          </p:cNvPr>
          <p:cNvSpPr txBox="1"/>
          <p:nvPr/>
        </p:nvSpPr>
        <p:spPr>
          <a:xfrm>
            <a:off x="1066800" y="5486400"/>
            <a:ext cx="1219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aspartat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BEF561-A717-2102-7A30-BAF8A4558560}"/>
              </a:ext>
            </a:extLst>
          </p:cNvPr>
          <p:cNvSpPr txBox="1"/>
          <p:nvPr/>
        </p:nvSpPr>
        <p:spPr>
          <a:xfrm>
            <a:off x="2438400" y="5486400"/>
            <a:ext cx="1219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NH</a:t>
            </a:r>
            <a:r>
              <a:rPr lang="sr-Latn-R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4</a:t>
            </a:r>
            <a:r>
              <a:rPr lang="sr-Latn-R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C7FB5C07-E858-064E-101B-FBC4932BDFDF}"/>
              </a:ext>
            </a:extLst>
          </p:cNvPr>
          <p:cNvSpPr/>
          <p:nvPr/>
        </p:nvSpPr>
        <p:spPr>
          <a:xfrm rot="10800000">
            <a:off x="2514600" y="3810000"/>
            <a:ext cx="1295400" cy="1219200"/>
          </a:xfrm>
          <a:prstGeom prst="arc">
            <a:avLst>
              <a:gd name="adj1" fmla="val 16218716"/>
              <a:gd name="adj2" fmla="val 20316779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5502E2B6-C465-1630-EA4E-980593DC9676}"/>
              </a:ext>
            </a:extLst>
          </p:cNvPr>
          <p:cNvSpPr/>
          <p:nvPr/>
        </p:nvSpPr>
        <p:spPr>
          <a:xfrm rot="5400000">
            <a:off x="2171700" y="5295900"/>
            <a:ext cx="304800" cy="1447800"/>
          </a:xfrm>
          <a:prstGeom prst="rightBrac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93EC7E-EC70-4528-CD9A-194FC39C854C}"/>
              </a:ext>
            </a:extLst>
          </p:cNvPr>
          <p:cNvSpPr txBox="1"/>
          <p:nvPr/>
        </p:nvSpPr>
        <p:spPr>
          <a:xfrm>
            <a:off x="1676400" y="6211888"/>
            <a:ext cx="1295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sinteza ureje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2CC9375-8BF1-55DE-93B0-AF21C32DD93E}"/>
              </a:ext>
            </a:extLst>
          </p:cNvPr>
          <p:cNvSpPr txBox="1"/>
          <p:nvPr/>
        </p:nvSpPr>
        <p:spPr>
          <a:xfrm>
            <a:off x="3048000" y="48768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α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ketoglutarat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7" grpId="0"/>
      <p:bldP spid="29" grpId="0"/>
      <p:bldP spid="30" grpId="0"/>
      <p:bldP spid="32" grpId="0" animBg="1"/>
      <p:bldP spid="33" grpId="0"/>
      <p:bldP spid="3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http://www.somersault1824.com/wp-content/uploads/2014/03/a102e_liver.png">
            <a:extLst>
              <a:ext uri="{FF2B5EF4-FFF2-40B4-BE49-F238E27FC236}">
                <a16:creationId xmlns:a16="http://schemas.microsoft.com/office/drawing/2014/main" id="{CE2FB5BA-21F7-7C58-13D2-23EBA7919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90800"/>
            <a:ext cx="5394325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9C17EB-ED3D-454A-FE8F-4CAC8FFD28D1}"/>
              </a:ext>
            </a:extLst>
          </p:cNvPr>
          <p:cNvCxnSpPr/>
          <p:nvPr/>
        </p:nvCxnSpPr>
        <p:spPr bwMode="auto">
          <a:xfrm rot="16200000" flipH="1">
            <a:off x="2118518" y="548482"/>
            <a:ext cx="182563" cy="0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E22C6DF-78CE-4D8C-3ED0-214F7903CFD6}"/>
              </a:ext>
            </a:extLst>
          </p:cNvPr>
          <p:cNvSpPr txBox="1"/>
          <p:nvPr/>
        </p:nvSpPr>
        <p:spPr bwMode="auto">
          <a:xfrm>
            <a:off x="228600" y="609600"/>
            <a:ext cx="29845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-CH</a:t>
            </a:r>
            <a:r>
              <a:rPr lang="sr-Latn-R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-CH</a:t>
            </a:r>
            <a:r>
              <a:rPr lang="sr-Latn-R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-CH-COO</a:t>
            </a:r>
            <a:r>
              <a:rPr lang="sr-Latn-R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endParaRPr lang="en-US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453C86-BFE6-4A07-4CE3-C72762D2175C}"/>
              </a:ext>
            </a:extLst>
          </p:cNvPr>
          <p:cNvSpPr txBox="1"/>
          <p:nvPr/>
        </p:nvSpPr>
        <p:spPr bwMode="auto">
          <a:xfrm>
            <a:off x="2057400" y="152400"/>
            <a:ext cx="7159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NH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r>
              <a:rPr lang="sr-Latn-R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</a:t>
            </a:r>
            <a:endParaRPr lang="en-US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B8F5D7-F9A7-6628-965B-E483E8CB4EA1}"/>
              </a:ext>
            </a:extLst>
          </p:cNvPr>
          <p:cNvSpPr txBox="1"/>
          <p:nvPr/>
        </p:nvSpPr>
        <p:spPr>
          <a:xfrm>
            <a:off x="3276600" y="609600"/>
            <a:ext cx="1219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glutamat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3E60698-51F3-2268-8CBB-9D5EC47C78F3}"/>
              </a:ext>
            </a:extLst>
          </p:cNvPr>
          <p:cNvCxnSpPr/>
          <p:nvPr/>
        </p:nvCxnSpPr>
        <p:spPr>
          <a:xfrm rot="5400000">
            <a:off x="1334294" y="2094706"/>
            <a:ext cx="17526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9E2FD14-AFB8-BFA0-249F-859EE0524256}"/>
              </a:ext>
            </a:extLst>
          </p:cNvPr>
          <p:cNvSpPr txBox="1"/>
          <p:nvPr/>
        </p:nvSpPr>
        <p:spPr>
          <a:xfrm>
            <a:off x="990600" y="1905000"/>
            <a:ext cx="1219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</a:t>
            </a:r>
            <a: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lutamin sintetaza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C3031A3F-AA00-094A-7448-E64B34224C72}"/>
              </a:ext>
            </a:extLst>
          </p:cNvPr>
          <p:cNvSpPr/>
          <p:nvPr/>
        </p:nvSpPr>
        <p:spPr>
          <a:xfrm rot="10800000">
            <a:off x="2209800" y="1828800"/>
            <a:ext cx="1447800" cy="685800"/>
          </a:xfrm>
          <a:prstGeom prst="arc">
            <a:avLst>
              <a:gd name="adj1" fmla="val 16218716"/>
              <a:gd name="adj2" fmla="val 5395309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5D78D7-8A59-23FF-8E4E-7D3F5DBF070C}"/>
              </a:ext>
            </a:extLst>
          </p:cNvPr>
          <p:cNvSpPr txBox="1"/>
          <p:nvPr/>
        </p:nvSpPr>
        <p:spPr>
          <a:xfrm>
            <a:off x="2895600" y="1600200"/>
            <a:ext cx="152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ATP, </a:t>
            </a:r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NH</a:t>
            </a:r>
            <a:r>
              <a:rPr lang="sr-Latn-R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4</a:t>
            </a:r>
            <a:r>
              <a:rPr lang="sr-Latn-RS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320CD1-EB2F-B7C2-A60F-36D39BE473F7}"/>
              </a:ext>
            </a:extLst>
          </p:cNvPr>
          <p:cNvSpPr txBox="1"/>
          <p:nvPr/>
        </p:nvSpPr>
        <p:spPr>
          <a:xfrm>
            <a:off x="2743200" y="2286000"/>
            <a:ext cx="152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ADP+ Pi</a:t>
            </a:r>
            <a:endParaRPr lang="sr-Latn-RS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0D47A6-FE4E-E70D-D101-0CE6470706D4}"/>
              </a:ext>
            </a:extLst>
          </p:cNvPr>
          <p:cNvSpPr txBox="1"/>
          <p:nvPr/>
        </p:nvSpPr>
        <p:spPr bwMode="auto">
          <a:xfrm>
            <a:off x="0" y="3505200"/>
            <a:ext cx="33607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NH</a:t>
            </a:r>
            <a:r>
              <a:rPr lang="sr-Latn-R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-CH</a:t>
            </a:r>
            <a:r>
              <a:rPr lang="sr-Latn-R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-CH</a:t>
            </a:r>
            <a:r>
              <a:rPr lang="sr-Latn-R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-CH-COO</a:t>
            </a:r>
            <a:r>
              <a:rPr lang="sr-Latn-R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endParaRPr lang="en-US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A4461B9-2657-272A-69E6-E24CEF199DFF}"/>
              </a:ext>
            </a:extLst>
          </p:cNvPr>
          <p:cNvCxnSpPr/>
          <p:nvPr/>
        </p:nvCxnSpPr>
        <p:spPr bwMode="auto">
          <a:xfrm rot="16200000" flipH="1">
            <a:off x="2118518" y="3444082"/>
            <a:ext cx="182563" cy="0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A576256-C445-1176-F766-195491BD3143}"/>
              </a:ext>
            </a:extLst>
          </p:cNvPr>
          <p:cNvSpPr txBox="1"/>
          <p:nvPr/>
        </p:nvSpPr>
        <p:spPr bwMode="auto">
          <a:xfrm>
            <a:off x="2057400" y="3048000"/>
            <a:ext cx="7159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NH</a:t>
            </a:r>
            <a:r>
              <a:rPr lang="sr-Latn-RS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r>
              <a:rPr lang="sr-Latn-RS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</a:t>
            </a:r>
            <a:endParaRPr lang="en-US" baseline="30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CBF002-7B39-D06F-4489-03E965D5C35F}"/>
              </a:ext>
            </a:extLst>
          </p:cNvPr>
          <p:cNvSpPr txBox="1"/>
          <p:nvPr/>
        </p:nvSpPr>
        <p:spPr>
          <a:xfrm>
            <a:off x="3276600" y="3505200"/>
            <a:ext cx="1219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glutamin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DAB63072-D677-2B10-F158-EB884820053D}"/>
              </a:ext>
            </a:extLst>
          </p:cNvPr>
          <p:cNvSpPr/>
          <p:nvPr/>
        </p:nvSpPr>
        <p:spPr>
          <a:xfrm rot="10800000">
            <a:off x="2209800" y="3657600"/>
            <a:ext cx="990600" cy="990600"/>
          </a:xfrm>
          <a:prstGeom prst="arc">
            <a:avLst>
              <a:gd name="adj1" fmla="val 16218716"/>
              <a:gd name="adj2" fmla="val 191509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81F4AC0-098D-0EE8-16B7-E61FC9CB022D}"/>
              </a:ext>
            </a:extLst>
          </p:cNvPr>
          <p:cNvCxnSpPr/>
          <p:nvPr/>
        </p:nvCxnSpPr>
        <p:spPr>
          <a:xfrm rot="5400000">
            <a:off x="1334294" y="4837906"/>
            <a:ext cx="17526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4E02B65C-3A2D-F2CF-A3F9-CEF557CBC041}"/>
              </a:ext>
            </a:extLst>
          </p:cNvPr>
          <p:cNvSpPr/>
          <p:nvPr/>
        </p:nvSpPr>
        <p:spPr>
          <a:xfrm>
            <a:off x="1905000" y="5791200"/>
            <a:ext cx="7397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NH</a:t>
            </a:r>
            <a:r>
              <a:rPr lang="sr-Latn-R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4</a:t>
            </a:r>
            <a:r>
              <a:rPr lang="sr-Latn-RS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EEA7964-B844-4116-FA13-B6B813CC85A9}"/>
              </a:ext>
            </a:extLst>
          </p:cNvPr>
          <p:cNvSpPr txBox="1"/>
          <p:nvPr/>
        </p:nvSpPr>
        <p:spPr>
          <a:xfrm>
            <a:off x="609600" y="4343400"/>
            <a:ext cx="1600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</a:t>
            </a:r>
            <a: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lutaminaza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E3239E-379D-F567-8D1D-36162D363ADE}"/>
              </a:ext>
            </a:extLst>
          </p:cNvPr>
          <p:cNvSpPr txBox="1"/>
          <p:nvPr/>
        </p:nvSpPr>
        <p:spPr>
          <a:xfrm>
            <a:off x="2362200" y="4876800"/>
            <a:ext cx="1371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oksidativna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dezaminacija</a:t>
            </a: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F388CEFA-F4F3-8510-F7AD-9266EF11D431}"/>
              </a:ext>
            </a:extLst>
          </p:cNvPr>
          <p:cNvSpPr/>
          <p:nvPr/>
        </p:nvSpPr>
        <p:spPr>
          <a:xfrm rot="10800000">
            <a:off x="2209800" y="4876800"/>
            <a:ext cx="990600" cy="990600"/>
          </a:xfrm>
          <a:prstGeom prst="arc">
            <a:avLst>
              <a:gd name="adj1" fmla="val 498025"/>
              <a:gd name="adj2" fmla="val 5228936"/>
            </a:avLst>
          </a:prstGeom>
          <a:ln w="19050">
            <a:solidFill>
              <a:schemeClr val="tx1"/>
            </a:soli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5CA160D-EA84-2037-8A45-4E1EB5DFED0D}"/>
              </a:ext>
            </a:extLst>
          </p:cNvPr>
          <p:cNvCxnSpPr/>
          <p:nvPr/>
        </p:nvCxnSpPr>
        <p:spPr bwMode="auto">
          <a:xfrm rot="16200000" flipH="1">
            <a:off x="4633118" y="4510882"/>
            <a:ext cx="182563" cy="0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2B7096F-AF05-7164-60D5-116C96E98565}"/>
              </a:ext>
            </a:extLst>
          </p:cNvPr>
          <p:cNvSpPr txBox="1"/>
          <p:nvPr/>
        </p:nvSpPr>
        <p:spPr bwMode="auto">
          <a:xfrm>
            <a:off x="2743200" y="4572000"/>
            <a:ext cx="29845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-CH</a:t>
            </a:r>
            <a:r>
              <a:rPr lang="sr-Latn-R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-CH</a:t>
            </a:r>
            <a:r>
              <a:rPr lang="sr-Latn-R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-CH-COO</a:t>
            </a:r>
            <a:r>
              <a:rPr lang="sr-Latn-R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endParaRPr lang="en-US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A29F71-CA3F-449E-450A-20F1C6D7DE5A}"/>
              </a:ext>
            </a:extLst>
          </p:cNvPr>
          <p:cNvSpPr txBox="1"/>
          <p:nvPr/>
        </p:nvSpPr>
        <p:spPr bwMode="auto">
          <a:xfrm>
            <a:off x="4572000" y="4114800"/>
            <a:ext cx="7397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NH</a:t>
            </a:r>
            <a:r>
              <a:rPr lang="sr-Latn-RS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r>
              <a:rPr lang="sr-Latn-RS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</a:t>
            </a:r>
            <a:endParaRPr lang="en-US" b="1" baseline="30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17B299-E994-844A-F347-AAD08D5213A9}"/>
              </a:ext>
            </a:extLst>
          </p:cNvPr>
          <p:cNvSpPr txBox="1"/>
          <p:nvPr/>
        </p:nvSpPr>
        <p:spPr bwMode="auto">
          <a:xfrm>
            <a:off x="2590800" y="5791200"/>
            <a:ext cx="7397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NH</a:t>
            </a:r>
            <a:r>
              <a:rPr lang="sr-Latn-RS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4</a:t>
            </a:r>
            <a:r>
              <a:rPr lang="sr-Latn-RS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</a:t>
            </a:r>
            <a:endParaRPr lang="en-US" b="1" baseline="30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3A7C0F-31C8-1AAF-6A78-B0CE966BC892}"/>
              </a:ext>
            </a:extLst>
          </p:cNvPr>
          <p:cNvSpPr txBox="1"/>
          <p:nvPr/>
        </p:nvSpPr>
        <p:spPr>
          <a:xfrm>
            <a:off x="5715000" y="4572000"/>
            <a:ext cx="1219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glutamat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DF03612-03F6-3229-3339-B10E8995941A}"/>
              </a:ext>
            </a:extLst>
          </p:cNvPr>
          <p:cNvSpPr txBox="1"/>
          <p:nvPr/>
        </p:nvSpPr>
        <p:spPr bwMode="auto">
          <a:xfrm>
            <a:off x="4419600" y="685800"/>
            <a:ext cx="15700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(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periferna</a:t>
            </a: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tkiva)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4" grpId="0"/>
      <p:bldP spid="27" grpId="0"/>
      <p:bldP spid="33" grpId="0"/>
      <p:bldP spid="34" grpId="0"/>
      <p:bldP spid="35" grpId="0"/>
      <p:bldP spid="39" grpId="0"/>
      <p:bldP spid="40" grpId="0"/>
      <p:bldP spid="41" grpId="0"/>
      <p:bldP spid="4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 descr="http://www.somersault1824.com/wp-content/uploads/2014/03/a102e_liver.png">
            <a:extLst>
              <a:ext uri="{FF2B5EF4-FFF2-40B4-BE49-F238E27FC236}">
                <a16:creationId xmlns:a16="http://schemas.microsoft.com/office/drawing/2014/main" id="{9DD004BD-B233-AD81-FA64-A466BC486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838200"/>
            <a:ext cx="96012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6" name="Picture 32" descr="http://1.bp.blogspot.com/-hH23Oq9wQTk/T5-o9oMqQDI/AAAAAAAAAW0/uFYU_6RCif0/s1600/fibras-musculares.gif">
            <a:extLst>
              <a:ext uri="{FF2B5EF4-FFF2-40B4-BE49-F238E27FC236}">
                <a16:creationId xmlns:a16="http://schemas.microsoft.com/office/drawing/2014/main" id="{4785EB80-D764-AA36-BBAE-1D430C825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174625"/>
            <a:ext cx="1866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8" descr="http://powersofminusten.com/images/content/mitochondria.png">
            <a:extLst>
              <a:ext uri="{FF2B5EF4-FFF2-40B4-BE49-F238E27FC236}">
                <a16:creationId xmlns:a16="http://schemas.microsoft.com/office/drawing/2014/main" id="{8533378F-2D03-7B03-BC25-3A3768B94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1981200"/>
            <a:ext cx="7086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C49D0B-AA6A-5CF3-DC5D-2FE2BF287E1E}"/>
              </a:ext>
            </a:extLst>
          </p:cNvPr>
          <p:cNvSpPr txBox="1"/>
          <p:nvPr/>
        </p:nvSpPr>
        <p:spPr>
          <a:xfrm>
            <a:off x="6019800" y="215900"/>
            <a:ext cx="1752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Alanin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endPara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(mišići)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F215A6-690F-C59F-C18F-0482C678372B}"/>
              </a:ext>
            </a:extLst>
          </p:cNvPr>
          <p:cNvSpPr txBox="1"/>
          <p:nvPr/>
        </p:nvSpPr>
        <p:spPr>
          <a:xfrm>
            <a:off x="1676400" y="1752600"/>
            <a:ext cx="1828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α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ketoglutarat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C5CEF0-BE90-2426-AD6B-EE9D1FFFB95B}"/>
              </a:ext>
            </a:extLst>
          </p:cNvPr>
          <p:cNvSpPr txBox="1"/>
          <p:nvPr/>
        </p:nvSpPr>
        <p:spPr>
          <a:xfrm>
            <a:off x="1676400" y="3048000"/>
            <a:ext cx="1219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glutamat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C97C3E-72A7-2EF3-525B-669E8094FFBE}"/>
              </a:ext>
            </a:extLst>
          </p:cNvPr>
          <p:cNvSpPr txBox="1"/>
          <p:nvPr/>
        </p:nvSpPr>
        <p:spPr>
          <a:xfrm>
            <a:off x="4495800" y="2895600"/>
            <a:ext cx="1295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Piruvat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E94593C6-1C1B-66F4-8811-48E65B538B12}"/>
              </a:ext>
            </a:extLst>
          </p:cNvPr>
          <p:cNvSpPr/>
          <p:nvPr/>
        </p:nvSpPr>
        <p:spPr>
          <a:xfrm rot="10800000">
            <a:off x="2209800" y="1905000"/>
            <a:ext cx="1371600" cy="1219200"/>
          </a:xfrm>
          <a:prstGeom prst="arc">
            <a:avLst>
              <a:gd name="adj1" fmla="val 7984769"/>
              <a:gd name="adj2" fmla="val 16327071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D8D6AE7-3709-E857-3372-6D9C39A77E0A}"/>
              </a:ext>
            </a:extLst>
          </p:cNvPr>
          <p:cNvSpPr/>
          <p:nvPr/>
        </p:nvSpPr>
        <p:spPr>
          <a:xfrm rot="10800000">
            <a:off x="3505200" y="569913"/>
            <a:ext cx="1295400" cy="2554287"/>
          </a:xfrm>
          <a:prstGeom prst="arc">
            <a:avLst>
              <a:gd name="adj1" fmla="val 16218716"/>
              <a:gd name="adj2" fmla="val 5395309"/>
            </a:avLst>
          </a:prstGeom>
          <a:ln w="19050">
            <a:solidFill>
              <a:schemeClr val="tx1"/>
            </a:soli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D16446-D52F-F07E-26BB-08BA53A2D02B}"/>
              </a:ext>
            </a:extLst>
          </p:cNvPr>
          <p:cNvSpPr txBox="1"/>
          <p:nvPr/>
        </p:nvSpPr>
        <p:spPr>
          <a:xfrm>
            <a:off x="1981200" y="2362200"/>
            <a:ext cx="1676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transaminaze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2673C3-BF76-7E74-5230-51CE00130F39}"/>
              </a:ext>
            </a:extLst>
          </p:cNvPr>
          <p:cNvCxnSpPr/>
          <p:nvPr/>
        </p:nvCxnSpPr>
        <p:spPr>
          <a:xfrm>
            <a:off x="4114800" y="3124200"/>
            <a:ext cx="5334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>
            <a:extLst>
              <a:ext uri="{FF2B5EF4-FFF2-40B4-BE49-F238E27FC236}">
                <a16:creationId xmlns:a16="http://schemas.microsoft.com/office/drawing/2014/main" id="{FAD70AF2-A56D-E7A6-5B45-D271667B345D}"/>
              </a:ext>
            </a:extLst>
          </p:cNvPr>
          <p:cNvSpPr/>
          <p:nvPr/>
        </p:nvSpPr>
        <p:spPr>
          <a:xfrm>
            <a:off x="1143000" y="2895600"/>
            <a:ext cx="2133600" cy="762000"/>
          </a:xfrm>
          <a:prstGeom prst="arc">
            <a:avLst>
              <a:gd name="adj1" fmla="val 19849258"/>
              <a:gd name="adj2" fmla="val 19842239"/>
            </a:avLst>
          </a:prstGeom>
          <a:ln w="22225">
            <a:solidFill>
              <a:srgbClr val="E6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20A7B07-5D74-AB0B-22D3-84E9B80E3022}"/>
              </a:ext>
            </a:extLst>
          </p:cNvPr>
          <p:cNvSpPr/>
          <p:nvPr/>
        </p:nvSpPr>
        <p:spPr bwMode="auto">
          <a:xfrm>
            <a:off x="2133600" y="3429000"/>
            <a:ext cx="304800" cy="304838"/>
          </a:xfrm>
          <a:prstGeom prst="roundRect">
            <a:avLst>
              <a:gd name="adj" fmla="val 3381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0422A1-30CC-31DE-CF65-5F6ABF36B728}"/>
              </a:ext>
            </a:extLst>
          </p:cNvPr>
          <p:cNvCxnSpPr/>
          <p:nvPr/>
        </p:nvCxnSpPr>
        <p:spPr>
          <a:xfrm rot="5400000">
            <a:off x="1296194" y="4723606"/>
            <a:ext cx="1143000" cy="382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31DCB02-B65A-295B-73DA-DBAF40740853}"/>
              </a:ext>
            </a:extLst>
          </p:cNvPr>
          <p:cNvSpPr txBox="1"/>
          <p:nvPr/>
        </p:nvSpPr>
        <p:spPr>
          <a:xfrm>
            <a:off x="1676400" y="3962400"/>
            <a:ext cx="1219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glutamat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1711DA-8761-16CD-30AA-0B3D69B5CA84}"/>
              </a:ext>
            </a:extLst>
          </p:cNvPr>
          <p:cNvSpPr txBox="1"/>
          <p:nvPr/>
        </p:nvSpPr>
        <p:spPr>
          <a:xfrm>
            <a:off x="2590800" y="4419600"/>
            <a:ext cx="1981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oksidativna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dezaminacija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FE2EEF6-0F99-C3CD-0597-E323B7C15364}"/>
              </a:ext>
            </a:extLst>
          </p:cNvPr>
          <p:cNvCxnSpPr/>
          <p:nvPr/>
        </p:nvCxnSpPr>
        <p:spPr>
          <a:xfrm rot="5400000">
            <a:off x="1981994" y="3656806"/>
            <a:ext cx="6096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F8C789C-92CC-BFA5-9C31-DFF0BBF94267}"/>
              </a:ext>
            </a:extLst>
          </p:cNvPr>
          <p:cNvCxnSpPr/>
          <p:nvPr/>
        </p:nvCxnSpPr>
        <p:spPr>
          <a:xfrm rot="16200000" flipH="1">
            <a:off x="2096294" y="4687094"/>
            <a:ext cx="1143000" cy="455612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3BA3D52-F525-6766-29AC-F77BE41DC1CC}"/>
              </a:ext>
            </a:extLst>
          </p:cNvPr>
          <p:cNvSpPr txBox="1"/>
          <p:nvPr/>
        </p:nvSpPr>
        <p:spPr>
          <a:xfrm>
            <a:off x="228600" y="4495800"/>
            <a:ext cx="1981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transaminacija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F0DFEC-28D4-28C4-9690-E4F717F964BF}"/>
              </a:ext>
            </a:extLst>
          </p:cNvPr>
          <p:cNvSpPr txBox="1"/>
          <p:nvPr/>
        </p:nvSpPr>
        <p:spPr>
          <a:xfrm>
            <a:off x="1066800" y="5486400"/>
            <a:ext cx="1219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aspartat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7945CC-6745-78D1-9108-4C3E23182E06}"/>
              </a:ext>
            </a:extLst>
          </p:cNvPr>
          <p:cNvSpPr txBox="1"/>
          <p:nvPr/>
        </p:nvSpPr>
        <p:spPr>
          <a:xfrm>
            <a:off x="2438400" y="5486400"/>
            <a:ext cx="1219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NH</a:t>
            </a:r>
            <a:r>
              <a:rPr lang="sr-Latn-R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4</a:t>
            </a:r>
            <a:r>
              <a:rPr lang="sr-Latn-R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11657787-27D9-0532-EA2F-C2021606A4E2}"/>
              </a:ext>
            </a:extLst>
          </p:cNvPr>
          <p:cNvSpPr/>
          <p:nvPr/>
        </p:nvSpPr>
        <p:spPr>
          <a:xfrm rot="10800000">
            <a:off x="2514600" y="3810000"/>
            <a:ext cx="1295400" cy="1219200"/>
          </a:xfrm>
          <a:prstGeom prst="arc">
            <a:avLst>
              <a:gd name="adj1" fmla="val 16218716"/>
              <a:gd name="adj2" fmla="val 20316779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C8C7EAFD-EECF-9560-0728-C5026C23C181}"/>
              </a:ext>
            </a:extLst>
          </p:cNvPr>
          <p:cNvSpPr/>
          <p:nvPr/>
        </p:nvSpPr>
        <p:spPr>
          <a:xfrm rot="5400000">
            <a:off x="2171700" y="5295900"/>
            <a:ext cx="304800" cy="1447800"/>
          </a:xfrm>
          <a:prstGeom prst="rightBrac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C55FB5-95C4-FD05-9569-6168DA101999}"/>
              </a:ext>
            </a:extLst>
          </p:cNvPr>
          <p:cNvSpPr txBox="1"/>
          <p:nvPr/>
        </p:nvSpPr>
        <p:spPr>
          <a:xfrm>
            <a:off x="1676400" y="6211888"/>
            <a:ext cx="1295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sinteza ureje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62DCD2-0D85-BD7C-9FB4-3427DD595B69}"/>
              </a:ext>
            </a:extLst>
          </p:cNvPr>
          <p:cNvSpPr txBox="1"/>
          <p:nvPr/>
        </p:nvSpPr>
        <p:spPr>
          <a:xfrm>
            <a:off x="3048000" y="48768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α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ketoglutarat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B26F97-8D5D-BE07-A769-AC543A6470D4}"/>
              </a:ext>
            </a:extLst>
          </p:cNvPr>
          <p:cNvSpPr txBox="1"/>
          <p:nvPr/>
        </p:nvSpPr>
        <p:spPr>
          <a:xfrm>
            <a:off x="325438" y="76200"/>
            <a:ext cx="2514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Glutamin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endPara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(periferna tkiva)</a:t>
            </a: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F6343288-1172-FBEB-0C4C-881D1F330BAC}"/>
              </a:ext>
            </a:extLst>
          </p:cNvPr>
          <p:cNvSpPr/>
          <p:nvPr/>
        </p:nvSpPr>
        <p:spPr>
          <a:xfrm rot="10800000">
            <a:off x="96838" y="381000"/>
            <a:ext cx="1066800" cy="2895600"/>
          </a:xfrm>
          <a:prstGeom prst="arc">
            <a:avLst>
              <a:gd name="adj1" fmla="val 16260451"/>
              <a:gd name="adj2" fmla="val 5395309"/>
            </a:avLst>
          </a:prstGeom>
          <a:ln w="19050">
            <a:solidFill>
              <a:schemeClr val="tx1"/>
            </a:soli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D1209BA-50B1-3DF5-948F-805F19919BE9}"/>
              </a:ext>
            </a:extLst>
          </p:cNvPr>
          <p:cNvCxnSpPr/>
          <p:nvPr/>
        </p:nvCxnSpPr>
        <p:spPr>
          <a:xfrm>
            <a:off x="609600" y="3276600"/>
            <a:ext cx="11430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C7D1401-2E6C-2D38-3EF8-840ADE6B4DBB}"/>
              </a:ext>
            </a:extLst>
          </p:cNvPr>
          <p:cNvCxnSpPr>
            <a:stCxn id="11" idx="2"/>
          </p:cNvCxnSpPr>
          <p:nvPr/>
        </p:nvCxnSpPr>
        <p:spPr>
          <a:xfrm flipV="1">
            <a:off x="4151313" y="569913"/>
            <a:ext cx="2233612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8" grpId="0"/>
      <p:bldP spid="19" grpId="0"/>
      <p:bldP spid="22" grpId="0"/>
      <p:bldP spid="23" grpId="0"/>
      <p:bldP spid="24" grpId="0"/>
      <p:bldP spid="26" grpId="0" animBg="1"/>
      <p:bldP spid="27" grpId="0"/>
      <p:bldP spid="2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8" descr="http://powersofminusten.com/images/content/mitochondria.png">
            <a:extLst>
              <a:ext uri="{FF2B5EF4-FFF2-40B4-BE49-F238E27FC236}">
                <a16:creationId xmlns:a16="http://schemas.microsoft.com/office/drawing/2014/main" id="{B356C91C-580E-5A5E-9210-54EAA5FEE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381000"/>
            <a:ext cx="96012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8200A95-CF25-3949-745D-F3A24ECAEFD3}"/>
              </a:ext>
            </a:extLst>
          </p:cNvPr>
          <p:cNvSpPr/>
          <p:nvPr/>
        </p:nvSpPr>
        <p:spPr>
          <a:xfrm>
            <a:off x="228600" y="228600"/>
            <a:ext cx="39465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OKSIDATIVNA DEZAMINACIJA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79F4AA-EF4A-7B47-DC09-A9AA274A2538}"/>
              </a:ext>
            </a:extLst>
          </p:cNvPr>
          <p:cNvSpPr/>
          <p:nvPr/>
        </p:nvSpPr>
        <p:spPr>
          <a:xfrm>
            <a:off x="914400" y="914400"/>
            <a:ext cx="5035550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Reakciju katalizuje </a:t>
            </a:r>
            <a:r>
              <a:rPr lang="sr-Latn-R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glutamat dehidrogenaza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6B962A-C078-8EC0-07F5-66F2BCC986D0}"/>
              </a:ext>
            </a:extLst>
          </p:cNvPr>
          <p:cNvCxnSpPr/>
          <p:nvPr/>
        </p:nvCxnSpPr>
        <p:spPr bwMode="auto">
          <a:xfrm rot="16200000" flipH="1">
            <a:off x="2575718" y="1996282"/>
            <a:ext cx="182563" cy="0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0584602-F2D1-9B67-BE91-5B8D834D50B6}"/>
              </a:ext>
            </a:extLst>
          </p:cNvPr>
          <p:cNvSpPr txBox="1"/>
          <p:nvPr/>
        </p:nvSpPr>
        <p:spPr bwMode="auto">
          <a:xfrm>
            <a:off x="838200" y="2057400"/>
            <a:ext cx="28559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-CH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-CH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-CH-COO</a:t>
            </a:r>
            <a:r>
              <a:rPr lang="sr-Latn-R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endParaRPr lang="en-US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5FFAE7-CFCD-C567-8D91-6E14EBCED200}"/>
              </a:ext>
            </a:extLst>
          </p:cNvPr>
          <p:cNvSpPr txBox="1"/>
          <p:nvPr/>
        </p:nvSpPr>
        <p:spPr bwMode="auto">
          <a:xfrm>
            <a:off x="2514600" y="1600200"/>
            <a:ext cx="7159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NH</a:t>
            </a:r>
            <a:r>
              <a:rPr lang="sr-Latn-RS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r>
              <a:rPr lang="sr-Latn-RS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</a:t>
            </a:r>
            <a:endParaRPr lang="en-US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6EFE1A-C3EF-E85F-F17C-090E1A568842}"/>
              </a:ext>
            </a:extLst>
          </p:cNvPr>
          <p:cNvSpPr txBox="1"/>
          <p:nvPr/>
        </p:nvSpPr>
        <p:spPr>
          <a:xfrm>
            <a:off x="3733800" y="2057400"/>
            <a:ext cx="1219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glutamat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57A40B-C5CC-D953-69E6-6985D4B70919}"/>
              </a:ext>
            </a:extLst>
          </p:cNvPr>
          <p:cNvCxnSpPr/>
          <p:nvPr/>
        </p:nvCxnSpPr>
        <p:spPr>
          <a:xfrm rot="5400000">
            <a:off x="1791494" y="3466306"/>
            <a:ext cx="17526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>
            <a:extLst>
              <a:ext uri="{FF2B5EF4-FFF2-40B4-BE49-F238E27FC236}">
                <a16:creationId xmlns:a16="http://schemas.microsoft.com/office/drawing/2014/main" id="{A3335170-FD9A-88BF-307C-1850985A8015}"/>
              </a:ext>
            </a:extLst>
          </p:cNvPr>
          <p:cNvSpPr/>
          <p:nvPr/>
        </p:nvSpPr>
        <p:spPr>
          <a:xfrm rot="10800000">
            <a:off x="2667000" y="3048000"/>
            <a:ext cx="1219200" cy="838200"/>
          </a:xfrm>
          <a:prstGeom prst="arc">
            <a:avLst>
              <a:gd name="adj1" fmla="val 16218716"/>
              <a:gd name="adj2" fmla="val 297677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3987CB-5FD1-3563-2554-964E5009FD8C}"/>
              </a:ext>
            </a:extLst>
          </p:cNvPr>
          <p:cNvSpPr txBox="1"/>
          <p:nvPr/>
        </p:nvSpPr>
        <p:spPr>
          <a:xfrm>
            <a:off x="990600" y="281940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NAD(P)</a:t>
            </a:r>
            <a:r>
              <a:rPr lang="sr-Latn-R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B15021-030A-DBF1-EFDD-D32A84DEC1CC}"/>
              </a:ext>
            </a:extLst>
          </p:cNvPr>
          <p:cNvSpPr txBox="1"/>
          <p:nvPr/>
        </p:nvSpPr>
        <p:spPr>
          <a:xfrm>
            <a:off x="457200" y="3657600"/>
            <a:ext cx="1676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NAD(P)H+H</a:t>
            </a:r>
            <a:r>
              <a:rPr lang="sr-Latn-R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48B961-1C38-7776-581C-926F6B49213F}"/>
              </a:ext>
            </a:extLst>
          </p:cNvPr>
          <p:cNvCxnSpPr/>
          <p:nvPr/>
        </p:nvCxnSpPr>
        <p:spPr bwMode="auto">
          <a:xfrm rot="16200000" flipH="1">
            <a:off x="2499518" y="4891882"/>
            <a:ext cx="182563" cy="0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6A6900D-3073-34B6-165F-EEB2CE8CE35B}"/>
              </a:ext>
            </a:extLst>
          </p:cNvPr>
          <p:cNvSpPr txBox="1"/>
          <p:nvPr/>
        </p:nvSpPr>
        <p:spPr bwMode="auto">
          <a:xfrm>
            <a:off x="762000" y="4953000"/>
            <a:ext cx="27082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-CH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-CH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-C-COO</a:t>
            </a:r>
            <a:r>
              <a:rPr lang="sr-Latn-R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endParaRPr lang="en-US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16FFDF-B093-B3AB-CE93-AEF14C5518D5}"/>
              </a:ext>
            </a:extLst>
          </p:cNvPr>
          <p:cNvSpPr txBox="1"/>
          <p:nvPr/>
        </p:nvSpPr>
        <p:spPr>
          <a:xfrm>
            <a:off x="3657600" y="49530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α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ketoglutarat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18E720-763D-BD39-8318-27F46E26A882}"/>
              </a:ext>
            </a:extLst>
          </p:cNvPr>
          <p:cNvCxnSpPr/>
          <p:nvPr/>
        </p:nvCxnSpPr>
        <p:spPr bwMode="auto">
          <a:xfrm rot="16200000" flipH="1">
            <a:off x="2575718" y="4891882"/>
            <a:ext cx="182563" cy="0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4FEA8C0-4A04-F317-6D0E-FD9E1499198D}"/>
              </a:ext>
            </a:extLst>
          </p:cNvPr>
          <p:cNvSpPr txBox="1"/>
          <p:nvPr/>
        </p:nvSpPr>
        <p:spPr bwMode="auto">
          <a:xfrm>
            <a:off x="2438400" y="4419600"/>
            <a:ext cx="368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C639C6F8-510B-2884-A735-5B3DE28D834D}"/>
              </a:ext>
            </a:extLst>
          </p:cNvPr>
          <p:cNvSpPr/>
          <p:nvPr/>
        </p:nvSpPr>
        <p:spPr>
          <a:xfrm rot="10800000">
            <a:off x="1371600" y="2971800"/>
            <a:ext cx="1295400" cy="838200"/>
          </a:xfrm>
          <a:prstGeom prst="arc">
            <a:avLst>
              <a:gd name="adj1" fmla="val 5486709"/>
              <a:gd name="adj2" fmla="val 16327071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97FC78-5CAE-E04E-C7AF-4FC7AC9737B2}"/>
              </a:ext>
            </a:extLst>
          </p:cNvPr>
          <p:cNvSpPr txBox="1"/>
          <p:nvPr/>
        </p:nvSpPr>
        <p:spPr bwMode="auto">
          <a:xfrm>
            <a:off x="3200400" y="3733800"/>
            <a:ext cx="7159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NH</a:t>
            </a:r>
            <a:r>
              <a:rPr lang="sr-Latn-RS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4</a:t>
            </a:r>
            <a:r>
              <a:rPr lang="sr-Latn-RS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</a:t>
            </a:r>
            <a:endParaRPr lang="en-US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6F347CC-4F4D-7C3F-E0F6-F08391BD7AB1}"/>
              </a:ext>
            </a:extLst>
          </p:cNvPr>
          <p:cNvCxnSpPr/>
          <p:nvPr/>
        </p:nvCxnSpPr>
        <p:spPr>
          <a:xfrm>
            <a:off x="3962400" y="3962400"/>
            <a:ext cx="12954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D8E1652-88A4-D966-5BCD-CE08BE7BE5EE}"/>
              </a:ext>
            </a:extLst>
          </p:cNvPr>
          <p:cNvSpPr txBox="1"/>
          <p:nvPr/>
        </p:nvSpPr>
        <p:spPr>
          <a:xfrm>
            <a:off x="5257800" y="3733800"/>
            <a:ext cx="1828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SINTEZA UREJE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>
            <a:extLst>
              <a:ext uri="{FF2B5EF4-FFF2-40B4-BE49-F238E27FC236}">
                <a16:creationId xmlns:a16="http://schemas.microsoft.com/office/drawing/2014/main" id="{00093EB2-EF50-0E53-5BAB-280008CF3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4579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5E8529-BEDC-83FA-A2F9-ED0385A12353}"/>
              </a:ext>
            </a:extLst>
          </p:cNvPr>
          <p:cNvSpPr/>
          <p:nvPr/>
        </p:nvSpPr>
        <p:spPr>
          <a:xfrm>
            <a:off x="3124200" y="3505200"/>
            <a:ext cx="762000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46397C-18F8-AF2C-F107-86F4F6D6D987}"/>
              </a:ext>
            </a:extLst>
          </p:cNvPr>
          <p:cNvSpPr/>
          <p:nvPr/>
        </p:nvSpPr>
        <p:spPr>
          <a:xfrm>
            <a:off x="3124200" y="3810000"/>
            <a:ext cx="762000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D72A3C-F642-9EE0-D1D5-1B8E2464B00B}"/>
              </a:ext>
            </a:extLst>
          </p:cNvPr>
          <p:cNvSpPr txBox="1"/>
          <p:nvPr/>
        </p:nvSpPr>
        <p:spPr>
          <a:xfrm>
            <a:off x="381000" y="228600"/>
            <a:ext cx="3581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Nivo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aminokiselina u krvi pasa</a:t>
            </a:r>
          </a:p>
        </p:txBody>
      </p:sp>
      <p:pic>
        <p:nvPicPr>
          <p:cNvPr id="50182" name="Picture 7" descr="Dog.png">
            <a:extLst>
              <a:ext uri="{FF2B5EF4-FFF2-40B4-BE49-F238E27FC236}">
                <a16:creationId xmlns:a16="http://schemas.microsoft.com/office/drawing/2014/main" id="{AAC0B2FD-C5C3-E719-535C-4B278855C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58515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lindeebrauer.com/blog/wp-content/uploads/2011/01/coffee.gif">
            <a:extLst>
              <a:ext uri="{FF2B5EF4-FFF2-40B4-BE49-F238E27FC236}">
                <a16:creationId xmlns:a16="http://schemas.microsoft.com/office/drawing/2014/main" id="{14B91826-50B1-B4EF-E5B3-E42E9ABC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402907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C5F483-BB45-48C0-F47C-79C5B5949BCE}"/>
              </a:ext>
            </a:extLst>
          </p:cNvPr>
          <p:cNvSpPr/>
          <p:nvPr/>
        </p:nvSpPr>
        <p:spPr>
          <a:xfrm>
            <a:off x="152400" y="152400"/>
            <a:ext cx="668655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600" b="1" dirty="0">
                <a:solidFill>
                  <a:srgbClr val="E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Varenje i resorpcija proteina</a:t>
            </a:r>
            <a:endParaRPr lang="en-US" sz="3600" dirty="0">
              <a:latin typeface="Arial" charset="0"/>
              <a:cs typeface="Arial" charset="0"/>
            </a:endParaRPr>
          </a:p>
        </p:txBody>
      </p:sp>
      <p:sp>
        <p:nvSpPr>
          <p:cNvPr id="4" name="TextBox 59">
            <a:extLst>
              <a:ext uri="{FF2B5EF4-FFF2-40B4-BE49-F238E27FC236}">
                <a16:creationId xmlns:a16="http://schemas.microsoft.com/office/drawing/2014/main" id="{F17381D2-9580-F3B3-1F0F-027BBA09A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861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Enzimi (proteaze) digestivnog trakta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marL="64008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svi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se </a:t>
            </a: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luče u vidu zimogena!!!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02404" name="Picture 4">
            <a:extLst>
              <a:ext uri="{FF2B5EF4-FFF2-40B4-BE49-F238E27FC236}">
                <a16:creationId xmlns:a16="http://schemas.microsoft.com/office/drawing/2014/main" id="{A0154BCD-2841-9E70-9A68-D63B8411A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38290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F7CC56-EC63-BF95-EBCD-3F135A0ED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066800"/>
            <a:ext cx="4992688" cy="995363"/>
          </a:xfrm>
        </p:spPr>
        <p:txBody>
          <a:bodyPr wrap="none" rtlCol="0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SINTEZA UREJE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381B2A-49C3-AF32-9A4A-EB38B3FCB5A8}"/>
              </a:ext>
            </a:extLst>
          </p:cNvPr>
          <p:cNvCxnSpPr/>
          <p:nvPr/>
        </p:nvCxnSpPr>
        <p:spPr bwMode="auto">
          <a:xfrm>
            <a:off x="3581400" y="4495800"/>
            <a:ext cx="381000" cy="1588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E95A999-DE7A-453B-566D-7927F9264ADF}"/>
              </a:ext>
            </a:extLst>
          </p:cNvPr>
          <p:cNvSpPr txBox="1"/>
          <p:nvPr/>
        </p:nvSpPr>
        <p:spPr bwMode="auto">
          <a:xfrm>
            <a:off x="2209800" y="4114800"/>
            <a:ext cx="1398588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sr-Latn-RS" sz="4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</a:t>
            </a:r>
            <a:endParaRPr lang="en-US" sz="4800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DC92E5B-7585-C28F-E5F0-BA649FD7A7CE}"/>
              </a:ext>
            </a:extLst>
          </p:cNvPr>
          <p:cNvCxnSpPr/>
          <p:nvPr/>
        </p:nvCxnSpPr>
        <p:spPr bwMode="auto">
          <a:xfrm rot="16200000" flipH="1">
            <a:off x="4061618" y="3939382"/>
            <a:ext cx="411163" cy="0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DFEDD2-8665-53A0-C840-51F464D6B095}"/>
              </a:ext>
            </a:extLst>
          </p:cNvPr>
          <p:cNvCxnSpPr/>
          <p:nvPr/>
        </p:nvCxnSpPr>
        <p:spPr bwMode="auto">
          <a:xfrm rot="16200000" flipH="1">
            <a:off x="4137818" y="3939382"/>
            <a:ext cx="411163" cy="0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9F9E74C-D4F0-1B90-F4EB-737A9F333998}"/>
              </a:ext>
            </a:extLst>
          </p:cNvPr>
          <p:cNvSpPr txBox="1"/>
          <p:nvPr/>
        </p:nvSpPr>
        <p:spPr bwMode="auto">
          <a:xfrm>
            <a:off x="3962400" y="2895600"/>
            <a:ext cx="67627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sz="48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3C23B4-01DC-BF5D-E14E-501D19DB2CDD}"/>
              </a:ext>
            </a:extLst>
          </p:cNvPr>
          <p:cNvSpPr txBox="1"/>
          <p:nvPr/>
        </p:nvSpPr>
        <p:spPr bwMode="auto">
          <a:xfrm>
            <a:off x="3962400" y="4038600"/>
            <a:ext cx="566738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endParaRPr lang="en-US" sz="48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F2C3EE-139F-237B-4153-978AB68861E6}"/>
              </a:ext>
            </a:extLst>
          </p:cNvPr>
          <p:cNvSpPr txBox="1"/>
          <p:nvPr/>
        </p:nvSpPr>
        <p:spPr bwMode="auto">
          <a:xfrm>
            <a:off x="4953000" y="4114800"/>
            <a:ext cx="1398588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NH</a:t>
            </a:r>
            <a:r>
              <a:rPr lang="sr-Latn-RS" sz="4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sz="4800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257A5E7-99D2-1F7A-1552-F0B3EBE9A8A5}"/>
              </a:ext>
            </a:extLst>
          </p:cNvPr>
          <p:cNvCxnSpPr/>
          <p:nvPr/>
        </p:nvCxnSpPr>
        <p:spPr bwMode="auto">
          <a:xfrm>
            <a:off x="4572000" y="4495800"/>
            <a:ext cx="381000" cy="1588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8" descr="http://powersofminusten.com/images/content/mitochondria.png">
            <a:extLst>
              <a:ext uri="{FF2B5EF4-FFF2-40B4-BE49-F238E27FC236}">
                <a16:creationId xmlns:a16="http://schemas.microsoft.com/office/drawing/2014/main" id="{2DAA4F63-F49B-DBEC-0812-96C45A1F8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0"/>
            <a:ext cx="96012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9F88B10-395D-FF08-A3AD-6F15BDA7F421}"/>
              </a:ext>
            </a:extLst>
          </p:cNvPr>
          <p:cNvSpPr/>
          <p:nvPr/>
        </p:nvSpPr>
        <p:spPr>
          <a:xfrm>
            <a:off x="228600" y="228600"/>
            <a:ext cx="39465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OKSIDATIVNA DEZAMINACIJA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A6038D-A44B-8D6C-04B3-E4CF12BC2A1D}"/>
              </a:ext>
            </a:extLst>
          </p:cNvPr>
          <p:cNvSpPr/>
          <p:nvPr/>
        </p:nvSpPr>
        <p:spPr>
          <a:xfrm>
            <a:off x="914400" y="914400"/>
            <a:ext cx="5035550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Reakciju katalizuje </a:t>
            </a:r>
            <a:r>
              <a:rPr lang="sr-Latn-R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glutamat dehidrogenaza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BA8D0A-D0C6-8E37-E104-DBCE4350FA6D}"/>
              </a:ext>
            </a:extLst>
          </p:cNvPr>
          <p:cNvCxnSpPr/>
          <p:nvPr/>
        </p:nvCxnSpPr>
        <p:spPr bwMode="auto">
          <a:xfrm rot="16200000" flipH="1">
            <a:off x="2575718" y="1996282"/>
            <a:ext cx="182563" cy="0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DAC11B8-6AA1-E0C8-E2A7-7F9C08C3789A}"/>
              </a:ext>
            </a:extLst>
          </p:cNvPr>
          <p:cNvSpPr txBox="1"/>
          <p:nvPr/>
        </p:nvSpPr>
        <p:spPr bwMode="auto">
          <a:xfrm>
            <a:off x="838200" y="2057400"/>
            <a:ext cx="28559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-CH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-CH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-CH-COO</a:t>
            </a:r>
            <a:r>
              <a:rPr lang="sr-Latn-R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endParaRPr lang="en-US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60B020-A474-D712-69B7-8B3B92E77DE8}"/>
              </a:ext>
            </a:extLst>
          </p:cNvPr>
          <p:cNvSpPr txBox="1"/>
          <p:nvPr/>
        </p:nvSpPr>
        <p:spPr bwMode="auto">
          <a:xfrm>
            <a:off x="2514600" y="1600200"/>
            <a:ext cx="7397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NH</a:t>
            </a:r>
            <a:r>
              <a:rPr lang="sr-Latn-R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r>
              <a:rPr lang="sr-Latn-RS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</a:t>
            </a:r>
            <a:endParaRPr lang="en-US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D8D928-4241-60FD-2D28-329570354A56}"/>
              </a:ext>
            </a:extLst>
          </p:cNvPr>
          <p:cNvSpPr txBox="1"/>
          <p:nvPr/>
        </p:nvSpPr>
        <p:spPr>
          <a:xfrm>
            <a:off x="3733800" y="2057400"/>
            <a:ext cx="1219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glutamat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964C4A-32BA-FBF5-2A55-429EAD4D85D7}"/>
              </a:ext>
            </a:extLst>
          </p:cNvPr>
          <p:cNvCxnSpPr/>
          <p:nvPr/>
        </p:nvCxnSpPr>
        <p:spPr>
          <a:xfrm rot="5400000">
            <a:off x="1791494" y="3466306"/>
            <a:ext cx="17526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>
            <a:extLst>
              <a:ext uri="{FF2B5EF4-FFF2-40B4-BE49-F238E27FC236}">
                <a16:creationId xmlns:a16="http://schemas.microsoft.com/office/drawing/2014/main" id="{5694A713-B67A-D1DF-74E2-226B9D12C415}"/>
              </a:ext>
            </a:extLst>
          </p:cNvPr>
          <p:cNvSpPr/>
          <p:nvPr/>
        </p:nvSpPr>
        <p:spPr>
          <a:xfrm rot="10800000">
            <a:off x="2667000" y="3048000"/>
            <a:ext cx="1219200" cy="838200"/>
          </a:xfrm>
          <a:prstGeom prst="arc">
            <a:avLst>
              <a:gd name="adj1" fmla="val 16218716"/>
              <a:gd name="adj2" fmla="val 297677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80E9B7-9121-F14B-C826-19C9EEA5D7DF}"/>
              </a:ext>
            </a:extLst>
          </p:cNvPr>
          <p:cNvSpPr txBox="1"/>
          <p:nvPr/>
        </p:nvSpPr>
        <p:spPr>
          <a:xfrm>
            <a:off x="990600" y="281940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NAD(P)</a:t>
            </a:r>
            <a:r>
              <a:rPr lang="sr-Latn-R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A9520B-5768-EB7C-6D8E-08D3D3B71E62}"/>
              </a:ext>
            </a:extLst>
          </p:cNvPr>
          <p:cNvSpPr txBox="1"/>
          <p:nvPr/>
        </p:nvSpPr>
        <p:spPr>
          <a:xfrm>
            <a:off x="457200" y="3657600"/>
            <a:ext cx="1676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NAD(P)H+H</a:t>
            </a:r>
            <a:r>
              <a:rPr lang="sr-Latn-R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0BAFA9-55C8-FE7F-4BB1-EFB6E751C7A1}"/>
              </a:ext>
            </a:extLst>
          </p:cNvPr>
          <p:cNvSpPr txBox="1"/>
          <p:nvPr/>
        </p:nvSpPr>
        <p:spPr>
          <a:xfrm>
            <a:off x="3657600" y="49530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α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ketoglutarat</a:t>
            </a:r>
          </a:p>
        </p:txBody>
      </p:sp>
      <p:grpSp>
        <p:nvGrpSpPr>
          <p:cNvPr id="8" name="Group 23">
            <a:extLst>
              <a:ext uri="{FF2B5EF4-FFF2-40B4-BE49-F238E27FC236}">
                <a16:creationId xmlns:a16="http://schemas.microsoft.com/office/drawing/2014/main" id="{C4675D23-D897-A7B9-CBD2-00459E1649C7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4419600"/>
            <a:ext cx="2708275" cy="903288"/>
            <a:chOff x="762000" y="4419600"/>
            <a:chExt cx="2708275" cy="90328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657E961-AC26-EE13-D7E3-E39881F3FB08}"/>
                </a:ext>
              </a:extLst>
            </p:cNvPr>
            <p:cNvCxnSpPr/>
            <p:nvPr/>
          </p:nvCxnSpPr>
          <p:spPr bwMode="auto">
            <a:xfrm rot="16200000" flipH="1">
              <a:off x="2499518" y="4891882"/>
              <a:ext cx="182563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1CA5F4-2796-6DCD-7202-EE6269F28AD6}"/>
                </a:ext>
              </a:extLst>
            </p:cNvPr>
            <p:cNvSpPr txBox="1"/>
            <p:nvPr/>
          </p:nvSpPr>
          <p:spPr bwMode="auto">
            <a:xfrm>
              <a:off x="762000" y="4953000"/>
              <a:ext cx="270827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OO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sr-Latn-R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sr-Latn-R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-C-COO</a:t>
              </a:r>
              <a:r>
                <a:rPr lang="sr-Latn-RS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endPara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361E7EB-CF76-91F7-69B5-FC9D70D60640}"/>
                </a:ext>
              </a:extLst>
            </p:cNvPr>
            <p:cNvCxnSpPr/>
            <p:nvPr/>
          </p:nvCxnSpPr>
          <p:spPr bwMode="auto">
            <a:xfrm rot="16200000" flipH="1">
              <a:off x="2575718" y="4891882"/>
              <a:ext cx="182563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4574A3-6780-59A6-7F1A-7A6AFFA95FEE}"/>
                </a:ext>
              </a:extLst>
            </p:cNvPr>
            <p:cNvSpPr txBox="1"/>
            <p:nvPr/>
          </p:nvSpPr>
          <p:spPr bwMode="auto">
            <a:xfrm>
              <a:off x="2438400" y="44196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1" name="Arc 20">
            <a:extLst>
              <a:ext uri="{FF2B5EF4-FFF2-40B4-BE49-F238E27FC236}">
                <a16:creationId xmlns:a16="http://schemas.microsoft.com/office/drawing/2014/main" id="{D437F4ED-BA54-621F-EE2A-E26116F8A99F}"/>
              </a:ext>
            </a:extLst>
          </p:cNvPr>
          <p:cNvSpPr/>
          <p:nvPr/>
        </p:nvSpPr>
        <p:spPr>
          <a:xfrm rot="10800000">
            <a:off x="1371600" y="2971800"/>
            <a:ext cx="1295400" cy="838200"/>
          </a:xfrm>
          <a:prstGeom prst="arc">
            <a:avLst>
              <a:gd name="adj1" fmla="val 5486709"/>
              <a:gd name="adj2" fmla="val 16327071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E1039D-CE5C-FAA6-B6AC-EF724EF57DF3}"/>
              </a:ext>
            </a:extLst>
          </p:cNvPr>
          <p:cNvSpPr txBox="1"/>
          <p:nvPr/>
        </p:nvSpPr>
        <p:spPr bwMode="auto">
          <a:xfrm>
            <a:off x="3200400" y="3733800"/>
            <a:ext cx="7397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NH</a:t>
            </a:r>
            <a:r>
              <a:rPr lang="sr-Latn-R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4</a:t>
            </a:r>
            <a:r>
              <a:rPr lang="sr-Latn-RS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</a:t>
            </a:r>
            <a:endParaRPr lang="en-US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8258DE2-40A8-48F9-9052-43A70BEED84D}"/>
              </a:ext>
            </a:extLst>
          </p:cNvPr>
          <p:cNvCxnSpPr/>
          <p:nvPr/>
        </p:nvCxnSpPr>
        <p:spPr>
          <a:xfrm>
            <a:off x="3962400" y="3962400"/>
            <a:ext cx="12954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7DC338F-76B5-0BA2-B8D5-AF583ED5B923}"/>
              </a:ext>
            </a:extLst>
          </p:cNvPr>
          <p:cNvSpPr txBox="1"/>
          <p:nvPr/>
        </p:nvSpPr>
        <p:spPr>
          <a:xfrm>
            <a:off x="5257800" y="3733800"/>
            <a:ext cx="1828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SINTEZA UREJE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3" grpId="0"/>
      <p:bldP spid="18" grpId="0"/>
      <p:bldP spid="22" grpId="0"/>
      <p:bldP spid="2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8" descr="http://powersofminusten.com/images/content/mitochondria.png">
            <a:extLst>
              <a:ext uri="{FF2B5EF4-FFF2-40B4-BE49-F238E27FC236}">
                <a16:creationId xmlns:a16="http://schemas.microsoft.com/office/drawing/2014/main" id="{9EE08F8B-4691-4220-85E1-1DBFED760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7444">
            <a:off x="-3176588" y="-4859338"/>
            <a:ext cx="9601201" cy="1129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8BE154-8F4F-6610-0B42-7C0D1CDB176F}"/>
              </a:ext>
            </a:extLst>
          </p:cNvPr>
          <p:cNvSpPr txBox="1"/>
          <p:nvPr/>
        </p:nvSpPr>
        <p:spPr bwMode="auto">
          <a:xfrm>
            <a:off x="1752600" y="0"/>
            <a:ext cx="6159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NH</a:t>
            </a:r>
            <a:r>
              <a:rPr lang="sr-Latn-RS" sz="1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4</a:t>
            </a:r>
            <a:r>
              <a:rPr lang="sr-Latn-RS" sz="1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</a:t>
            </a:r>
            <a:endParaRPr lang="en-US" sz="1400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FC3EE6-6B5A-24E8-89E3-962919844211}"/>
              </a:ext>
            </a:extLst>
          </p:cNvPr>
          <p:cNvCxnSpPr/>
          <p:nvPr/>
        </p:nvCxnSpPr>
        <p:spPr>
          <a:xfrm rot="5400000">
            <a:off x="1258094" y="1180306"/>
            <a:ext cx="16002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CE53C6F-A520-794C-0910-7306D70E7752}"/>
              </a:ext>
            </a:extLst>
          </p:cNvPr>
          <p:cNvSpPr txBox="1"/>
          <p:nvPr/>
        </p:nvSpPr>
        <p:spPr>
          <a:xfrm>
            <a:off x="533400" y="381000"/>
            <a:ext cx="1143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HCO</a:t>
            </a:r>
            <a:r>
              <a:rPr lang="sr-Latn-RS" sz="1400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r>
              <a:rPr lang="sr-Latn-RS" sz="1400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EC4B5198-0017-6065-BD1C-8DDAD22260FF}"/>
              </a:ext>
            </a:extLst>
          </p:cNvPr>
          <p:cNvSpPr/>
          <p:nvPr/>
        </p:nvSpPr>
        <p:spPr>
          <a:xfrm rot="10800000">
            <a:off x="762000" y="609600"/>
            <a:ext cx="1295400" cy="838200"/>
          </a:xfrm>
          <a:prstGeom prst="arc">
            <a:avLst>
              <a:gd name="adj1" fmla="val 5486709"/>
              <a:gd name="adj2" fmla="val 10848927"/>
            </a:avLst>
          </a:prstGeom>
          <a:ln w="19050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B1B41417-40C8-E942-0282-BFA7F5442AD1}"/>
              </a:ext>
            </a:extLst>
          </p:cNvPr>
          <p:cNvSpPr/>
          <p:nvPr/>
        </p:nvSpPr>
        <p:spPr>
          <a:xfrm rot="10800000">
            <a:off x="762000" y="1143000"/>
            <a:ext cx="1295400" cy="609600"/>
          </a:xfrm>
          <a:prstGeom prst="arc">
            <a:avLst>
              <a:gd name="adj1" fmla="val 5486709"/>
              <a:gd name="adj2" fmla="val 16327071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4BA0E8-9CA4-C78D-7B2A-4EEDBCBE5381}"/>
              </a:ext>
            </a:extLst>
          </p:cNvPr>
          <p:cNvSpPr txBox="1"/>
          <p:nvPr/>
        </p:nvSpPr>
        <p:spPr>
          <a:xfrm>
            <a:off x="533400" y="990600"/>
            <a:ext cx="914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 AT</a:t>
            </a:r>
            <a:r>
              <a:rPr lang="sr-Latn-RS" sz="1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</a:t>
            </a:r>
            <a:endParaRPr lang="sr-Latn-RS" sz="1400" baseline="30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77C366-657D-F352-B595-90CD4AE64C11}"/>
              </a:ext>
            </a:extLst>
          </p:cNvPr>
          <p:cNvSpPr txBox="1"/>
          <p:nvPr/>
        </p:nvSpPr>
        <p:spPr>
          <a:xfrm>
            <a:off x="0" y="1600200"/>
            <a:ext cx="1524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 ADP + Pi</a:t>
            </a:r>
            <a:endParaRPr lang="sr-Latn-RS" sz="1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98D252-CF15-D339-827A-25A250DC00A7}"/>
              </a:ext>
            </a:extLst>
          </p:cNvPr>
          <p:cNvSpPr txBox="1"/>
          <p:nvPr/>
        </p:nvSpPr>
        <p:spPr>
          <a:xfrm>
            <a:off x="2057400" y="990600"/>
            <a:ext cx="1600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Karbamil fosfat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sintetaza 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48D90A-A9C6-3C6E-60EB-20F39BEA230A}"/>
              </a:ext>
            </a:extLst>
          </p:cNvPr>
          <p:cNvSpPr txBox="1"/>
          <p:nvPr/>
        </p:nvSpPr>
        <p:spPr>
          <a:xfrm>
            <a:off x="1066800" y="2971800"/>
            <a:ext cx="1752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Karbamil fosfat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87D131-81F0-D173-D522-C80C7D276EEC}"/>
              </a:ext>
            </a:extLst>
          </p:cNvPr>
          <p:cNvSpPr txBox="1"/>
          <p:nvPr/>
        </p:nvSpPr>
        <p:spPr>
          <a:xfrm>
            <a:off x="685800" y="5410200"/>
            <a:ext cx="1066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Ornitin</a:t>
            </a:r>
          </a:p>
        </p:txBody>
      </p:sp>
      <p:grpSp>
        <p:nvGrpSpPr>
          <p:cNvPr id="2" name="Group 31">
            <a:extLst>
              <a:ext uri="{FF2B5EF4-FFF2-40B4-BE49-F238E27FC236}">
                <a16:creationId xmlns:a16="http://schemas.microsoft.com/office/drawing/2014/main" id="{C0355FF8-A542-0A3F-0D70-DE4563024885}"/>
              </a:ext>
            </a:extLst>
          </p:cNvPr>
          <p:cNvGrpSpPr>
            <a:grpSpLocks/>
          </p:cNvGrpSpPr>
          <p:nvPr/>
        </p:nvGrpSpPr>
        <p:grpSpPr bwMode="auto">
          <a:xfrm>
            <a:off x="0" y="4572000"/>
            <a:ext cx="2397125" cy="765175"/>
            <a:chOff x="4038600" y="3124200"/>
            <a:chExt cx="2397899" cy="76497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25270F0-90C2-9F4D-A1CE-5EEA22585C04}"/>
                </a:ext>
              </a:extLst>
            </p:cNvPr>
            <p:cNvCxnSpPr/>
            <p:nvPr/>
          </p:nvCxnSpPr>
          <p:spPr bwMode="auto">
            <a:xfrm rot="16200000" flipH="1">
              <a:off x="5548058" y="3520180"/>
              <a:ext cx="182516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7A49A0A-A481-A0D6-2DDE-C06830995EA8}"/>
                </a:ext>
              </a:extLst>
            </p:cNvPr>
            <p:cNvSpPr txBox="1"/>
            <p:nvPr/>
          </p:nvSpPr>
          <p:spPr bwMode="auto">
            <a:xfrm>
              <a:off x="4419723" y="3581282"/>
              <a:ext cx="2016776" cy="3078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-(CH</a:t>
              </a:r>
              <a:r>
                <a:rPr lang="sr-Latn-R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)</a:t>
              </a:r>
              <a:r>
                <a:rPr lang="sr-Latn-R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sr-Latn-R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-CH-COO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749B0E5-705F-3955-CC5D-C24F69895A6D}"/>
                </a:ext>
              </a:extLst>
            </p:cNvPr>
            <p:cNvSpPr txBox="1"/>
            <p:nvPr/>
          </p:nvSpPr>
          <p:spPr bwMode="auto">
            <a:xfrm>
              <a:off x="5486867" y="3124200"/>
              <a:ext cx="595505" cy="3078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NH</a:t>
              </a:r>
              <a:r>
                <a:rPr lang="sr-Latn-R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+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44A5CA6-8E14-3EA0-8D82-4F6035049839}"/>
                </a:ext>
              </a:extLst>
            </p:cNvPr>
            <p:cNvSpPr txBox="1"/>
            <p:nvPr/>
          </p:nvSpPr>
          <p:spPr bwMode="auto">
            <a:xfrm>
              <a:off x="4038600" y="3581282"/>
              <a:ext cx="597093" cy="3078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sr-Latn-R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N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+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grpSp>
        <p:nvGrpSpPr>
          <p:cNvPr id="5" name="Group 41">
            <a:extLst>
              <a:ext uri="{FF2B5EF4-FFF2-40B4-BE49-F238E27FC236}">
                <a16:creationId xmlns:a16="http://schemas.microsoft.com/office/drawing/2014/main" id="{B514F6E7-B113-77E4-6261-67E224746559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3048000"/>
            <a:ext cx="2936875" cy="765175"/>
            <a:chOff x="4114800" y="4953000"/>
            <a:chExt cx="2936508" cy="764977"/>
          </a:xfrm>
        </p:grpSpPr>
        <p:grpSp>
          <p:nvGrpSpPr>
            <p:cNvPr id="54303" name="Group 32">
              <a:extLst>
                <a:ext uri="{FF2B5EF4-FFF2-40B4-BE49-F238E27FC236}">
                  <a16:creationId xmlns:a16="http://schemas.microsoft.com/office/drawing/2014/main" id="{744D829B-E84B-9D6A-0CD6-7818773A1C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4800" y="4953000"/>
              <a:ext cx="2936508" cy="764977"/>
              <a:chOff x="4038600" y="3124200"/>
              <a:chExt cx="2936508" cy="764977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0F0119E-B66E-D28D-B471-CD21024C551D}"/>
                  </a:ext>
                </a:extLst>
              </p:cNvPr>
              <p:cNvCxnSpPr/>
              <p:nvPr/>
            </p:nvCxnSpPr>
            <p:spPr bwMode="auto">
              <a:xfrm rot="16200000" flipH="1">
                <a:off x="6080675" y="3520180"/>
                <a:ext cx="182516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F0BE6CD-0F7E-B9BF-45B7-9AC1136184E1}"/>
                  </a:ext>
                </a:extLst>
              </p:cNvPr>
              <p:cNvSpPr txBox="1"/>
              <p:nvPr/>
            </p:nvSpPr>
            <p:spPr bwMode="auto">
              <a:xfrm>
                <a:off x="4419552" y="3581282"/>
                <a:ext cx="2555556" cy="3078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r>
                  <a:rPr lang="sr-Latn-RS" sz="140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-NH-(CH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)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-CH-COO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4EF0157-8BC6-8D14-85E3-A04AF84C8D41}"/>
                  </a:ext>
                </a:extLst>
              </p:cNvPr>
              <p:cNvSpPr txBox="1"/>
              <p:nvPr/>
            </p:nvSpPr>
            <p:spPr bwMode="auto">
              <a:xfrm>
                <a:off x="6019552" y="3124200"/>
                <a:ext cx="596825" cy="3078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+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E5AF874-2F86-4C59-A016-438BA01655A9}"/>
                  </a:ext>
                </a:extLst>
              </p:cNvPr>
              <p:cNvSpPr txBox="1"/>
              <p:nvPr/>
            </p:nvSpPr>
            <p:spPr bwMode="auto">
              <a:xfrm>
                <a:off x="4038600" y="3581282"/>
                <a:ext cx="539683" cy="3078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H</a:t>
                </a:r>
                <a:r>
                  <a:rPr lang="sr-Latn-RS" sz="14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r>
                  <a:rPr lang="en-US" sz="1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</a:t>
                </a:r>
                <a:endParaRPr lang="en-US" sz="14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347F3F1-6863-FAFF-3422-9937C25B95E3}"/>
                </a:ext>
              </a:extLst>
            </p:cNvPr>
            <p:cNvSpPr txBox="1"/>
            <p:nvPr/>
          </p:nvSpPr>
          <p:spPr bwMode="auto">
            <a:xfrm>
              <a:off x="4571943" y="5105361"/>
              <a:ext cx="326984" cy="3078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sz="1400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5E77A8F-D578-EB18-8A33-F1CD4F69A828}"/>
                </a:ext>
              </a:extLst>
            </p:cNvPr>
            <p:cNvSpPr txBox="1"/>
            <p:nvPr/>
          </p:nvSpPr>
          <p:spPr bwMode="auto">
            <a:xfrm rot="16200000">
              <a:off x="4587834" y="5241830"/>
              <a:ext cx="276154" cy="307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8E5FC0C4-A0F0-A48C-C010-3CE69BEA52CC}"/>
              </a:ext>
            </a:extLst>
          </p:cNvPr>
          <p:cNvSpPr txBox="1"/>
          <p:nvPr/>
        </p:nvSpPr>
        <p:spPr>
          <a:xfrm>
            <a:off x="4267200" y="3886200"/>
            <a:ext cx="1066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Citrulin</a:t>
            </a: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0B02C1BB-75E0-07D0-67CF-DBEE0F90F0D1}"/>
              </a:ext>
            </a:extLst>
          </p:cNvPr>
          <p:cNvSpPr/>
          <p:nvPr/>
        </p:nvSpPr>
        <p:spPr>
          <a:xfrm rot="10800000">
            <a:off x="1219200" y="3657600"/>
            <a:ext cx="3200400" cy="1524000"/>
          </a:xfrm>
          <a:prstGeom prst="arc">
            <a:avLst>
              <a:gd name="adj1" fmla="val 21111579"/>
              <a:gd name="adj2" fmla="val 7587921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3" name="Group 44">
            <a:extLst>
              <a:ext uri="{FF2B5EF4-FFF2-40B4-BE49-F238E27FC236}">
                <a16:creationId xmlns:a16="http://schemas.microsoft.com/office/drawing/2014/main" id="{321F002A-11F3-B6B7-F219-501FC0E06433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981200"/>
            <a:ext cx="1416050" cy="1069975"/>
            <a:chOff x="1143000" y="1981200"/>
            <a:chExt cx="1416050" cy="10699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8D5097-FF47-7198-0C33-0E176F81E630}"/>
                </a:ext>
              </a:extLst>
            </p:cNvPr>
            <p:cNvSpPr txBox="1"/>
            <p:nvPr/>
          </p:nvSpPr>
          <p:spPr bwMode="auto">
            <a:xfrm>
              <a:off x="1143000" y="2286000"/>
              <a:ext cx="1416050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sr-Latn-RS" sz="14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r>
                <a:rPr lang="sr-Latn-R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N</a:t>
              </a:r>
              <a:r>
                <a:rPr lang="sr-Latn-R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r>
                <a:rPr lang="sr-Latn-RS" sz="1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r>
                <a:rPr lang="sr-Latn-RS" sz="14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O-P-O</a:t>
              </a:r>
              <a:r>
                <a:rPr lang="sr-Latn-RS" sz="1400" baseline="30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endParaRPr lang="en-US" sz="1400" baseline="30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8CC42B-2E81-EBF3-488C-22DE280D1CE5}"/>
                </a:ext>
              </a:extLst>
            </p:cNvPr>
            <p:cNvSpPr txBox="1"/>
            <p:nvPr/>
          </p:nvSpPr>
          <p:spPr bwMode="auto">
            <a:xfrm>
              <a:off x="1981200" y="1981200"/>
              <a:ext cx="327025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sz="1400" baseline="30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6387E35-0A8E-33DE-57B9-22FAEDC10C70}"/>
                </a:ext>
              </a:extLst>
            </p:cNvPr>
            <p:cNvCxnSpPr/>
            <p:nvPr/>
          </p:nvCxnSpPr>
          <p:spPr bwMode="auto">
            <a:xfrm rot="16200000" flipH="1">
              <a:off x="2042318" y="2682082"/>
              <a:ext cx="182563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7BA2151-4D55-D7F3-5CD2-A523D7CBDC16}"/>
                </a:ext>
              </a:extLst>
            </p:cNvPr>
            <p:cNvSpPr/>
            <p:nvPr/>
          </p:nvSpPr>
          <p:spPr>
            <a:xfrm>
              <a:off x="1981200" y="2743200"/>
              <a:ext cx="376238" cy="307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r>
                <a:rPr lang="sr-Latn-RS" sz="1400" baseline="30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endParaRPr lang="en-US" sz="1400" dirty="0">
                <a:solidFill>
                  <a:srgbClr val="00B0F0"/>
                </a:solidFill>
                <a:latin typeface="+mn-lt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18B73F0-84BF-5DD1-1AA4-5E9F19D4A92F}"/>
                </a:ext>
              </a:extLst>
            </p:cNvPr>
            <p:cNvSpPr txBox="1"/>
            <p:nvPr/>
          </p:nvSpPr>
          <p:spPr bwMode="auto">
            <a:xfrm>
              <a:off x="1600200" y="1981200"/>
              <a:ext cx="327025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sz="1400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1FC59BB-0D1B-374F-C10F-49D780E5848D}"/>
                </a:ext>
              </a:extLst>
            </p:cNvPr>
            <p:cNvSpPr txBox="1"/>
            <p:nvPr/>
          </p:nvSpPr>
          <p:spPr bwMode="auto">
            <a:xfrm rot="16200000">
              <a:off x="1997075" y="2117725"/>
              <a:ext cx="276225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D698C87-72EB-141B-2158-6C06ACAA7F63}"/>
                </a:ext>
              </a:extLst>
            </p:cNvPr>
            <p:cNvSpPr txBox="1"/>
            <p:nvPr/>
          </p:nvSpPr>
          <p:spPr bwMode="auto">
            <a:xfrm rot="16200000">
              <a:off x="1616075" y="2117725"/>
              <a:ext cx="276225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48" name="Arc 47">
            <a:extLst>
              <a:ext uri="{FF2B5EF4-FFF2-40B4-BE49-F238E27FC236}">
                <a16:creationId xmlns:a16="http://schemas.microsoft.com/office/drawing/2014/main" id="{9F62F831-C43B-0003-DF64-9078D557AAE9}"/>
              </a:ext>
            </a:extLst>
          </p:cNvPr>
          <p:cNvSpPr/>
          <p:nvPr/>
        </p:nvSpPr>
        <p:spPr>
          <a:xfrm rot="10800000">
            <a:off x="1981200" y="2971800"/>
            <a:ext cx="1219200" cy="685800"/>
          </a:xfrm>
          <a:prstGeom prst="arc">
            <a:avLst>
              <a:gd name="adj1" fmla="val 16218716"/>
              <a:gd name="adj2" fmla="val 297677"/>
            </a:avLst>
          </a:prstGeom>
          <a:ln w="19050">
            <a:solidFill>
              <a:schemeClr val="tx1"/>
            </a:soli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04FECF81-BCA8-2BE9-DC70-6BF0E2BD28FA}"/>
              </a:ext>
            </a:extLst>
          </p:cNvPr>
          <p:cNvSpPr/>
          <p:nvPr/>
        </p:nvSpPr>
        <p:spPr>
          <a:xfrm rot="10800000">
            <a:off x="4648200" y="3657600"/>
            <a:ext cx="3200400" cy="1524000"/>
          </a:xfrm>
          <a:prstGeom prst="arc">
            <a:avLst>
              <a:gd name="adj1" fmla="val 5281434"/>
              <a:gd name="adj2" fmla="val 11643163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774760E-A563-E391-7B45-6133D53ABB6D}"/>
              </a:ext>
            </a:extLst>
          </p:cNvPr>
          <p:cNvSpPr txBox="1"/>
          <p:nvPr/>
        </p:nvSpPr>
        <p:spPr>
          <a:xfrm>
            <a:off x="1524000" y="3886200"/>
            <a:ext cx="1828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Ornitin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transkarbamilaza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F057B0-23BF-E3C4-AB52-3FC11FC79E43}"/>
              </a:ext>
            </a:extLst>
          </p:cNvPr>
          <p:cNvSpPr txBox="1"/>
          <p:nvPr/>
        </p:nvSpPr>
        <p:spPr>
          <a:xfrm>
            <a:off x="7010400" y="4800600"/>
            <a:ext cx="1066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Citrulin</a:t>
            </a: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B9F391C8-FFCF-8A9F-6AE9-7BBFA3DB12C9}"/>
              </a:ext>
            </a:extLst>
          </p:cNvPr>
          <p:cNvSpPr/>
          <p:nvPr/>
        </p:nvSpPr>
        <p:spPr>
          <a:xfrm rot="10800000">
            <a:off x="1981200" y="3657600"/>
            <a:ext cx="1219200" cy="685800"/>
          </a:xfrm>
          <a:prstGeom prst="arc">
            <a:avLst>
              <a:gd name="adj1" fmla="val 5288915"/>
              <a:gd name="adj2" fmla="val 10588805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C60D0C7-FAFF-D87A-CEE4-F8B7B03428A9}"/>
              </a:ext>
            </a:extLst>
          </p:cNvPr>
          <p:cNvSpPr/>
          <p:nvPr/>
        </p:nvSpPr>
        <p:spPr>
          <a:xfrm>
            <a:off x="3124200" y="3962400"/>
            <a:ext cx="3683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R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Pi</a:t>
            </a: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24" grpId="0"/>
      <p:bldP spid="26" grpId="0"/>
      <p:bldP spid="43" grpId="0"/>
      <p:bldP spid="50" grpId="0"/>
      <p:bldP spid="39" grpId="0"/>
      <p:bldP spid="4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38" descr="http://powersofminusten.com/images/content/mitochondria.png">
            <a:extLst>
              <a:ext uri="{FF2B5EF4-FFF2-40B4-BE49-F238E27FC236}">
                <a16:creationId xmlns:a16="http://schemas.microsoft.com/office/drawing/2014/main" id="{1D2E0096-3D7D-2010-4722-13963E9FD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6512">
            <a:off x="-1127125" y="-823913"/>
            <a:ext cx="5048250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7B5D75DF-ABE3-4249-AD75-1D620B4AB2C9}"/>
              </a:ext>
            </a:extLst>
          </p:cNvPr>
          <p:cNvSpPr/>
          <p:nvPr/>
        </p:nvSpPr>
        <p:spPr>
          <a:xfrm>
            <a:off x="990600" y="5791200"/>
            <a:ext cx="1981200" cy="762000"/>
          </a:xfrm>
          <a:prstGeom prst="roundRect">
            <a:avLst/>
          </a:prstGeom>
          <a:solidFill>
            <a:srgbClr val="FFC000">
              <a:alpha val="34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34C1A8E7-6058-F618-3FC9-FF899A41FBF0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52400"/>
            <a:ext cx="2936875" cy="765175"/>
            <a:chOff x="4114800" y="4953000"/>
            <a:chExt cx="2936508" cy="764977"/>
          </a:xfrm>
        </p:grpSpPr>
        <p:grpSp>
          <p:nvGrpSpPr>
            <p:cNvPr id="55367" name="Group 32">
              <a:extLst>
                <a:ext uri="{FF2B5EF4-FFF2-40B4-BE49-F238E27FC236}">
                  <a16:creationId xmlns:a16="http://schemas.microsoft.com/office/drawing/2014/main" id="{989CBE95-D575-82C6-F403-82705BBEEF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4800" y="4953000"/>
              <a:ext cx="2936508" cy="764977"/>
              <a:chOff x="4038600" y="3124200"/>
              <a:chExt cx="2936508" cy="764977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8D832A9D-9C31-DF48-A6B2-D476E196230F}"/>
                  </a:ext>
                </a:extLst>
              </p:cNvPr>
              <p:cNvCxnSpPr/>
              <p:nvPr/>
            </p:nvCxnSpPr>
            <p:spPr bwMode="auto">
              <a:xfrm rot="16200000" flipH="1">
                <a:off x="6080675" y="3520180"/>
                <a:ext cx="182516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81F39C-0019-BFD5-37CB-6F29F73B66DF}"/>
                  </a:ext>
                </a:extLst>
              </p:cNvPr>
              <p:cNvSpPr txBox="1"/>
              <p:nvPr/>
            </p:nvSpPr>
            <p:spPr bwMode="auto">
              <a:xfrm>
                <a:off x="4419552" y="3581282"/>
                <a:ext cx="2555556" cy="3078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r>
                  <a:rPr lang="sr-Latn-RS" sz="140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-NH-(CH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)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-CH-COO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4FFDDC-781C-F197-DC1C-F5982F39889C}"/>
                  </a:ext>
                </a:extLst>
              </p:cNvPr>
              <p:cNvSpPr txBox="1"/>
              <p:nvPr/>
            </p:nvSpPr>
            <p:spPr bwMode="auto">
              <a:xfrm>
                <a:off x="6019552" y="3124200"/>
                <a:ext cx="596825" cy="3078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+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171ED5-AEC1-BEC3-B436-09E4867E51E2}"/>
                  </a:ext>
                </a:extLst>
              </p:cNvPr>
              <p:cNvSpPr txBox="1"/>
              <p:nvPr/>
            </p:nvSpPr>
            <p:spPr bwMode="auto">
              <a:xfrm>
                <a:off x="4038600" y="3581282"/>
                <a:ext cx="539683" cy="3078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H</a:t>
                </a:r>
                <a:r>
                  <a:rPr lang="sr-Latn-RS" sz="14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r>
                  <a:rPr lang="en-US" sz="1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</a:t>
                </a:r>
                <a:endParaRPr lang="en-US" sz="14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B4C5520-DC63-95F4-C7CE-8C7B90A04DCF}"/>
                </a:ext>
              </a:extLst>
            </p:cNvPr>
            <p:cNvSpPr txBox="1"/>
            <p:nvPr/>
          </p:nvSpPr>
          <p:spPr bwMode="auto">
            <a:xfrm>
              <a:off x="4571943" y="5105361"/>
              <a:ext cx="326984" cy="3078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sz="1400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D7B106-9283-B583-7224-4B63144FD00B}"/>
                </a:ext>
              </a:extLst>
            </p:cNvPr>
            <p:cNvSpPr txBox="1"/>
            <p:nvPr/>
          </p:nvSpPr>
          <p:spPr bwMode="auto">
            <a:xfrm rot="16200000">
              <a:off x="4587834" y="5241830"/>
              <a:ext cx="276154" cy="307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6CA55C-F94D-C2A7-65E3-B6D9955150A4}"/>
              </a:ext>
            </a:extLst>
          </p:cNvPr>
          <p:cNvSpPr txBox="1"/>
          <p:nvPr/>
        </p:nvSpPr>
        <p:spPr>
          <a:xfrm>
            <a:off x="2362200" y="990600"/>
            <a:ext cx="1066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Citrulin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860ED0-15AC-9A4A-688C-3E1A6CD797B1}"/>
              </a:ext>
            </a:extLst>
          </p:cNvPr>
          <p:cNvSpPr txBox="1"/>
          <p:nvPr/>
        </p:nvSpPr>
        <p:spPr>
          <a:xfrm>
            <a:off x="7772400" y="685800"/>
            <a:ext cx="1066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Aspartat</a:t>
            </a:r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F9F63F26-F9D5-FFA6-6354-EF8DD4B18F42}"/>
              </a:ext>
            </a:extLst>
          </p:cNvPr>
          <p:cNvGrpSpPr>
            <a:grpSpLocks/>
          </p:cNvGrpSpPr>
          <p:nvPr/>
        </p:nvGrpSpPr>
        <p:grpSpPr bwMode="auto">
          <a:xfrm>
            <a:off x="7258050" y="0"/>
            <a:ext cx="1885950" cy="688975"/>
            <a:chOff x="4419600" y="3200400"/>
            <a:chExt cx="1885453" cy="68877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1ABF8A7-3780-560A-5AB9-9401AE946719}"/>
                </a:ext>
              </a:extLst>
            </p:cNvPr>
            <p:cNvCxnSpPr/>
            <p:nvPr/>
          </p:nvCxnSpPr>
          <p:spPr bwMode="auto">
            <a:xfrm rot="16200000" flipH="1">
              <a:off x="5394863" y="3520190"/>
              <a:ext cx="182511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7F4937E-3756-4BB7-F160-730B16AB15FC}"/>
                </a:ext>
              </a:extLst>
            </p:cNvPr>
            <p:cNvSpPr txBox="1"/>
            <p:nvPr/>
          </p:nvSpPr>
          <p:spPr bwMode="auto">
            <a:xfrm>
              <a:off x="4419600" y="3581291"/>
              <a:ext cx="1885453" cy="3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OOC-CH</a:t>
              </a:r>
              <a:r>
                <a:rPr lang="sr-Latn-R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-CH-COO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0BD1E2-FEB2-5BA1-63B0-AF0755C6E88E}"/>
                </a:ext>
              </a:extLst>
            </p:cNvPr>
            <p:cNvSpPr txBox="1"/>
            <p:nvPr/>
          </p:nvSpPr>
          <p:spPr bwMode="auto">
            <a:xfrm>
              <a:off x="5314714" y="3200400"/>
              <a:ext cx="596743" cy="3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NH</a:t>
              </a:r>
              <a:r>
                <a:rPr lang="sr-Latn-RS" sz="14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+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19" name="Arc 18">
            <a:extLst>
              <a:ext uri="{FF2B5EF4-FFF2-40B4-BE49-F238E27FC236}">
                <a16:creationId xmlns:a16="http://schemas.microsoft.com/office/drawing/2014/main" id="{47C324E2-DDB8-0B60-22BA-104BE3EEB745}"/>
              </a:ext>
            </a:extLst>
          </p:cNvPr>
          <p:cNvSpPr/>
          <p:nvPr/>
        </p:nvSpPr>
        <p:spPr>
          <a:xfrm rot="10800000">
            <a:off x="6858000" y="304800"/>
            <a:ext cx="1295400" cy="838200"/>
          </a:xfrm>
          <a:prstGeom prst="arc">
            <a:avLst>
              <a:gd name="adj1" fmla="val 21073382"/>
              <a:gd name="adj2" fmla="val 7407164"/>
            </a:avLst>
          </a:prstGeom>
          <a:ln w="19050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grpSp>
        <p:nvGrpSpPr>
          <p:cNvPr id="12" name="Group 32">
            <a:extLst>
              <a:ext uri="{FF2B5EF4-FFF2-40B4-BE49-F238E27FC236}">
                <a16:creationId xmlns:a16="http://schemas.microsoft.com/office/drawing/2014/main" id="{FB4C4BB1-852B-0388-EA90-81A8267F8A16}"/>
              </a:ext>
            </a:extLst>
          </p:cNvPr>
          <p:cNvGrpSpPr>
            <a:grpSpLocks/>
          </p:cNvGrpSpPr>
          <p:nvPr/>
        </p:nvGrpSpPr>
        <p:grpSpPr bwMode="auto">
          <a:xfrm>
            <a:off x="5749925" y="1447800"/>
            <a:ext cx="3394075" cy="1222375"/>
            <a:chOff x="2971800" y="3048000"/>
            <a:chExt cx="3393708" cy="1222177"/>
          </a:xfrm>
        </p:grpSpPr>
        <p:grpSp>
          <p:nvGrpSpPr>
            <p:cNvPr id="55355" name="Group 32">
              <a:extLst>
                <a:ext uri="{FF2B5EF4-FFF2-40B4-BE49-F238E27FC236}">
                  <a16:creationId xmlns:a16="http://schemas.microsoft.com/office/drawing/2014/main" id="{A3F87023-B234-A139-5279-15D7D6AD2C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8951" y="3505126"/>
              <a:ext cx="2936557" cy="765051"/>
              <a:chOff x="4038551" y="3124126"/>
              <a:chExt cx="2936557" cy="765051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32204E3-D7B4-F647-EF5A-316CBFB744A2}"/>
                  </a:ext>
                </a:extLst>
              </p:cNvPr>
              <p:cNvCxnSpPr/>
              <p:nvPr/>
            </p:nvCxnSpPr>
            <p:spPr bwMode="auto">
              <a:xfrm rot="16200000" flipH="1">
                <a:off x="6045732" y="3520144"/>
                <a:ext cx="182533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516182F-B90E-B296-6ACC-83313EF12D16}"/>
                  </a:ext>
                </a:extLst>
              </p:cNvPr>
              <p:cNvSpPr txBox="1"/>
              <p:nvPr/>
            </p:nvSpPr>
            <p:spPr bwMode="auto">
              <a:xfrm>
                <a:off x="4419510" y="3581252"/>
                <a:ext cx="2555598" cy="30792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r>
                  <a:rPr lang="sr-Latn-RS" sz="140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-NH-(CH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)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-CH-COO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7446622-3E35-2929-DBC3-07FCD371DE31}"/>
                  </a:ext>
                </a:extLst>
              </p:cNvPr>
              <p:cNvSpPr txBox="1"/>
              <p:nvPr/>
            </p:nvSpPr>
            <p:spPr bwMode="auto">
              <a:xfrm>
                <a:off x="5984615" y="3124126"/>
                <a:ext cx="596835" cy="30792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+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F541B53-62EC-5CE2-AE9C-9633FE88A2B6}"/>
                  </a:ext>
                </a:extLst>
              </p:cNvPr>
              <p:cNvSpPr txBox="1"/>
              <p:nvPr/>
            </p:nvSpPr>
            <p:spPr bwMode="auto">
              <a:xfrm>
                <a:off x="4038551" y="3581252"/>
                <a:ext cx="539692" cy="30792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H</a:t>
                </a:r>
                <a:r>
                  <a:rPr lang="sr-Latn-RS" sz="14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r>
                  <a:rPr lang="en-US" sz="1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</a:t>
                </a:r>
                <a:endParaRPr lang="en-US" sz="14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F8F5B81-6D4F-DA16-CBFE-A8AE8CFAA810}"/>
                </a:ext>
              </a:extLst>
            </p:cNvPr>
            <p:cNvCxnSpPr/>
            <p:nvPr/>
          </p:nvCxnSpPr>
          <p:spPr bwMode="auto">
            <a:xfrm rot="16200000" flipH="1">
              <a:off x="3947217" y="3901144"/>
              <a:ext cx="182533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B576A8F-B105-6D90-3303-28A0BE65CCD1}"/>
                </a:ext>
              </a:extLst>
            </p:cNvPr>
            <p:cNvSpPr txBox="1"/>
            <p:nvPr/>
          </p:nvSpPr>
          <p:spPr bwMode="auto">
            <a:xfrm>
              <a:off x="2971800" y="3048000"/>
              <a:ext cx="1885746" cy="307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OOC-CH</a:t>
              </a:r>
              <a:r>
                <a:rPr lang="sr-Latn-R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-CH-COO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AAD287D-E464-D39C-C914-6050EAFC36A7}"/>
                </a:ext>
              </a:extLst>
            </p:cNvPr>
            <p:cNvSpPr txBox="1"/>
            <p:nvPr/>
          </p:nvSpPr>
          <p:spPr bwMode="auto">
            <a:xfrm>
              <a:off x="3886101" y="3505126"/>
              <a:ext cx="468262" cy="307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NH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D3D0C20-9819-A587-9EC6-316A25FC8340}"/>
                </a:ext>
              </a:extLst>
            </p:cNvPr>
            <p:cNvCxnSpPr/>
            <p:nvPr/>
          </p:nvCxnSpPr>
          <p:spPr bwMode="auto">
            <a:xfrm rot="16200000" flipH="1">
              <a:off x="3947217" y="3444018"/>
              <a:ext cx="182533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24D2C94-2786-3C70-1DD6-2B696A249063}"/>
              </a:ext>
            </a:extLst>
          </p:cNvPr>
          <p:cNvSpPr txBox="1"/>
          <p:nvPr/>
        </p:nvSpPr>
        <p:spPr>
          <a:xfrm>
            <a:off x="7010400" y="2743200"/>
            <a:ext cx="1828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Argininosukcinat</a:t>
            </a: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A65A4D08-50C3-149F-6DC1-192181E838AB}"/>
              </a:ext>
            </a:extLst>
          </p:cNvPr>
          <p:cNvSpPr/>
          <p:nvPr/>
        </p:nvSpPr>
        <p:spPr>
          <a:xfrm rot="10800000">
            <a:off x="4953000" y="381000"/>
            <a:ext cx="838200" cy="762000"/>
          </a:xfrm>
          <a:prstGeom prst="arc">
            <a:avLst>
              <a:gd name="adj1" fmla="val 2462123"/>
              <a:gd name="adj2" fmla="val 10679309"/>
            </a:avLst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FBB195-DF11-F26F-278B-F25578ED428D}"/>
              </a:ext>
            </a:extLst>
          </p:cNvPr>
          <p:cNvSpPr txBox="1"/>
          <p:nvPr/>
        </p:nvSpPr>
        <p:spPr>
          <a:xfrm>
            <a:off x="4648200" y="457200"/>
            <a:ext cx="609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ATP</a:t>
            </a:r>
            <a:endParaRPr lang="sr-Latn-RS" sz="1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369290-0B48-01F5-E63E-8FB09A3A5D8C}"/>
              </a:ext>
            </a:extLst>
          </p:cNvPr>
          <p:cNvSpPr txBox="1"/>
          <p:nvPr/>
        </p:nvSpPr>
        <p:spPr>
          <a:xfrm>
            <a:off x="5181600" y="685800"/>
            <a:ext cx="1066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AMP + PiP</a:t>
            </a:r>
            <a:endParaRPr lang="sr-Latn-RS" sz="1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AFA09FF2-C325-B1E4-1945-4392DE8E93AD}"/>
              </a:ext>
            </a:extLst>
          </p:cNvPr>
          <p:cNvSpPr/>
          <p:nvPr/>
        </p:nvSpPr>
        <p:spPr>
          <a:xfrm rot="10800000">
            <a:off x="1295400" y="381000"/>
            <a:ext cx="7315200" cy="5867400"/>
          </a:xfrm>
          <a:prstGeom prst="arc">
            <a:avLst>
              <a:gd name="adj1" fmla="val 4223262"/>
              <a:gd name="adj2" fmla="val 9115990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F047579A-4CB1-B8CF-D704-9672D19591F1}"/>
              </a:ext>
            </a:extLst>
          </p:cNvPr>
          <p:cNvSpPr/>
          <p:nvPr/>
        </p:nvSpPr>
        <p:spPr>
          <a:xfrm rot="10800000">
            <a:off x="1066800" y="381000"/>
            <a:ext cx="7315200" cy="5867400"/>
          </a:xfrm>
          <a:prstGeom prst="arc">
            <a:avLst>
              <a:gd name="adj1" fmla="val 10694100"/>
              <a:gd name="adj2" fmla="val 12653902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802421C1-C4E8-4249-19CC-25CA5E695447}"/>
              </a:ext>
            </a:extLst>
          </p:cNvPr>
          <p:cNvSpPr/>
          <p:nvPr/>
        </p:nvSpPr>
        <p:spPr>
          <a:xfrm rot="10800000">
            <a:off x="1295400" y="381000"/>
            <a:ext cx="7315200" cy="5867400"/>
          </a:xfrm>
          <a:prstGeom prst="arc">
            <a:avLst>
              <a:gd name="adj1" fmla="val 14796316"/>
              <a:gd name="adj2" fmla="val 19704959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5D168E0-27B2-C596-310B-717FA5FF9D46}"/>
              </a:ext>
            </a:extLst>
          </p:cNvPr>
          <p:cNvSpPr txBox="1"/>
          <p:nvPr/>
        </p:nvSpPr>
        <p:spPr>
          <a:xfrm>
            <a:off x="5867400" y="5943600"/>
            <a:ext cx="1828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Arginin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F073CF2-A3A8-F77E-B173-8BBE2BE39B9B}"/>
              </a:ext>
            </a:extLst>
          </p:cNvPr>
          <p:cNvSpPr txBox="1"/>
          <p:nvPr/>
        </p:nvSpPr>
        <p:spPr>
          <a:xfrm>
            <a:off x="7696200" y="5105400"/>
            <a:ext cx="1828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Fumarat</a:t>
            </a:r>
          </a:p>
        </p:txBody>
      </p:sp>
      <p:grpSp>
        <p:nvGrpSpPr>
          <p:cNvPr id="18" name="Group 79">
            <a:extLst>
              <a:ext uri="{FF2B5EF4-FFF2-40B4-BE49-F238E27FC236}">
                <a16:creationId xmlns:a16="http://schemas.microsoft.com/office/drawing/2014/main" id="{44C973DE-BCA9-3CFA-5D21-4E5D50D0BC01}"/>
              </a:ext>
            </a:extLst>
          </p:cNvPr>
          <p:cNvGrpSpPr>
            <a:grpSpLocks/>
          </p:cNvGrpSpPr>
          <p:nvPr/>
        </p:nvGrpSpPr>
        <p:grpSpPr bwMode="auto">
          <a:xfrm>
            <a:off x="7920038" y="4572000"/>
            <a:ext cx="1223962" cy="581025"/>
            <a:chOff x="7919499" y="4572000"/>
            <a:chExt cx="1224501" cy="58179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0C28D95-CBB9-7B4F-6CE8-EFF9AFF25E4E}"/>
                </a:ext>
              </a:extLst>
            </p:cNvPr>
            <p:cNvSpPr txBox="1"/>
            <p:nvPr/>
          </p:nvSpPr>
          <p:spPr bwMode="auto">
            <a:xfrm>
              <a:off x="7919499" y="4572000"/>
              <a:ext cx="843333" cy="2765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2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r>
                <a:rPr lang="sr-Latn-R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OOC-CH</a:t>
              </a:r>
              <a:endParaRPr lang="en-US" sz="1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2C266FF-63DC-832B-8690-128988367DB5}"/>
                </a:ext>
              </a:extLst>
            </p:cNvPr>
            <p:cNvSpPr/>
            <p:nvPr/>
          </p:nvSpPr>
          <p:spPr>
            <a:xfrm>
              <a:off x="8300667" y="4877206"/>
              <a:ext cx="843333" cy="276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r-Latn-R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CH-COO</a:t>
              </a:r>
              <a:r>
                <a:rPr lang="sr-Latn-RS" sz="12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-</a:t>
              </a:r>
              <a:endParaRPr lang="en-US" sz="1200" dirty="0">
                <a:latin typeface="Arial" charset="0"/>
                <a:cs typeface="Arial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008E186-7F2F-04B5-9EF5-3E5B46517133}"/>
                </a:ext>
              </a:extLst>
            </p:cNvPr>
            <p:cNvSpPr/>
            <p:nvPr/>
          </p:nvSpPr>
          <p:spPr>
            <a:xfrm rot="5400000">
              <a:off x="8383931" y="4717573"/>
              <a:ext cx="262287" cy="2763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r-Latn-R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=</a:t>
              </a:r>
              <a:endParaRPr lang="en-US" sz="1200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47" name="Arc 46">
            <a:extLst>
              <a:ext uri="{FF2B5EF4-FFF2-40B4-BE49-F238E27FC236}">
                <a16:creationId xmlns:a16="http://schemas.microsoft.com/office/drawing/2014/main" id="{E51DCAD0-A3CC-950F-F162-0790669B4F2A}"/>
              </a:ext>
            </a:extLst>
          </p:cNvPr>
          <p:cNvSpPr/>
          <p:nvPr/>
        </p:nvSpPr>
        <p:spPr>
          <a:xfrm rot="10800000">
            <a:off x="8229600" y="3810000"/>
            <a:ext cx="1295400" cy="838200"/>
          </a:xfrm>
          <a:prstGeom prst="arc">
            <a:avLst>
              <a:gd name="adj1" fmla="val 19556889"/>
              <a:gd name="adj2" fmla="val 573937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grpSp>
        <p:nvGrpSpPr>
          <p:cNvPr id="20" name="Group 58">
            <a:extLst>
              <a:ext uri="{FF2B5EF4-FFF2-40B4-BE49-F238E27FC236}">
                <a16:creationId xmlns:a16="http://schemas.microsoft.com/office/drawing/2014/main" id="{2898BD2D-324D-96C2-89FA-FCD5D585EB79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5105400"/>
            <a:ext cx="2936875" cy="765175"/>
            <a:chOff x="2286001" y="3505201"/>
            <a:chExt cx="2936875" cy="765175"/>
          </a:xfrm>
        </p:grpSpPr>
        <p:grpSp>
          <p:nvGrpSpPr>
            <p:cNvPr id="55344" name="Group 32">
              <a:extLst>
                <a:ext uri="{FF2B5EF4-FFF2-40B4-BE49-F238E27FC236}">
                  <a16:creationId xmlns:a16="http://schemas.microsoft.com/office/drawing/2014/main" id="{E34335FE-A24A-0FF7-81E6-FF260CE7D0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1" y="3505201"/>
              <a:ext cx="2936875" cy="765175"/>
              <a:chOff x="3428951" y="3505126"/>
              <a:chExt cx="2936557" cy="765051"/>
            </a:xfrm>
          </p:grpSpPr>
          <p:grpSp>
            <p:nvGrpSpPr>
              <p:cNvPr id="55346" name="Group 32">
                <a:extLst>
                  <a:ext uri="{FF2B5EF4-FFF2-40B4-BE49-F238E27FC236}">
                    <a16:creationId xmlns:a16="http://schemas.microsoft.com/office/drawing/2014/main" id="{E3BEB5BF-E5CC-EF31-C8A1-F870AE541C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28951" y="3505126"/>
                <a:ext cx="2936557" cy="765051"/>
                <a:chOff x="4038551" y="3124126"/>
                <a:chExt cx="2936557" cy="765051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22FD0A1F-6645-C41D-D82C-745F8FF8222C}"/>
                    </a:ext>
                  </a:extLst>
                </p:cNvPr>
                <p:cNvCxnSpPr/>
                <p:nvPr/>
              </p:nvCxnSpPr>
              <p:spPr bwMode="auto">
                <a:xfrm rot="16200000" flipH="1">
                  <a:off x="6080653" y="3520144"/>
                  <a:ext cx="182533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0A75B72-64CE-E3DC-524A-0A0F949EEC8F}"/>
                    </a:ext>
                  </a:extLst>
                </p:cNvPr>
                <p:cNvSpPr txBox="1"/>
                <p:nvPr/>
              </p:nvSpPr>
              <p:spPr bwMode="auto">
                <a:xfrm>
                  <a:off x="4419510" y="3581252"/>
                  <a:ext cx="2555598" cy="30792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</a:t>
                  </a:r>
                  <a:r>
                    <a:rPr lang="sr-Latn-RS" sz="1400" dirty="0">
                      <a:solidFill>
                        <a:srgbClr val="00B05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C</a:t>
                  </a: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-NH-(CH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2</a:t>
                  </a: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)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3</a:t>
                  </a: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-CH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2</a:t>
                  </a: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-CH-COO</a:t>
                  </a:r>
                  <a:r>
                    <a:rPr lang="sr-Latn-R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5FD77102-E95B-4512-B4E5-206D260AA1DB}"/>
                    </a:ext>
                  </a:extLst>
                </p:cNvPr>
                <p:cNvSpPr txBox="1"/>
                <p:nvPr/>
              </p:nvSpPr>
              <p:spPr bwMode="auto">
                <a:xfrm>
                  <a:off x="6019536" y="3124126"/>
                  <a:ext cx="596835" cy="30792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NH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3</a:t>
                  </a:r>
                  <a:r>
                    <a:rPr lang="sr-Latn-R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+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CF553668-BC05-BA64-E1D0-057479FEB0A6}"/>
                    </a:ext>
                  </a:extLst>
                </p:cNvPr>
                <p:cNvSpPr txBox="1"/>
                <p:nvPr/>
              </p:nvSpPr>
              <p:spPr bwMode="auto">
                <a:xfrm>
                  <a:off x="4038551" y="3581252"/>
                  <a:ext cx="539692" cy="30792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H</a:t>
                  </a:r>
                  <a:r>
                    <a:rPr lang="sr-Latn-RS" sz="1400" b="1" baseline="-250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2</a:t>
                  </a:r>
                  <a:r>
                    <a:rPr lang="en-US" sz="14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N</a:t>
                  </a:r>
                  <a:endParaRPr lang="en-US" sz="1400" b="1" baseline="30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</p:grp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A0FD9FC-9339-0FB1-4CCD-58C92A506858}"/>
                  </a:ext>
                </a:extLst>
              </p:cNvPr>
              <p:cNvSpPr txBox="1"/>
              <p:nvPr/>
            </p:nvSpPr>
            <p:spPr bwMode="auto">
              <a:xfrm>
                <a:off x="3809910" y="3581314"/>
                <a:ext cx="615883" cy="30792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b="1" baseline="30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+</a:t>
                </a:r>
                <a:r>
                  <a:rPr lang="en-US" sz="1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NH</a:t>
                </a:r>
                <a:r>
                  <a:rPr lang="sr-Latn-RS" sz="1400" b="1" baseline="-25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F1261EB-490D-F896-FEA0-EC1E6E7A0E4D}"/>
                </a:ext>
              </a:extLst>
            </p:cNvPr>
            <p:cNvSpPr/>
            <p:nvPr/>
          </p:nvSpPr>
          <p:spPr>
            <a:xfrm rot="5400000">
              <a:off x="2749551" y="3803651"/>
              <a:ext cx="263525" cy="2762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r-Latn-R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=</a:t>
              </a:r>
              <a:endParaRPr lang="en-US" sz="1200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23" name="Group 31">
            <a:extLst>
              <a:ext uri="{FF2B5EF4-FFF2-40B4-BE49-F238E27FC236}">
                <a16:creationId xmlns:a16="http://schemas.microsoft.com/office/drawing/2014/main" id="{4B54A408-ADBE-4C69-C9DE-11D133FD3E8F}"/>
              </a:ext>
            </a:extLst>
          </p:cNvPr>
          <p:cNvGrpSpPr>
            <a:grpSpLocks/>
          </p:cNvGrpSpPr>
          <p:nvPr/>
        </p:nvGrpSpPr>
        <p:grpSpPr bwMode="auto">
          <a:xfrm>
            <a:off x="0" y="4114800"/>
            <a:ext cx="2397125" cy="765175"/>
            <a:chOff x="4038600" y="3124200"/>
            <a:chExt cx="2397899" cy="764977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740707A-DBEE-E0CB-573C-68C2EE51151C}"/>
                </a:ext>
              </a:extLst>
            </p:cNvPr>
            <p:cNvCxnSpPr/>
            <p:nvPr/>
          </p:nvCxnSpPr>
          <p:spPr bwMode="auto">
            <a:xfrm rot="16200000" flipH="1">
              <a:off x="5548058" y="3520180"/>
              <a:ext cx="182516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4224E37-5E7E-2659-4B94-3279DA4CF8F0}"/>
                </a:ext>
              </a:extLst>
            </p:cNvPr>
            <p:cNvSpPr txBox="1"/>
            <p:nvPr/>
          </p:nvSpPr>
          <p:spPr bwMode="auto">
            <a:xfrm>
              <a:off x="4419723" y="3581282"/>
              <a:ext cx="2016776" cy="3078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-(CH</a:t>
              </a:r>
              <a:r>
                <a:rPr lang="sr-Latn-R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)</a:t>
              </a:r>
              <a:r>
                <a:rPr lang="sr-Latn-R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sr-Latn-R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-CH-COO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1AF403F-8680-128A-84B5-5EC0008BCE75}"/>
                </a:ext>
              </a:extLst>
            </p:cNvPr>
            <p:cNvSpPr txBox="1"/>
            <p:nvPr/>
          </p:nvSpPr>
          <p:spPr bwMode="auto">
            <a:xfrm>
              <a:off x="5486867" y="3124200"/>
              <a:ext cx="595505" cy="3078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NH</a:t>
              </a:r>
              <a:r>
                <a:rPr lang="sr-Latn-R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+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1C59D4A-11E9-E557-151C-0DCEC4B903EE}"/>
                </a:ext>
              </a:extLst>
            </p:cNvPr>
            <p:cNvSpPr txBox="1"/>
            <p:nvPr/>
          </p:nvSpPr>
          <p:spPr bwMode="auto">
            <a:xfrm>
              <a:off x="4038600" y="3581282"/>
              <a:ext cx="597093" cy="3078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sr-Latn-R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N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+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B2142C41-0C43-BAFF-F140-C1AFBB09B096}"/>
              </a:ext>
            </a:extLst>
          </p:cNvPr>
          <p:cNvSpPr txBox="1"/>
          <p:nvPr/>
        </p:nvSpPr>
        <p:spPr>
          <a:xfrm>
            <a:off x="685800" y="4876800"/>
            <a:ext cx="1066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Ornitin</a:t>
            </a:r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1B0B1128-0959-364D-22C2-B1E5A12B5820}"/>
              </a:ext>
            </a:extLst>
          </p:cNvPr>
          <p:cNvSpPr/>
          <p:nvPr/>
        </p:nvSpPr>
        <p:spPr>
          <a:xfrm rot="10800000">
            <a:off x="2286000" y="5867400"/>
            <a:ext cx="1752600" cy="838200"/>
          </a:xfrm>
          <a:prstGeom prst="arc">
            <a:avLst>
              <a:gd name="adj1" fmla="val 1218848"/>
              <a:gd name="adj2" fmla="val 5313797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grpSp>
        <p:nvGrpSpPr>
          <p:cNvPr id="28" name="Group 75">
            <a:extLst>
              <a:ext uri="{FF2B5EF4-FFF2-40B4-BE49-F238E27FC236}">
                <a16:creationId xmlns:a16="http://schemas.microsoft.com/office/drawing/2014/main" id="{6D5FDD37-C384-F6B0-ED62-50E5A05EDFBF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867400"/>
            <a:ext cx="1371600" cy="719138"/>
            <a:chOff x="4876800" y="4114800"/>
            <a:chExt cx="1676400" cy="719554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D27176E-A732-7438-7DDC-DB1CED4D7C9C}"/>
                </a:ext>
              </a:extLst>
            </p:cNvPr>
            <p:cNvSpPr txBox="1"/>
            <p:nvPr/>
          </p:nvSpPr>
          <p:spPr bwMode="auto">
            <a:xfrm>
              <a:off x="5435600" y="4496020"/>
              <a:ext cx="347310" cy="33833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6E899E0-429D-1839-743B-A577354535FE}"/>
                </a:ext>
              </a:extLst>
            </p:cNvPr>
            <p:cNvSpPr txBox="1"/>
            <p:nvPr/>
          </p:nvSpPr>
          <p:spPr bwMode="auto">
            <a:xfrm>
              <a:off x="4876800" y="4114800"/>
              <a:ext cx="1676400" cy="3383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H</a:t>
              </a:r>
              <a:r>
                <a:rPr lang="sr-Latn-RS" sz="16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2</a:t>
              </a:r>
              <a:r>
                <a:rPr 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N</a:t>
              </a:r>
              <a:r>
                <a:rPr lang="sr-Latn-RS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r>
                <a:rPr lang="sr-Latn-RS" sz="16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r>
                <a:rPr 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NH</a:t>
              </a:r>
              <a:r>
                <a:rPr lang="sr-Latn-RS" sz="16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6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B92403B-E340-844B-ADC4-6281650293DA}"/>
                </a:ext>
              </a:extLst>
            </p:cNvPr>
            <p:cNvSpPr/>
            <p:nvPr/>
          </p:nvSpPr>
          <p:spPr>
            <a:xfrm rot="5400000">
              <a:off x="5594804" y="4337611"/>
              <a:ext cx="263677" cy="2755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r-Latn-R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=</a:t>
              </a:r>
              <a:endParaRPr lang="en-US" sz="1200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0B342FDF-C441-F86E-3BC1-14A689BE7811}"/>
              </a:ext>
            </a:extLst>
          </p:cNvPr>
          <p:cNvSpPr txBox="1"/>
          <p:nvPr/>
        </p:nvSpPr>
        <p:spPr>
          <a:xfrm>
            <a:off x="1295400" y="6519863"/>
            <a:ext cx="11430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Urea</a:t>
            </a:r>
          </a:p>
        </p:txBody>
      </p:sp>
      <p:sp>
        <p:nvSpPr>
          <p:cNvPr id="78" name="Arc 77">
            <a:extLst>
              <a:ext uri="{FF2B5EF4-FFF2-40B4-BE49-F238E27FC236}">
                <a16:creationId xmlns:a16="http://schemas.microsoft.com/office/drawing/2014/main" id="{6CF87707-D2DA-C206-485D-896ED0F23693}"/>
              </a:ext>
            </a:extLst>
          </p:cNvPr>
          <p:cNvSpPr/>
          <p:nvPr/>
        </p:nvSpPr>
        <p:spPr>
          <a:xfrm rot="10800000">
            <a:off x="2743200" y="6019800"/>
            <a:ext cx="1295400" cy="838200"/>
          </a:xfrm>
          <a:prstGeom prst="arc">
            <a:avLst>
              <a:gd name="adj1" fmla="val 6728493"/>
              <a:gd name="adj2" fmla="val 10651153"/>
            </a:avLst>
          </a:prstGeom>
          <a:ln w="19050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4778744-01D6-8AB9-BF86-B0B51B7A257C}"/>
              </a:ext>
            </a:extLst>
          </p:cNvPr>
          <p:cNvSpPr txBox="1"/>
          <p:nvPr/>
        </p:nvSpPr>
        <p:spPr bwMode="auto">
          <a:xfrm>
            <a:off x="3886200" y="6400800"/>
            <a:ext cx="5397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sr-Latn-RS" sz="1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r>
              <a:rPr lang="sr-Latn-R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sz="1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83" name="Arc 82">
            <a:extLst>
              <a:ext uri="{FF2B5EF4-FFF2-40B4-BE49-F238E27FC236}">
                <a16:creationId xmlns:a16="http://schemas.microsoft.com/office/drawing/2014/main" id="{25811371-F71E-A658-37B8-D989E01E8B26}"/>
              </a:ext>
            </a:extLst>
          </p:cNvPr>
          <p:cNvSpPr/>
          <p:nvPr/>
        </p:nvSpPr>
        <p:spPr>
          <a:xfrm rot="10800000">
            <a:off x="1371600" y="381000"/>
            <a:ext cx="7315200" cy="5867400"/>
          </a:xfrm>
          <a:prstGeom prst="arc">
            <a:avLst>
              <a:gd name="adj1" fmla="val 20849911"/>
              <a:gd name="adj2" fmla="val 21468062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9CEE859-D05C-6D93-0F97-EA1826F9ED62}"/>
              </a:ext>
            </a:extLst>
          </p:cNvPr>
          <p:cNvSpPr txBox="1"/>
          <p:nvPr/>
        </p:nvSpPr>
        <p:spPr>
          <a:xfrm>
            <a:off x="762000" y="3124200"/>
            <a:ext cx="1066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Ornitin</a:t>
            </a:r>
          </a:p>
        </p:txBody>
      </p:sp>
      <p:sp>
        <p:nvSpPr>
          <p:cNvPr id="85" name="Arc 84">
            <a:extLst>
              <a:ext uri="{FF2B5EF4-FFF2-40B4-BE49-F238E27FC236}">
                <a16:creationId xmlns:a16="http://schemas.microsoft.com/office/drawing/2014/main" id="{35A65E3B-49FF-454C-E19B-0F62332E1A4F}"/>
              </a:ext>
            </a:extLst>
          </p:cNvPr>
          <p:cNvSpPr/>
          <p:nvPr/>
        </p:nvSpPr>
        <p:spPr>
          <a:xfrm rot="10800000">
            <a:off x="1371600" y="457200"/>
            <a:ext cx="7315200" cy="5867400"/>
          </a:xfrm>
          <a:prstGeom prst="arc">
            <a:avLst>
              <a:gd name="adj1" fmla="val 301364"/>
              <a:gd name="adj2" fmla="val 1400612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48978B0-2403-9443-B81B-0FD4BE801E50}"/>
              </a:ext>
            </a:extLst>
          </p:cNvPr>
          <p:cNvSpPr txBox="1"/>
          <p:nvPr/>
        </p:nvSpPr>
        <p:spPr>
          <a:xfrm>
            <a:off x="1447800" y="1600200"/>
            <a:ext cx="1066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Citrulin</a:t>
            </a:r>
          </a:p>
        </p:txBody>
      </p:sp>
      <p:sp>
        <p:nvSpPr>
          <p:cNvPr id="87" name="Arc 86">
            <a:extLst>
              <a:ext uri="{FF2B5EF4-FFF2-40B4-BE49-F238E27FC236}">
                <a16:creationId xmlns:a16="http://schemas.microsoft.com/office/drawing/2014/main" id="{9DCCF5BD-E127-AEFC-6ACA-3D1C7D5AD793}"/>
              </a:ext>
            </a:extLst>
          </p:cNvPr>
          <p:cNvSpPr/>
          <p:nvPr/>
        </p:nvSpPr>
        <p:spPr>
          <a:xfrm rot="10800000">
            <a:off x="1371600" y="457200"/>
            <a:ext cx="7315200" cy="5867400"/>
          </a:xfrm>
          <a:prstGeom prst="arc">
            <a:avLst>
              <a:gd name="adj1" fmla="val 1907584"/>
              <a:gd name="adj2" fmla="val 2323314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8531B41-D2F0-DAD7-92C9-93CE10D03F4F}"/>
              </a:ext>
            </a:extLst>
          </p:cNvPr>
          <p:cNvSpPr txBox="1"/>
          <p:nvPr/>
        </p:nvSpPr>
        <p:spPr>
          <a:xfrm>
            <a:off x="304800" y="2362200"/>
            <a:ext cx="1219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Karbamil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fosfat</a:t>
            </a:r>
          </a:p>
        </p:txBody>
      </p:sp>
      <p:sp>
        <p:nvSpPr>
          <p:cNvPr id="89" name="Arc 88">
            <a:extLst>
              <a:ext uri="{FF2B5EF4-FFF2-40B4-BE49-F238E27FC236}">
                <a16:creationId xmlns:a16="http://schemas.microsoft.com/office/drawing/2014/main" id="{1FED2DF2-BB98-B5E4-7335-DF76EB3C54B9}"/>
              </a:ext>
            </a:extLst>
          </p:cNvPr>
          <p:cNvSpPr/>
          <p:nvPr/>
        </p:nvSpPr>
        <p:spPr>
          <a:xfrm rot="10800000">
            <a:off x="304800" y="1600200"/>
            <a:ext cx="1295400" cy="1219200"/>
          </a:xfrm>
          <a:prstGeom prst="arc">
            <a:avLst>
              <a:gd name="adj1" fmla="val 11921045"/>
              <a:gd name="adj2" fmla="val 13432293"/>
            </a:avLst>
          </a:prstGeom>
          <a:ln w="19050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E6C44D8-91A6-4F85-A326-215638750822}"/>
              </a:ext>
            </a:extLst>
          </p:cNvPr>
          <p:cNvSpPr txBox="1"/>
          <p:nvPr/>
        </p:nvSpPr>
        <p:spPr>
          <a:xfrm>
            <a:off x="5486400" y="0"/>
            <a:ext cx="1676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Argininosukcinat</a:t>
            </a:r>
            <a:endParaRPr lang="en-U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sintetaza</a:t>
            </a:r>
            <a:endParaRPr lang="sr-Latn-R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D31B5A1-1141-2682-3498-3E2060A4DF3B}"/>
              </a:ext>
            </a:extLst>
          </p:cNvPr>
          <p:cNvSpPr txBox="1"/>
          <p:nvPr/>
        </p:nvSpPr>
        <p:spPr>
          <a:xfrm>
            <a:off x="3124200" y="5715000"/>
            <a:ext cx="1371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Arginaza</a:t>
            </a:r>
            <a:endParaRPr lang="sr-Latn-R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E4D8DEE-A524-78F0-9183-863333CB8057}"/>
              </a:ext>
            </a:extLst>
          </p:cNvPr>
          <p:cNvSpPr txBox="1"/>
          <p:nvPr/>
        </p:nvSpPr>
        <p:spPr>
          <a:xfrm>
            <a:off x="6629400" y="3810000"/>
            <a:ext cx="1600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Argininosukcinat</a:t>
            </a:r>
            <a:endParaRPr lang="en-U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lijaza</a:t>
            </a:r>
            <a:endParaRPr lang="sr-Latn-R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34" grpId="0"/>
      <p:bldP spid="36" grpId="0"/>
      <p:bldP spid="37" grpId="0"/>
      <p:bldP spid="40" grpId="0"/>
      <p:bldP spid="43" grpId="0"/>
      <p:bldP spid="65" grpId="0"/>
      <p:bldP spid="77" grpId="0"/>
      <p:bldP spid="79" grpId="0"/>
      <p:bldP spid="86" grpId="0"/>
      <p:bldP spid="88" grpId="0"/>
      <p:bldP spid="76" grpId="0"/>
      <p:bldP spid="82" grpId="0"/>
      <p:bldP spid="9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72">
            <a:extLst>
              <a:ext uri="{FF2B5EF4-FFF2-40B4-BE49-F238E27FC236}">
                <a16:creationId xmlns:a16="http://schemas.microsoft.com/office/drawing/2014/main" id="{EA2F3C12-35A5-66C7-7059-0C48806119CF}"/>
              </a:ext>
            </a:extLst>
          </p:cNvPr>
          <p:cNvGrpSpPr>
            <a:grpSpLocks/>
          </p:cNvGrpSpPr>
          <p:nvPr/>
        </p:nvGrpSpPr>
        <p:grpSpPr bwMode="auto">
          <a:xfrm>
            <a:off x="-1127125" y="-823913"/>
            <a:ext cx="10652125" cy="7681913"/>
            <a:chOff x="-1127077" y="-824371"/>
            <a:chExt cx="10652077" cy="7682371"/>
          </a:xfrm>
        </p:grpSpPr>
        <p:pic>
          <p:nvPicPr>
            <p:cNvPr id="56334" name="Picture 38" descr="http://powersofminusten.com/images/content/mitochondria.png">
              <a:extLst>
                <a:ext uri="{FF2B5EF4-FFF2-40B4-BE49-F238E27FC236}">
                  <a16:creationId xmlns:a16="http://schemas.microsoft.com/office/drawing/2014/main" id="{E1346030-743F-6A98-70D7-C335D4CFC1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6512">
              <a:off x="-1127077" y="-824371"/>
              <a:ext cx="5048341" cy="5938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70EB076D-2C72-5554-5574-4FC4EDAA8AEB}"/>
                </a:ext>
              </a:extLst>
            </p:cNvPr>
            <p:cNvSpPr/>
            <p:nvPr/>
          </p:nvSpPr>
          <p:spPr>
            <a:xfrm>
              <a:off x="990600" y="5791200"/>
              <a:ext cx="1981200" cy="762000"/>
            </a:xfrm>
            <a:prstGeom prst="roundRect">
              <a:avLst/>
            </a:prstGeom>
            <a:solidFill>
              <a:srgbClr val="FFC000">
                <a:alpha val="34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56338" name="Group 2">
              <a:extLst>
                <a:ext uri="{FF2B5EF4-FFF2-40B4-BE49-F238E27FC236}">
                  <a16:creationId xmlns:a16="http://schemas.microsoft.com/office/drawing/2014/main" id="{8BE3A99E-382C-0E5D-AFAD-B22A33F819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1600" y="152400"/>
              <a:ext cx="2936875" cy="765175"/>
              <a:chOff x="4114800" y="4953000"/>
              <a:chExt cx="2936508" cy="764977"/>
            </a:xfrm>
          </p:grpSpPr>
          <p:grpSp>
            <p:nvGrpSpPr>
              <p:cNvPr id="56400" name="Group 32">
                <a:extLst>
                  <a:ext uri="{FF2B5EF4-FFF2-40B4-BE49-F238E27FC236}">
                    <a16:creationId xmlns:a16="http://schemas.microsoft.com/office/drawing/2014/main" id="{3357F72A-BDB7-0E8B-E85E-6A96C93049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14800" y="4953000"/>
                <a:ext cx="2936508" cy="764977"/>
                <a:chOff x="4038600" y="3124200"/>
                <a:chExt cx="2936508" cy="764977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3A086DE8-DFCD-BFB8-4EE4-1D33F31F5EB6}"/>
                    </a:ext>
                  </a:extLst>
                </p:cNvPr>
                <p:cNvCxnSpPr/>
                <p:nvPr/>
              </p:nvCxnSpPr>
              <p:spPr bwMode="auto">
                <a:xfrm rot="16200000" flipH="1">
                  <a:off x="6080697" y="3519803"/>
                  <a:ext cx="182527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D72DCC6-FF91-DBF8-EF38-C60866921734}"/>
                    </a:ext>
                  </a:extLst>
                </p:cNvPr>
                <p:cNvSpPr txBox="1"/>
                <p:nvPr/>
              </p:nvSpPr>
              <p:spPr bwMode="auto">
                <a:xfrm>
                  <a:off x="4419588" y="3580909"/>
                  <a:ext cx="2555544" cy="30791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-C-NH-(CH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2</a:t>
                  </a: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)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3</a:t>
                  </a: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-CH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2</a:t>
                  </a: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-CH-COO</a:t>
                  </a:r>
                  <a:r>
                    <a:rPr lang="sr-Latn-R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4237DE8-F4CB-8D04-B9B0-92B07580A24E}"/>
                    </a:ext>
                  </a:extLst>
                </p:cNvPr>
                <p:cNvSpPr txBox="1"/>
                <p:nvPr/>
              </p:nvSpPr>
              <p:spPr bwMode="auto">
                <a:xfrm>
                  <a:off x="6019581" y="3123800"/>
                  <a:ext cx="596823" cy="30791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NH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3</a:t>
                  </a:r>
                  <a:r>
                    <a:rPr lang="sr-Latn-R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+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A3A06FF-0DA2-C8B8-2928-72E98DD94E5C}"/>
                    </a:ext>
                  </a:extLst>
                </p:cNvPr>
                <p:cNvSpPr txBox="1"/>
                <p:nvPr/>
              </p:nvSpPr>
              <p:spPr bwMode="auto">
                <a:xfrm>
                  <a:off x="4038637" y="3580909"/>
                  <a:ext cx="539680" cy="30791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H</a:t>
                  </a:r>
                  <a:r>
                    <a:rPr lang="sr-Latn-RS" sz="1400" b="1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2</a:t>
                  </a:r>
                  <a:r>
                    <a:rPr lang="en-US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N</a:t>
                  </a:r>
                  <a:endParaRPr lang="en-US" sz="14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</p:grpSp>
          <p:sp>
            <p:nvSpPr>
              <p:cNvPr id="6" name="TextBox 4">
                <a:extLst>
                  <a:ext uri="{FF2B5EF4-FFF2-40B4-BE49-F238E27FC236}">
                    <a16:creationId xmlns:a16="http://schemas.microsoft.com/office/drawing/2014/main" id="{1E735914-1E7A-A33F-B78D-8E5D15885899}"/>
                  </a:ext>
                </a:extLst>
              </p:cNvPr>
              <p:cNvSpPr txBox="1"/>
              <p:nvPr/>
            </p:nvSpPr>
            <p:spPr bwMode="auto">
              <a:xfrm>
                <a:off x="4571978" y="5104970"/>
                <a:ext cx="326983" cy="30791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A28BDE-C3FC-60D1-4E11-6BE3A49EDC91}"/>
                  </a:ext>
                </a:extLst>
              </p:cNvPr>
              <p:cNvSpPr txBox="1"/>
              <p:nvPr/>
            </p:nvSpPr>
            <p:spPr bwMode="auto">
              <a:xfrm rot="16200000">
                <a:off x="4587860" y="5241457"/>
                <a:ext cx="276170" cy="30793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=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C4DE2D-5FDD-A210-8652-FC2EF9E31EBD}"/>
                </a:ext>
              </a:extLst>
            </p:cNvPr>
            <p:cNvSpPr txBox="1"/>
            <p:nvPr/>
          </p:nvSpPr>
          <p:spPr>
            <a:xfrm>
              <a:off x="2362232" y="990250"/>
              <a:ext cx="1066795" cy="3381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Citrulin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46B2788-5AC6-4DB6-9A4C-8D0EB10644AB}"/>
                </a:ext>
              </a:extLst>
            </p:cNvPr>
            <p:cNvSpPr txBox="1"/>
            <p:nvPr/>
          </p:nvSpPr>
          <p:spPr>
            <a:xfrm>
              <a:off x="7772408" y="685432"/>
              <a:ext cx="1066795" cy="3381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Aspartat</a:t>
              </a:r>
            </a:p>
          </p:txBody>
        </p:sp>
        <p:grpSp>
          <p:nvGrpSpPr>
            <p:cNvPr id="56341" name="Group 13">
              <a:extLst>
                <a:ext uri="{FF2B5EF4-FFF2-40B4-BE49-F238E27FC236}">
                  <a16:creationId xmlns:a16="http://schemas.microsoft.com/office/drawing/2014/main" id="{A54E5BD4-6BFF-0B63-2F18-3DCDDBF9FF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58050" y="0"/>
              <a:ext cx="1885950" cy="688975"/>
              <a:chOff x="4419600" y="3200400"/>
              <a:chExt cx="1885453" cy="688777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BB0B0DB-400A-6F1E-4A4F-AA9E5BE77ED2}"/>
                  </a:ext>
                </a:extLst>
              </p:cNvPr>
              <p:cNvCxnSpPr/>
              <p:nvPr/>
            </p:nvCxnSpPr>
            <p:spPr bwMode="auto">
              <a:xfrm rot="16200000" flipH="1">
                <a:off x="5394863" y="3519800"/>
                <a:ext cx="182521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5AB64A4-A0B9-965E-380D-B9C3BB8D666D}"/>
                  </a:ext>
                </a:extLst>
              </p:cNvPr>
              <p:cNvSpPr txBox="1"/>
              <p:nvPr/>
            </p:nvSpPr>
            <p:spPr bwMode="auto">
              <a:xfrm>
                <a:off x="4419610" y="3580904"/>
                <a:ext cx="1885445" cy="3079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OOC-CH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-CH-COO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9B728CF-884F-234C-2744-1C9FB8359A19}"/>
                  </a:ext>
                </a:extLst>
              </p:cNvPr>
              <p:cNvSpPr txBox="1"/>
              <p:nvPr/>
            </p:nvSpPr>
            <p:spPr bwMode="auto">
              <a:xfrm>
                <a:off x="5314720" y="3199991"/>
                <a:ext cx="596740" cy="3079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NH</a:t>
                </a:r>
                <a:r>
                  <a:rPr lang="sr-Latn-RS" sz="1400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+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1C3BAE4B-1179-A95D-D300-9C7B7857712C}"/>
                </a:ext>
              </a:extLst>
            </p:cNvPr>
            <p:cNvSpPr/>
            <p:nvPr/>
          </p:nvSpPr>
          <p:spPr>
            <a:xfrm rot="10800000">
              <a:off x="6858012" y="304409"/>
              <a:ext cx="1295394" cy="838250"/>
            </a:xfrm>
            <a:prstGeom prst="arc">
              <a:avLst>
                <a:gd name="adj1" fmla="val 21073382"/>
                <a:gd name="adj2" fmla="val 7407164"/>
              </a:avLst>
            </a:prstGeom>
            <a:ln w="19050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grpSp>
          <p:nvGrpSpPr>
            <p:cNvPr id="56343" name="Group 32">
              <a:extLst>
                <a:ext uri="{FF2B5EF4-FFF2-40B4-BE49-F238E27FC236}">
                  <a16:creationId xmlns:a16="http://schemas.microsoft.com/office/drawing/2014/main" id="{3FD29159-E30F-0E26-1101-6A7D87F104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49925" y="1447800"/>
              <a:ext cx="3394075" cy="1222375"/>
              <a:chOff x="2971800" y="3048000"/>
              <a:chExt cx="3393708" cy="1222177"/>
            </a:xfrm>
          </p:grpSpPr>
          <p:grpSp>
            <p:nvGrpSpPr>
              <p:cNvPr id="56388" name="Group 32">
                <a:extLst>
                  <a:ext uri="{FF2B5EF4-FFF2-40B4-BE49-F238E27FC236}">
                    <a16:creationId xmlns:a16="http://schemas.microsoft.com/office/drawing/2014/main" id="{5F8B9373-B546-7E07-424D-23B6EEAC2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28951" y="3505126"/>
                <a:ext cx="2936557" cy="765051"/>
                <a:chOff x="4038551" y="3124126"/>
                <a:chExt cx="2936557" cy="765051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946FF577-1FA3-139A-AB82-26ED06D2C5DE}"/>
                    </a:ext>
                  </a:extLst>
                </p:cNvPr>
                <p:cNvCxnSpPr/>
                <p:nvPr/>
              </p:nvCxnSpPr>
              <p:spPr bwMode="auto">
                <a:xfrm rot="16200000" flipH="1">
                  <a:off x="6045732" y="3519872"/>
                  <a:ext cx="182544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79CF4B7-6F97-BAA1-7F54-A795567AB967}"/>
                    </a:ext>
                  </a:extLst>
                </p:cNvPr>
                <p:cNvSpPr txBox="1"/>
                <p:nvPr/>
              </p:nvSpPr>
              <p:spPr bwMode="auto">
                <a:xfrm>
                  <a:off x="4419523" y="3580983"/>
                  <a:ext cx="2555587" cy="30794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-C-NH-(CH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2</a:t>
                  </a: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)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3</a:t>
                  </a: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-CH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2</a:t>
                  </a: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-CH-COO</a:t>
                  </a:r>
                  <a:r>
                    <a:rPr lang="sr-Latn-R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0EC7B0B9-9F36-B38C-4414-6026432F776A}"/>
                    </a:ext>
                  </a:extLst>
                </p:cNvPr>
                <p:cNvSpPr txBox="1"/>
                <p:nvPr/>
              </p:nvSpPr>
              <p:spPr bwMode="auto">
                <a:xfrm>
                  <a:off x="5984622" y="3123830"/>
                  <a:ext cx="596833" cy="30794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NH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3</a:t>
                  </a:r>
                  <a:r>
                    <a:rPr lang="sr-Latn-R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+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6FDBA20-803D-4E20-00F6-331C94BFFD23}"/>
                    </a:ext>
                  </a:extLst>
                </p:cNvPr>
                <p:cNvSpPr txBox="1"/>
                <p:nvPr/>
              </p:nvSpPr>
              <p:spPr bwMode="auto">
                <a:xfrm>
                  <a:off x="4038566" y="3580983"/>
                  <a:ext cx="539689" cy="30794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H</a:t>
                  </a:r>
                  <a:r>
                    <a:rPr lang="sr-Latn-RS" sz="1400" b="1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2</a:t>
                  </a:r>
                  <a:r>
                    <a:rPr lang="en-US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N</a:t>
                  </a:r>
                  <a:endParaRPr lang="en-US" sz="14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</p:grp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971F8BE-BFE9-E4CC-678F-97F208057386}"/>
                  </a:ext>
                </a:extLst>
              </p:cNvPr>
              <p:cNvCxnSpPr/>
              <p:nvPr/>
            </p:nvCxnSpPr>
            <p:spPr bwMode="auto">
              <a:xfrm rot="16200000" flipH="1">
                <a:off x="3947224" y="3900872"/>
                <a:ext cx="182544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3B411D8-43A9-26C8-6010-6C12A60ED911}"/>
                  </a:ext>
                </a:extLst>
              </p:cNvPr>
              <p:cNvSpPr txBox="1"/>
              <p:nvPr/>
            </p:nvSpPr>
            <p:spPr bwMode="auto">
              <a:xfrm>
                <a:off x="2971817" y="3047677"/>
                <a:ext cx="1885738" cy="30794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OOC-CH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-CH-COO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1207071-4DBE-5670-5C54-7033C7BA9C42}"/>
                  </a:ext>
                </a:extLst>
              </p:cNvPr>
              <p:cNvSpPr txBox="1"/>
              <p:nvPr/>
            </p:nvSpPr>
            <p:spPr bwMode="auto">
              <a:xfrm>
                <a:off x="3886114" y="3504830"/>
                <a:ext cx="468260" cy="30794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NH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0A964B4-934C-F4FF-6E39-FEDF830541FA}"/>
                  </a:ext>
                </a:extLst>
              </p:cNvPr>
              <p:cNvCxnSpPr/>
              <p:nvPr/>
            </p:nvCxnSpPr>
            <p:spPr bwMode="auto">
              <a:xfrm rot="16200000" flipH="1">
                <a:off x="3947224" y="3443719"/>
                <a:ext cx="182544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4B329E7-5E2B-3BBB-84BE-959D1A8353D7}"/>
                </a:ext>
              </a:extLst>
            </p:cNvPr>
            <p:cNvSpPr txBox="1"/>
            <p:nvPr/>
          </p:nvSpPr>
          <p:spPr>
            <a:xfrm>
              <a:off x="7010411" y="2742955"/>
              <a:ext cx="1828792" cy="3381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Argininosukcinat</a:t>
              </a:r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A50EB169-7562-329E-3059-1CB566A653E7}"/>
                </a:ext>
              </a:extLst>
            </p:cNvPr>
            <p:cNvSpPr/>
            <p:nvPr/>
          </p:nvSpPr>
          <p:spPr>
            <a:xfrm rot="10800000">
              <a:off x="4953021" y="380614"/>
              <a:ext cx="838196" cy="762045"/>
            </a:xfrm>
            <a:prstGeom prst="arc">
              <a:avLst>
                <a:gd name="adj1" fmla="val 2462123"/>
                <a:gd name="adj2" fmla="val 15018687"/>
              </a:avLst>
            </a:prstGeom>
            <a:ln w="127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F69A6C4-D99A-E15A-E5BC-C93D99887E38}"/>
                </a:ext>
              </a:extLst>
            </p:cNvPr>
            <p:cNvSpPr txBox="1"/>
            <p:nvPr/>
          </p:nvSpPr>
          <p:spPr>
            <a:xfrm>
              <a:off x="4648222" y="456818"/>
              <a:ext cx="609597" cy="3079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ATP</a:t>
              </a:r>
              <a:endParaRPr lang="sr-Latn-R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EEB5401-CB36-11F3-86A1-ECE2DACFDEB7}"/>
                </a:ext>
              </a:extLst>
            </p:cNvPr>
            <p:cNvSpPr txBox="1"/>
            <p:nvPr/>
          </p:nvSpPr>
          <p:spPr>
            <a:xfrm>
              <a:off x="4495823" y="990250"/>
              <a:ext cx="1066795" cy="3079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AMP + PiP</a:t>
              </a:r>
              <a:endParaRPr lang="sr-Latn-R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5F47ADEC-34B3-3B54-DBEC-1EAAC3A2642D}"/>
                </a:ext>
              </a:extLst>
            </p:cNvPr>
            <p:cNvSpPr/>
            <p:nvPr/>
          </p:nvSpPr>
          <p:spPr>
            <a:xfrm rot="10800000">
              <a:off x="1295437" y="380614"/>
              <a:ext cx="7315167" cy="5867750"/>
            </a:xfrm>
            <a:prstGeom prst="arc">
              <a:avLst>
                <a:gd name="adj1" fmla="val 4223262"/>
                <a:gd name="adj2" fmla="val 9115990"/>
              </a:avLst>
            </a:prstGeom>
            <a:ln w="1905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14B861C8-785A-F3DE-0103-01DBCFD6141E}"/>
                </a:ext>
              </a:extLst>
            </p:cNvPr>
            <p:cNvSpPr/>
            <p:nvPr/>
          </p:nvSpPr>
          <p:spPr>
            <a:xfrm rot="10800000">
              <a:off x="1066838" y="380614"/>
              <a:ext cx="7315167" cy="5867750"/>
            </a:xfrm>
            <a:prstGeom prst="arc">
              <a:avLst>
                <a:gd name="adj1" fmla="val 10694100"/>
                <a:gd name="adj2" fmla="val 12653902"/>
              </a:avLst>
            </a:prstGeom>
            <a:ln w="1905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3738AB2A-72AE-779C-6EAF-60BC2A58176A}"/>
                </a:ext>
              </a:extLst>
            </p:cNvPr>
            <p:cNvSpPr/>
            <p:nvPr/>
          </p:nvSpPr>
          <p:spPr>
            <a:xfrm rot="10800000">
              <a:off x="1295437" y="380614"/>
              <a:ext cx="7315167" cy="5867750"/>
            </a:xfrm>
            <a:prstGeom prst="arc">
              <a:avLst>
                <a:gd name="adj1" fmla="val 14796316"/>
                <a:gd name="adj2" fmla="val 19704959"/>
              </a:avLst>
            </a:prstGeom>
            <a:ln w="1905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DE82677-EAB0-8C8F-15D0-362D3CCA5C79}"/>
                </a:ext>
              </a:extLst>
            </p:cNvPr>
            <p:cNvSpPr txBox="1"/>
            <p:nvPr/>
          </p:nvSpPr>
          <p:spPr>
            <a:xfrm>
              <a:off x="5867416" y="5943545"/>
              <a:ext cx="1828792" cy="3381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Arginin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AEB40E0-FFBB-F563-15B3-5EDFF2DB5D68}"/>
                </a:ext>
              </a:extLst>
            </p:cNvPr>
            <p:cNvSpPr txBox="1"/>
            <p:nvPr/>
          </p:nvSpPr>
          <p:spPr>
            <a:xfrm>
              <a:off x="7696208" y="5105296"/>
              <a:ext cx="1828792" cy="3381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Fumarat</a:t>
              </a:r>
            </a:p>
          </p:txBody>
        </p:sp>
        <p:grpSp>
          <p:nvGrpSpPr>
            <p:cNvPr id="56353" name="Group 37">
              <a:extLst>
                <a:ext uri="{FF2B5EF4-FFF2-40B4-BE49-F238E27FC236}">
                  <a16:creationId xmlns:a16="http://schemas.microsoft.com/office/drawing/2014/main" id="{238D195C-88AC-366F-DA1C-030D80766E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19499" y="4572000"/>
              <a:ext cx="1224501" cy="581799"/>
              <a:chOff x="7919499" y="4572000"/>
              <a:chExt cx="1224501" cy="581799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A0B7FE3-823B-766A-A63D-DC8BA6D22A1A}"/>
                  </a:ext>
                </a:extLst>
              </p:cNvPr>
              <p:cNvSpPr txBox="1"/>
              <p:nvPr/>
            </p:nvSpPr>
            <p:spPr bwMode="auto">
              <a:xfrm>
                <a:off x="7920045" y="4571864"/>
                <a:ext cx="842958" cy="27783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2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r>
                  <a:rPr lang="sr-Latn-R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OOC-CH</a:t>
                </a:r>
                <a:endParaRPr lang="en-US" sz="12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23123D8-3546-0CED-EDD6-7D10F44A18DF}"/>
                  </a:ext>
                </a:extLst>
              </p:cNvPr>
              <p:cNvSpPr/>
              <p:nvPr/>
            </p:nvSpPr>
            <p:spPr>
              <a:xfrm>
                <a:off x="8301043" y="4876682"/>
                <a:ext cx="842958" cy="277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sr-Latn-R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CH-COO</a:t>
                </a:r>
                <a:r>
                  <a:rPr lang="sr-Latn-RS" sz="12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-</a:t>
                </a:r>
                <a:endParaRPr lang="en-US" sz="12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B44F385-0AEA-11BD-5C6A-54A09CC75BD1}"/>
                  </a:ext>
                </a:extLst>
              </p:cNvPr>
              <p:cNvSpPr/>
              <p:nvPr/>
            </p:nvSpPr>
            <p:spPr>
              <a:xfrm rot="5400000">
                <a:off x="8383584" y="4717932"/>
                <a:ext cx="263541" cy="2762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sr-Latn-R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=</a:t>
                </a:r>
                <a:endParaRPr lang="en-US" sz="1200" dirty="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775ADF4D-7880-20E5-35E5-3ED8A5C7B93F}"/>
                </a:ext>
              </a:extLst>
            </p:cNvPr>
            <p:cNvSpPr/>
            <p:nvPr/>
          </p:nvSpPr>
          <p:spPr>
            <a:xfrm rot="10800000">
              <a:off x="8229606" y="3809818"/>
              <a:ext cx="1295394" cy="838250"/>
            </a:xfrm>
            <a:prstGeom prst="arc">
              <a:avLst>
                <a:gd name="adj1" fmla="val 19556889"/>
                <a:gd name="adj2" fmla="val 573937"/>
              </a:avLst>
            </a:prstGeom>
            <a:ln w="19050">
              <a:solidFill>
                <a:schemeClr val="tx1"/>
              </a:solidFill>
              <a:headEnd type="arrow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grpSp>
          <p:nvGrpSpPr>
            <p:cNvPr id="56355" name="Group 42">
              <a:extLst>
                <a:ext uri="{FF2B5EF4-FFF2-40B4-BE49-F238E27FC236}">
                  <a16:creationId xmlns:a16="http://schemas.microsoft.com/office/drawing/2014/main" id="{B63D6D2A-6B14-174D-E578-CDC9C0496C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9200" y="5105400"/>
              <a:ext cx="2936875" cy="765175"/>
              <a:chOff x="2286001" y="3505201"/>
              <a:chExt cx="2936875" cy="765175"/>
            </a:xfrm>
          </p:grpSpPr>
          <p:grpSp>
            <p:nvGrpSpPr>
              <p:cNvPr id="56377" name="Group 32">
                <a:extLst>
                  <a:ext uri="{FF2B5EF4-FFF2-40B4-BE49-F238E27FC236}">
                    <a16:creationId xmlns:a16="http://schemas.microsoft.com/office/drawing/2014/main" id="{D89B9BAC-DEB5-C40F-D63C-C23E5C3B4D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6001" y="3505203"/>
                <a:ext cx="2936875" cy="765175"/>
                <a:chOff x="3428951" y="3505126"/>
                <a:chExt cx="2936557" cy="765051"/>
              </a:xfrm>
            </p:grpSpPr>
            <p:grpSp>
              <p:nvGrpSpPr>
                <p:cNvPr id="56379" name="Group 32">
                  <a:extLst>
                    <a:ext uri="{FF2B5EF4-FFF2-40B4-BE49-F238E27FC236}">
                      <a16:creationId xmlns:a16="http://schemas.microsoft.com/office/drawing/2014/main" id="{7277C754-6502-92A6-894B-011B3E1494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28951" y="3505126"/>
                  <a:ext cx="2936557" cy="765051"/>
                  <a:chOff x="4038551" y="3124126"/>
                  <a:chExt cx="2936557" cy="765051"/>
                </a:xfrm>
              </p:grpSpPr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294CFCF6-EFC0-10F3-7512-3DA9B24FB213}"/>
                      </a:ext>
                    </a:extLst>
                  </p:cNvPr>
                  <p:cNvCxnSpPr/>
                  <p:nvPr/>
                </p:nvCxnSpPr>
                <p:spPr bwMode="auto">
                  <a:xfrm rot="16200000" flipH="1">
                    <a:off x="6080658" y="3520062"/>
                    <a:ext cx="182544" cy="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48B34544-269E-B409-54C0-795931E54BC7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4419528" y="3581173"/>
                    <a:ext cx="2555587" cy="307944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sr-Latn-R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-C-NH-(CH</a:t>
                    </a:r>
                    <a:r>
                      <a:rPr lang="sr-Latn-RS" sz="14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2</a:t>
                    </a:r>
                    <a:r>
                      <a:rPr lang="sr-Latn-R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)</a:t>
                    </a:r>
                    <a:r>
                      <a:rPr lang="sr-Latn-RS" sz="14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3</a:t>
                    </a:r>
                    <a:r>
                      <a:rPr lang="sr-Latn-R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-CH</a:t>
                    </a:r>
                    <a:r>
                      <a:rPr lang="sr-Latn-RS" sz="14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2</a:t>
                    </a:r>
                    <a:r>
                      <a:rPr lang="sr-Latn-R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-CH-COO</a:t>
                    </a:r>
                    <a:r>
                      <a:rPr lang="sr-Latn-RS" sz="14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-</a:t>
                    </a:r>
                    <a:endParaRPr lang="en-U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endParaRPr>
                  </a:p>
                </p:txBody>
              </p:sp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F8932D4C-BDA9-FB05-9238-CA2AF7392F8C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6019548" y="3124020"/>
                    <a:ext cx="596833" cy="307944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NH</a:t>
                    </a:r>
                    <a:r>
                      <a:rPr lang="sr-Latn-RS" sz="14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3</a:t>
                    </a:r>
                    <a:r>
                      <a:rPr lang="sr-Latn-RS" sz="14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+</a:t>
                    </a:r>
                    <a:endParaRPr lang="en-U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endParaRPr>
                  </a:p>
                </p:txBody>
              </p:sp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7C6ABE78-9860-68CD-1B33-5AE32F388B41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4038571" y="3581173"/>
                    <a:ext cx="539689" cy="307944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H</a:t>
                    </a:r>
                    <a:r>
                      <a:rPr lang="sr-Latn-RS" sz="1400" b="1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2</a:t>
                    </a:r>
                    <a:r>
                      <a: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N</a:t>
                    </a:r>
                    <a:endParaRPr lang="en-US" sz="1400" b="1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endParaRPr>
                  </a:p>
                </p:txBody>
              </p:sp>
            </p:grp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9B71139-A4BF-FC6A-ED13-A0B935DFCF0D}"/>
                    </a:ext>
                  </a:extLst>
                </p:cNvPr>
                <p:cNvSpPr txBox="1"/>
                <p:nvPr/>
              </p:nvSpPr>
              <p:spPr bwMode="auto">
                <a:xfrm>
                  <a:off x="3809928" y="3581212"/>
                  <a:ext cx="615881" cy="30794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RS" sz="1400" b="1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+</a:t>
                  </a:r>
                  <a:r>
                    <a:rPr lang="en-US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NH</a:t>
                  </a:r>
                  <a:r>
                    <a:rPr lang="sr-Latn-RS" sz="1400" b="1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2</a:t>
                  </a:r>
                  <a:endPara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</p:grp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28AC5D2-1DF0-B401-F05C-32B4BE0BFFD9}"/>
                  </a:ext>
                </a:extLst>
              </p:cNvPr>
              <p:cNvSpPr/>
              <p:nvPr/>
            </p:nvSpPr>
            <p:spPr>
              <a:xfrm rot="5400000">
                <a:off x="2749560" y="3803574"/>
                <a:ext cx="263541" cy="2762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sr-Latn-R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=</a:t>
                </a:r>
                <a:endParaRPr lang="en-US" sz="1200" dirty="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56356" name="Group 31">
              <a:extLst>
                <a:ext uri="{FF2B5EF4-FFF2-40B4-BE49-F238E27FC236}">
                  <a16:creationId xmlns:a16="http://schemas.microsoft.com/office/drawing/2014/main" id="{A80C4B3F-74E3-4B26-BE6D-E73FB4576C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114800"/>
              <a:ext cx="2397125" cy="765175"/>
              <a:chOff x="4038600" y="3124200"/>
              <a:chExt cx="2397899" cy="764977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61BE82D-4C7E-C5C3-3E83-BD95D8B4EFEB}"/>
                  </a:ext>
                </a:extLst>
              </p:cNvPr>
              <p:cNvCxnSpPr/>
              <p:nvPr/>
            </p:nvCxnSpPr>
            <p:spPr bwMode="auto">
              <a:xfrm rot="16200000" flipH="1">
                <a:off x="5548088" y="3520039"/>
                <a:ext cx="182527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7198821-6DCB-D90C-6695-3E86F55B2EA6}"/>
                  </a:ext>
                </a:extLst>
              </p:cNvPr>
              <p:cNvSpPr txBox="1"/>
              <p:nvPr/>
            </p:nvSpPr>
            <p:spPr bwMode="auto">
              <a:xfrm>
                <a:off x="4419764" y="3581145"/>
                <a:ext cx="2016767" cy="30791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-(CH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)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-CH-COO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CD6E8A1-5F45-A658-D396-D7753B1A9C0D}"/>
                  </a:ext>
                </a:extLst>
              </p:cNvPr>
              <p:cNvSpPr txBox="1"/>
              <p:nvPr/>
            </p:nvSpPr>
            <p:spPr bwMode="auto">
              <a:xfrm>
                <a:off x="5486904" y="3124036"/>
                <a:ext cx="595502" cy="30791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+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D49F79A-A74C-4244-6DF2-48413CD8CAC6}"/>
                  </a:ext>
                </a:extLst>
              </p:cNvPr>
              <p:cNvSpPr txBox="1"/>
              <p:nvPr/>
            </p:nvSpPr>
            <p:spPr bwMode="auto">
              <a:xfrm>
                <a:off x="4038643" y="3581145"/>
                <a:ext cx="597090" cy="30791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+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DDF4D89-B0AB-53A5-39E7-C74F6EFC4A3C}"/>
                </a:ext>
              </a:extLst>
            </p:cNvPr>
            <p:cNvSpPr txBox="1"/>
            <p:nvPr/>
          </p:nvSpPr>
          <p:spPr>
            <a:xfrm>
              <a:off x="685840" y="4876682"/>
              <a:ext cx="1066795" cy="3381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Ornitin</a:t>
              </a:r>
            </a:p>
          </p:txBody>
        </p:sp>
        <p:sp>
          <p:nvSpPr>
            <p:cNvPr id="58" name="Arc 57">
              <a:extLst>
                <a:ext uri="{FF2B5EF4-FFF2-40B4-BE49-F238E27FC236}">
                  <a16:creationId xmlns:a16="http://schemas.microsoft.com/office/drawing/2014/main" id="{D855288B-4933-DAFA-D8AA-A0BB027EC0A4}"/>
                </a:ext>
              </a:extLst>
            </p:cNvPr>
            <p:cNvSpPr/>
            <p:nvPr/>
          </p:nvSpPr>
          <p:spPr>
            <a:xfrm rot="10800000">
              <a:off x="2286033" y="5867341"/>
              <a:ext cx="1752592" cy="838250"/>
            </a:xfrm>
            <a:prstGeom prst="arc">
              <a:avLst>
                <a:gd name="adj1" fmla="val 1218848"/>
                <a:gd name="adj2" fmla="val 5313797"/>
              </a:avLst>
            </a:prstGeom>
            <a:ln w="19050">
              <a:solidFill>
                <a:schemeClr val="tx1"/>
              </a:solidFill>
              <a:headEnd type="arrow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grpSp>
          <p:nvGrpSpPr>
            <p:cNvPr id="56359" name="Group 58">
              <a:extLst>
                <a:ext uri="{FF2B5EF4-FFF2-40B4-BE49-F238E27FC236}">
                  <a16:creationId xmlns:a16="http://schemas.microsoft.com/office/drawing/2014/main" id="{2EA04477-97C3-7E9D-B7EC-B6E0F522E3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5400" y="5867400"/>
              <a:ext cx="1371600" cy="719554"/>
              <a:chOff x="4876800" y="4114800"/>
              <a:chExt cx="1676400" cy="719554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C4B65BF-9DCE-792D-18FE-CE859132E4A5}"/>
                  </a:ext>
                </a:extLst>
              </p:cNvPr>
              <p:cNvSpPr txBox="1"/>
              <p:nvPr/>
            </p:nvSpPr>
            <p:spPr bwMode="auto">
              <a:xfrm>
                <a:off x="5435643" y="4495764"/>
                <a:ext cx="347309" cy="33815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</a:t>
                </a:r>
                <a:endParaRPr lang="en-US" sz="16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B351449-D990-405D-9829-41D44531FEBC}"/>
                  </a:ext>
                </a:extLst>
              </p:cNvPr>
              <p:cNvSpPr txBox="1"/>
              <p:nvPr/>
            </p:nvSpPr>
            <p:spPr bwMode="auto">
              <a:xfrm>
                <a:off x="4876845" y="4114741"/>
                <a:ext cx="1676393" cy="33815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H</a:t>
                </a:r>
                <a:r>
                  <a:rPr lang="sr-Latn-RS" sz="1600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2</a:t>
                </a:r>
                <a:r>
                  <a: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N</a:t>
                </a:r>
                <a:r>
                  <a:rPr lang="sr-Latn-R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-C-</a:t>
                </a:r>
                <a:r>
                  <a: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NH</a:t>
                </a:r>
                <a:r>
                  <a:rPr lang="sr-Latn-RS" sz="1600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6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CB6C6E2-8E21-45B5-88BD-7085CD978D54}"/>
                  </a:ext>
                </a:extLst>
              </p:cNvPr>
              <p:cNvSpPr/>
              <p:nvPr/>
            </p:nvSpPr>
            <p:spPr>
              <a:xfrm rot="5400000">
                <a:off x="5594913" y="4337366"/>
                <a:ext cx="263541" cy="275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sr-Latn-R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=</a:t>
                </a:r>
                <a:endParaRPr lang="en-US" sz="1200" dirty="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982F9FF-5245-8895-2F0D-956DCDF0C61C}"/>
                </a:ext>
              </a:extLst>
            </p:cNvPr>
            <p:cNvSpPr txBox="1"/>
            <p:nvPr/>
          </p:nvSpPr>
          <p:spPr>
            <a:xfrm>
              <a:off x="1295437" y="6519843"/>
              <a:ext cx="1142995" cy="3381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Urea</a:t>
              </a:r>
            </a:p>
          </p:txBody>
        </p:sp>
        <p:sp>
          <p:nvSpPr>
            <p:cNvPr id="64" name="Arc 63">
              <a:extLst>
                <a:ext uri="{FF2B5EF4-FFF2-40B4-BE49-F238E27FC236}">
                  <a16:creationId xmlns:a16="http://schemas.microsoft.com/office/drawing/2014/main" id="{F7E82227-DA18-FE08-185A-E8D23C9A1D84}"/>
                </a:ext>
              </a:extLst>
            </p:cNvPr>
            <p:cNvSpPr/>
            <p:nvPr/>
          </p:nvSpPr>
          <p:spPr>
            <a:xfrm rot="10800000">
              <a:off x="2743231" y="6019750"/>
              <a:ext cx="1295394" cy="838250"/>
            </a:xfrm>
            <a:prstGeom prst="arc">
              <a:avLst>
                <a:gd name="adj1" fmla="val 6728493"/>
                <a:gd name="adj2" fmla="val 10651153"/>
              </a:avLst>
            </a:prstGeom>
            <a:ln w="19050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4DA9814-44CD-7718-DD61-F5C431B3EB55}"/>
                </a:ext>
              </a:extLst>
            </p:cNvPr>
            <p:cNvSpPr txBox="1"/>
            <p:nvPr/>
          </p:nvSpPr>
          <p:spPr bwMode="auto">
            <a:xfrm>
              <a:off x="3886225" y="6400773"/>
              <a:ext cx="539748" cy="3079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sr-Latn-RS" sz="14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r>
                <a:rPr lang="sr-Latn-R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66" name="Arc 65">
              <a:extLst>
                <a:ext uri="{FF2B5EF4-FFF2-40B4-BE49-F238E27FC236}">
                  <a16:creationId xmlns:a16="http://schemas.microsoft.com/office/drawing/2014/main" id="{783BEC88-D7C5-E1A4-C200-46F8F55472BF}"/>
                </a:ext>
              </a:extLst>
            </p:cNvPr>
            <p:cNvSpPr/>
            <p:nvPr/>
          </p:nvSpPr>
          <p:spPr>
            <a:xfrm rot="10800000">
              <a:off x="1371637" y="380614"/>
              <a:ext cx="7315167" cy="5867750"/>
            </a:xfrm>
            <a:prstGeom prst="arc">
              <a:avLst>
                <a:gd name="adj1" fmla="val 20849911"/>
                <a:gd name="adj2" fmla="val 21468062"/>
              </a:avLst>
            </a:prstGeom>
            <a:ln w="1905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7E84449-F8D6-9662-3814-1DACECA98E10}"/>
                </a:ext>
              </a:extLst>
            </p:cNvPr>
            <p:cNvSpPr txBox="1"/>
            <p:nvPr/>
          </p:nvSpPr>
          <p:spPr>
            <a:xfrm>
              <a:off x="762039" y="3123977"/>
              <a:ext cx="1066795" cy="3381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Ornitin</a:t>
              </a:r>
            </a:p>
          </p:txBody>
        </p:sp>
        <p:sp>
          <p:nvSpPr>
            <p:cNvPr id="68" name="Arc 67">
              <a:extLst>
                <a:ext uri="{FF2B5EF4-FFF2-40B4-BE49-F238E27FC236}">
                  <a16:creationId xmlns:a16="http://schemas.microsoft.com/office/drawing/2014/main" id="{A4E74510-B82F-80D4-E449-87F6FAD6D554}"/>
                </a:ext>
              </a:extLst>
            </p:cNvPr>
            <p:cNvSpPr/>
            <p:nvPr/>
          </p:nvSpPr>
          <p:spPr>
            <a:xfrm rot="10800000">
              <a:off x="1371637" y="456818"/>
              <a:ext cx="7315167" cy="5867750"/>
            </a:xfrm>
            <a:prstGeom prst="arc">
              <a:avLst>
                <a:gd name="adj1" fmla="val 301364"/>
                <a:gd name="adj2" fmla="val 1400612"/>
              </a:avLst>
            </a:prstGeom>
            <a:ln w="1905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1760015-9346-FE62-D1CA-5ED8D74A866B}"/>
                </a:ext>
              </a:extLst>
            </p:cNvPr>
            <p:cNvSpPr txBox="1"/>
            <p:nvPr/>
          </p:nvSpPr>
          <p:spPr>
            <a:xfrm>
              <a:off x="1447836" y="1599887"/>
              <a:ext cx="1066795" cy="3381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Citrulin</a:t>
              </a:r>
            </a:p>
          </p:txBody>
        </p:sp>
        <p:sp>
          <p:nvSpPr>
            <p:cNvPr id="70" name="Arc 69">
              <a:extLst>
                <a:ext uri="{FF2B5EF4-FFF2-40B4-BE49-F238E27FC236}">
                  <a16:creationId xmlns:a16="http://schemas.microsoft.com/office/drawing/2014/main" id="{6C5D56C7-5DEE-D9B8-5370-C69FFDE0F870}"/>
                </a:ext>
              </a:extLst>
            </p:cNvPr>
            <p:cNvSpPr/>
            <p:nvPr/>
          </p:nvSpPr>
          <p:spPr>
            <a:xfrm rot="10800000">
              <a:off x="1371637" y="456818"/>
              <a:ext cx="7315167" cy="5867750"/>
            </a:xfrm>
            <a:prstGeom prst="arc">
              <a:avLst>
                <a:gd name="adj1" fmla="val 1907584"/>
                <a:gd name="adj2" fmla="val 2323314"/>
              </a:avLst>
            </a:prstGeom>
            <a:ln w="1905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41EAF29-352F-6B48-C7BA-D03B2966B9C3}"/>
                </a:ext>
              </a:extLst>
            </p:cNvPr>
            <p:cNvSpPr txBox="1"/>
            <p:nvPr/>
          </p:nvSpPr>
          <p:spPr>
            <a:xfrm>
              <a:off x="304842" y="2361932"/>
              <a:ext cx="1219195" cy="5858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Karbamil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fosfat</a:t>
              </a:r>
            </a:p>
          </p:txBody>
        </p:sp>
        <p:sp>
          <p:nvSpPr>
            <p:cNvPr id="72" name="Arc 71">
              <a:extLst>
                <a:ext uri="{FF2B5EF4-FFF2-40B4-BE49-F238E27FC236}">
                  <a16:creationId xmlns:a16="http://schemas.microsoft.com/office/drawing/2014/main" id="{66B187D4-75D8-4A1A-9A95-391EF347D077}"/>
                </a:ext>
              </a:extLst>
            </p:cNvPr>
            <p:cNvSpPr/>
            <p:nvPr/>
          </p:nvSpPr>
          <p:spPr>
            <a:xfrm rot="10800000">
              <a:off x="304842" y="1599887"/>
              <a:ext cx="1295394" cy="1219273"/>
            </a:xfrm>
            <a:prstGeom prst="arc">
              <a:avLst>
                <a:gd name="adj1" fmla="val 11921045"/>
                <a:gd name="adj2" fmla="val 13432293"/>
              </a:avLst>
            </a:prstGeom>
            <a:ln w="19050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</p:grpSp>
      <p:pic>
        <p:nvPicPr>
          <p:cNvPr id="56323" name="Picture 76" descr="money_PNG3545.png">
            <a:extLst>
              <a:ext uri="{FF2B5EF4-FFF2-40B4-BE49-F238E27FC236}">
                <a16:creationId xmlns:a16="http://schemas.microsoft.com/office/drawing/2014/main" id="{41FC384F-ABBD-7806-F103-A10498C50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0"/>
            <a:ext cx="3389313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EA7C2DE7-AD80-338C-1D6E-2659D1AC7A1B}"/>
              </a:ext>
            </a:extLst>
          </p:cNvPr>
          <p:cNvSpPr txBox="1"/>
          <p:nvPr/>
        </p:nvSpPr>
        <p:spPr bwMode="auto">
          <a:xfrm>
            <a:off x="609600" y="304800"/>
            <a:ext cx="6159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NH</a:t>
            </a:r>
            <a:r>
              <a:rPr lang="sr-Latn-RS" sz="1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4</a:t>
            </a:r>
            <a:r>
              <a:rPr lang="sr-Latn-RS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</a:t>
            </a:r>
            <a:endParaRPr lang="en-US" sz="1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449C84B-66AD-6D7F-158B-A72FE2E431AD}"/>
              </a:ext>
            </a:extLst>
          </p:cNvPr>
          <p:cNvCxnSpPr/>
          <p:nvPr/>
        </p:nvCxnSpPr>
        <p:spPr>
          <a:xfrm rot="5400000">
            <a:off x="115094" y="1485106"/>
            <a:ext cx="16002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76E394EF-58CB-0C15-317E-67D0D227422A}"/>
              </a:ext>
            </a:extLst>
          </p:cNvPr>
          <p:cNvSpPr txBox="1"/>
          <p:nvPr/>
        </p:nvSpPr>
        <p:spPr>
          <a:xfrm>
            <a:off x="0" y="762000"/>
            <a:ext cx="838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HCO</a:t>
            </a:r>
            <a:r>
              <a:rPr lang="sr-Latn-R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r>
              <a:rPr lang="sr-Latn-R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</a:t>
            </a:r>
          </a:p>
        </p:txBody>
      </p:sp>
      <p:sp>
        <p:nvSpPr>
          <p:cNvPr id="81" name="Arc 80">
            <a:extLst>
              <a:ext uri="{FF2B5EF4-FFF2-40B4-BE49-F238E27FC236}">
                <a16:creationId xmlns:a16="http://schemas.microsoft.com/office/drawing/2014/main" id="{C15A11C0-8D64-B9C3-CBD4-D73E126FA115}"/>
              </a:ext>
            </a:extLst>
          </p:cNvPr>
          <p:cNvSpPr/>
          <p:nvPr/>
        </p:nvSpPr>
        <p:spPr>
          <a:xfrm rot="10800000">
            <a:off x="-381000" y="914400"/>
            <a:ext cx="1295400" cy="838200"/>
          </a:xfrm>
          <a:prstGeom prst="arc">
            <a:avLst>
              <a:gd name="adj1" fmla="val 8125800"/>
              <a:gd name="adj2" fmla="val 10848927"/>
            </a:avLst>
          </a:prstGeom>
          <a:ln w="19050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82" name="Arc 81">
            <a:extLst>
              <a:ext uri="{FF2B5EF4-FFF2-40B4-BE49-F238E27FC236}">
                <a16:creationId xmlns:a16="http://schemas.microsoft.com/office/drawing/2014/main" id="{3E252385-75A5-564C-04C0-2CB778876A6B}"/>
              </a:ext>
            </a:extLst>
          </p:cNvPr>
          <p:cNvSpPr/>
          <p:nvPr/>
        </p:nvSpPr>
        <p:spPr>
          <a:xfrm rot="10800000">
            <a:off x="-381000" y="1447800"/>
            <a:ext cx="1295400" cy="609600"/>
          </a:xfrm>
          <a:prstGeom prst="arc">
            <a:avLst>
              <a:gd name="adj1" fmla="val 9409471"/>
              <a:gd name="adj2" fmla="val 11905189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27E1CD5-11AE-3E51-03BC-F2978C77D20A}"/>
              </a:ext>
            </a:extLst>
          </p:cNvPr>
          <p:cNvSpPr txBox="1"/>
          <p:nvPr/>
        </p:nvSpPr>
        <p:spPr>
          <a:xfrm>
            <a:off x="0" y="1371600"/>
            <a:ext cx="914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 ATP</a:t>
            </a:r>
            <a:endParaRPr lang="sr-Latn-RS" sz="1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BE6D591-4402-0254-A01D-673B93DB1D49}"/>
              </a:ext>
            </a:extLst>
          </p:cNvPr>
          <p:cNvSpPr txBox="1"/>
          <p:nvPr/>
        </p:nvSpPr>
        <p:spPr>
          <a:xfrm>
            <a:off x="0" y="1828800"/>
            <a:ext cx="9144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2ADP + Pi</a:t>
            </a:r>
            <a:endParaRPr lang="sr-Latn-RS" sz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6C2C64F-759C-EA58-90C4-985D3879F458}"/>
              </a:ext>
            </a:extLst>
          </p:cNvPr>
          <p:cNvSpPr/>
          <p:nvPr/>
        </p:nvSpPr>
        <p:spPr>
          <a:xfrm>
            <a:off x="0" y="1295400"/>
            <a:ext cx="914400" cy="3810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9FFA46AA-DD76-A9F3-E767-D409CD177E90}"/>
              </a:ext>
            </a:extLst>
          </p:cNvPr>
          <p:cNvSpPr/>
          <p:nvPr/>
        </p:nvSpPr>
        <p:spPr>
          <a:xfrm>
            <a:off x="4495800" y="381000"/>
            <a:ext cx="914400" cy="3810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E0DEA66-5400-9A80-8027-BAFDCACB40AB}"/>
              </a:ext>
            </a:extLst>
          </p:cNvPr>
          <p:cNvSpPr/>
          <p:nvPr/>
        </p:nvSpPr>
        <p:spPr>
          <a:xfrm>
            <a:off x="8001000" y="5105400"/>
            <a:ext cx="1143000" cy="3810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72">
            <a:extLst>
              <a:ext uri="{FF2B5EF4-FFF2-40B4-BE49-F238E27FC236}">
                <a16:creationId xmlns:a16="http://schemas.microsoft.com/office/drawing/2014/main" id="{C8367933-77F0-A6FA-DD64-28408D02EBDD}"/>
              </a:ext>
            </a:extLst>
          </p:cNvPr>
          <p:cNvGrpSpPr>
            <a:grpSpLocks/>
          </p:cNvGrpSpPr>
          <p:nvPr/>
        </p:nvGrpSpPr>
        <p:grpSpPr bwMode="auto">
          <a:xfrm>
            <a:off x="-1127125" y="-823913"/>
            <a:ext cx="10652125" cy="7681913"/>
            <a:chOff x="-1127077" y="-824371"/>
            <a:chExt cx="10652077" cy="7682371"/>
          </a:xfrm>
        </p:grpSpPr>
        <p:pic>
          <p:nvPicPr>
            <p:cNvPr id="57362" name="Picture 38" descr="http://powersofminusten.com/images/content/mitochondria.png">
              <a:extLst>
                <a:ext uri="{FF2B5EF4-FFF2-40B4-BE49-F238E27FC236}">
                  <a16:creationId xmlns:a16="http://schemas.microsoft.com/office/drawing/2014/main" id="{DD0CB53C-76FE-ACE7-3FCC-882CB5C7E5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6512">
              <a:off x="-1127077" y="-824371"/>
              <a:ext cx="5048341" cy="5938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233DA67C-97DA-4302-63C3-E4EE6F6EEFEB}"/>
                </a:ext>
              </a:extLst>
            </p:cNvPr>
            <p:cNvSpPr/>
            <p:nvPr/>
          </p:nvSpPr>
          <p:spPr>
            <a:xfrm>
              <a:off x="990600" y="5791200"/>
              <a:ext cx="1981200" cy="762000"/>
            </a:xfrm>
            <a:prstGeom prst="roundRect">
              <a:avLst/>
            </a:prstGeom>
            <a:solidFill>
              <a:srgbClr val="FFC000">
                <a:alpha val="34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57366" name="Group 2">
              <a:extLst>
                <a:ext uri="{FF2B5EF4-FFF2-40B4-BE49-F238E27FC236}">
                  <a16:creationId xmlns:a16="http://schemas.microsoft.com/office/drawing/2014/main" id="{E1216D27-B03C-69C4-44CA-D5600AFB8D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1637" y="152006"/>
              <a:ext cx="2936862" cy="765222"/>
              <a:chOff x="4114837" y="4952600"/>
              <a:chExt cx="2936495" cy="765023"/>
            </a:xfrm>
          </p:grpSpPr>
          <p:grpSp>
            <p:nvGrpSpPr>
              <p:cNvPr id="57428" name="Group 32">
                <a:extLst>
                  <a:ext uri="{FF2B5EF4-FFF2-40B4-BE49-F238E27FC236}">
                    <a16:creationId xmlns:a16="http://schemas.microsoft.com/office/drawing/2014/main" id="{B974F30D-9777-1053-3345-C315C60415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14837" y="4952600"/>
                <a:ext cx="2936495" cy="765023"/>
                <a:chOff x="4038637" y="3123800"/>
                <a:chExt cx="2936495" cy="765023"/>
              </a:xfrm>
            </p:grpSpPr>
            <p:cxnSp>
              <p:nvCxnSpPr>
                <p:cNvPr id="70" name="Straight Connector 7">
                  <a:extLst>
                    <a:ext uri="{FF2B5EF4-FFF2-40B4-BE49-F238E27FC236}">
                      <a16:creationId xmlns:a16="http://schemas.microsoft.com/office/drawing/2014/main" id="{97556A23-1620-3F5E-9E6C-C61C4D0CF0BB}"/>
                    </a:ext>
                  </a:extLst>
                </p:cNvPr>
                <p:cNvCxnSpPr/>
                <p:nvPr/>
              </p:nvCxnSpPr>
              <p:spPr bwMode="auto">
                <a:xfrm rot="16200000" flipH="1">
                  <a:off x="6080697" y="3519797"/>
                  <a:ext cx="182526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TextBox 8">
                  <a:extLst>
                    <a:ext uri="{FF2B5EF4-FFF2-40B4-BE49-F238E27FC236}">
                      <a16:creationId xmlns:a16="http://schemas.microsoft.com/office/drawing/2014/main" id="{648055B8-1BAF-8E67-E8F2-25198C020F51}"/>
                    </a:ext>
                  </a:extLst>
                </p:cNvPr>
                <p:cNvSpPr txBox="1"/>
                <p:nvPr/>
              </p:nvSpPr>
              <p:spPr bwMode="auto">
                <a:xfrm>
                  <a:off x="4419588" y="3580903"/>
                  <a:ext cx="2555544" cy="30791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-C-NH-(CH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2</a:t>
                  </a: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)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3</a:t>
                  </a: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-CH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2</a:t>
                  </a: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-CH-COO</a:t>
                  </a:r>
                  <a:r>
                    <a:rPr lang="sr-Latn-R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72" name="TextBox 9">
                  <a:extLst>
                    <a:ext uri="{FF2B5EF4-FFF2-40B4-BE49-F238E27FC236}">
                      <a16:creationId xmlns:a16="http://schemas.microsoft.com/office/drawing/2014/main" id="{4B7CFF32-4570-09B6-1565-011CDC2CE669}"/>
                    </a:ext>
                  </a:extLst>
                </p:cNvPr>
                <p:cNvSpPr txBox="1"/>
                <p:nvPr/>
              </p:nvSpPr>
              <p:spPr bwMode="auto">
                <a:xfrm>
                  <a:off x="6019581" y="3123794"/>
                  <a:ext cx="596823" cy="30791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NH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3</a:t>
                  </a:r>
                  <a:r>
                    <a:rPr lang="sr-Latn-R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+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73" name="TextBox 10">
                  <a:extLst>
                    <a:ext uri="{FF2B5EF4-FFF2-40B4-BE49-F238E27FC236}">
                      <a16:creationId xmlns:a16="http://schemas.microsoft.com/office/drawing/2014/main" id="{984C19EA-2C8B-BD1A-8E9B-0179339AB6D7}"/>
                    </a:ext>
                  </a:extLst>
                </p:cNvPr>
                <p:cNvSpPr txBox="1"/>
                <p:nvPr/>
              </p:nvSpPr>
              <p:spPr bwMode="auto">
                <a:xfrm>
                  <a:off x="4038637" y="3580903"/>
                  <a:ext cx="539680" cy="30791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H</a:t>
                  </a:r>
                  <a:r>
                    <a:rPr lang="sr-Latn-RS" sz="1400" b="1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2</a:t>
                  </a:r>
                  <a:r>
                    <a:rPr lang="en-US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N</a:t>
                  </a:r>
                  <a:endParaRPr lang="en-US" sz="14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</p:grpSp>
          <p:sp>
            <p:nvSpPr>
              <p:cNvPr id="68" name="TextBox 4">
                <a:extLst>
                  <a:ext uri="{FF2B5EF4-FFF2-40B4-BE49-F238E27FC236}">
                    <a16:creationId xmlns:a16="http://schemas.microsoft.com/office/drawing/2014/main" id="{7C79A495-636C-2E6F-2431-0727EECEC4A7}"/>
                  </a:ext>
                </a:extLst>
              </p:cNvPr>
              <p:cNvSpPr txBox="1"/>
              <p:nvPr/>
            </p:nvSpPr>
            <p:spPr bwMode="auto">
              <a:xfrm>
                <a:off x="4571978" y="5104964"/>
                <a:ext cx="326983" cy="30791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69" name="TextBox 6">
                <a:extLst>
                  <a:ext uri="{FF2B5EF4-FFF2-40B4-BE49-F238E27FC236}">
                    <a16:creationId xmlns:a16="http://schemas.microsoft.com/office/drawing/2014/main" id="{7B1ADF10-B7DE-0537-8427-A0DE07EC2597}"/>
                  </a:ext>
                </a:extLst>
              </p:cNvPr>
              <p:cNvSpPr txBox="1"/>
              <p:nvPr/>
            </p:nvSpPr>
            <p:spPr bwMode="auto">
              <a:xfrm rot="16200000">
                <a:off x="4587861" y="5241450"/>
                <a:ext cx="276170" cy="30793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=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AD534D-39DA-E781-4377-60C61F499E51}"/>
                </a:ext>
              </a:extLst>
            </p:cNvPr>
            <p:cNvSpPr txBox="1"/>
            <p:nvPr/>
          </p:nvSpPr>
          <p:spPr>
            <a:xfrm>
              <a:off x="2362232" y="990250"/>
              <a:ext cx="1066795" cy="3381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Citrulin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03C12EC-BA6F-028C-422E-8188F17FF85D}"/>
                </a:ext>
              </a:extLst>
            </p:cNvPr>
            <p:cNvSpPr txBox="1"/>
            <p:nvPr/>
          </p:nvSpPr>
          <p:spPr>
            <a:xfrm>
              <a:off x="7772408" y="685432"/>
              <a:ext cx="1066795" cy="3381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Aspartat</a:t>
              </a:r>
            </a:p>
          </p:txBody>
        </p:sp>
        <p:grpSp>
          <p:nvGrpSpPr>
            <p:cNvPr id="57369" name="Group 13">
              <a:extLst>
                <a:ext uri="{FF2B5EF4-FFF2-40B4-BE49-F238E27FC236}">
                  <a16:creationId xmlns:a16="http://schemas.microsoft.com/office/drawing/2014/main" id="{D9E966F1-C705-A9FC-61F5-3031196DE6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56895" y="-418"/>
              <a:ext cx="1885445" cy="689014"/>
              <a:chOff x="4419610" y="3199991"/>
              <a:chExt cx="1885445" cy="688818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AD52980C-32E1-9B40-1819-F2D3DFE8E83E}"/>
                  </a:ext>
                </a:extLst>
              </p:cNvPr>
              <p:cNvCxnSpPr/>
              <p:nvPr/>
            </p:nvCxnSpPr>
            <p:spPr bwMode="auto">
              <a:xfrm rot="16200000" flipH="1">
                <a:off x="5394722" y="3519810"/>
                <a:ext cx="182522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0298ADC-B111-1B50-53DC-C83899F47F68}"/>
                  </a:ext>
                </a:extLst>
              </p:cNvPr>
              <p:cNvSpPr txBox="1"/>
              <p:nvPr/>
            </p:nvSpPr>
            <p:spPr bwMode="auto">
              <a:xfrm>
                <a:off x="4419188" y="3580914"/>
                <a:ext cx="1885942" cy="30790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OOC-CH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-CH-COO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FEB79C4-9CF8-ED0A-5034-325FBB936A6C}"/>
                  </a:ext>
                </a:extLst>
              </p:cNvPr>
              <p:cNvSpPr txBox="1"/>
              <p:nvPr/>
            </p:nvSpPr>
            <p:spPr bwMode="auto">
              <a:xfrm>
                <a:off x="5314534" y="3200000"/>
                <a:ext cx="596897" cy="30790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NH</a:t>
                </a:r>
                <a:r>
                  <a:rPr lang="sr-Latn-RS" sz="1400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+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5920C1C0-20F9-6716-D7D3-1C0BD2BFD3E2}"/>
                </a:ext>
              </a:extLst>
            </p:cNvPr>
            <p:cNvSpPr/>
            <p:nvPr/>
          </p:nvSpPr>
          <p:spPr>
            <a:xfrm rot="10800000">
              <a:off x="6858012" y="304409"/>
              <a:ext cx="1295394" cy="838250"/>
            </a:xfrm>
            <a:prstGeom prst="arc">
              <a:avLst>
                <a:gd name="adj1" fmla="val 21073382"/>
                <a:gd name="adj2" fmla="val 7407164"/>
              </a:avLst>
            </a:prstGeom>
            <a:ln w="19050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grpSp>
          <p:nvGrpSpPr>
            <p:cNvPr id="57371" name="Group 32">
              <a:extLst>
                <a:ext uri="{FF2B5EF4-FFF2-40B4-BE49-F238E27FC236}">
                  <a16:creationId xmlns:a16="http://schemas.microsoft.com/office/drawing/2014/main" id="{C329B451-70D6-1C86-7DC4-04CCDA8450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49943" y="1447476"/>
              <a:ext cx="3394061" cy="1222448"/>
              <a:chOff x="2971817" y="3047677"/>
              <a:chExt cx="3393693" cy="1222250"/>
            </a:xfrm>
          </p:grpSpPr>
          <p:grpSp>
            <p:nvGrpSpPr>
              <p:cNvPr id="57416" name="Group 32">
                <a:extLst>
                  <a:ext uri="{FF2B5EF4-FFF2-40B4-BE49-F238E27FC236}">
                    <a16:creationId xmlns:a16="http://schemas.microsoft.com/office/drawing/2014/main" id="{5A7B818A-7116-C1BE-7964-8E5ED4DCE9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28966" y="3504830"/>
                <a:ext cx="2936544" cy="765097"/>
                <a:chOff x="4038566" y="3123830"/>
                <a:chExt cx="2936544" cy="765097"/>
              </a:xfrm>
            </p:grpSpPr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67306762-EA70-D327-1B8A-0C43BC7480B8}"/>
                    </a:ext>
                  </a:extLst>
                </p:cNvPr>
                <p:cNvCxnSpPr/>
                <p:nvPr/>
              </p:nvCxnSpPr>
              <p:spPr bwMode="auto">
                <a:xfrm rot="16200000" flipH="1">
                  <a:off x="6045730" y="3519873"/>
                  <a:ext cx="182544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TextBox 25">
                  <a:extLst>
                    <a:ext uri="{FF2B5EF4-FFF2-40B4-BE49-F238E27FC236}">
                      <a16:creationId xmlns:a16="http://schemas.microsoft.com/office/drawing/2014/main" id="{86DF12DD-C670-20FD-0C7E-0B1357EBE19C}"/>
                    </a:ext>
                  </a:extLst>
                </p:cNvPr>
                <p:cNvSpPr txBox="1"/>
                <p:nvPr/>
              </p:nvSpPr>
              <p:spPr bwMode="auto">
                <a:xfrm>
                  <a:off x="4419521" y="3580984"/>
                  <a:ext cx="2555587" cy="30794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-C-NH-(CH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2</a:t>
                  </a: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)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3</a:t>
                  </a: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-CH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2</a:t>
                  </a: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-CH-COO</a:t>
                  </a:r>
                  <a:r>
                    <a:rPr lang="sr-Latn-R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110DEF10-07B2-2939-1D7C-5429FC12178F}"/>
                    </a:ext>
                  </a:extLst>
                </p:cNvPr>
                <p:cNvSpPr txBox="1"/>
                <p:nvPr/>
              </p:nvSpPr>
              <p:spPr bwMode="auto">
                <a:xfrm>
                  <a:off x="5984620" y="3123831"/>
                  <a:ext cx="596833" cy="30794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NH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3</a:t>
                  </a:r>
                  <a:r>
                    <a:rPr lang="sr-Latn-R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+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187B0BEC-547C-FF69-BFA0-51C1BF59415D}"/>
                    </a:ext>
                  </a:extLst>
                </p:cNvPr>
                <p:cNvSpPr txBox="1"/>
                <p:nvPr/>
              </p:nvSpPr>
              <p:spPr bwMode="auto">
                <a:xfrm>
                  <a:off x="4038564" y="3580984"/>
                  <a:ext cx="539689" cy="30794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H</a:t>
                  </a:r>
                  <a:r>
                    <a:rPr lang="sr-Latn-RS" sz="1400" b="1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2</a:t>
                  </a:r>
                  <a:r>
                    <a:rPr lang="en-US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N</a:t>
                  </a:r>
                  <a:endParaRPr lang="en-US" sz="14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</p:grp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581BBED1-E1E1-7547-1143-08822D38607D}"/>
                  </a:ext>
                </a:extLst>
              </p:cNvPr>
              <p:cNvCxnSpPr/>
              <p:nvPr/>
            </p:nvCxnSpPr>
            <p:spPr bwMode="auto">
              <a:xfrm rot="16200000" flipH="1">
                <a:off x="3947223" y="3900873"/>
                <a:ext cx="182544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21">
                <a:extLst>
                  <a:ext uri="{FF2B5EF4-FFF2-40B4-BE49-F238E27FC236}">
                    <a16:creationId xmlns:a16="http://schemas.microsoft.com/office/drawing/2014/main" id="{2D930428-8C65-E206-0F93-C99605291DA1}"/>
                  </a:ext>
                </a:extLst>
              </p:cNvPr>
              <p:cNvSpPr txBox="1"/>
              <p:nvPr/>
            </p:nvSpPr>
            <p:spPr bwMode="auto">
              <a:xfrm>
                <a:off x="2971816" y="3047678"/>
                <a:ext cx="1885737" cy="30794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OOC-CH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-CH-COO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58" name="TextBox 22">
                <a:extLst>
                  <a:ext uri="{FF2B5EF4-FFF2-40B4-BE49-F238E27FC236}">
                    <a16:creationId xmlns:a16="http://schemas.microsoft.com/office/drawing/2014/main" id="{CE7AA1B4-F6D9-0C17-F7F9-ED13FBD18C63}"/>
                  </a:ext>
                </a:extLst>
              </p:cNvPr>
              <p:cNvSpPr txBox="1"/>
              <p:nvPr/>
            </p:nvSpPr>
            <p:spPr bwMode="auto">
              <a:xfrm>
                <a:off x="3886113" y="3504831"/>
                <a:ext cx="468260" cy="30794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NH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786EB512-960C-88C8-0EA3-71137FEAA082}"/>
                  </a:ext>
                </a:extLst>
              </p:cNvPr>
              <p:cNvCxnSpPr/>
              <p:nvPr/>
            </p:nvCxnSpPr>
            <p:spPr bwMode="auto">
              <a:xfrm rot="16200000" flipH="1">
                <a:off x="3947223" y="3443719"/>
                <a:ext cx="182544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3958B55-3343-D991-4984-45D3EC8E6E9F}"/>
                </a:ext>
              </a:extLst>
            </p:cNvPr>
            <p:cNvSpPr txBox="1"/>
            <p:nvPr/>
          </p:nvSpPr>
          <p:spPr>
            <a:xfrm>
              <a:off x="7010411" y="2742955"/>
              <a:ext cx="1828792" cy="3381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Argininosukcinat</a:t>
              </a:r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AA976F32-E7A8-ED84-C226-EC01C462AB99}"/>
                </a:ext>
              </a:extLst>
            </p:cNvPr>
            <p:cNvSpPr/>
            <p:nvPr/>
          </p:nvSpPr>
          <p:spPr>
            <a:xfrm rot="10800000">
              <a:off x="4953021" y="380614"/>
              <a:ext cx="838196" cy="762045"/>
            </a:xfrm>
            <a:prstGeom prst="arc">
              <a:avLst>
                <a:gd name="adj1" fmla="val 2462123"/>
                <a:gd name="adj2" fmla="val 15018687"/>
              </a:avLst>
            </a:prstGeom>
            <a:ln w="127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FA74AF8-F8E3-4071-D1C1-2FD27C2B6AB8}"/>
                </a:ext>
              </a:extLst>
            </p:cNvPr>
            <p:cNvSpPr txBox="1"/>
            <p:nvPr/>
          </p:nvSpPr>
          <p:spPr>
            <a:xfrm>
              <a:off x="4648222" y="456818"/>
              <a:ext cx="609597" cy="3079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ATP</a:t>
              </a:r>
              <a:endParaRPr lang="sr-Latn-R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9349352-3036-142A-18F0-32A8E7C41FE5}"/>
                </a:ext>
              </a:extLst>
            </p:cNvPr>
            <p:cNvSpPr txBox="1"/>
            <p:nvPr/>
          </p:nvSpPr>
          <p:spPr>
            <a:xfrm>
              <a:off x="4495823" y="990250"/>
              <a:ext cx="1066795" cy="3079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AMP + PiP</a:t>
              </a:r>
              <a:endParaRPr lang="sr-Latn-R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BC29CF64-FDA1-59A6-A110-81F144FD7103}"/>
                </a:ext>
              </a:extLst>
            </p:cNvPr>
            <p:cNvSpPr/>
            <p:nvPr/>
          </p:nvSpPr>
          <p:spPr>
            <a:xfrm rot="10800000">
              <a:off x="1295437" y="380614"/>
              <a:ext cx="7315167" cy="5867750"/>
            </a:xfrm>
            <a:prstGeom prst="arc">
              <a:avLst>
                <a:gd name="adj1" fmla="val 4223262"/>
                <a:gd name="adj2" fmla="val 9115990"/>
              </a:avLst>
            </a:prstGeom>
            <a:ln w="1905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678C403D-58F1-0F65-D014-71151B92622B}"/>
                </a:ext>
              </a:extLst>
            </p:cNvPr>
            <p:cNvSpPr/>
            <p:nvPr/>
          </p:nvSpPr>
          <p:spPr>
            <a:xfrm rot="10800000">
              <a:off x="1066838" y="380614"/>
              <a:ext cx="7315167" cy="5867750"/>
            </a:xfrm>
            <a:prstGeom prst="arc">
              <a:avLst>
                <a:gd name="adj1" fmla="val 10694100"/>
                <a:gd name="adj2" fmla="val 12653902"/>
              </a:avLst>
            </a:prstGeom>
            <a:ln w="1905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0AC62CB8-26B4-C303-FB89-C2160B4532FE}"/>
                </a:ext>
              </a:extLst>
            </p:cNvPr>
            <p:cNvSpPr/>
            <p:nvPr/>
          </p:nvSpPr>
          <p:spPr>
            <a:xfrm rot="10800000">
              <a:off x="1295437" y="380614"/>
              <a:ext cx="7315167" cy="5867750"/>
            </a:xfrm>
            <a:prstGeom prst="arc">
              <a:avLst>
                <a:gd name="adj1" fmla="val 14796316"/>
                <a:gd name="adj2" fmla="val 19704959"/>
              </a:avLst>
            </a:prstGeom>
            <a:ln w="1905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B59152-3406-21B8-A281-05260C2EA220}"/>
                </a:ext>
              </a:extLst>
            </p:cNvPr>
            <p:cNvSpPr txBox="1"/>
            <p:nvPr/>
          </p:nvSpPr>
          <p:spPr>
            <a:xfrm>
              <a:off x="5867416" y="5943545"/>
              <a:ext cx="1828792" cy="3381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Arginin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2C27572-9162-79FD-E82E-4C4F26578DAE}"/>
                </a:ext>
              </a:extLst>
            </p:cNvPr>
            <p:cNvSpPr txBox="1"/>
            <p:nvPr/>
          </p:nvSpPr>
          <p:spPr>
            <a:xfrm>
              <a:off x="7696208" y="5105296"/>
              <a:ext cx="1828792" cy="3381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Fumarat</a:t>
              </a:r>
            </a:p>
          </p:txBody>
        </p:sp>
        <p:grpSp>
          <p:nvGrpSpPr>
            <p:cNvPr id="57381" name="Group 37">
              <a:extLst>
                <a:ext uri="{FF2B5EF4-FFF2-40B4-BE49-F238E27FC236}">
                  <a16:creationId xmlns:a16="http://schemas.microsoft.com/office/drawing/2014/main" id="{1D3252D3-0695-ECFD-CDCA-48F291A430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0045" y="4571864"/>
              <a:ext cx="1223956" cy="582648"/>
              <a:chOff x="7920045" y="4571864"/>
              <a:chExt cx="1223956" cy="582648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89004F1-782D-CB85-1313-592A4791CCFB}"/>
                  </a:ext>
                </a:extLst>
              </p:cNvPr>
              <p:cNvSpPr txBox="1"/>
              <p:nvPr/>
            </p:nvSpPr>
            <p:spPr bwMode="auto">
              <a:xfrm>
                <a:off x="7920045" y="4571864"/>
                <a:ext cx="842958" cy="27783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2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r>
                  <a:rPr lang="sr-Latn-R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OOC-CH</a:t>
                </a:r>
                <a:endParaRPr lang="en-US" sz="12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F80E885-D1CA-FC8E-C1B4-8C8C06DF1CA6}"/>
                  </a:ext>
                </a:extLst>
              </p:cNvPr>
              <p:cNvSpPr/>
              <p:nvPr/>
            </p:nvSpPr>
            <p:spPr>
              <a:xfrm>
                <a:off x="8301043" y="4876682"/>
                <a:ext cx="842958" cy="277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sr-Latn-R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CH-COO</a:t>
                </a:r>
                <a:r>
                  <a:rPr lang="sr-Latn-RS" sz="12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-</a:t>
                </a:r>
                <a:endParaRPr lang="en-US" sz="12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6C264C4-EB42-42BD-BD30-6FA071F8D6AE}"/>
                  </a:ext>
                </a:extLst>
              </p:cNvPr>
              <p:cNvSpPr/>
              <p:nvPr/>
            </p:nvSpPr>
            <p:spPr>
              <a:xfrm rot="5400000">
                <a:off x="8383584" y="4717932"/>
                <a:ext cx="263541" cy="2762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sr-Latn-R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=</a:t>
                </a:r>
                <a:endParaRPr lang="en-US" sz="1200" dirty="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E4F5680D-B63F-33D7-867C-ABE1BC43D8FB}"/>
                </a:ext>
              </a:extLst>
            </p:cNvPr>
            <p:cNvSpPr/>
            <p:nvPr/>
          </p:nvSpPr>
          <p:spPr>
            <a:xfrm rot="10800000">
              <a:off x="8229606" y="3809818"/>
              <a:ext cx="1295394" cy="838250"/>
            </a:xfrm>
            <a:prstGeom prst="arc">
              <a:avLst>
                <a:gd name="adj1" fmla="val 19556889"/>
                <a:gd name="adj2" fmla="val 573937"/>
              </a:avLst>
            </a:prstGeom>
            <a:ln w="19050">
              <a:solidFill>
                <a:schemeClr val="tx1"/>
              </a:solidFill>
              <a:headEnd type="arrow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grpSp>
          <p:nvGrpSpPr>
            <p:cNvPr id="57383" name="Group 42">
              <a:extLst>
                <a:ext uri="{FF2B5EF4-FFF2-40B4-BE49-F238E27FC236}">
                  <a16:creationId xmlns:a16="http://schemas.microsoft.com/office/drawing/2014/main" id="{CDB7D4EA-EE33-20D4-A8D4-4573D0185D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9220" y="5105298"/>
              <a:ext cx="2936862" cy="765221"/>
              <a:chOff x="2286021" y="3505099"/>
              <a:chExt cx="2936862" cy="765221"/>
            </a:xfrm>
          </p:grpSpPr>
          <p:grpSp>
            <p:nvGrpSpPr>
              <p:cNvPr id="57405" name="Group 32">
                <a:extLst>
                  <a:ext uri="{FF2B5EF4-FFF2-40B4-BE49-F238E27FC236}">
                    <a16:creationId xmlns:a16="http://schemas.microsoft.com/office/drawing/2014/main" id="{A811675B-2132-82DF-35CE-33BE3D18DB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6021" y="3505099"/>
                <a:ext cx="2936862" cy="765221"/>
                <a:chOff x="3428971" y="3505020"/>
                <a:chExt cx="2936544" cy="765097"/>
              </a:xfrm>
            </p:grpSpPr>
            <p:grpSp>
              <p:nvGrpSpPr>
                <p:cNvPr id="57407" name="Group 32">
                  <a:extLst>
                    <a:ext uri="{FF2B5EF4-FFF2-40B4-BE49-F238E27FC236}">
                      <a16:creationId xmlns:a16="http://schemas.microsoft.com/office/drawing/2014/main" id="{B63A079E-1E45-596E-F649-51FB23E768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28971" y="3505020"/>
                  <a:ext cx="2936544" cy="765097"/>
                  <a:chOff x="4038571" y="3124020"/>
                  <a:chExt cx="2936544" cy="765097"/>
                </a:xfrm>
              </p:grpSpPr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8C9B1C84-7B4A-06BA-2B13-8C40CBC43730}"/>
                      </a:ext>
                    </a:extLst>
                  </p:cNvPr>
                  <p:cNvCxnSpPr/>
                  <p:nvPr/>
                </p:nvCxnSpPr>
                <p:spPr bwMode="auto">
                  <a:xfrm rot="16200000" flipH="1">
                    <a:off x="6080658" y="3520060"/>
                    <a:ext cx="182544" cy="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01DE2CCB-B2B8-78B9-77A4-3852CB406F0A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4419528" y="3581171"/>
                    <a:ext cx="2555587" cy="307944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sr-Latn-R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-C-NH-(CH</a:t>
                    </a:r>
                    <a:r>
                      <a:rPr lang="sr-Latn-RS" sz="14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2</a:t>
                    </a:r>
                    <a:r>
                      <a:rPr lang="sr-Latn-R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)</a:t>
                    </a:r>
                    <a:r>
                      <a:rPr lang="sr-Latn-RS" sz="14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3</a:t>
                    </a:r>
                    <a:r>
                      <a:rPr lang="sr-Latn-R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-CH</a:t>
                    </a:r>
                    <a:r>
                      <a:rPr lang="sr-Latn-RS" sz="14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2</a:t>
                    </a:r>
                    <a:r>
                      <a:rPr lang="sr-Latn-R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-CH-COO</a:t>
                    </a:r>
                    <a:r>
                      <a:rPr lang="sr-Latn-RS" sz="14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-</a:t>
                    </a:r>
                    <a:endParaRPr lang="en-U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endParaRPr>
                  </a:p>
                </p:txBody>
              </p:sp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1203620E-D4B0-058D-062D-11BC299D5647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6019548" y="3124018"/>
                    <a:ext cx="596833" cy="307944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NH</a:t>
                    </a:r>
                    <a:r>
                      <a:rPr lang="sr-Latn-RS" sz="14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3</a:t>
                    </a:r>
                    <a:r>
                      <a:rPr lang="sr-Latn-RS" sz="14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+</a:t>
                    </a:r>
                    <a:endParaRPr lang="en-U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endParaRPr>
                  </a:p>
                </p:txBody>
              </p:sp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05352360-859E-28A1-7A65-0A41D67333A5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4038571" y="3581171"/>
                    <a:ext cx="539689" cy="307944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H</a:t>
                    </a:r>
                    <a:r>
                      <a:rPr lang="sr-Latn-RS" sz="1400" b="1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2</a:t>
                    </a:r>
                    <a:r>
                      <a: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N</a:t>
                    </a:r>
                    <a:endParaRPr lang="en-US" sz="1400" b="1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endParaRPr>
                  </a:p>
                </p:txBody>
              </p:sp>
            </p:grp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0F3C97A-1A74-4588-2FBC-521DD6F66E6A}"/>
                    </a:ext>
                  </a:extLst>
                </p:cNvPr>
                <p:cNvSpPr txBox="1"/>
                <p:nvPr/>
              </p:nvSpPr>
              <p:spPr bwMode="auto">
                <a:xfrm>
                  <a:off x="3809928" y="3581210"/>
                  <a:ext cx="615881" cy="30794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RS" sz="1400" b="1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+</a:t>
                  </a:r>
                  <a:r>
                    <a:rPr lang="en-US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NH</a:t>
                  </a:r>
                  <a:r>
                    <a:rPr lang="sr-Latn-RS" sz="1400" b="1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2</a:t>
                  </a:r>
                  <a:endPara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</p:grp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D63CA77-9235-BD05-1B69-078DD0D7D017}"/>
                  </a:ext>
                </a:extLst>
              </p:cNvPr>
              <p:cNvSpPr/>
              <p:nvPr/>
            </p:nvSpPr>
            <p:spPr>
              <a:xfrm rot="5400000">
                <a:off x="2749560" y="3803574"/>
                <a:ext cx="263541" cy="2762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sr-Latn-R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=</a:t>
                </a:r>
                <a:endParaRPr lang="en-US" sz="1200" dirty="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57384" name="Group 31">
              <a:extLst>
                <a:ext uri="{FF2B5EF4-FFF2-40B4-BE49-F238E27FC236}">
                  <a16:creationId xmlns:a16="http://schemas.microsoft.com/office/drawing/2014/main" id="{26DA7073-B921-DED8-4BA2-7742F1EAB7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7" y="4114636"/>
              <a:ext cx="2397888" cy="765221"/>
              <a:chOff x="4038643" y="3124036"/>
              <a:chExt cx="2397888" cy="765023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536BC817-0C67-93C0-10F3-69423C4B68CD}"/>
                  </a:ext>
                </a:extLst>
              </p:cNvPr>
              <p:cNvCxnSpPr/>
              <p:nvPr/>
            </p:nvCxnSpPr>
            <p:spPr bwMode="auto">
              <a:xfrm rot="16200000" flipH="1">
                <a:off x="5547856" y="3520039"/>
                <a:ext cx="182527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6B70486-286E-53BC-597B-328DF0217316}"/>
                  </a:ext>
                </a:extLst>
              </p:cNvPr>
              <p:cNvSpPr txBox="1"/>
              <p:nvPr/>
            </p:nvSpPr>
            <p:spPr bwMode="auto">
              <a:xfrm>
                <a:off x="4419925" y="3581145"/>
                <a:ext cx="2016116" cy="30791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-(CH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)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-CH-COO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A43D27A-BF7A-B8DC-AF1F-37EE543F83CE}"/>
                  </a:ext>
                </a:extLst>
              </p:cNvPr>
              <p:cNvSpPr txBox="1"/>
              <p:nvPr/>
            </p:nvSpPr>
            <p:spPr bwMode="auto">
              <a:xfrm>
                <a:off x="5486720" y="3124036"/>
                <a:ext cx="595309" cy="30791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+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35D87FC-AB1F-83FE-C5D4-9FAA8117E3C8}"/>
                  </a:ext>
                </a:extLst>
              </p:cNvPr>
              <p:cNvSpPr txBox="1"/>
              <p:nvPr/>
            </p:nvSpPr>
            <p:spPr bwMode="auto">
              <a:xfrm>
                <a:off x="4038927" y="3581145"/>
                <a:ext cx="596897" cy="30791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+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6623E85-2C6C-32E2-EEB8-B6782E96F43E}"/>
                </a:ext>
              </a:extLst>
            </p:cNvPr>
            <p:cNvSpPr txBox="1"/>
            <p:nvPr/>
          </p:nvSpPr>
          <p:spPr>
            <a:xfrm>
              <a:off x="685840" y="4876682"/>
              <a:ext cx="1066795" cy="3381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Ornitin</a:t>
              </a:r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E313D75A-5B14-687D-A223-E33620384EDD}"/>
                </a:ext>
              </a:extLst>
            </p:cNvPr>
            <p:cNvSpPr/>
            <p:nvPr/>
          </p:nvSpPr>
          <p:spPr>
            <a:xfrm rot="10800000">
              <a:off x="2286033" y="5867341"/>
              <a:ext cx="1752592" cy="838250"/>
            </a:xfrm>
            <a:prstGeom prst="arc">
              <a:avLst>
                <a:gd name="adj1" fmla="val 1218848"/>
                <a:gd name="adj2" fmla="val 5313797"/>
              </a:avLst>
            </a:prstGeom>
            <a:ln w="19050">
              <a:solidFill>
                <a:schemeClr val="tx1"/>
              </a:solidFill>
              <a:headEnd type="arrow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grpSp>
          <p:nvGrpSpPr>
            <p:cNvPr id="57387" name="Group 58">
              <a:extLst>
                <a:ext uri="{FF2B5EF4-FFF2-40B4-BE49-F238E27FC236}">
                  <a16:creationId xmlns:a16="http://schemas.microsoft.com/office/drawing/2014/main" id="{81ED3D61-6B6B-CDB8-B356-FF685B55EB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5439" y="5867341"/>
              <a:ext cx="1371595" cy="719181"/>
              <a:chOff x="4876845" y="4114741"/>
              <a:chExt cx="1676393" cy="719181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7FAEC53-1D5C-392A-1994-D40AE2A8E761}"/>
                  </a:ext>
                </a:extLst>
              </p:cNvPr>
              <p:cNvSpPr txBox="1"/>
              <p:nvPr/>
            </p:nvSpPr>
            <p:spPr bwMode="auto">
              <a:xfrm>
                <a:off x="5435640" y="4495764"/>
                <a:ext cx="347309" cy="33815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</a:t>
                </a:r>
                <a:endParaRPr lang="en-US" sz="16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805D6A1-E2D8-E2D2-6D1E-45956D8137D3}"/>
                  </a:ext>
                </a:extLst>
              </p:cNvPr>
              <p:cNvSpPr txBox="1"/>
              <p:nvPr/>
            </p:nvSpPr>
            <p:spPr bwMode="auto">
              <a:xfrm>
                <a:off x="4876843" y="4114741"/>
                <a:ext cx="1676392" cy="33815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H</a:t>
                </a:r>
                <a:r>
                  <a:rPr lang="sr-Latn-RS" sz="1600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2</a:t>
                </a:r>
                <a:r>
                  <a: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N</a:t>
                </a:r>
                <a:r>
                  <a:rPr lang="sr-Latn-R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-C-</a:t>
                </a:r>
                <a:r>
                  <a: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NH</a:t>
                </a:r>
                <a:r>
                  <a:rPr lang="sr-Latn-RS" sz="1600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6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39250BC-A16A-8F7F-EC99-E928BF56AC1D}"/>
                  </a:ext>
                </a:extLst>
              </p:cNvPr>
              <p:cNvSpPr/>
              <p:nvPr/>
            </p:nvSpPr>
            <p:spPr>
              <a:xfrm rot="5400000">
                <a:off x="5594910" y="4337366"/>
                <a:ext cx="263541" cy="275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sr-Latn-R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=</a:t>
                </a:r>
                <a:endParaRPr lang="en-US" sz="1200" dirty="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648C045-DCA6-4C4C-1518-802F6A7FFA8C}"/>
                </a:ext>
              </a:extLst>
            </p:cNvPr>
            <p:cNvSpPr txBox="1"/>
            <p:nvPr/>
          </p:nvSpPr>
          <p:spPr>
            <a:xfrm>
              <a:off x="1295437" y="6519843"/>
              <a:ext cx="1142995" cy="3381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Urea</a:t>
              </a:r>
            </a:p>
          </p:txBody>
        </p: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A0733969-8397-D1F3-B0BF-1258593B9BA5}"/>
                </a:ext>
              </a:extLst>
            </p:cNvPr>
            <p:cNvSpPr/>
            <p:nvPr/>
          </p:nvSpPr>
          <p:spPr>
            <a:xfrm rot="10800000">
              <a:off x="2743231" y="6019750"/>
              <a:ext cx="1295394" cy="838250"/>
            </a:xfrm>
            <a:prstGeom prst="arc">
              <a:avLst>
                <a:gd name="adj1" fmla="val 6728493"/>
                <a:gd name="adj2" fmla="val 10651153"/>
              </a:avLst>
            </a:prstGeom>
            <a:ln w="19050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87F477-E379-AC8A-06A8-8E9B1CF04F43}"/>
                </a:ext>
              </a:extLst>
            </p:cNvPr>
            <p:cNvSpPr txBox="1"/>
            <p:nvPr/>
          </p:nvSpPr>
          <p:spPr bwMode="auto">
            <a:xfrm>
              <a:off x="3886225" y="6400773"/>
              <a:ext cx="539748" cy="3079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sr-Latn-RS" sz="14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r>
                <a:rPr lang="sr-Latn-R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D69E5C6C-52D8-8852-A177-F4219FBF8511}"/>
                </a:ext>
              </a:extLst>
            </p:cNvPr>
            <p:cNvSpPr/>
            <p:nvPr/>
          </p:nvSpPr>
          <p:spPr>
            <a:xfrm rot="10800000">
              <a:off x="1371637" y="380614"/>
              <a:ext cx="7315167" cy="5867750"/>
            </a:xfrm>
            <a:prstGeom prst="arc">
              <a:avLst>
                <a:gd name="adj1" fmla="val 20849911"/>
                <a:gd name="adj2" fmla="val 21468062"/>
              </a:avLst>
            </a:prstGeom>
            <a:ln w="1905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2AF0B54-C0FE-A86D-9F9C-0E10BEF200EC}"/>
                </a:ext>
              </a:extLst>
            </p:cNvPr>
            <p:cNvSpPr txBox="1"/>
            <p:nvPr/>
          </p:nvSpPr>
          <p:spPr>
            <a:xfrm>
              <a:off x="762039" y="3123977"/>
              <a:ext cx="1066795" cy="3381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Ornitin</a:t>
              </a:r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850EC3F9-F27D-F38B-CE08-8DB4005150AC}"/>
                </a:ext>
              </a:extLst>
            </p:cNvPr>
            <p:cNvSpPr/>
            <p:nvPr/>
          </p:nvSpPr>
          <p:spPr>
            <a:xfrm rot="10800000">
              <a:off x="1371637" y="456818"/>
              <a:ext cx="7315167" cy="5867750"/>
            </a:xfrm>
            <a:prstGeom prst="arc">
              <a:avLst>
                <a:gd name="adj1" fmla="val 301364"/>
                <a:gd name="adj2" fmla="val 1400612"/>
              </a:avLst>
            </a:prstGeom>
            <a:ln w="1905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E0EAE01-597E-129C-5F69-DB1CD9028C5B}"/>
                </a:ext>
              </a:extLst>
            </p:cNvPr>
            <p:cNvSpPr txBox="1"/>
            <p:nvPr/>
          </p:nvSpPr>
          <p:spPr>
            <a:xfrm>
              <a:off x="1447836" y="1599887"/>
              <a:ext cx="1066795" cy="3381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Citrulin</a:t>
              </a:r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E3DE863B-98BC-34A2-10EE-793ABC2B9EDE}"/>
                </a:ext>
              </a:extLst>
            </p:cNvPr>
            <p:cNvSpPr/>
            <p:nvPr/>
          </p:nvSpPr>
          <p:spPr>
            <a:xfrm rot="10800000">
              <a:off x="1371637" y="456818"/>
              <a:ext cx="7315167" cy="5867750"/>
            </a:xfrm>
            <a:prstGeom prst="arc">
              <a:avLst>
                <a:gd name="adj1" fmla="val 1907584"/>
                <a:gd name="adj2" fmla="val 2323314"/>
              </a:avLst>
            </a:prstGeom>
            <a:ln w="1905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B59E13B-EB81-418C-AEFE-9958CE74ADA3}"/>
                </a:ext>
              </a:extLst>
            </p:cNvPr>
            <p:cNvSpPr txBox="1"/>
            <p:nvPr/>
          </p:nvSpPr>
          <p:spPr>
            <a:xfrm>
              <a:off x="304842" y="2361932"/>
              <a:ext cx="1219195" cy="5858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Karbamil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fosfat</a:t>
              </a:r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B507F74A-7E75-8A89-6F8E-B9FC63A9F19C}"/>
                </a:ext>
              </a:extLst>
            </p:cNvPr>
            <p:cNvSpPr/>
            <p:nvPr/>
          </p:nvSpPr>
          <p:spPr>
            <a:xfrm rot="10800000">
              <a:off x="304842" y="1599887"/>
              <a:ext cx="1295394" cy="1219273"/>
            </a:xfrm>
            <a:prstGeom prst="arc">
              <a:avLst>
                <a:gd name="adj1" fmla="val 11921045"/>
                <a:gd name="adj2" fmla="val 13432293"/>
              </a:avLst>
            </a:prstGeom>
            <a:ln w="19050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215BCD8D-A774-2C90-8558-EA97901E7495}"/>
              </a:ext>
            </a:extLst>
          </p:cNvPr>
          <p:cNvSpPr txBox="1"/>
          <p:nvPr/>
        </p:nvSpPr>
        <p:spPr bwMode="auto">
          <a:xfrm>
            <a:off x="609600" y="304800"/>
            <a:ext cx="6159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NH</a:t>
            </a:r>
            <a:r>
              <a:rPr lang="sr-Latn-RS" sz="1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4</a:t>
            </a:r>
            <a:r>
              <a:rPr lang="sr-Latn-RS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</a:t>
            </a:r>
            <a:endParaRPr lang="en-US" sz="1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3F73F2B-0E44-5D90-E964-CF3007F14585}"/>
              </a:ext>
            </a:extLst>
          </p:cNvPr>
          <p:cNvCxnSpPr/>
          <p:nvPr/>
        </p:nvCxnSpPr>
        <p:spPr>
          <a:xfrm rot="5400000">
            <a:off x="115094" y="1485106"/>
            <a:ext cx="16002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285C79BF-6406-7667-8E86-3A2D8B934316}"/>
              </a:ext>
            </a:extLst>
          </p:cNvPr>
          <p:cNvSpPr txBox="1"/>
          <p:nvPr/>
        </p:nvSpPr>
        <p:spPr>
          <a:xfrm>
            <a:off x="0" y="762000"/>
            <a:ext cx="838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HCO</a:t>
            </a:r>
            <a:r>
              <a:rPr lang="sr-Latn-R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r>
              <a:rPr lang="sr-Latn-R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</a:t>
            </a:r>
          </a:p>
        </p:txBody>
      </p:sp>
      <p:sp>
        <p:nvSpPr>
          <p:cNvPr id="78" name="Arc 77">
            <a:extLst>
              <a:ext uri="{FF2B5EF4-FFF2-40B4-BE49-F238E27FC236}">
                <a16:creationId xmlns:a16="http://schemas.microsoft.com/office/drawing/2014/main" id="{86D76C35-F4BE-BEBB-34C3-7DC8886D7545}"/>
              </a:ext>
            </a:extLst>
          </p:cNvPr>
          <p:cNvSpPr/>
          <p:nvPr/>
        </p:nvSpPr>
        <p:spPr>
          <a:xfrm rot="10800000">
            <a:off x="-381000" y="914400"/>
            <a:ext cx="1295400" cy="838200"/>
          </a:xfrm>
          <a:prstGeom prst="arc">
            <a:avLst>
              <a:gd name="adj1" fmla="val 8125800"/>
              <a:gd name="adj2" fmla="val 10848927"/>
            </a:avLst>
          </a:prstGeom>
          <a:ln w="19050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79" name="Arc 78">
            <a:extLst>
              <a:ext uri="{FF2B5EF4-FFF2-40B4-BE49-F238E27FC236}">
                <a16:creationId xmlns:a16="http://schemas.microsoft.com/office/drawing/2014/main" id="{03955694-5C44-E6AF-07F8-A956551E4BCC}"/>
              </a:ext>
            </a:extLst>
          </p:cNvPr>
          <p:cNvSpPr/>
          <p:nvPr/>
        </p:nvSpPr>
        <p:spPr>
          <a:xfrm rot="10800000">
            <a:off x="-381000" y="1447800"/>
            <a:ext cx="1295400" cy="609600"/>
          </a:xfrm>
          <a:prstGeom prst="arc">
            <a:avLst>
              <a:gd name="adj1" fmla="val 9409471"/>
              <a:gd name="adj2" fmla="val 11905189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6192B21-C3C8-BF5F-C248-85CC5C6F9567}"/>
              </a:ext>
            </a:extLst>
          </p:cNvPr>
          <p:cNvSpPr txBox="1"/>
          <p:nvPr/>
        </p:nvSpPr>
        <p:spPr>
          <a:xfrm>
            <a:off x="0" y="1371600"/>
            <a:ext cx="914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 ATP</a:t>
            </a:r>
            <a:endParaRPr lang="sr-Latn-RS" sz="1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0288AB7-17D5-ED68-046B-7B63CD54382B}"/>
              </a:ext>
            </a:extLst>
          </p:cNvPr>
          <p:cNvSpPr txBox="1"/>
          <p:nvPr/>
        </p:nvSpPr>
        <p:spPr>
          <a:xfrm>
            <a:off x="0" y="1828800"/>
            <a:ext cx="9144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2ADP + Pi</a:t>
            </a:r>
            <a:endParaRPr lang="sr-Latn-RS" sz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8C2A571-E612-19BB-127E-A05F98446F19}"/>
              </a:ext>
            </a:extLst>
          </p:cNvPr>
          <p:cNvSpPr txBox="1"/>
          <p:nvPr/>
        </p:nvSpPr>
        <p:spPr>
          <a:xfrm>
            <a:off x="838200" y="1066800"/>
            <a:ext cx="1600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Karbamil fosfat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sintetaza I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747F58C7-F940-EBB8-1C98-BA33162BF937}"/>
              </a:ext>
            </a:extLst>
          </p:cNvPr>
          <p:cNvSpPr/>
          <p:nvPr/>
        </p:nvSpPr>
        <p:spPr>
          <a:xfrm>
            <a:off x="838200" y="990600"/>
            <a:ext cx="1524000" cy="685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8293432-F668-FCD2-808F-8602516E21DF}"/>
              </a:ext>
            </a:extLst>
          </p:cNvPr>
          <p:cNvSpPr txBox="1"/>
          <p:nvPr/>
        </p:nvSpPr>
        <p:spPr bwMode="auto">
          <a:xfrm>
            <a:off x="3048000" y="2133600"/>
            <a:ext cx="2133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N-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acetilglutamat</a:t>
            </a:r>
            <a:endParaRPr lang="sr-Latn-R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DAC422D-9D4C-EBBA-5135-EEA6B53B3F2C}"/>
              </a:ext>
            </a:extLst>
          </p:cNvPr>
          <p:cNvCxnSpPr/>
          <p:nvPr/>
        </p:nvCxnSpPr>
        <p:spPr>
          <a:xfrm rot="10800000">
            <a:off x="2133600" y="1447800"/>
            <a:ext cx="990600" cy="762000"/>
          </a:xfrm>
          <a:prstGeom prst="line">
            <a:avLst/>
          </a:prstGeom>
          <a:ln w="19050">
            <a:solidFill>
              <a:srgbClr val="00B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DD8FD5A7-B9C6-3B16-794C-F080F595AE86}"/>
              </a:ext>
            </a:extLst>
          </p:cNvPr>
          <p:cNvSpPr txBox="1"/>
          <p:nvPr/>
        </p:nvSpPr>
        <p:spPr bwMode="auto">
          <a:xfrm>
            <a:off x="3048000" y="3200400"/>
            <a:ext cx="2133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Glutamat</a:t>
            </a:r>
            <a:endParaRPr lang="sr-Latn-RS" sz="1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09BF34D-3179-34A1-2802-68652451046F}"/>
              </a:ext>
            </a:extLst>
          </p:cNvPr>
          <p:cNvCxnSpPr>
            <a:stCxn id="93" idx="0"/>
          </p:cNvCxnSpPr>
          <p:nvPr/>
        </p:nvCxnSpPr>
        <p:spPr>
          <a:xfrm rot="5400000" flipH="1" flipV="1">
            <a:off x="3771901" y="2857500"/>
            <a:ext cx="685800" cy="3175"/>
          </a:xfrm>
          <a:prstGeom prst="line">
            <a:avLst/>
          </a:prstGeom>
          <a:ln w="19050">
            <a:solidFill>
              <a:srgbClr val="00B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0D637EEB-36A1-515B-A877-A10E54AAB6ED}"/>
              </a:ext>
            </a:extLst>
          </p:cNvPr>
          <p:cNvSpPr txBox="1"/>
          <p:nvPr/>
        </p:nvSpPr>
        <p:spPr bwMode="auto">
          <a:xfrm>
            <a:off x="4191000" y="2895600"/>
            <a:ext cx="1600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Acetil</a:t>
            </a:r>
            <a:r>
              <a:rPr lang="en-US" sz="1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1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KoA</a:t>
            </a:r>
            <a:endParaRPr lang="sr-Latn-RS" sz="1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97" name="Arc 96">
            <a:extLst>
              <a:ext uri="{FF2B5EF4-FFF2-40B4-BE49-F238E27FC236}">
                <a16:creationId xmlns:a16="http://schemas.microsoft.com/office/drawing/2014/main" id="{32EDA60C-9165-0784-920F-A6534AF7792F}"/>
              </a:ext>
            </a:extLst>
          </p:cNvPr>
          <p:cNvSpPr/>
          <p:nvPr/>
        </p:nvSpPr>
        <p:spPr bwMode="auto">
          <a:xfrm rot="10800000">
            <a:off x="4114800" y="2286000"/>
            <a:ext cx="1295400" cy="838200"/>
          </a:xfrm>
          <a:prstGeom prst="arc">
            <a:avLst>
              <a:gd name="adj1" fmla="val 18765225"/>
              <a:gd name="adj2" fmla="val 21486381"/>
            </a:avLst>
          </a:prstGeom>
          <a:ln w="19050">
            <a:solidFill>
              <a:srgbClr val="00B050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/>
      <p:bldP spid="93" grpId="0"/>
      <p:bldP spid="96" grpId="0"/>
      <p:bldP spid="9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>
            <a:extLst>
              <a:ext uri="{FF2B5EF4-FFF2-40B4-BE49-F238E27FC236}">
                <a16:creationId xmlns:a16="http://schemas.microsoft.com/office/drawing/2014/main" id="{11FB427A-38E0-8AD1-7C84-D99A00F9E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C12BA0-98DF-305D-3529-E166E054A9C2}"/>
              </a:ext>
            </a:extLst>
          </p:cNvPr>
          <p:cNvSpPr txBox="1"/>
          <p:nvPr/>
        </p:nvSpPr>
        <p:spPr>
          <a:xfrm>
            <a:off x="762000" y="5257800"/>
            <a:ext cx="1371600" cy="3381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Arginin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8A755A-8F96-A79D-41C0-2568C19C3C99}"/>
              </a:ext>
            </a:extLst>
          </p:cNvPr>
          <p:cNvSpPr txBox="1"/>
          <p:nvPr/>
        </p:nvSpPr>
        <p:spPr>
          <a:xfrm>
            <a:off x="2362200" y="5257800"/>
            <a:ext cx="1371600" cy="3381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Agmatin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EFA292-5A21-8214-C338-354DB24DDB35}"/>
              </a:ext>
            </a:extLst>
          </p:cNvPr>
          <p:cNvSpPr txBox="1"/>
          <p:nvPr/>
        </p:nvSpPr>
        <p:spPr>
          <a:xfrm>
            <a:off x="4953000" y="5257800"/>
            <a:ext cx="1371600" cy="8302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1,4-diamino butain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(putrescin)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37B87F-5022-4903-140B-134BC7278CFE}"/>
              </a:ext>
            </a:extLst>
          </p:cNvPr>
          <p:cNvSpPr txBox="1"/>
          <p:nvPr/>
        </p:nvSpPr>
        <p:spPr>
          <a:xfrm>
            <a:off x="6934200" y="5257800"/>
            <a:ext cx="1371600" cy="3381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Ornitin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C97BE1-0377-0D32-5B7C-747D45A91E9B}"/>
              </a:ext>
            </a:extLst>
          </p:cNvPr>
          <p:cNvSpPr txBox="1"/>
          <p:nvPr/>
        </p:nvSpPr>
        <p:spPr>
          <a:xfrm>
            <a:off x="3505200" y="1905000"/>
            <a:ext cx="1371600" cy="3381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Arginaza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CD66DE-2A3C-0E48-0599-9C7C7F5E8170}"/>
              </a:ext>
            </a:extLst>
          </p:cNvPr>
          <p:cNvSpPr txBox="1"/>
          <p:nvPr/>
        </p:nvSpPr>
        <p:spPr>
          <a:xfrm>
            <a:off x="4648200" y="3657600"/>
            <a:ext cx="762000" cy="3381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Urea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B73060-665A-1FB7-689E-06406F2E5532}"/>
              </a:ext>
            </a:extLst>
          </p:cNvPr>
          <p:cNvSpPr txBox="1"/>
          <p:nvPr/>
        </p:nvSpPr>
        <p:spPr>
          <a:xfrm>
            <a:off x="5715000" y="4495800"/>
            <a:ext cx="1600200" cy="4619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Ornitin dekarboksilaza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 descr="kitten_png_image.png">
            <a:extLst>
              <a:ext uri="{FF2B5EF4-FFF2-40B4-BE49-F238E27FC236}">
                <a16:creationId xmlns:a16="http://schemas.microsoft.com/office/drawing/2014/main" id="{77FCCF81-3C82-52D6-0934-FF5B1A817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3652838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E0A205-FA2A-BD16-5740-F245FD9876F2}"/>
              </a:ext>
            </a:extLst>
          </p:cNvPr>
          <p:cNvSpPr txBox="1"/>
          <p:nvPr/>
        </p:nvSpPr>
        <p:spPr>
          <a:xfrm>
            <a:off x="5715000" y="685800"/>
            <a:ext cx="1371600" cy="3381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Arginin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EC7FA7-CE70-1CFD-03FF-2F0957EC00EA}"/>
              </a:ext>
            </a:extLst>
          </p:cNvPr>
          <p:cNvSpPr/>
          <p:nvPr/>
        </p:nvSpPr>
        <p:spPr>
          <a:xfrm>
            <a:off x="6248400" y="685800"/>
            <a:ext cx="3508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X</a:t>
            </a:r>
          </a:p>
        </p:txBody>
      </p:sp>
      <p:sp>
        <p:nvSpPr>
          <p:cNvPr id="2" name="Notched Right Arrow 1">
            <a:extLst>
              <a:ext uri="{FF2B5EF4-FFF2-40B4-BE49-F238E27FC236}">
                <a16:creationId xmlns:a16="http://schemas.microsoft.com/office/drawing/2014/main" id="{D09C6CB2-A47B-A7FE-07C0-351D3463BDE0}"/>
              </a:ext>
            </a:extLst>
          </p:cNvPr>
          <p:cNvSpPr/>
          <p:nvPr/>
        </p:nvSpPr>
        <p:spPr>
          <a:xfrm rot="18349795">
            <a:off x="5022827" y="2564807"/>
            <a:ext cx="978408" cy="484632"/>
          </a:xfrm>
          <a:prstGeom prst="notched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D9232A-614F-6773-5DFC-4F14B8C89C0D}"/>
              </a:ext>
            </a:extLst>
          </p:cNvPr>
          <p:cNvSpPr txBox="1"/>
          <p:nvPr/>
        </p:nvSpPr>
        <p:spPr bwMode="auto">
          <a:xfrm>
            <a:off x="5770563" y="2514600"/>
            <a:ext cx="165735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NH</a:t>
            </a:r>
            <a:r>
              <a:rPr lang="sr-Latn-RS" sz="4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4</a:t>
            </a:r>
            <a:r>
              <a:rPr lang="sr-Latn-RS" sz="4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</a:t>
            </a:r>
            <a:endParaRPr lang="en-US" sz="48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>
            <a:extLst>
              <a:ext uri="{FF2B5EF4-FFF2-40B4-BE49-F238E27FC236}">
                <a16:creationId xmlns:a16="http://schemas.microsoft.com/office/drawing/2014/main" id="{EA18D03D-1422-A8EC-1CA9-C7448CB74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2200"/>
            <a:ext cx="33813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2">
            <a:extLst>
              <a:ext uri="{FF2B5EF4-FFF2-40B4-BE49-F238E27FC236}">
                <a16:creationId xmlns:a16="http://schemas.microsoft.com/office/drawing/2014/main" id="{22EA31F7-2ED2-B543-4E8D-972D61C76FCF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533400"/>
            <a:ext cx="8229600" cy="5791200"/>
            <a:chOff x="152400" y="533400"/>
            <a:chExt cx="8229600" cy="5791200"/>
          </a:xfrm>
        </p:grpSpPr>
        <p:pic>
          <p:nvPicPr>
            <p:cNvPr id="7184" name="Picture 6">
              <a:extLst>
                <a:ext uri="{FF2B5EF4-FFF2-40B4-BE49-F238E27FC236}">
                  <a16:creationId xmlns:a16="http://schemas.microsoft.com/office/drawing/2014/main" id="{761B187A-4624-E1C1-D696-DFA7A27AAD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533400"/>
              <a:ext cx="7610475" cy="571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9">
              <a:extLst>
                <a:ext uri="{FF2B5EF4-FFF2-40B4-BE49-F238E27FC236}">
                  <a16:creationId xmlns:a16="http://schemas.microsoft.com/office/drawing/2014/main" id="{974B5714-D383-80EB-F011-F5A3F97E76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609600"/>
              <a:ext cx="1849438" cy="4302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ribozomi</a:t>
              </a:r>
              <a:r>
                <a:rPr lang="sr-Latn-R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 vezani za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endoplazmatski</a:t>
              </a:r>
              <a:r>
                <a:rPr lang="sr-Latn-R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 retikulum</a:t>
              </a: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7" name="TextBox 59">
              <a:extLst>
                <a:ext uri="{FF2B5EF4-FFF2-40B4-BE49-F238E27FC236}">
                  <a16:creationId xmlns:a16="http://schemas.microsoft.com/office/drawing/2014/main" id="{B1405230-9265-D797-6EE2-D200B53C60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1295400"/>
              <a:ext cx="838200" cy="4302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goldži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kompleks</a:t>
              </a: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8" name="TextBox 59">
              <a:extLst>
                <a:ext uri="{FF2B5EF4-FFF2-40B4-BE49-F238E27FC236}">
                  <a16:creationId xmlns:a16="http://schemas.microsoft.com/office/drawing/2014/main" id="{C6AFAF1B-C6AF-3BAD-1AC4-E98E0363B1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" y="3017838"/>
              <a:ext cx="838200" cy="430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zimogene granule</a:t>
              </a: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9" name="TextBox 59">
              <a:extLst>
                <a:ext uri="{FF2B5EF4-FFF2-40B4-BE49-F238E27FC236}">
                  <a16:creationId xmlns:a16="http://schemas.microsoft.com/office/drawing/2014/main" id="{DA329930-0B4C-6776-6D8C-183F29E7DD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5867400"/>
              <a:ext cx="914400" cy="2619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lumen</a:t>
              </a: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8AA5CE-579F-DF64-D1A2-80ED7389FD56}"/>
                </a:ext>
              </a:extLst>
            </p:cNvPr>
            <p:cNvSpPr/>
            <p:nvPr/>
          </p:nvSpPr>
          <p:spPr>
            <a:xfrm>
              <a:off x="3276600" y="533400"/>
              <a:ext cx="5105400" cy="5791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18">
            <a:extLst>
              <a:ext uri="{FF2B5EF4-FFF2-40B4-BE49-F238E27FC236}">
                <a16:creationId xmlns:a16="http://schemas.microsoft.com/office/drawing/2014/main" id="{ED8C6162-6029-D634-C44B-A48D2CEFBD6C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304800"/>
            <a:ext cx="4800600" cy="2752725"/>
            <a:chOff x="3657600" y="685800"/>
            <a:chExt cx="4800600" cy="2752725"/>
          </a:xfrm>
        </p:grpSpPr>
        <p:pic>
          <p:nvPicPr>
            <p:cNvPr id="7178" name="Picture 9">
              <a:extLst>
                <a:ext uri="{FF2B5EF4-FFF2-40B4-BE49-F238E27FC236}">
                  <a16:creationId xmlns:a16="http://schemas.microsoft.com/office/drawing/2014/main" id="{4DC9E54A-1343-D69F-8E18-888F02DC18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685800"/>
              <a:ext cx="4800600" cy="275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59">
              <a:extLst>
                <a:ext uri="{FF2B5EF4-FFF2-40B4-BE49-F238E27FC236}">
                  <a16:creationId xmlns:a16="http://schemas.microsoft.com/office/drawing/2014/main" id="{F997F320-19AF-C064-F428-0DC945E8DD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1447800"/>
              <a:ext cx="838200" cy="2619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nizak pH</a:t>
              </a: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15" name="TextBox 59">
              <a:extLst>
                <a:ext uri="{FF2B5EF4-FFF2-40B4-BE49-F238E27FC236}">
                  <a16:creationId xmlns:a16="http://schemas.microsoft.com/office/drawing/2014/main" id="{D405CA54-FE5B-EA29-4436-AB50AC734B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0" y="685800"/>
              <a:ext cx="1371600" cy="4302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neaktivni zimogen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pepsinogen</a:t>
              </a: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16" name="TextBox 59">
              <a:extLst>
                <a:ext uri="{FF2B5EF4-FFF2-40B4-BE49-F238E27FC236}">
                  <a16:creationId xmlns:a16="http://schemas.microsoft.com/office/drawing/2014/main" id="{0C56EAC1-B21A-63A9-FCD3-5EEE414C3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0800" y="685800"/>
              <a:ext cx="1600200" cy="4302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aktivni enzim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pepsin</a:t>
              </a: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17" name="TextBox 59">
              <a:extLst>
                <a:ext uri="{FF2B5EF4-FFF2-40B4-BE49-F238E27FC236}">
                  <a16:creationId xmlns:a16="http://schemas.microsoft.com/office/drawing/2014/main" id="{8D255B20-2D78-918A-0D48-11B4A566F2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3800" y="1905000"/>
              <a:ext cx="838200" cy="4302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aktivno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mesto</a:t>
              </a: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18" name="TextBox 59">
              <a:extLst>
                <a:ext uri="{FF2B5EF4-FFF2-40B4-BE49-F238E27FC236}">
                  <a16:creationId xmlns:a16="http://schemas.microsoft.com/office/drawing/2014/main" id="{740D3EAC-999D-B672-FDC2-C76048C70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2895600"/>
              <a:ext cx="1219200" cy="4302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‘maskirajuća’ sekvenca</a:t>
              </a: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endParaRPr>
            </a:p>
          </p:txBody>
        </p:sp>
      </p:grpSp>
      <p:grpSp>
        <p:nvGrpSpPr>
          <p:cNvPr id="4" name="Group 24">
            <a:extLst>
              <a:ext uri="{FF2B5EF4-FFF2-40B4-BE49-F238E27FC236}">
                <a16:creationId xmlns:a16="http://schemas.microsoft.com/office/drawing/2014/main" id="{ED70A225-FF00-1537-6F09-2CEE469F465D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3352800"/>
            <a:ext cx="4419600" cy="3314700"/>
            <a:chOff x="4495800" y="3352800"/>
            <a:chExt cx="4419600" cy="3314700"/>
          </a:xfrm>
        </p:grpSpPr>
        <p:pic>
          <p:nvPicPr>
            <p:cNvPr id="7173" name="Picture 10">
              <a:extLst>
                <a:ext uri="{FF2B5EF4-FFF2-40B4-BE49-F238E27FC236}">
                  <a16:creationId xmlns:a16="http://schemas.microsoft.com/office/drawing/2014/main" id="{3D7E1CAF-6CAE-EDB0-EDEA-3964F676FB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3352800"/>
              <a:ext cx="4419600" cy="331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59">
              <a:extLst>
                <a:ext uri="{FF2B5EF4-FFF2-40B4-BE49-F238E27FC236}">
                  <a16:creationId xmlns:a16="http://schemas.microsoft.com/office/drawing/2014/main" id="{22DF4BFB-F274-CF68-837D-43AA179F4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3733800"/>
              <a:ext cx="1447800" cy="26193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‘</a:t>
              </a:r>
              <a:r>
                <a:rPr lang="sr-Latn-RS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segment od 44 AK</a:t>
              </a:r>
              <a:endPara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22" name="TextBox 59">
              <a:extLst>
                <a:ext uri="{FF2B5EF4-FFF2-40B4-BE49-F238E27FC236}">
                  <a16:creationId xmlns:a16="http://schemas.microsoft.com/office/drawing/2014/main" id="{47EC7EF7-C123-7691-56B8-EB57C9152C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6400800"/>
              <a:ext cx="1447800" cy="26193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PEPSINOGEN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23" name="TextBox 59">
              <a:extLst>
                <a:ext uri="{FF2B5EF4-FFF2-40B4-BE49-F238E27FC236}">
                  <a16:creationId xmlns:a16="http://schemas.microsoft.com/office/drawing/2014/main" id="{62C0B357-F320-35C1-04A7-5B5BA03BAB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6400800"/>
              <a:ext cx="1447800" cy="26193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PEPSIN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24" name="TextBox 59">
              <a:extLst>
                <a:ext uri="{FF2B5EF4-FFF2-40B4-BE49-F238E27FC236}">
                  <a16:creationId xmlns:a16="http://schemas.microsoft.com/office/drawing/2014/main" id="{D40C4A15-8203-9955-6CEF-023D25C8D1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9400" y="4800600"/>
              <a:ext cx="609600" cy="26193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pH‹5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5A2FC1-A2EB-E51B-7856-EDEF5FF59192}"/>
              </a:ext>
            </a:extLst>
          </p:cNvPr>
          <p:cNvSpPr/>
          <p:nvPr/>
        </p:nvSpPr>
        <p:spPr>
          <a:xfrm>
            <a:off x="0" y="381000"/>
            <a:ext cx="9144000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ŽELUDAC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Pepsinogen                                  Pepsin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	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TANKO</a:t>
            </a:r>
            <a:r>
              <a:rPr lang="sr-Latn-R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CREVO                      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Tripsinogen                                Tripsin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Himotripsinogen                         Himotripsin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Proelastaza                                Elastaza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Prokarboksipeptidaza               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Karboksipeptidaza</a:t>
            </a:r>
            <a:endParaRPr lang="sr-Latn-R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B1C39AE-66D1-D1B1-FBF4-932C064B0688}"/>
              </a:ext>
            </a:extLst>
          </p:cNvPr>
          <p:cNvCxnSpPr/>
          <p:nvPr/>
        </p:nvCxnSpPr>
        <p:spPr bwMode="auto">
          <a:xfrm>
            <a:off x="2362200" y="1447800"/>
            <a:ext cx="3048000" cy="1588"/>
          </a:xfrm>
          <a:prstGeom prst="line">
            <a:avLst/>
          </a:prstGeom>
          <a:ln w="2222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75BA61-7F05-D0F3-A14F-BAD6FDCFA8B6}"/>
              </a:ext>
            </a:extLst>
          </p:cNvPr>
          <p:cNvCxnSpPr/>
          <p:nvPr/>
        </p:nvCxnSpPr>
        <p:spPr bwMode="auto">
          <a:xfrm>
            <a:off x="2209800" y="3352800"/>
            <a:ext cx="3124200" cy="1588"/>
          </a:xfrm>
          <a:prstGeom prst="line">
            <a:avLst/>
          </a:prstGeom>
          <a:ln w="2222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A2B65F-5AD8-73F6-7038-0A0F5C78F544}"/>
              </a:ext>
            </a:extLst>
          </p:cNvPr>
          <p:cNvCxnSpPr/>
          <p:nvPr/>
        </p:nvCxnSpPr>
        <p:spPr bwMode="auto">
          <a:xfrm>
            <a:off x="2895600" y="4038600"/>
            <a:ext cx="2438400" cy="1588"/>
          </a:xfrm>
          <a:prstGeom prst="line">
            <a:avLst/>
          </a:prstGeom>
          <a:ln w="2222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456E12-01FB-9433-9A0D-83D1552ADB51}"/>
              </a:ext>
            </a:extLst>
          </p:cNvPr>
          <p:cNvCxnSpPr/>
          <p:nvPr/>
        </p:nvCxnSpPr>
        <p:spPr bwMode="auto">
          <a:xfrm>
            <a:off x="2209800" y="4648200"/>
            <a:ext cx="3124200" cy="1588"/>
          </a:xfrm>
          <a:prstGeom prst="line">
            <a:avLst/>
          </a:prstGeom>
          <a:ln w="2222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761E6B-A984-8909-7DE3-154247C7C5DE}"/>
              </a:ext>
            </a:extLst>
          </p:cNvPr>
          <p:cNvCxnSpPr/>
          <p:nvPr/>
        </p:nvCxnSpPr>
        <p:spPr bwMode="auto">
          <a:xfrm>
            <a:off x="3810000" y="5257800"/>
            <a:ext cx="1524000" cy="1588"/>
          </a:xfrm>
          <a:prstGeom prst="line">
            <a:avLst/>
          </a:prstGeom>
          <a:ln w="2222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ck Arc 1">
            <a:extLst>
              <a:ext uri="{FF2B5EF4-FFF2-40B4-BE49-F238E27FC236}">
                <a16:creationId xmlns:a16="http://schemas.microsoft.com/office/drawing/2014/main" id="{DD85D9EB-AEE9-6270-CEB4-380C8FDF4DF3}"/>
              </a:ext>
            </a:extLst>
          </p:cNvPr>
          <p:cNvSpPr/>
          <p:nvPr/>
        </p:nvSpPr>
        <p:spPr>
          <a:xfrm rot="10800000">
            <a:off x="1066800" y="1828800"/>
            <a:ext cx="1600200" cy="2362200"/>
          </a:xfrm>
          <a:prstGeom prst="blockArc">
            <a:avLst>
              <a:gd name="adj1" fmla="val 7981511"/>
              <a:gd name="adj2" fmla="val 3097943"/>
              <a:gd name="adj3" fmla="val 13559"/>
            </a:avLst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CE1C9D61-05D4-3D86-1272-D38610D218B6}"/>
              </a:ext>
            </a:extLst>
          </p:cNvPr>
          <p:cNvSpPr/>
          <p:nvPr/>
        </p:nvSpPr>
        <p:spPr>
          <a:xfrm rot="10800000">
            <a:off x="3886200" y="1828800"/>
            <a:ext cx="1600200" cy="2286000"/>
          </a:xfrm>
          <a:prstGeom prst="blockArc">
            <a:avLst>
              <a:gd name="adj1" fmla="val 7981511"/>
              <a:gd name="adj2" fmla="val 3097943"/>
              <a:gd name="adj3" fmla="val 13559"/>
            </a:avLst>
          </a:prstGeom>
          <a:solidFill>
            <a:schemeClr val="accent5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03EB70D8-2588-0348-D427-2BAF80E55DD2}"/>
              </a:ext>
            </a:extLst>
          </p:cNvPr>
          <p:cNvSpPr/>
          <p:nvPr/>
        </p:nvSpPr>
        <p:spPr>
          <a:xfrm rot="10800000">
            <a:off x="6477000" y="1752600"/>
            <a:ext cx="1600200" cy="2438400"/>
          </a:xfrm>
          <a:prstGeom prst="blockArc">
            <a:avLst>
              <a:gd name="adj1" fmla="val 7981511"/>
              <a:gd name="adj2" fmla="val 3097943"/>
              <a:gd name="adj3" fmla="val 13559"/>
            </a:avLst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E6DF09-DDE7-5557-B658-6A0F36185596}"/>
              </a:ext>
            </a:extLst>
          </p:cNvPr>
          <p:cNvSpPr/>
          <p:nvPr/>
        </p:nvSpPr>
        <p:spPr>
          <a:xfrm>
            <a:off x="1143000" y="4343400"/>
            <a:ext cx="13716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 </a:t>
            </a: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Himotripsin</a:t>
            </a:r>
            <a:endParaRPr lang="en-US" sz="1600" baseline="-25000" dirty="0">
              <a:latin typeface="+mn-lt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AD3C7F-2D37-7C45-74CF-4307DB185FD5}"/>
              </a:ext>
            </a:extLst>
          </p:cNvPr>
          <p:cNvSpPr/>
          <p:nvPr/>
        </p:nvSpPr>
        <p:spPr>
          <a:xfrm>
            <a:off x="4191000" y="4343400"/>
            <a:ext cx="9906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 </a:t>
            </a: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Tripsin</a:t>
            </a:r>
            <a:endParaRPr lang="en-US" sz="1600" baseline="-25000" dirty="0">
              <a:latin typeface="+mn-lt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EAE41E-AF90-2040-C7C9-3EAFA3E59841}"/>
              </a:ext>
            </a:extLst>
          </p:cNvPr>
          <p:cNvSpPr/>
          <p:nvPr/>
        </p:nvSpPr>
        <p:spPr>
          <a:xfrm>
            <a:off x="6705600" y="4343400"/>
            <a:ext cx="1143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 </a:t>
            </a: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Elastaza</a:t>
            </a:r>
            <a:endParaRPr lang="en-US" sz="1600" baseline="-25000" dirty="0">
              <a:latin typeface="+mn-lt"/>
              <a:cs typeface="+mn-c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3085E02-9CE4-911A-BC0D-EA68CA785C74}"/>
              </a:ext>
            </a:extLst>
          </p:cNvPr>
          <p:cNvCxnSpPr/>
          <p:nvPr/>
        </p:nvCxnSpPr>
        <p:spPr bwMode="auto">
          <a:xfrm rot="16200000" flipV="1">
            <a:off x="4495800" y="3505200"/>
            <a:ext cx="76200" cy="76200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3EE90BF-658D-E15A-36A2-7B5B68534AE4}"/>
              </a:ext>
            </a:extLst>
          </p:cNvPr>
          <p:cNvSpPr txBox="1"/>
          <p:nvPr/>
        </p:nvSpPr>
        <p:spPr bwMode="auto">
          <a:xfrm>
            <a:off x="4495800" y="3505200"/>
            <a:ext cx="2952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F54AAB-7861-6726-C795-72AE3D1A15EB}"/>
              </a:ext>
            </a:extLst>
          </p:cNvPr>
          <p:cNvSpPr txBox="1"/>
          <p:nvPr/>
        </p:nvSpPr>
        <p:spPr bwMode="auto">
          <a:xfrm>
            <a:off x="4724400" y="3352800"/>
            <a:ext cx="3270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7AB1EF-825E-05AF-5426-73ED698EEC40}"/>
              </a:ext>
            </a:extLst>
          </p:cNvPr>
          <p:cNvSpPr txBox="1"/>
          <p:nvPr/>
        </p:nvSpPr>
        <p:spPr bwMode="auto">
          <a:xfrm>
            <a:off x="4191000" y="3352800"/>
            <a:ext cx="3762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r>
              <a:rPr lang="sr-Latn-R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endParaRPr lang="en-US" sz="1400" baseline="30000" dirty="0">
              <a:latin typeface="+mn-lt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6B0CB3-1D78-1B29-CD79-3F4277CF187E}"/>
              </a:ext>
            </a:extLst>
          </p:cNvPr>
          <p:cNvSpPr txBox="1"/>
          <p:nvPr/>
        </p:nvSpPr>
        <p:spPr bwMode="auto">
          <a:xfrm rot="19121465">
            <a:off x="4638675" y="3405188"/>
            <a:ext cx="2762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=</a:t>
            </a:r>
            <a:endParaRPr lang="en-US" sz="1400" dirty="0">
              <a:latin typeface="+mn-lt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3F38BDA-2F0C-AA37-3152-ACCFBA2364CD}"/>
              </a:ext>
            </a:extLst>
          </p:cNvPr>
          <p:cNvCxnSpPr/>
          <p:nvPr/>
        </p:nvCxnSpPr>
        <p:spPr bwMode="auto">
          <a:xfrm rot="5400000" flipH="1" flipV="1">
            <a:off x="4534694" y="3847306"/>
            <a:ext cx="2286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EE481F-129E-648E-7ADA-EC0DC492E417}"/>
              </a:ext>
            </a:extLst>
          </p:cNvPr>
          <p:cNvCxnSpPr/>
          <p:nvPr/>
        </p:nvCxnSpPr>
        <p:spPr bwMode="auto">
          <a:xfrm flipV="1">
            <a:off x="6781800" y="3505200"/>
            <a:ext cx="152400" cy="76200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CF74D41-8CA8-3A1B-FB25-A6EB1F6B21EB}"/>
              </a:ext>
            </a:extLst>
          </p:cNvPr>
          <p:cNvCxnSpPr/>
          <p:nvPr/>
        </p:nvCxnSpPr>
        <p:spPr bwMode="auto">
          <a:xfrm rot="5400000" flipH="1" flipV="1">
            <a:off x="6896100" y="3390900"/>
            <a:ext cx="152400" cy="76200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06748F7-6682-0378-61CB-02C3B287E3A0}"/>
              </a:ext>
            </a:extLst>
          </p:cNvPr>
          <p:cNvCxnSpPr/>
          <p:nvPr/>
        </p:nvCxnSpPr>
        <p:spPr bwMode="auto">
          <a:xfrm rot="10800000">
            <a:off x="6934200" y="3505200"/>
            <a:ext cx="152400" cy="76200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5D13A8-D793-2FBE-EB9A-651974DBD048}"/>
              </a:ext>
            </a:extLst>
          </p:cNvPr>
          <p:cNvCxnSpPr/>
          <p:nvPr/>
        </p:nvCxnSpPr>
        <p:spPr bwMode="auto">
          <a:xfrm rot="10800000">
            <a:off x="7543800" y="3581400"/>
            <a:ext cx="152400" cy="76200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96D980B-71F1-2680-A652-4883CE715530}"/>
              </a:ext>
            </a:extLst>
          </p:cNvPr>
          <p:cNvCxnSpPr/>
          <p:nvPr/>
        </p:nvCxnSpPr>
        <p:spPr bwMode="auto">
          <a:xfrm flipV="1">
            <a:off x="7391400" y="3581400"/>
            <a:ext cx="152400" cy="76200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21A24CE-A685-B3BC-975F-A4B2DC396DBB}"/>
              </a:ext>
            </a:extLst>
          </p:cNvPr>
          <p:cNvCxnSpPr/>
          <p:nvPr/>
        </p:nvCxnSpPr>
        <p:spPr bwMode="auto">
          <a:xfrm rot="16200000" flipV="1">
            <a:off x="7429500" y="3467100"/>
            <a:ext cx="152400" cy="76200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E4DB552-612F-3631-FAEB-805D39756F86}"/>
              </a:ext>
            </a:extLst>
          </p:cNvPr>
          <p:cNvSpPr/>
          <p:nvPr/>
        </p:nvSpPr>
        <p:spPr>
          <a:xfrm>
            <a:off x="533400" y="1524000"/>
            <a:ext cx="2667000" cy="1662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 </a:t>
            </a: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Velike nepolarne AK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r-Latn-R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fenilalanin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tirozin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triptofan</a:t>
            </a:r>
            <a:endParaRPr lang="en-US" sz="1200" dirty="0">
              <a:latin typeface="+mn-lt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5F45AA-52D3-286E-5C6A-27821363916D}"/>
              </a:ext>
            </a:extLst>
          </p:cNvPr>
          <p:cNvSpPr/>
          <p:nvPr/>
        </p:nvSpPr>
        <p:spPr>
          <a:xfrm>
            <a:off x="3124200" y="1524000"/>
            <a:ext cx="31242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 </a:t>
            </a: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Pozitivno naelektrisane AK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r-Latn-R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lizin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arginin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7F1D11-89DE-BED3-356E-6D8A36C22C22}"/>
              </a:ext>
            </a:extLst>
          </p:cNvPr>
          <p:cNvSpPr/>
          <p:nvPr/>
        </p:nvSpPr>
        <p:spPr>
          <a:xfrm>
            <a:off x="4419600" y="4114800"/>
            <a:ext cx="75882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Asp 189</a:t>
            </a:r>
            <a:endParaRPr lang="en-US" sz="1200" dirty="0">
              <a:latin typeface="+mn-lt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137DEEC-681A-441A-D158-748EC64CE5AA}"/>
              </a:ext>
            </a:extLst>
          </p:cNvPr>
          <p:cNvSpPr/>
          <p:nvPr/>
        </p:nvSpPr>
        <p:spPr>
          <a:xfrm>
            <a:off x="7848600" y="3657600"/>
            <a:ext cx="709613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Val 190</a:t>
            </a:r>
            <a:endParaRPr lang="en-US" sz="1200" dirty="0">
              <a:latin typeface="+mn-lt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AB2274-1DE4-8FFB-1D23-3676AA4557A0}"/>
              </a:ext>
            </a:extLst>
          </p:cNvPr>
          <p:cNvSpPr/>
          <p:nvPr/>
        </p:nvSpPr>
        <p:spPr>
          <a:xfrm>
            <a:off x="6019800" y="3581400"/>
            <a:ext cx="709613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Val 216</a:t>
            </a:r>
            <a:endParaRPr lang="en-US" sz="1200" dirty="0">
              <a:latin typeface="+mn-lt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827E18D-9BB6-A698-2AA5-A2DA7A312A30}"/>
              </a:ext>
            </a:extLst>
          </p:cNvPr>
          <p:cNvSpPr/>
          <p:nvPr/>
        </p:nvSpPr>
        <p:spPr>
          <a:xfrm>
            <a:off x="5715000" y="1524000"/>
            <a:ext cx="3124200" cy="1662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 </a:t>
            </a: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Male nepolarne AK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r-Latn-R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glicin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alanin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valin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F155E4C-DB8E-BC0C-45F7-7D39BB3DEB0B}"/>
              </a:ext>
            </a:extLst>
          </p:cNvPr>
          <p:cNvSpPr/>
          <p:nvPr/>
        </p:nvSpPr>
        <p:spPr>
          <a:xfrm>
            <a:off x="1447800" y="4724400"/>
            <a:ext cx="8382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Pepsin</a:t>
            </a:r>
            <a:endParaRPr lang="en-US" sz="1600" b="1" baseline="-25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A8F8FCB-A094-49A7-5E3E-76E5A11F3F13}"/>
              </a:ext>
            </a:extLst>
          </p:cNvPr>
          <p:cNvSpPr/>
          <p:nvPr/>
        </p:nvSpPr>
        <p:spPr>
          <a:xfrm>
            <a:off x="2590800" y="762000"/>
            <a:ext cx="2665092" cy="152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7E247F6-2379-F77D-A5FC-BB954231E0FB}"/>
              </a:ext>
            </a:extLst>
          </p:cNvPr>
          <p:cNvSpPr/>
          <p:nvPr/>
        </p:nvSpPr>
        <p:spPr>
          <a:xfrm>
            <a:off x="2590800" y="3810000"/>
            <a:ext cx="1369692" cy="152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E6F343B-9A01-D05F-EC9E-E001650A13B1}"/>
              </a:ext>
            </a:extLst>
          </p:cNvPr>
          <p:cNvSpPr/>
          <p:nvPr/>
        </p:nvSpPr>
        <p:spPr>
          <a:xfrm>
            <a:off x="4798693" y="2362199"/>
            <a:ext cx="1371600" cy="152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09F5E9D-57C4-AB4C-B002-82172A331CDE}"/>
              </a:ext>
            </a:extLst>
          </p:cNvPr>
          <p:cNvSpPr/>
          <p:nvPr/>
        </p:nvSpPr>
        <p:spPr>
          <a:xfrm>
            <a:off x="2590800" y="2362198"/>
            <a:ext cx="1293492" cy="15240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1F1F504-1938-CE20-ED10-B9AB54A3E91B}"/>
              </a:ext>
            </a:extLst>
          </p:cNvPr>
          <p:cNvSpPr/>
          <p:nvPr/>
        </p:nvSpPr>
        <p:spPr>
          <a:xfrm>
            <a:off x="7160893" y="2362199"/>
            <a:ext cx="1371600" cy="152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931BC30-2085-70F4-BCB9-BD7CC6F56766}"/>
              </a:ext>
            </a:extLst>
          </p:cNvPr>
          <p:cNvSpPr/>
          <p:nvPr/>
        </p:nvSpPr>
        <p:spPr>
          <a:xfrm>
            <a:off x="6170292" y="762000"/>
            <a:ext cx="2362200" cy="152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1A69CCA-2DD4-47FB-6537-223057D8BAE0}"/>
              </a:ext>
            </a:extLst>
          </p:cNvPr>
          <p:cNvSpPr/>
          <p:nvPr/>
        </p:nvSpPr>
        <p:spPr>
          <a:xfrm>
            <a:off x="7160892" y="3810000"/>
            <a:ext cx="1600200" cy="152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01E2091-9625-99B6-47AB-76500A91739E}"/>
              </a:ext>
            </a:extLst>
          </p:cNvPr>
          <p:cNvSpPr/>
          <p:nvPr/>
        </p:nvSpPr>
        <p:spPr>
          <a:xfrm>
            <a:off x="5255892" y="762000"/>
            <a:ext cx="152400" cy="152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BC3B44A-D284-9D4C-F093-8D0DF86C5F47}"/>
              </a:ext>
            </a:extLst>
          </p:cNvPr>
          <p:cNvSpPr/>
          <p:nvPr/>
        </p:nvSpPr>
        <p:spPr>
          <a:xfrm>
            <a:off x="8532492" y="762000"/>
            <a:ext cx="152400" cy="152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88A45CC-F7BB-3E54-96F1-FDA5163A37B0}"/>
              </a:ext>
            </a:extLst>
          </p:cNvPr>
          <p:cNvSpPr/>
          <p:nvPr/>
        </p:nvSpPr>
        <p:spPr>
          <a:xfrm>
            <a:off x="8532493" y="2209799"/>
            <a:ext cx="381000" cy="30480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4CDD1F7-5B12-8421-0D4F-40CE6BF4E438}"/>
              </a:ext>
            </a:extLst>
          </p:cNvPr>
          <p:cNvSpPr/>
          <p:nvPr/>
        </p:nvSpPr>
        <p:spPr>
          <a:xfrm>
            <a:off x="3884293" y="2209799"/>
            <a:ext cx="381000" cy="304800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B7E6185-6AED-80A4-8D98-6CFD218A9D8E}"/>
              </a:ext>
            </a:extLst>
          </p:cNvPr>
          <p:cNvSpPr/>
          <p:nvPr/>
        </p:nvSpPr>
        <p:spPr>
          <a:xfrm>
            <a:off x="6170293" y="2209799"/>
            <a:ext cx="381000" cy="304800"/>
          </a:xfrm>
          <a:prstGeom prst="roundRect">
            <a:avLst>
              <a:gd name="adj" fmla="val 13095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4A2A906-58AF-78AF-A853-9F292A03E3D0}"/>
              </a:ext>
            </a:extLst>
          </p:cNvPr>
          <p:cNvSpPr/>
          <p:nvPr/>
        </p:nvSpPr>
        <p:spPr>
          <a:xfrm>
            <a:off x="8684892" y="3810000"/>
            <a:ext cx="152400" cy="152400"/>
          </a:xfrm>
          <a:prstGeom prst="roundRect">
            <a:avLst>
              <a:gd name="adj" fmla="val 41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CF612D6-2F66-929D-9A3F-DC410576B1FB}"/>
              </a:ext>
            </a:extLst>
          </p:cNvPr>
          <p:cNvSpPr/>
          <p:nvPr/>
        </p:nvSpPr>
        <p:spPr>
          <a:xfrm>
            <a:off x="4493892" y="3810000"/>
            <a:ext cx="2133600" cy="152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AC99ACF-3D0A-FA16-84E7-8DDAA5764464}"/>
              </a:ext>
            </a:extLst>
          </p:cNvPr>
          <p:cNvSpPr/>
          <p:nvPr/>
        </p:nvSpPr>
        <p:spPr>
          <a:xfrm>
            <a:off x="6551292" y="3810000"/>
            <a:ext cx="152400" cy="152400"/>
          </a:xfrm>
          <a:prstGeom prst="roundRect">
            <a:avLst>
              <a:gd name="adj" fmla="val 41667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0715D8B-7838-7975-1AE2-4872DD7ACA69}"/>
              </a:ext>
            </a:extLst>
          </p:cNvPr>
          <p:cNvSpPr/>
          <p:nvPr/>
        </p:nvSpPr>
        <p:spPr>
          <a:xfrm>
            <a:off x="3884292" y="3810000"/>
            <a:ext cx="152400" cy="152400"/>
          </a:xfrm>
          <a:prstGeom prst="roundRect">
            <a:avLst>
              <a:gd name="adj" fmla="val 41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extBox 59">
            <a:extLst>
              <a:ext uri="{FF2B5EF4-FFF2-40B4-BE49-F238E27FC236}">
                <a16:creationId xmlns:a16="http://schemas.microsoft.com/office/drawing/2014/main" id="{045A577F-1DD6-D11B-C074-71FF56AC3402}"/>
              </a:ext>
            </a:extLst>
          </p:cNvPr>
          <p:cNvSpPr txBox="1">
            <a:spLocks noChangeArrowheads="1"/>
          </p:cNvSpPr>
          <p:nvPr/>
        </p:nvSpPr>
        <p:spPr bwMode="auto">
          <a:xfrm rot="18579434">
            <a:off x="3734594" y="3372644"/>
            <a:ext cx="576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Glicin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" name="TextBox 59">
            <a:extLst>
              <a:ext uri="{FF2B5EF4-FFF2-40B4-BE49-F238E27FC236}">
                <a16:creationId xmlns:a16="http://schemas.microsoft.com/office/drawing/2014/main" id="{B1BCE23D-57CE-666D-B6D0-28637286D918}"/>
              </a:ext>
            </a:extLst>
          </p:cNvPr>
          <p:cNvSpPr txBox="1">
            <a:spLocks noChangeArrowheads="1"/>
          </p:cNvSpPr>
          <p:nvPr/>
        </p:nvSpPr>
        <p:spPr bwMode="auto">
          <a:xfrm rot="18922010">
            <a:off x="5100638" y="358775"/>
            <a:ext cx="698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Arginin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1" name="TextBox 59">
            <a:extLst>
              <a:ext uri="{FF2B5EF4-FFF2-40B4-BE49-F238E27FC236}">
                <a16:creationId xmlns:a16="http://schemas.microsoft.com/office/drawing/2014/main" id="{E137350A-8667-3A16-9F7A-037B998966B3}"/>
              </a:ext>
            </a:extLst>
          </p:cNvPr>
          <p:cNvSpPr txBox="1">
            <a:spLocks noChangeArrowheads="1"/>
          </p:cNvSpPr>
          <p:nvPr/>
        </p:nvSpPr>
        <p:spPr bwMode="auto">
          <a:xfrm rot="18878057">
            <a:off x="8373269" y="372269"/>
            <a:ext cx="519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Lizin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2" name="TextBox 59">
            <a:extLst>
              <a:ext uri="{FF2B5EF4-FFF2-40B4-BE49-F238E27FC236}">
                <a16:creationId xmlns:a16="http://schemas.microsoft.com/office/drawing/2014/main" id="{E8ABDF56-07AF-2770-3376-C445800E6725}"/>
              </a:ext>
            </a:extLst>
          </p:cNvPr>
          <p:cNvSpPr txBox="1">
            <a:spLocks noChangeArrowheads="1"/>
          </p:cNvSpPr>
          <p:nvPr/>
        </p:nvSpPr>
        <p:spPr bwMode="auto">
          <a:xfrm rot="18775690">
            <a:off x="3845719" y="1724819"/>
            <a:ext cx="8778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Triptofan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3" name="TextBox 59">
            <a:extLst>
              <a:ext uri="{FF2B5EF4-FFF2-40B4-BE49-F238E27FC236}">
                <a16:creationId xmlns:a16="http://schemas.microsoft.com/office/drawing/2014/main" id="{0CEECB43-32ED-039B-EB8E-C3FB1894449D}"/>
              </a:ext>
            </a:extLst>
          </p:cNvPr>
          <p:cNvSpPr txBox="1">
            <a:spLocks noChangeArrowheads="1"/>
          </p:cNvSpPr>
          <p:nvPr/>
        </p:nvSpPr>
        <p:spPr bwMode="auto">
          <a:xfrm rot="18912179">
            <a:off x="8453438" y="1803400"/>
            <a:ext cx="6937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Tirozin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4" name="TextBox 59">
            <a:extLst>
              <a:ext uri="{FF2B5EF4-FFF2-40B4-BE49-F238E27FC236}">
                <a16:creationId xmlns:a16="http://schemas.microsoft.com/office/drawing/2014/main" id="{2C18507E-D526-4254-6A5B-DA9DD9121E8E}"/>
              </a:ext>
            </a:extLst>
          </p:cNvPr>
          <p:cNvSpPr txBox="1">
            <a:spLocks noChangeArrowheads="1"/>
          </p:cNvSpPr>
          <p:nvPr/>
        </p:nvSpPr>
        <p:spPr bwMode="auto">
          <a:xfrm rot="18776291">
            <a:off x="6123781" y="1743870"/>
            <a:ext cx="9302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Fenilalanin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5" name="TextBox 59">
            <a:extLst>
              <a:ext uri="{FF2B5EF4-FFF2-40B4-BE49-F238E27FC236}">
                <a16:creationId xmlns:a16="http://schemas.microsoft.com/office/drawing/2014/main" id="{9C60623B-F529-CA12-2A9D-807AA9092A86}"/>
              </a:ext>
            </a:extLst>
          </p:cNvPr>
          <p:cNvSpPr txBox="1">
            <a:spLocks noChangeArrowheads="1"/>
          </p:cNvSpPr>
          <p:nvPr/>
        </p:nvSpPr>
        <p:spPr bwMode="auto">
          <a:xfrm rot="18682822">
            <a:off x="8547100" y="3427413"/>
            <a:ext cx="5286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Valin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6" name="TextBox 59">
            <a:extLst>
              <a:ext uri="{FF2B5EF4-FFF2-40B4-BE49-F238E27FC236}">
                <a16:creationId xmlns:a16="http://schemas.microsoft.com/office/drawing/2014/main" id="{882B7A6A-D237-0A7C-03F5-BF5CA937F8B4}"/>
              </a:ext>
            </a:extLst>
          </p:cNvPr>
          <p:cNvSpPr txBox="1">
            <a:spLocks noChangeArrowheads="1"/>
          </p:cNvSpPr>
          <p:nvPr/>
        </p:nvSpPr>
        <p:spPr bwMode="auto">
          <a:xfrm rot="18690005">
            <a:off x="6398420" y="3310731"/>
            <a:ext cx="6207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Alanin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DD0774A-50E9-447F-59F7-B62DCBBAD87C}"/>
              </a:ext>
            </a:extLst>
          </p:cNvPr>
          <p:cNvSpPr/>
          <p:nvPr/>
        </p:nvSpPr>
        <p:spPr>
          <a:xfrm>
            <a:off x="379413" y="2057400"/>
            <a:ext cx="13716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 </a:t>
            </a: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Himotripsin</a:t>
            </a:r>
            <a:endParaRPr lang="en-US" sz="1600" baseline="-25000" dirty="0">
              <a:latin typeface="+mn-lt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4BB0A5-6C8F-CAE9-AB5B-9A071D73A7E8}"/>
              </a:ext>
            </a:extLst>
          </p:cNvPr>
          <p:cNvSpPr/>
          <p:nvPr/>
        </p:nvSpPr>
        <p:spPr>
          <a:xfrm>
            <a:off x="608013" y="609600"/>
            <a:ext cx="9906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 </a:t>
            </a: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Tripsin</a:t>
            </a:r>
            <a:endParaRPr lang="en-US" sz="1600" baseline="-25000" dirty="0">
              <a:latin typeface="+mn-lt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244393-C6FE-0C9C-0AC8-90D61364D590}"/>
              </a:ext>
            </a:extLst>
          </p:cNvPr>
          <p:cNvSpPr/>
          <p:nvPr/>
        </p:nvSpPr>
        <p:spPr>
          <a:xfrm>
            <a:off x="608013" y="3581400"/>
            <a:ext cx="1143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 </a:t>
            </a: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Elastaza</a:t>
            </a:r>
            <a:endParaRPr lang="en-US" sz="1600" baseline="-25000" dirty="0">
              <a:latin typeface="+mn-lt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F9A1EC-B098-0612-3A97-86E869447F0B}"/>
              </a:ext>
            </a:extLst>
          </p:cNvPr>
          <p:cNvSpPr/>
          <p:nvPr/>
        </p:nvSpPr>
        <p:spPr>
          <a:xfrm>
            <a:off x="684213" y="2438400"/>
            <a:ext cx="8382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Pepsin</a:t>
            </a:r>
            <a:endParaRPr lang="en-US" sz="1600" b="1" baseline="-25000" dirty="0">
              <a:latin typeface="+mn-lt"/>
              <a:cs typeface="+mn-cs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255AE1E-76DB-B153-7915-1957DA52C628}"/>
              </a:ext>
            </a:extLst>
          </p:cNvPr>
          <p:cNvSpPr/>
          <p:nvPr/>
        </p:nvSpPr>
        <p:spPr>
          <a:xfrm>
            <a:off x="2590800" y="5181600"/>
            <a:ext cx="4343400" cy="152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8942FBB-567D-E1D5-BF6E-20BE1A27A564}"/>
              </a:ext>
            </a:extLst>
          </p:cNvPr>
          <p:cNvSpPr/>
          <p:nvPr/>
        </p:nvSpPr>
        <p:spPr>
          <a:xfrm>
            <a:off x="6934200" y="5181600"/>
            <a:ext cx="152400" cy="152400"/>
          </a:xfrm>
          <a:prstGeom prst="roundRect">
            <a:avLst>
              <a:gd name="adj" fmla="val 41667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CC7DDA7-14E4-1A33-E3B3-88A99D871560}"/>
              </a:ext>
            </a:extLst>
          </p:cNvPr>
          <p:cNvSpPr/>
          <p:nvPr/>
        </p:nvSpPr>
        <p:spPr>
          <a:xfrm>
            <a:off x="0" y="4953000"/>
            <a:ext cx="23622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 </a:t>
            </a: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Karboksipeptidaza A</a:t>
            </a:r>
            <a:endParaRPr lang="en-US" sz="1600" baseline="-25000" dirty="0">
              <a:latin typeface="+mn-lt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823CA5F-9472-FDE4-CAA5-8367AACBA113}"/>
              </a:ext>
            </a:extLst>
          </p:cNvPr>
          <p:cNvSpPr/>
          <p:nvPr/>
        </p:nvSpPr>
        <p:spPr>
          <a:xfrm>
            <a:off x="7010400" y="5029200"/>
            <a:ext cx="990600" cy="3794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 - </a:t>
            </a:r>
            <a:r>
              <a:rPr lang="sr-Latn-R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COOH</a:t>
            </a:r>
            <a:endParaRPr lang="en-US" sz="1400" baseline="-25000" dirty="0">
              <a:latin typeface="+mn-lt"/>
              <a:cs typeface="+mn-cs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87143FF-B06D-933D-2D7C-1DF0EA08FD81}"/>
              </a:ext>
            </a:extLst>
          </p:cNvPr>
          <p:cNvSpPr/>
          <p:nvPr/>
        </p:nvSpPr>
        <p:spPr>
          <a:xfrm>
            <a:off x="2590800" y="6396335"/>
            <a:ext cx="4343400" cy="152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1779493-D18A-66D6-0472-2CDD0EF92820}"/>
              </a:ext>
            </a:extLst>
          </p:cNvPr>
          <p:cNvSpPr/>
          <p:nvPr/>
        </p:nvSpPr>
        <p:spPr>
          <a:xfrm>
            <a:off x="0" y="6167438"/>
            <a:ext cx="23622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 </a:t>
            </a: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Karboksipeptidaza B</a:t>
            </a:r>
            <a:endParaRPr lang="en-US" sz="1600" baseline="-25000" dirty="0">
              <a:latin typeface="+mn-lt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E45486F-63B0-A1B1-5981-63ECF8665C8D}"/>
              </a:ext>
            </a:extLst>
          </p:cNvPr>
          <p:cNvSpPr/>
          <p:nvPr/>
        </p:nvSpPr>
        <p:spPr>
          <a:xfrm>
            <a:off x="7010400" y="6248400"/>
            <a:ext cx="990600" cy="3794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 - </a:t>
            </a:r>
            <a:r>
              <a:rPr lang="sr-Latn-R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COOH</a:t>
            </a:r>
            <a:endParaRPr lang="en-US" sz="1400" baseline="-25000" dirty="0">
              <a:latin typeface="+mn-lt"/>
              <a:cs typeface="+mn-cs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905013A-40ED-7848-F818-A3DCAD786975}"/>
              </a:ext>
            </a:extLst>
          </p:cNvPr>
          <p:cNvSpPr/>
          <p:nvPr/>
        </p:nvSpPr>
        <p:spPr>
          <a:xfrm>
            <a:off x="6934200" y="6400800"/>
            <a:ext cx="152400" cy="152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TextBox 59">
            <a:extLst>
              <a:ext uri="{FF2B5EF4-FFF2-40B4-BE49-F238E27FC236}">
                <a16:creationId xmlns:a16="http://schemas.microsoft.com/office/drawing/2014/main" id="{8EB474D1-75A5-137D-851F-489011CCDC85}"/>
              </a:ext>
            </a:extLst>
          </p:cNvPr>
          <p:cNvSpPr txBox="1">
            <a:spLocks noChangeArrowheads="1"/>
          </p:cNvSpPr>
          <p:nvPr/>
        </p:nvSpPr>
        <p:spPr bwMode="auto">
          <a:xfrm rot="18922010">
            <a:off x="6473825" y="5995988"/>
            <a:ext cx="698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Arginin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4" name="TextBox 59">
            <a:extLst>
              <a:ext uri="{FF2B5EF4-FFF2-40B4-BE49-F238E27FC236}">
                <a16:creationId xmlns:a16="http://schemas.microsoft.com/office/drawing/2014/main" id="{767DB9A8-627F-DA63-EAE1-544279078A77}"/>
              </a:ext>
            </a:extLst>
          </p:cNvPr>
          <p:cNvSpPr txBox="1">
            <a:spLocks noChangeArrowheads="1"/>
          </p:cNvSpPr>
          <p:nvPr/>
        </p:nvSpPr>
        <p:spPr bwMode="auto">
          <a:xfrm rot="18878057">
            <a:off x="6879431" y="6011069"/>
            <a:ext cx="519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Lizin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2109</TotalTime>
  <Words>1746</Words>
  <Application>Microsoft Office PowerPoint</Application>
  <PresentationFormat>Projekcija na ekranu (4:3)</PresentationFormat>
  <Paragraphs>681</Paragraphs>
  <Slides>58</Slides>
  <Notes>2</Notes>
  <HiddenSlides>0</HiddenSlides>
  <MMClips>0</MMClips>
  <ScaleCrop>false</ScaleCrop>
  <HeadingPairs>
    <vt:vector size="6" baseType="variant">
      <vt:variant>
        <vt:lpstr>Korišćeni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58</vt:i4>
      </vt:variant>
    </vt:vector>
  </HeadingPairs>
  <TitlesOfParts>
    <vt:vector size="64" baseType="lpstr">
      <vt:lpstr>Arial</vt:lpstr>
      <vt:lpstr>Calibri</vt:lpstr>
      <vt:lpstr>Comic Sans MS</vt:lpstr>
      <vt:lpstr>Times New Roman</vt:lpstr>
      <vt:lpstr>Wingdings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SINTEZA UREJE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Ceca</dc:creator>
  <cp:lastModifiedBy>nnn</cp:lastModifiedBy>
  <cp:revision>121</cp:revision>
  <dcterms:created xsi:type="dcterms:W3CDTF">2015-12-01T09:29:08Z</dcterms:created>
  <dcterms:modified xsi:type="dcterms:W3CDTF">2022-06-11T07:39:33Z</dcterms:modified>
</cp:coreProperties>
</file>