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302" r:id="rId3"/>
    <p:sldId id="340" r:id="rId4"/>
    <p:sldId id="341" r:id="rId5"/>
    <p:sldId id="342" r:id="rId6"/>
    <p:sldId id="257" r:id="rId7"/>
    <p:sldId id="258" r:id="rId8"/>
    <p:sldId id="260" r:id="rId9"/>
    <p:sldId id="259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7" r:id="rId19"/>
    <p:sldId id="278" r:id="rId20"/>
    <p:sldId id="303" r:id="rId21"/>
    <p:sldId id="304" r:id="rId22"/>
    <p:sldId id="305" r:id="rId23"/>
    <p:sldId id="306" r:id="rId24"/>
    <p:sldId id="307" r:id="rId25"/>
    <p:sldId id="270" r:id="rId26"/>
    <p:sldId id="266" r:id="rId27"/>
    <p:sldId id="271" r:id="rId28"/>
    <p:sldId id="272" r:id="rId29"/>
    <p:sldId id="273" r:id="rId30"/>
    <p:sldId id="274" r:id="rId31"/>
    <p:sldId id="335" r:id="rId32"/>
    <p:sldId id="275" r:id="rId33"/>
    <p:sldId id="276" r:id="rId34"/>
    <p:sldId id="343" r:id="rId35"/>
    <p:sldId id="281" r:id="rId36"/>
    <p:sldId id="309" r:id="rId37"/>
    <p:sldId id="283" r:id="rId38"/>
    <p:sldId id="310" r:id="rId39"/>
    <p:sldId id="311" r:id="rId40"/>
    <p:sldId id="312" r:id="rId41"/>
    <p:sldId id="308" r:id="rId42"/>
    <p:sldId id="280" r:id="rId43"/>
    <p:sldId id="279" r:id="rId44"/>
    <p:sldId id="282" r:id="rId45"/>
    <p:sldId id="284" r:id="rId46"/>
    <p:sldId id="285" r:id="rId47"/>
    <p:sldId id="313" r:id="rId48"/>
    <p:sldId id="314" r:id="rId49"/>
    <p:sldId id="315" r:id="rId50"/>
    <p:sldId id="286" r:id="rId51"/>
    <p:sldId id="287" r:id="rId52"/>
    <p:sldId id="288" r:id="rId53"/>
    <p:sldId id="289" r:id="rId54"/>
    <p:sldId id="290" r:id="rId55"/>
    <p:sldId id="291" r:id="rId56"/>
    <p:sldId id="292" r:id="rId57"/>
    <p:sldId id="293" r:id="rId58"/>
    <p:sldId id="294" r:id="rId59"/>
    <p:sldId id="295" r:id="rId60"/>
    <p:sldId id="296" r:id="rId61"/>
    <p:sldId id="297" r:id="rId62"/>
    <p:sldId id="298" r:id="rId63"/>
    <p:sldId id="301" r:id="rId64"/>
    <p:sldId id="299" r:id="rId65"/>
    <p:sldId id="300" r:id="rId66"/>
    <p:sldId id="336" r:id="rId67"/>
    <p:sldId id="331" r:id="rId68"/>
    <p:sldId id="338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F"/>
    <a:srgbClr val="FFFFCC"/>
    <a:srgbClr val="BED395"/>
    <a:srgbClr val="E7F9B9"/>
    <a:srgbClr val="D5E1EF"/>
    <a:srgbClr val="DCE6F2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D824AC-4245-7088-272D-585C647F33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E795F-B1D6-4172-18DE-78CD1F2026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1E2F1B-3A9D-4948-B699-788A1DAACF15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91A9577-04CD-D52B-20A4-745C4F2D84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7E36B29-4734-9206-61F2-A588D3005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A0AED-F0A1-5920-6CB2-65ED8856D7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4EE22-67D7-062B-7F5D-8DB9057E4C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131D43-3EA3-4713-B8C4-C1969C5E79F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DDF6C872-F0E7-BCA0-8E05-4ACE590BD8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13F26CE5-581F-E27B-69F3-745FBB57B9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altLang="sr-Latn-R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10BCFE70-3207-4112-E383-772771177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868F41-453D-4E5B-898A-7239B774ED6E}" type="slidenum">
              <a:rPr lang="en-US" altLang="sr-Latn-RS"/>
              <a:pPr eaLnBrk="1" hangingPunct="1"/>
              <a:t>67</a:t>
            </a:fld>
            <a:endParaRPr lang="en-U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1BD7-451C-E589-E87A-C34D6E46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AB905-5DF3-4C81-B9EE-3BF36E4FD36B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83F96-9B65-0BDC-B4DD-E6F6CB66D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D71EE-5082-56A8-DBFB-B65A1709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CFC81-E3B2-4D23-A04E-8E3219194A9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7741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4A89D-D22A-953F-8570-9D852887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A4C4-2C6E-48C9-AA6E-A0A6D533E049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D99F7-92AF-A64E-1578-E79BB37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BA332-67AB-62F6-5DA0-2E36AF45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16788-A79A-4D43-A46D-869BD0EE138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9798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AE6D8-B9FF-AD01-F32B-388DA526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5303A-70A0-4AFE-B74A-92C272CEFB1B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5E837-DD7D-7AC5-3CDF-870987C2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B307F-3EF1-49D0-C2FE-DB74A970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70DF2-380C-4D94-BEE0-8E9A36C1DE4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1952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CD4FE-32CB-B5AD-CD48-79B62777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B507-8B1B-412B-A630-263F9D5932B8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4E99-4B70-5308-97CC-6624D1F4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38B4-4FBC-E756-6090-A3522C77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AC9AF-1E78-4AEC-9C05-D54A20C4F54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3111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AF8BB-6B2E-F6A0-2E8E-42D8B40EA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2646A-7A84-41C5-8817-7B06E8391A44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D4411-1195-C5F1-4D81-15D10C27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D4054-7789-E256-D236-11D881BB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76BB6-7D81-4B72-9FFF-2DB60F61A28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6804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55BF7A-058A-5A60-FDA2-8E31D3A36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41C00-01C6-4AF9-A85A-9A6029C31454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4DA852-6653-C46C-E3A2-251CCC91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58B5FC-1F0B-9575-8E7D-8F1010F0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2BF7E-0F5F-42A9-B079-46C9EF3BFBE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7956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DBB665C-8EA6-B0A1-6972-EB4D4DC2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05C44-5D1C-4644-82F0-6B15F27F8D65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C6A248-E570-94BA-96F8-F98A565F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FBE774-9B51-1EB2-3598-FC4635D0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F53-AA53-4C57-BE6E-BCDEBF4FCEA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7217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5355DCC-916B-4447-E65F-27A185B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27FD-96EA-4443-BBB0-FF315A2AC25F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316F70-E753-E822-BC47-CEDA3DD3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F9B759-6448-BD23-B37C-B9372E667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A08DC-AEF8-4171-BEEA-2EFCE6B8B74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0473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0CB7309-BE18-F38F-32BE-3B817B204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C21FF-C5B7-438A-BA6C-BF2F4CBC8C1D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2790FCD-C0CD-705D-2525-E5D6EA66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4EEFB5-73CB-938E-65C5-641721D1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D6051-B860-40B0-AB79-C37AD4305EC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0465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4B0A60-D376-C851-36B5-2DA27F3B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6F3D0-E3B2-49F8-B874-111497B60041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566FA7-E368-9F14-B428-B88752C1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E8FAF7-913E-54D0-EBD4-BED8BB32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20BA2-B9DF-4BF8-B97E-9CCA3D5564D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9139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4DF136-4CE6-FC83-83BA-B391415E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3CE2-2977-4E93-A24E-4490F469E1B0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D380B7-CA3A-6FF9-9802-022C3F79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B23A78-50EF-4FD1-AE70-5B0037D31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24308-17A4-4E65-83CA-257E0BB4AD3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311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76092"/>
            </a:gs>
            <a:gs pos="50000">
              <a:srgbClr val="93CDDD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C09B0CB-AC0B-2B70-A8F2-98B0A8FDFB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080C957-A108-1BE8-50C3-71766FE6AB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F0628-9751-963C-57E6-D9A98296C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96BDBC-8499-4CB2-AA7C-5C5AECE3FA79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3793D-B2DA-E3C8-616A-5B839F504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10B48-DA98-15FE-CD52-CA4DE2570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70B8607-517B-4705-9AE2-92026812DD9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8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cole.ste.famille.free.fr/productions_eleves/Dossiers/Angleterre/bacon.gif">
            <a:extLst>
              <a:ext uri="{FF2B5EF4-FFF2-40B4-BE49-F238E27FC236}">
                <a16:creationId xmlns:a16="http://schemas.microsoft.com/office/drawing/2014/main" id="{780413F4-ADD4-4727-577C-9C7AFB5EF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547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D54A4D-8E4F-62AE-1B09-A9419C0316FB}"/>
              </a:ext>
            </a:extLst>
          </p:cNvPr>
          <p:cNvSpPr txBox="1">
            <a:spLocks/>
          </p:cNvSpPr>
          <p:nvPr/>
        </p:nvSpPr>
        <p:spPr>
          <a:xfrm>
            <a:off x="304800" y="4800600"/>
            <a:ext cx="86868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Sinte</a:t>
            </a:r>
            <a:r>
              <a:rPr lang="sr-Latn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za triglicerida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Public\Pictures\Sample Pictures\masna kiselina.png">
            <a:extLst>
              <a:ext uri="{FF2B5EF4-FFF2-40B4-BE49-F238E27FC236}">
                <a16:creationId xmlns:a16="http://schemas.microsoft.com/office/drawing/2014/main" id="{B10422A9-9C20-0477-01F8-21FBE7694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027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A73F461F-B82C-70C8-8180-8C406A98D581}"/>
              </a:ext>
            </a:extLst>
          </p:cNvPr>
          <p:cNvSpPr/>
          <p:nvPr/>
        </p:nvSpPr>
        <p:spPr>
          <a:xfrm>
            <a:off x="1066800" y="1371600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0AF8A04-E4CC-A68E-8754-BEE7B32F6952}"/>
              </a:ext>
            </a:extLst>
          </p:cNvPr>
          <p:cNvSpPr/>
          <p:nvPr/>
        </p:nvSpPr>
        <p:spPr>
          <a:xfrm>
            <a:off x="609600" y="13716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D7EC49A-4D94-2ACD-7EF4-0C11C878FF5D}"/>
              </a:ext>
            </a:extLst>
          </p:cNvPr>
          <p:cNvSpPr/>
          <p:nvPr/>
        </p:nvSpPr>
        <p:spPr>
          <a:xfrm>
            <a:off x="609600" y="24384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AEEDA65-97B5-857F-E443-D484ECD3E1A5}"/>
              </a:ext>
            </a:extLst>
          </p:cNvPr>
          <p:cNvSpPr/>
          <p:nvPr/>
        </p:nvSpPr>
        <p:spPr>
          <a:xfrm>
            <a:off x="609600" y="19050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9C20D0-C3B6-B296-2A4C-88955C269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76600"/>
            <a:ext cx="2500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Fosfatidna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kiselina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8B811D-AB05-6123-BEA3-9FF616C4DB55}"/>
              </a:ext>
            </a:extLst>
          </p:cNvPr>
          <p:cNvSpPr txBox="1"/>
          <p:nvPr/>
        </p:nvSpPr>
        <p:spPr bwMode="auto">
          <a:xfrm>
            <a:off x="1295402" y="2057401"/>
            <a:ext cx="348172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596A14A-3CBF-6798-59FA-54F747E098ED}"/>
              </a:ext>
            </a:extLst>
          </p:cNvPr>
          <p:cNvCxnSpPr/>
          <p:nvPr/>
        </p:nvCxnSpPr>
        <p:spPr bwMode="auto">
          <a:xfrm rot="5400000">
            <a:off x="886619" y="1856581"/>
            <a:ext cx="20955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6B2DF99-B47B-E004-2BE0-DC81957D847A}"/>
              </a:ext>
            </a:extLst>
          </p:cNvPr>
          <p:cNvCxnSpPr/>
          <p:nvPr/>
        </p:nvCxnSpPr>
        <p:spPr bwMode="auto">
          <a:xfrm rot="5400000">
            <a:off x="886619" y="2466181"/>
            <a:ext cx="20955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75" name="Group 62">
            <a:extLst>
              <a:ext uri="{FF2B5EF4-FFF2-40B4-BE49-F238E27FC236}">
                <a16:creationId xmlns:a16="http://schemas.microsoft.com/office/drawing/2014/main" id="{F176FDEC-D3A3-BE24-C225-8A95786CE970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295400"/>
            <a:ext cx="1028700" cy="569913"/>
            <a:chOff x="3429000" y="1600200"/>
            <a:chExt cx="1029164" cy="41475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F86342-2C98-1A33-C283-FA6CFFDBF1E5}"/>
                </a:ext>
              </a:extLst>
            </p:cNvPr>
            <p:cNvSpPr txBox="1"/>
            <p:nvPr/>
          </p:nvSpPr>
          <p:spPr>
            <a:xfrm>
              <a:off x="3429000" y="1676400"/>
              <a:ext cx="910827" cy="338554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C-OPO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CBE0B30-B83E-B220-B6D6-17E5DAA961E5}"/>
                </a:ext>
              </a:extLst>
            </p:cNvPr>
            <p:cNvSpPr txBox="1"/>
            <p:nvPr/>
          </p:nvSpPr>
          <p:spPr>
            <a:xfrm>
              <a:off x="4114800" y="1600200"/>
              <a:ext cx="343364" cy="276999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2-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B8D91D6-F203-6CC3-C6AF-41C03DC3C7A9}"/>
              </a:ext>
            </a:extLst>
          </p:cNvPr>
          <p:cNvSpPr txBox="1"/>
          <p:nvPr/>
        </p:nvSpPr>
        <p:spPr bwMode="auto">
          <a:xfrm>
            <a:off x="838202" y="2658380"/>
            <a:ext cx="308098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353509-2AC7-9CE5-E9E7-14F53C3E0090}"/>
              </a:ext>
            </a:extLst>
          </p:cNvPr>
          <p:cNvSpPr txBox="1"/>
          <p:nvPr/>
        </p:nvSpPr>
        <p:spPr bwMode="auto">
          <a:xfrm>
            <a:off x="685802" y="2029313"/>
            <a:ext cx="465192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HC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15FBC73-10DC-BDD8-ED8D-B5828EB3E173}"/>
              </a:ext>
            </a:extLst>
          </p:cNvPr>
          <p:cNvCxnSpPr/>
          <p:nvPr/>
        </p:nvCxnSpPr>
        <p:spPr bwMode="auto">
          <a:xfrm rot="10800000">
            <a:off x="1143000" y="28194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992D515-D820-C8E1-F785-E81FFA4173BA}"/>
              </a:ext>
            </a:extLst>
          </p:cNvPr>
          <p:cNvSpPr txBox="1"/>
          <p:nvPr/>
        </p:nvSpPr>
        <p:spPr bwMode="auto">
          <a:xfrm>
            <a:off x="609602" y="2658380"/>
            <a:ext cx="425116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98CC9A-69E7-99EB-8675-EA9D30FA2C9C}"/>
              </a:ext>
            </a:extLst>
          </p:cNvPr>
          <p:cNvSpPr txBox="1"/>
          <p:nvPr/>
        </p:nvSpPr>
        <p:spPr bwMode="auto">
          <a:xfrm>
            <a:off x="1295403" y="2667001"/>
            <a:ext cx="304800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3407C4F-01D2-7608-37ED-00995E887993}"/>
              </a:ext>
            </a:extLst>
          </p:cNvPr>
          <p:cNvCxnSpPr/>
          <p:nvPr/>
        </p:nvCxnSpPr>
        <p:spPr bwMode="auto">
          <a:xfrm rot="10800000">
            <a:off x="1143000" y="22098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1F2D481-0F73-D08F-75F1-B8275531E39F}"/>
              </a:ext>
            </a:extLst>
          </p:cNvPr>
          <p:cNvSpPr txBox="1"/>
          <p:nvPr/>
        </p:nvSpPr>
        <p:spPr bwMode="auto">
          <a:xfrm>
            <a:off x="609602" y="1371601"/>
            <a:ext cx="425116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1C29BA4-FA68-1871-57FC-91A158D8212C}"/>
              </a:ext>
            </a:extLst>
          </p:cNvPr>
          <p:cNvCxnSpPr/>
          <p:nvPr/>
        </p:nvCxnSpPr>
        <p:spPr bwMode="auto">
          <a:xfrm rot="10800000">
            <a:off x="1600200" y="28194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8BB6FF-E53F-7BDA-9148-523F750D75D8}"/>
              </a:ext>
            </a:extLst>
          </p:cNvPr>
          <p:cNvCxnSpPr/>
          <p:nvPr/>
        </p:nvCxnSpPr>
        <p:spPr bwMode="auto">
          <a:xfrm rot="10800000">
            <a:off x="1600200" y="22098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8923BC04-E104-F071-2F8F-D69B339800FB}"/>
              </a:ext>
            </a:extLst>
          </p:cNvPr>
          <p:cNvSpPr/>
          <p:nvPr/>
        </p:nvSpPr>
        <p:spPr>
          <a:xfrm>
            <a:off x="1524002" y="4343401"/>
            <a:ext cx="1219200" cy="533400"/>
          </a:xfrm>
          <a:prstGeom prst="roundRect">
            <a:avLst>
              <a:gd name="adj" fmla="val 4818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AA81FE2-0B5F-5634-EDDF-0B4470F2DE2A}"/>
              </a:ext>
            </a:extLst>
          </p:cNvPr>
          <p:cNvSpPr txBox="1"/>
          <p:nvPr/>
        </p:nvSpPr>
        <p:spPr bwMode="auto">
          <a:xfrm>
            <a:off x="1676400" y="4419600"/>
            <a:ext cx="10509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endParaRPr lang="en-US" baseline="30000" dirty="0">
              <a:latin typeface="+mn-lt"/>
              <a:cs typeface="+mn-cs"/>
            </a:endParaRPr>
          </a:p>
        </p:txBody>
      </p:sp>
      <p:pic>
        <p:nvPicPr>
          <p:cNvPr id="11289" name="Picture 3" descr="C:\Users\Public\Pictures\Sample Pictures\masna kiselina.png">
            <a:extLst>
              <a:ext uri="{FF2B5EF4-FFF2-40B4-BE49-F238E27FC236}">
                <a16:creationId xmlns:a16="http://schemas.microsoft.com/office/drawing/2014/main" id="{A19EB20B-15DB-985B-0A52-04A9E5843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710">
            <a:off x="1687513" y="2498725"/>
            <a:ext cx="6027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Public\Pictures\Sample Pictures\masna kiselina.png">
            <a:extLst>
              <a:ext uri="{FF2B5EF4-FFF2-40B4-BE49-F238E27FC236}">
                <a16:creationId xmlns:a16="http://schemas.microsoft.com/office/drawing/2014/main" id="{01C8B5D4-AF9C-77AC-9B96-395CCAFC0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027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11FCD7-6B09-08AF-592A-FC02B25B0D06}"/>
              </a:ext>
            </a:extLst>
          </p:cNvPr>
          <p:cNvSpPr/>
          <p:nvPr/>
        </p:nvSpPr>
        <p:spPr>
          <a:xfrm>
            <a:off x="1066800" y="1371600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7B7CE7-39C7-BBFB-999F-2CAEDE5F3F45}"/>
              </a:ext>
            </a:extLst>
          </p:cNvPr>
          <p:cNvSpPr/>
          <p:nvPr/>
        </p:nvSpPr>
        <p:spPr>
          <a:xfrm>
            <a:off x="609600" y="13716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EBC725-49EF-AE9A-F133-A1BBD71CA98E}"/>
              </a:ext>
            </a:extLst>
          </p:cNvPr>
          <p:cNvSpPr/>
          <p:nvPr/>
        </p:nvSpPr>
        <p:spPr>
          <a:xfrm>
            <a:off x="609600" y="24384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17DA03-8D8B-27F3-C058-D152A0D46645}"/>
              </a:ext>
            </a:extLst>
          </p:cNvPr>
          <p:cNvSpPr/>
          <p:nvPr/>
        </p:nvSpPr>
        <p:spPr>
          <a:xfrm>
            <a:off x="609600" y="19050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08006-7B46-65FE-43A0-DAD5D80DE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76600"/>
            <a:ext cx="2500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Fosfatidna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kiselina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A7F9E4-4FD5-F454-EBEE-B5E4F6F2892E}"/>
              </a:ext>
            </a:extLst>
          </p:cNvPr>
          <p:cNvSpPr txBox="1"/>
          <p:nvPr/>
        </p:nvSpPr>
        <p:spPr bwMode="auto">
          <a:xfrm>
            <a:off x="1295400" y="2057401"/>
            <a:ext cx="348172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28C115-EB98-4680-0355-B160808EBFFD}"/>
              </a:ext>
            </a:extLst>
          </p:cNvPr>
          <p:cNvCxnSpPr/>
          <p:nvPr/>
        </p:nvCxnSpPr>
        <p:spPr bwMode="auto">
          <a:xfrm rot="5400000">
            <a:off x="886619" y="1856581"/>
            <a:ext cx="20955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A9EFBC-3C15-6851-035B-076893FDF01C}"/>
              </a:ext>
            </a:extLst>
          </p:cNvPr>
          <p:cNvCxnSpPr/>
          <p:nvPr/>
        </p:nvCxnSpPr>
        <p:spPr bwMode="auto">
          <a:xfrm rot="5400000">
            <a:off x="886619" y="2466181"/>
            <a:ext cx="20955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9" name="Group 62">
            <a:extLst>
              <a:ext uri="{FF2B5EF4-FFF2-40B4-BE49-F238E27FC236}">
                <a16:creationId xmlns:a16="http://schemas.microsoft.com/office/drawing/2014/main" id="{E7D35572-AA38-5ED9-AD9F-C6E6F339E943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295400"/>
            <a:ext cx="1028700" cy="569913"/>
            <a:chOff x="3429000" y="1600200"/>
            <a:chExt cx="1029164" cy="4147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27C647-9D47-9024-3D09-920A8F101931}"/>
                </a:ext>
              </a:extLst>
            </p:cNvPr>
            <p:cNvSpPr txBox="1"/>
            <p:nvPr/>
          </p:nvSpPr>
          <p:spPr>
            <a:xfrm>
              <a:off x="3429000" y="1676400"/>
              <a:ext cx="910827" cy="338554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C-OPO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9C4938-C809-16BE-5F50-A2491F52DD8C}"/>
                </a:ext>
              </a:extLst>
            </p:cNvPr>
            <p:cNvSpPr txBox="1"/>
            <p:nvPr/>
          </p:nvSpPr>
          <p:spPr>
            <a:xfrm>
              <a:off x="4114800" y="1600200"/>
              <a:ext cx="343364" cy="276999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2-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8D18C06-FB47-1253-3043-FF858C364BE4}"/>
              </a:ext>
            </a:extLst>
          </p:cNvPr>
          <p:cNvSpPr txBox="1"/>
          <p:nvPr/>
        </p:nvSpPr>
        <p:spPr bwMode="auto">
          <a:xfrm>
            <a:off x="838200" y="2658380"/>
            <a:ext cx="308098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3A98B5-1511-03FD-7FBA-BE4CE1401771}"/>
              </a:ext>
            </a:extLst>
          </p:cNvPr>
          <p:cNvSpPr txBox="1"/>
          <p:nvPr/>
        </p:nvSpPr>
        <p:spPr bwMode="auto">
          <a:xfrm>
            <a:off x="685800" y="2029313"/>
            <a:ext cx="465192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6CE5DA-3723-AE68-6191-30A013EA2F20}"/>
              </a:ext>
            </a:extLst>
          </p:cNvPr>
          <p:cNvCxnSpPr/>
          <p:nvPr/>
        </p:nvCxnSpPr>
        <p:spPr bwMode="auto">
          <a:xfrm rot="10800000">
            <a:off x="1143000" y="28194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06FFC9C-7154-4F1A-A95D-886D12B88791}"/>
              </a:ext>
            </a:extLst>
          </p:cNvPr>
          <p:cNvSpPr txBox="1"/>
          <p:nvPr/>
        </p:nvSpPr>
        <p:spPr bwMode="auto">
          <a:xfrm>
            <a:off x="609600" y="2658380"/>
            <a:ext cx="425116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D40499-FD1B-1D58-140C-96E82A6D24FA}"/>
              </a:ext>
            </a:extLst>
          </p:cNvPr>
          <p:cNvSpPr txBox="1"/>
          <p:nvPr/>
        </p:nvSpPr>
        <p:spPr bwMode="auto">
          <a:xfrm>
            <a:off x="1295401" y="2667001"/>
            <a:ext cx="304800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C65150-A239-262E-C58D-D46C8E14580E}"/>
              </a:ext>
            </a:extLst>
          </p:cNvPr>
          <p:cNvCxnSpPr/>
          <p:nvPr/>
        </p:nvCxnSpPr>
        <p:spPr bwMode="auto">
          <a:xfrm rot="10800000">
            <a:off x="1143000" y="22098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F3C3DB9-7447-A8CE-A42B-0D74823C794C}"/>
              </a:ext>
            </a:extLst>
          </p:cNvPr>
          <p:cNvSpPr txBox="1"/>
          <p:nvPr/>
        </p:nvSpPr>
        <p:spPr bwMode="auto">
          <a:xfrm>
            <a:off x="609600" y="1371601"/>
            <a:ext cx="425116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0E1DC0-AB65-A8CB-FF86-682862EA12D2}"/>
              </a:ext>
            </a:extLst>
          </p:cNvPr>
          <p:cNvCxnSpPr/>
          <p:nvPr/>
        </p:nvCxnSpPr>
        <p:spPr bwMode="auto">
          <a:xfrm rot="10800000">
            <a:off x="1600200" y="28194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E95285-B679-7A58-A800-BE8DBE62CDAA}"/>
              </a:ext>
            </a:extLst>
          </p:cNvPr>
          <p:cNvCxnSpPr/>
          <p:nvPr/>
        </p:nvCxnSpPr>
        <p:spPr bwMode="auto">
          <a:xfrm rot="10800000">
            <a:off x="1600200" y="22098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>
            <a:extLst>
              <a:ext uri="{FF2B5EF4-FFF2-40B4-BE49-F238E27FC236}">
                <a16:creationId xmlns:a16="http://schemas.microsoft.com/office/drawing/2014/main" id="{1CA7527D-7EC2-9427-344E-A080FF46D132}"/>
              </a:ext>
            </a:extLst>
          </p:cNvPr>
          <p:cNvSpPr/>
          <p:nvPr/>
        </p:nvSpPr>
        <p:spPr>
          <a:xfrm rot="20659053">
            <a:off x="1028700" y="993775"/>
            <a:ext cx="2362200" cy="609600"/>
          </a:xfrm>
          <a:prstGeom prst="arc">
            <a:avLst>
              <a:gd name="adj1" fmla="val 1522678"/>
              <a:gd name="adj2" fmla="val 13822465"/>
            </a:avLst>
          </a:prstGeom>
          <a:ln w="19050"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D8ECE1-855F-8618-F532-1A492804ED2D}"/>
              </a:ext>
            </a:extLst>
          </p:cNvPr>
          <p:cNvSpPr txBox="1"/>
          <p:nvPr/>
        </p:nvSpPr>
        <p:spPr bwMode="auto">
          <a:xfrm>
            <a:off x="1828800" y="914401"/>
            <a:ext cx="588623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F63FF6-DD7D-C761-539C-E1D2E1482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524000"/>
            <a:ext cx="2203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Fosfatidat</a:t>
            </a:r>
            <a:r>
              <a:rPr lang="en-U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fosfataza</a:t>
            </a:r>
            <a:endParaRPr lang="en-US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2312" name="Picture 3" descr="C:\Users\Public\Pictures\Sample Pictures\masna kiselina.png">
            <a:extLst>
              <a:ext uri="{FF2B5EF4-FFF2-40B4-BE49-F238E27FC236}">
                <a16:creationId xmlns:a16="http://schemas.microsoft.com/office/drawing/2014/main" id="{06BDF36E-9BE3-F668-8272-A1280C89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710">
            <a:off x="1687513" y="2498725"/>
            <a:ext cx="6027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Public\Pictures\Sample Pictures\masna kiselina.png">
            <a:extLst>
              <a:ext uri="{FF2B5EF4-FFF2-40B4-BE49-F238E27FC236}">
                <a16:creationId xmlns:a16="http://schemas.microsoft.com/office/drawing/2014/main" id="{B39E1BF6-CD81-83BC-FAC9-B7EBB16AF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027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87D0414-2BCD-604C-0E69-45736F38A75E}"/>
              </a:ext>
            </a:extLst>
          </p:cNvPr>
          <p:cNvSpPr/>
          <p:nvPr/>
        </p:nvSpPr>
        <p:spPr>
          <a:xfrm>
            <a:off x="2057400" y="1143000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1848E5D-3588-15EC-8611-CD1797300E44}"/>
              </a:ext>
            </a:extLst>
          </p:cNvPr>
          <p:cNvSpPr/>
          <p:nvPr/>
        </p:nvSpPr>
        <p:spPr>
          <a:xfrm>
            <a:off x="609600" y="13716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424742-3A0A-2EB5-36FB-62ADD0865967}"/>
              </a:ext>
            </a:extLst>
          </p:cNvPr>
          <p:cNvSpPr/>
          <p:nvPr/>
        </p:nvSpPr>
        <p:spPr>
          <a:xfrm>
            <a:off x="609600" y="24384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628DF8-66C2-86FA-A47C-C9D69D0461EE}"/>
              </a:ext>
            </a:extLst>
          </p:cNvPr>
          <p:cNvSpPr/>
          <p:nvPr/>
        </p:nvSpPr>
        <p:spPr>
          <a:xfrm>
            <a:off x="609600" y="19050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C095F5-14C4-F098-6674-2A520EEAA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7660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Diglicerid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3272B-334D-8E47-2116-A3FAF115C3AD}"/>
              </a:ext>
            </a:extLst>
          </p:cNvPr>
          <p:cNvSpPr txBox="1"/>
          <p:nvPr/>
        </p:nvSpPr>
        <p:spPr bwMode="auto">
          <a:xfrm>
            <a:off x="1295400" y="2057400"/>
            <a:ext cx="348172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98C5A5-5720-A059-3C3E-E432ADE714AC}"/>
              </a:ext>
            </a:extLst>
          </p:cNvPr>
          <p:cNvCxnSpPr/>
          <p:nvPr/>
        </p:nvCxnSpPr>
        <p:spPr bwMode="auto">
          <a:xfrm rot="5400000">
            <a:off x="886619" y="1856581"/>
            <a:ext cx="20955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209B58-303A-E6E7-533B-35D71BE4709F}"/>
              </a:ext>
            </a:extLst>
          </p:cNvPr>
          <p:cNvCxnSpPr/>
          <p:nvPr/>
        </p:nvCxnSpPr>
        <p:spPr bwMode="auto">
          <a:xfrm rot="5400000">
            <a:off x="886619" y="2466181"/>
            <a:ext cx="20955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A7C622A-706B-B0D7-EBB9-40975AAFC813}"/>
              </a:ext>
            </a:extLst>
          </p:cNvPr>
          <p:cNvSpPr txBox="1"/>
          <p:nvPr/>
        </p:nvSpPr>
        <p:spPr bwMode="auto">
          <a:xfrm>
            <a:off x="838200" y="1400244"/>
            <a:ext cx="308098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D8F374-DAD3-EDB3-8093-89EF370E1E72}"/>
              </a:ext>
            </a:extLst>
          </p:cNvPr>
          <p:cNvSpPr txBox="1"/>
          <p:nvPr/>
        </p:nvSpPr>
        <p:spPr bwMode="auto">
          <a:xfrm>
            <a:off x="838200" y="2658379"/>
            <a:ext cx="308098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8DDABD-B778-02BE-538E-A6D8B59236E8}"/>
              </a:ext>
            </a:extLst>
          </p:cNvPr>
          <p:cNvSpPr txBox="1"/>
          <p:nvPr/>
        </p:nvSpPr>
        <p:spPr bwMode="auto">
          <a:xfrm>
            <a:off x="685800" y="2029312"/>
            <a:ext cx="465192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151CFF-24BA-D59B-BA76-B9858D1E2E60}"/>
              </a:ext>
            </a:extLst>
          </p:cNvPr>
          <p:cNvCxnSpPr/>
          <p:nvPr/>
        </p:nvCxnSpPr>
        <p:spPr bwMode="auto">
          <a:xfrm rot="10800000">
            <a:off x="1143000" y="28194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637BF17-1523-81F3-0954-AD7A6BC7D9A2}"/>
              </a:ext>
            </a:extLst>
          </p:cNvPr>
          <p:cNvSpPr txBox="1"/>
          <p:nvPr/>
        </p:nvSpPr>
        <p:spPr bwMode="auto">
          <a:xfrm>
            <a:off x="609600" y="2658379"/>
            <a:ext cx="425116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29014B-8DDC-C282-8BC1-492CFCF9CD14}"/>
              </a:ext>
            </a:extLst>
          </p:cNvPr>
          <p:cNvSpPr txBox="1"/>
          <p:nvPr/>
        </p:nvSpPr>
        <p:spPr bwMode="auto">
          <a:xfrm>
            <a:off x="1295401" y="2667000"/>
            <a:ext cx="304800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6FA430-7F33-2972-8ABE-A67E97A845B3}"/>
              </a:ext>
            </a:extLst>
          </p:cNvPr>
          <p:cNvCxnSpPr/>
          <p:nvPr/>
        </p:nvCxnSpPr>
        <p:spPr bwMode="auto">
          <a:xfrm rot="10800000">
            <a:off x="1143000" y="22098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9A72D11-CC96-C348-A697-E61D8047054F}"/>
              </a:ext>
            </a:extLst>
          </p:cNvPr>
          <p:cNvSpPr txBox="1"/>
          <p:nvPr/>
        </p:nvSpPr>
        <p:spPr bwMode="auto">
          <a:xfrm>
            <a:off x="609600" y="1371600"/>
            <a:ext cx="425116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326C2D-11C4-98E8-64AB-15EB3C0AE93D}"/>
              </a:ext>
            </a:extLst>
          </p:cNvPr>
          <p:cNvCxnSpPr/>
          <p:nvPr/>
        </p:nvCxnSpPr>
        <p:spPr bwMode="auto">
          <a:xfrm rot="10800000">
            <a:off x="1600200" y="28194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8C8E6E-352E-586E-0084-873ECBF26596}"/>
              </a:ext>
            </a:extLst>
          </p:cNvPr>
          <p:cNvCxnSpPr/>
          <p:nvPr/>
        </p:nvCxnSpPr>
        <p:spPr bwMode="auto">
          <a:xfrm rot="10800000">
            <a:off x="1600200" y="22098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E11344-F551-8C52-1540-BA148D3B96A6}"/>
              </a:ext>
            </a:extLst>
          </p:cNvPr>
          <p:cNvCxnSpPr/>
          <p:nvPr/>
        </p:nvCxnSpPr>
        <p:spPr bwMode="auto">
          <a:xfrm rot="10800000">
            <a:off x="1096963" y="1554163"/>
            <a:ext cx="152400" cy="3175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4E39F40-85F0-A4C4-9093-49E22B29581C}"/>
              </a:ext>
            </a:extLst>
          </p:cNvPr>
          <p:cNvSpPr txBox="1"/>
          <p:nvPr/>
        </p:nvSpPr>
        <p:spPr bwMode="auto">
          <a:xfrm>
            <a:off x="1219200" y="1371600"/>
            <a:ext cx="533400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8A64E4-70F6-AE3A-995E-D3EEB6999EC3}"/>
              </a:ext>
            </a:extLst>
          </p:cNvPr>
          <p:cNvSpPr txBox="1"/>
          <p:nvPr/>
        </p:nvSpPr>
        <p:spPr bwMode="auto">
          <a:xfrm>
            <a:off x="2057400" y="1143000"/>
            <a:ext cx="349776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4795A9E-42A6-AC9A-33BE-7014545A8C7B}"/>
              </a:ext>
            </a:extLst>
          </p:cNvPr>
          <p:cNvSpPr/>
          <p:nvPr/>
        </p:nvSpPr>
        <p:spPr>
          <a:xfrm>
            <a:off x="1524000" y="4343400"/>
            <a:ext cx="1219200" cy="533400"/>
          </a:xfrm>
          <a:prstGeom prst="roundRect">
            <a:avLst>
              <a:gd name="adj" fmla="val 4818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243" name="Picture 3" descr="C:\Users\Public\Pictures\Sample Pictures\masna kiselina.png">
            <a:extLst>
              <a:ext uri="{FF2B5EF4-FFF2-40B4-BE49-F238E27FC236}">
                <a16:creationId xmlns:a16="http://schemas.microsoft.com/office/drawing/2014/main" id="{62A801AD-E862-5116-0B94-AE8094886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6027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8BA10EE-2AF9-4028-977E-F4246A3513FE}"/>
              </a:ext>
            </a:extLst>
          </p:cNvPr>
          <p:cNvSpPr txBox="1"/>
          <p:nvPr/>
        </p:nvSpPr>
        <p:spPr bwMode="auto">
          <a:xfrm>
            <a:off x="1905000" y="4419600"/>
            <a:ext cx="873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</a:t>
            </a:r>
            <a:endParaRPr lang="en-US" baseline="30000" dirty="0">
              <a:latin typeface="+mn-lt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C15535-F62D-5B91-BA24-71B6D4F76374}"/>
              </a:ext>
            </a:extLst>
          </p:cNvPr>
          <p:cNvCxnSpPr/>
          <p:nvPr/>
        </p:nvCxnSpPr>
        <p:spPr bwMode="auto">
          <a:xfrm rot="10800000" flipV="1">
            <a:off x="2667000" y="4419600"/>
            <a:ext cx="77788" cy="762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>
            <a:extLst>
              <a:ext uri="{FF2B5EF4-FFF2-40B4-BE49-F238E27FC236}">
                <a16:creationId xmlns:a16="http://schemas.microsoft.com/office/drawing/2014/main" id="{CF29E25C-FC88-381C-0982-B08C631A5639}"/>
              </a:ext>
            </a:extLst>
          </p:cNvPr>
          <p:cNvSpPr/>
          <p:nvPr/>
        </p:nvSpPr>
        <p:spPr>
          <a:xfrm>
            <a:off x="838200" y="1219200"/>
            <a:ext cx="2362200" cy="3124200"/>
          </a:xfrm>
          <a:prstGeom prst="arc">
            <a:avLst>
              <a:gd name="adj1" fmla="val 15055925"/>
              <a:gd name="adj2" fmla="val 3817320"/>
            </a:avLst>
          </a:prstGeom>
          <a:ln w="19050"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B95F21-866A-14EC-5BC7-6263E6B86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200400"/>
            <a:ext cx="1655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Diglicerid</a:t>
            </a:r>
            <a:r>
              <a:rPr lang="en-U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 </a:t>
            </a:r>
          </a:p>
          <a:p>
            <a:pPr>
              <a:defRPr/>
            </a:pPr>
            <a:r>
              <a:rPr lang="en-US" sz="1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aciltransferaza</a:t>
            </a:r>
            <a:endParaRPr lang="en-US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3344" name="Picture 3" descr="C:\Users\Public\Pictures\Sample Pictures\masna kiselina.png">
            <a:extLst>
              <a:ext uri="{FF2B5EF4-FFF2-40B4-BE49-F238E27FC236}">
                <a16:creationId xmlns:a16="http://schemas.microsoft.com/office/drawing/2014/main" id="{27EF748B-5E0C-4303-9C81-1CFA5A1DE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710">
            <a:off x="1687513" y="2498725"/>
            <a:ext cx="6027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Public\Pictures\Sample Pictures\masna kiselina.png">
            <a:extLst>
              <a:ext uri="{FF2B5EF4-FFF2-40B4-BE49-F238E27FC236}">
                <a16:creationId xmlns:a16="http://schemas.microsoft.com/office/drawing/2014/main" id="{6298D8AC-445B-CCB1-396B-734E74D25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027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8E083D4-1377-A90E-1D96-D96AC2FE2DAA}"/>
              </a:ext>
            </a:extLst>
          </p:cNvPr>
          <p:cNvSpPr/>
          <p:nvPr/>
        </p:nvSpPr>
        <p:spPr>
          <a:xfrm>
            <a:off x="609600" y="13716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AC718E-C8D4-28B5-7205-7E1A1F6DEF9E}"/>
              </a:ext>
            </a:extLst>
          </p:cNvPr>
          <p:cNvSpPr/>
          <p:nvPr/>
        </p:nvSpPr>
        <p:spPr>
          <a:xfrm>
            <a:off x="609600" y="24384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51D646-D2CD-95B2-D5A9-79834E01BC50}"/>
              </a:ext>
            </a:extLst>
          </p:cNvPr>
          <p:cNvSpPr/>
          <p:nvPr/>
        </p:nvSpPr>
        <p:spPr>
          <a:xfrm>
            <a:off x="609600" y="19050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278D6-A184-39A1-C572-4879CD278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76600"/>
            <a:ext cx="1457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Triglicerid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EFCBBB-2F6C-4C8E-BFC0-481DB3C1CD7E}"/>
              </a:ext>
            </a:extLst>
          </p:cNvPr>
          <p:cNvSpPr txBox="1"/>
          <p:nvPr/>
        </p:nvSpPr>
        <p:spPr bwMode="auto">
          <a:xfrm>
            <a:off x="1295400" y="2057401"/>
            <a:ext cx="348172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B12B69-89B0-15C0-FA1E-E6E8E3DCA27C}"/>
              </a:ext>
            </a:extLst>
          </p:cNvPr>
          <p:cNvCxnSpPr/>
          <p:nvPr/>
        </p:nvCxnSpPr>
        <p:spPr bwMode="auto">
          <a:xfrm rot="5400000">
            <a:off x="886619" y="1856581"/>
            <a:ext cx="20955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F301A7-9B7F-E8BD-320F-B5F74EECDFB4}"/>
              </a:ext>
            </a:extLst>
          </p:cNvPr>
          <p:cNvCxnSpPr/>
          <p:nvPr/>
        </p:nvCxnSpPr>
        <p:spPr bwMode="auto">
          <a:xfrm rot="5400000">
            <a:off x="886619" y="2466181"/>
            <a:ext cx="20955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92C294E-6484-F737-AF97-28D510A82542}"/>
              </a:ext>
            </a:extLst>
          </p:cNvPr>
          <p:cNvSpPr txBox="1"/>
          <p:nvPr/>
        </p:nvSpPr>
        <p:spPr bwMode="auto">
          <a:xfrm>
            <a:off x="838200" y="1400245"/>
            <a:ext cx="308098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300EE-FF0E-A9CF-4482-813DEC572AC9}"/>
              </a:ext>
            </a:extLst>
          </p:cNvPr>
          <p:cNvSpPr txBox="1"/>
          <p:nvPr/>
        </p:nvSpPr>
        <p:spPr bwMode="auto">
          <a:xfrm>
            <a:off x="838200" y="2658380"/>
            <a:ext cx="308098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1D40A2-98B8-B473-7CB2-EF086F29F362}"/>
              </a:ext>
            </a:extLst>
          </p:cNvPr>
          <p:cNvSpPr txBox="1"/>
          <p:nvPr/>
        </p:nvSpPr>
        <p:spPr bwMode="auto">
          <a:xfrm>
            <a:off x="685800" y="2029313"/>
            <a:ext cx="465192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39252C-2E27-8364-0AD7-C4E23AEEE53F}"/>
              </a:ext>
            </a:extLst>
          </p:cNvPr>
          <p:cNvCxnSpPr/>
          <p:nvPr/>
        </p:nvCxnSpPr>
        <p:spPr bwMode="auto">
          <a:xfrm rot="10800000">
            <a:off x="1143000" y="28194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68E02DE-8303-6100-D0E0-133302ED0CB9}"/>
              </a:ext>
            </a:extLst>
          </p:cNvPr>
          <p:cNvSpPr txBox="1"/>
          <p:nvPr/>
        </p:nvSpPr>
        <p:spPr bwMode="auto">
          <a:xfrm>
            <a:off x="609600" y="2658380"/>
            <a:ext cx="425116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942510-868E-F7C9-B9F0-72CF80EE9727}"/>
              </a:ext>
            </a:extLst>
          </p:cNvPr>
          <p:cNvSpPr txBox="1"/>
          <p:nvPr/>
        </p:nvSpPr>
        <p:spPr bwMode="auto">
          <a:xfrm>
            <a:off x="1295401" y="2667001"/>
            <a:ext cx="304800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781BAD-9C84-6229-6A36-0E88ABFA1A51}"/>
              </a:ext>
            </a:extLst>
          </p:cNvPr>
          <p:cNvCxnSpPr/>
          <p:nvPr/>
        </p:nvCxnSpPr>
        <p:spPr bwMode="auto">
          <a:xfrm rot="10800000">
            <a:off x="1143000" y="22098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058B45D-E2D4-EC57-5C97-2E29BB9F9543}"/>
              </a:ext>
            </a:extLst>
          </p:cNvPr>
          <p:cNvSpPr txBox="1"/>
          <p:nvPr/>
        </p:nvSpPr>
        <p:spPr bwMode="auto">
          <a:xfrm>
            <a:off x="609600" y="1371601"/>
            <a:ext cx="425116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E56267-782D-F432-5181-35000D174D87}"/>
              </a:ext>
            </a:extLst>
          </p:cNvPr>
          <p:cNvCxnSpPr/>
          <p:nvPr/>
        </p:nvCxnSpPr>
        <p:spPr bwMode="auto">
          <a:xfrm rot="10800000">
            <a:off x="1600200" y="28194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AAD678-1D90-ACCF-4581-C519AB9D4800}"/>
              </a:ext>
            </a:extLst>
          </p:cNvPr>
          <p:cNvCxnSpPr/>
          <p:nvPr/>
        </p:nvCxnSpPr>
        <p:spPr bwMode="auto">
          <a:xfrm rot="10800000">
            <a:off x="1600200" y="22098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BAA1ED-ADF6-AB48-8091-30701903DE6F}"/>
              </a:ext>
            </a:extLst>
          </p:cNvPr>
          <p:cNvCxnSpPr/>
          <p:nvPr/>
        </p:nvCxnSpPr>
        <p:spPr bwMode="auto">
          <a:xfrm rot="10800000">
            <a:off x="1096963" y="1554163"/>
            <a:ext cx="152400" cy="3175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735569B-0136-A1C1-C8AD-543748AD7967}"/>
              </a:ext>
            </a:extLst>
          </p:cNvPr>
          <p:cNvSpPr txBox="1"/>
          <p:nvPr/>
        </p:nvSpPr>
        <p:spPr bwMode="auto">
          <a:xfrm>
            <a:off x="1219200" y="1371601"/>
            <a:ext cx="533400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</a:p>
        </p:txBody>
      </p:sp>
      <p:pic>
        <p:nvPicPr>
          <p:cNvPr id="14358" name="Picture 3" descr="C:\Users\Public\Pictures\Sample Pictures\masna kiselina.png">
            <a:extLst>
              <a:ext uri="{FF2B5EF4-FFF2-40B4-BE49-F238E27FC236}">
                <a16:creationId xmlns:a16="http://schemas.microsoft.com/office/drawing/2014/main" id="{15CB7A6D-55C6-415D-F1B7-9F1177F05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896">
            <a:off x="1616075" y="833438"/>
            <a:ext cx="6027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A123C08-B671-FDE6-46BA-7D2E906472EA}"/>
              </a:ext>
            </a:extLst>
          </p:cNvPr>
          <p:cNvCxnSpPr/>
          <p:nvPr/>
        </p:nvCxnSpPr>
        <p:spPr bwMode="auto">
          <a:xfrm rot="10800000">
            <a:off x="1524000" y="15240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747C315-23DC-86B9-FEAB-4F8FA944B1E6}"/>
              </a:ext>
            </a:extLst>
          </p:cNvPr>
          <p:cNvSpPr/>
          <p:nvPr/>
        </p:nvSpPr>
        <p:spPr>
          <a:xfrm>
            <a:off x="1524000" y="4343401"/>
            <a:ext cx="1219200" cy="533400"/>
          </a:xfrm>
          <a:prstGeom prst="roundRect">
            <a:avLst>
              <a:gd name="adj" fmla="val 4818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C632B4-B45E-69E4-8A33-907C2D591D82}"/>
              </a:ext>
            </a:extLst>
          </p:cNvPr>
          <p:cNvSpPr txBox="1"/>
          <p:nvPr/>
        </p:nvSpPr>
        <p:spPr bwMode="auto">
          <a:xfrm>
            <a:off x="1676400" y="4419600"/>
            <a:ext cx="10509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endParaRPr lang="en-US" baseline="30000" dirty="0">
              <a:latin typeface="+mn-lt"/>
              <a:cs typeface="+mn-cs"/>
            </a:endParaRPr>
          </a:p>
        </p:txBody>
      </p:sp>
      <p:pic>
        <p:nvPicPr>
          <p:cNvPr id="14364" name="Picture 3" descr="C:\Users\Public\Pictures\Sample Pictures\masna kiselina.png">
            <a:extLst>
              <a:ext uri="{FF2B5EF4-FFF2-40B4-BE49-F238E27FC236}">
                <a16:creationId xmlns:a16="http://schemas.microsoft.com/office/drawing/2014/main" id="{7A49EA8A-D1DD-183B-ADF6-4B5632019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710">
            <a:off x="1687513" y="2498725"/>
            <a:ext cx="6027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9A133-528A-AAFF-C5F2-245737184E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0960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Sinte</a:t>
            </a:r>
            <a:r>
              <a:rPr lang="sr-Latn-R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za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glicerofosfolipida</a:t>
            </a:r>
            <a:r>
              <a:rPr lang="sr-Latn-R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180CD-8475-EA43-130F-C0C08AE4BCB4}"/>
              </a:ext>
            </a:extLst>
          </p:cNvPr>
          <p:cNvSpPr txBox="1"/>
          <p:nvPr/>
        </p:nvSpPr>
        <p:spPr bwMode="auto">
          <a:xfrm>
            <a:off x="1752600" y="2133600"/>
            <a:ext cx="875561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 – O -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B72468-734C-F21B-4FDB-081CCA2F1CF9}"/>
              </a:ext>
            </a:extLst>
          </p:cNvPr>
          <p:cNvSpPr/>
          <p:nvPr/>
        </p:nvSpPr>
        <p:spPr>
          <a:xfrm>
            <a:off x="2239963" y="3886200"/>
            <a:ext cx="10080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Glicerol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5F044-A495-FFB6-C640-B1BD307FA8FA}"/>
              </a:ext>
            </a:extLst>
          </p:cNvPr>
          <p:cNvSpPr/>
          <p:nvPr/>
        </p:nvSpPr>
        <p:spPr>
          <a:xfrm>
            <a:off x="5592763" y="3962400"/>
            <a:ext cx="1736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Masne kiseline</a:t>
            </a:r>
            <a:endParaRPr lang="en-US" dirty="0">
              <a:latin typeface="+mn-lt"/>
              <a:cs typeface="Arial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565581-EF74-BAD9-89A1-774CC6B098F6}"/>
              </a:ext>
            </a:extLst>
          </p:cNvPr>
          <p:cNvCxnSpPr/>
          <p:nvPr/>
        </p:nvCxnSpPr>
        <p:spPr bwMode="auto">
          <a:xfrm rot="5400000">
            <a:off x="2088357" y="2056606"/>
            <a:ext cx="152400" cy="1587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C09F937-0D95-B62F-35E1-4A4874A69528}"/>
              </a:ext>
            </a:extLst>
          </p:cNvPr>
          <p:cNvSpPr/>
          <p:nvPr/>
        </p:nvSpPr>
        <p:spPr>
          <a:xfrm>
            <a:off x="2011363" y="1600200"/>
            <a:ext cx="4333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</a:t>
            </a:r>
            <a:endParaRPr lang="en-US" baseline="30000" dirty="0">
              <a:latin typeface="+mn-lt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A387A-92DB-47CA-CB86-46515B51E921}"/>
              </a:ext>
            </a:extLst>
          </p:cNvPr>
          <p:cNvSpPr/>
          <p:nvPr/>
        </p:nvSpPr>
        <p:spPr>
          <a:xfrm>
            <a:off x="2011363" y="2590800"/>
            <a:ext cx="368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baseline="30000" dirty="0">
              <a:latin typeface="+mn-lt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5C1BD1-C8BB-100A-D0B8-ADA39C3BD9CE}"/>
              </a:ext>
            </a:extLst>
          </p:cNvPr>
          <p:cNvSpPr/>
          <p:nvPr/>
        </p:nvSpPr>
        <p:spPr>
          <a:xfrm>
            <a:off x="2667000" y="1600200"/>
            <a:ext cx="20161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Fosforna kiselina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4FA25A-1AC9-9F24-A1C2-A8447F81B698}"/>
              </a:ext>
            </a:extLst>
          </p:cNvPr>
          <p:cNvSpPr/>
          <p:nvPr/>
        </p:nvSpPr>
        <p:spPr>
          <a:xfrm>
            <a:off x="4114800" y="4876800"/>
            <a:ext cx="22050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Fosfatidna kiselina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CE2694-3108-307B-FFB1-DAC0CBF0867E}"/>
              </a:ext>
            </a:extLst>
          </p:cNvPr>
          <p:cNvSpPr/>
          <p:nvPr/>
        </p:nvSpPr>
        <p:spPr>
          <a:xfrm>
            <a:off x="1295400" y="2133600"/>
            <a:ext cx="5111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70607A-2BEF-F353-CAF7-30F0AC4A0274}"/>
              </a:ext>
            </a:extLst>
          </p:cNvPr>
          <p:cNvSpPr/>
          <p:nvPr/>
        </p:nvSpPr>
        <p:spPr>
          <a:xfrm rot="16200000">
            <a:off x="2015331" y="2328069"/>
            <a:ext cx="3016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=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0D1FBA55-158F-F81A-91DB-193265980D82}"/>
              </a:ext>
            </a:extLst>
          </p:cNvPr>
          <p:cNvSpPr/>
          <p:nvPr/>
        </p:nvSpPr>
        <p:spPr>
          <a:xfrm rot="16200000">
            <a:off x="5067300" y="800100"/>
            <a:ext cx="228600" cy="76200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92">
            <a:extLst>
              <a:ext uri="{FF2B5EF4-FFF2-40B4-BE49-F238E27FC236}">
                <a16:creationId xmlns:a16="http://schemas.microsoft.com/office/drawing/2014/main" id="{7768B365-8DF6-5728-229B-2FD7809AFCA1}"/>
              </a:ext>
            </a:extLst>
          </p:cNvPr>
          <p:cNvGrpSpPr>
            <a:grpSpLocks/>
          </p:cNvGrpSpPr>
          <p:nvPr/>
        </p:nvGrpSpPr>
        <p:grpSpPr bwMode="auto">
          <a:xfrm>
            <a:off x="0" y="2057400"/>
            <a:ext cx="1371600" cy="533400"/>
            <a:chOff x="2514600" y="2590800"/>
            <a:chExt cx="1371600" cy="474133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21B7F79-29B1-E51B-07E0-46E0939A093F}"/>
                </a:ext>
              </a:extLst>
            </p:cNvPr>
            <p:cNvSpPr/>
            <p:nvPr/>
          </p:nvSpPr>
          <p:spPr>
            <a:xfrm>
              <a:off x="2514600" y="2590800"/>
              <a:ext cx="1295400" cy="474133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5382" name="TextBox 34">
              <a:extLst>
                <a:ext uri="{FF2B5EF4-FFF2-40B4-BE49-F238E27FC236}">
                  <a16:creationId xmlns:a16="http://schemas.microsoft.com/office/drawing/2014/main" id="{55A8E9FF-B3E8-8D7C-A42B-F6435224AC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2658533"/>
              <a:ext cx="1371600" cy="335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etanolamin</a:t>
              </a:r>
              <a:endParaRPr lang="en-US" altLang="sr-Latn-RS" sz="1600" b="1">
                <a:latin typeface="Comic Sans MS" panose="030F0702030302020204" pitchFamily="66" charset="0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D71A1A-759B-AFC2-FD51-C080DEEDB0F5}"/>
              </a:ext>
            </a:extLst>
          </p:cNvPr>
          <p:cNvCxnSpPr/>
          <p:nvPr/>
        </p:nvCxnSpPr>
        <p:spPr bwMode="auto">
          <a:xfrm>
            <a:off x="1295400" y="2286000"/>
            <a:ext cx="74613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A53F19D-8DBB-85ED-9804-FEF3E7030AA6}"/>
              </a:ext>
            </a:extLst>
          </p:cNvPr>
          <p:cNvSpPr/>
          <p:nvPr/>
        </p:nvSpPr>
        <p:spPr>
          <a:xfrm>
            <a:off x="2819400" y="5943600"/>
            <a:ext cx="34226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Fosfatidiletanolamin (kefalin)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ABF3BBF6-A817-2BCA-1201-AEC65E803F8C}"/>
              </a:ext>
            </a:extLst>
          </p:cNvPr>
          <p:cNvSpPr/>
          <p:nvPr/>
        </p:nvSpPr>
        <p:spPr>
          <a:xfrm rot="16200000">
            <a:off x="4419600" y="1219200"/>
            <a:ext cx="228600" cy="89154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" name="Picture 181" descr="C:\Users\Public\Pictures\Sample Pictures\diglicerid.png">
            <a:extLst>
              <a:ext uri="{FF2B5EF4-FFF2-40B4-BE49-F238E27FC236}">
                <a16:creationId xmlns:a16="http://schemas.microsoft.com/office/drawing/2014/main" id="{39F727DD-8E8B-76D1-75C1-7341A1008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2133600"/>
            <a:ext cx="6815137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21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CE6E88-87CF-36E7-51B6-33B99C1E96C5}"/>
              </a:ext>
            </a:extLst>
          </p:cNvPr>
          <p:cNvSpPr txBox="1"/>
          <p:nvPr/>
        </p:nvSpPr>
        <p:spPr bwMode="auto">
          <a:xfrm>
            <a:off x="1752600" y="1600200"/>
            <a:ext cx="875561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 – O -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1A38FC-B52D-79E5-662E-2F84016B5112}"/>
              </a:ext>
            </a:extLst>
          </p:cNvPr>
          <p:cNvSpPr/>
          <p:nvPr/>
        </p:nvSpPr>
        <p:spPr>
          <a:xfrm>
            <a:off x="2239963" y="3352800"/>
            <a:ext cx="10080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Glicerol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D6F711-B53C-81AC-6DCD-DE29778D9DC9}"/>
              </a:ext>
            </a:extLst>
          </p:cNvPr>
          <p:cNvSpPr/>
          <p:nvPr/>
        </p:nvSpPr>
        <p:spPr>
          <a:xfrm>
            <a:off x="5592763" y="3429000"/>
            <a:ext cx="1736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Masne kiseline</a:t>
            </a:r>
            <a:endParaRPr lang="en-US" dirty="0">
              <a:latin typeface="+mn-lt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BB8A61-8FFB-1640-0321-4BE5BE7F2A39}"/>
              </a:ext>
            </a:extLst>
          </p:cNvPr>
          <p:cNvCxnSpPr/>
          <p:nvPr/>
        </p:nvCxnSpPr>
        <p:spPr bwMode="auto">
          <a:xfrm rot="5400000">
            <a:off x="2088357" y="1523206"/>
            <a:ext cx="152400" cy="1587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33D8DCC-A779-8F86-84A7-B680FC1590A2}"/>
              </a:ext>
            </a:extLst>
          </p:cNvPr>
          <p:cNvSpPr/>
          <p:nvPr/>
        </p:nvSpPr>
        <p:spPr>
          <a:xfrm>
            <a:off x="2011363" y="1066800"/>
            <a:ext cx="4333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</a:t>
            </a:r>
            <a:endParaRPr lang="en-US" baseline="30000" dirty="0">
              <a:latin typeface="+mn-lt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A992C2-A084-61D9-8C76-7BCFF369D1A5}"/>
              </a:ext>
            </a:extLst>
          </p:cNvPr>
          <p:cNvSpPr/>
          <p:nvPr/>
        </p:nvSpPr>
        <p:spPr>
          <a:xfrm>
            <a:off x="2011363" y="2057400"/>
            <a:ext cx="368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baseline="30000" dirty="0">
              <a:latin typeface="+mn-lt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DE2FB-A398-A1DD-8936-922495AB033A}"/>
              </a:ext>
            </a:extLst>
          </p:cNvPr>
          <p:cNvSpPr/>
          <p:nvPr/>
        </p:nvSpPr>
        <p:spPr>
          <a:xfrm>
            <a:off x="2667000" y="1066800"/>
            <a:ext cx="20161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Fosforna kiselina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376A8B-9C85-E328-7B0E-2FE68D85F477}"/>
              </a:ext>
            </a:extLst>
          </p:cNvPr>
          <p:cNvSpPr/>
          <p:nvPr/>
        </p:nvSpPr>
        <p:spPr>
          <a:xfrm>
            <a:off x="4114800" y="4343400"/>
            <a:ext cx="22050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Fosfatidna kiselina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753FA2-45F1-F6FD-C273-D8EB7C173A3F}"/>
              </a:ext>
            </a:extLst>
          </p:cNvPr>
          <p:cNvSpPr/>
          <p:nvPr/>
        </p:nvSpPr>
        <p:spPr>
          <a:xfrm>
            <a:off x="1295400" y="1600200"/>
            <a:ext cx="5111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27AF56-BFB0-69D0-6F87-C33FA8B6B51A}"/>
              </a:ext>
            </a:extLst>
          </p:cNvPr>
          <p:cNvSpPr/>
          <p:nvPr/>
        </p:nvSpPr>
        <p:spPr>
          <a:xfrm rot="16200000">
            <a:off x="2015331" y="1794669"/>
            <a:ext cx="3016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=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51BB002C-160C-C164-948A-D2D6903D5C8F}"/>
              </a:ext>
            </a:extLst>
          </p:cNvPr>
          <p:cNvSpPr/>
          <p:nvPr/>
        </p:nvSpPr>
        <p:spPr>
          <a:xfrm rot="16200000">
            <a:off x="5067300" y="266700"/>
            <a:ext cx="228600" cy="76200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6397" name="Group 92">
            <a:extLst>
              <a:ext uri="{FF2B5EF4-FFF2-40B4-BE49-F238E27FC236}">
                <a16:creationId xmlns:a16="http://schemas.microsoft.com/office/drawing/2014/main" id="{651A3F1D-F77A-CD82-AFBD-E4405C84B414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0"/>
            <a:ext cx="1371600" cy="533400"/>
            <a:chOff x="2514600" y="2590800"/>
            <a:chExt cx="1371600" cy="474133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5448932-77AC-FD7A-C0F0-60CA5DD80520}"/>
                </a:ext>
              </a:extLst>
            </p:cNvPr>
            <p:cNvSpPr/>
            <p:nvPr/>
          </p:nvSpPr>
          <p:spPr>
            <a:xfrm>
              <a:off x="2514600" y="2590800"/>
              <a:ext cx="1295400" cy="474133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6405" name="TextBox 34">
              <a:extLst>
                <a:ext uri="{FF2B5EF4-FFF2-40B4-BE49-F238E27FC236}">
                  <a16:creationId xmlns:a16="http://schemas.microsoft.com/office/drawing/2014/main" id="{1756C4D9-3059-5B50-6477-801AAE596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2658533"/>
              <a:ext cx="1371600" cy="29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en-US" altLang="sr-Latn-RS" sz="1600" b="1">
                  <a:latin typeface="Comic Sans MS" panose="030F0702030302020204" pitchFamily="66" charset="0"/>
                </a:rPr>
                <a:t>holin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14E94C-D6F2-407B-8FB7-AACD855A27D8}"/>
              </a:ext>
            </a:extLst>
          </p:cNvPr>
          <p:cNvCxnSpPr/>
          <p:nvPr/>
        </p:nvCxnSpPr>
        <p:spPr bwMode="auto">
          <a:xfrm>
            <a:off x="1295400" y="1752600"/>
            <a:ext cx="74613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519C6C6-AC52-3387-BACD-650CAA396911}"/>
              </a:ext>
            </a:extLst>
          </p:cNvPr>
          <p:cNvSpPr/>
          <p:nvPr/>
        </p:nvSpPr>
        <p:spPr>
          <a:xfrm>
            <a:off x="2971800" y="5410200"/>
            <a:ext cx="2667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Fosfatidil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holin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lecitin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)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8E21A52A-EFDF-FE11-E9A1-E2AFAB64AF87}"/>
              </a:ext>
            </a:extLst>
          </p:cNvPr>
          <p:cNvSpPr/>
          <p:nvPr/>
        </p:nvSpPr>
        <p:spPr>
          <a:xfrm rot="16200000">
            <a:off x="4419600" y="685800"/>
            <a:ext cx="228600" cy="89154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401" name="Picture 181" descr="C:\Users\Public\Pictures\Sample Pictures\diglicerid.png">
            <a:extLst>
              <a:ext uri="{FF2B5EF4-FFF2-40B4-BE49-F238E27FC236}">
                <a16:creationId xmlns:a16="http://schemas.microsoft.com/office/drawing/2014/main" id="{565C0EC2-0E48-C37D-0D68-FDF44C090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600200"/>
            <a:ext cx="6815137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A1BEF6-B8BE-C647-5ECE-E579B4ED8C7F}"/>
              </a:ext>
            </a:extLst>
          </p:cNvPr>
          <p:cNvSpPr txBox="1"/>
          <p:nvPr/>
        </p:nvSpPr>
        <p:spPr bwMode="auto">
          <a:xfrm>
            <a:off x="1752600" y="1600200"/>
            <a:ext cx="875561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 – O -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6993E9-8440-0069-179D-E23B8B3DF285}"/>
              </a:ext>
            </a:extLst>
          </p:cNvPr>
          <p:cNvSpPr/>
          <p:nvPr/>
        </p:nvSpPr>
        <p:spPr>
          <a:xfrm>
            <a:off x="2239963" y="3352800"/>
            <a:ext cx="10080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Glicerol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CB10CC-2D78-6AAC-9D99-886C9C185CB0}"/>
              </a:ext>
            </a:extLst>
          </p:cNvPr>
          <p:cNvSpPr/>
          <p:nvPr/>
        </p:nvSpPr>
        <p:spPr>
          <a:xfrm>
            <a:off x="5592763" y="3429000"/>
            <a:ext cx="1736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Masne kiseline</a:t>
            </a:r>
            <a:endParaRPr lang="en-US" dirty="0">
              <a:latin typeface="+mn-lt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64F71D-7F13-81CD-21BB-15F1815B5149}"/>
              </a:ext>
            </a:extLst>
          </p:cNvPr>
          <p:cNvCxnSpPr/>
          <p:nvPr/>
        </p:nvCxnSpPr>
        <p:spPr bwMode="auto">
          <a:xfrm rot="5400000">
            <a:off x="2088357" y="1523206"/>
            <a:ext cx="152400" cy="1587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B9B8337-015A-72D4-0D13-7F0233FE7158}"/>
              </a:ext>
            </a:extLst>
          </p:cNvPr>
          <p:cNvSpPr/>
          <p:nvPr/>
        </p:nvSpPr>
        <p:spPr>
          <a:xfrm>
            <a:off x="2011363" y="1066800"/>
            <a:ext cx="4333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</a:t>
            </a:r>
            <a:endParaRPr lang="en-US" baseline="30000" dirty="0">
              <a:latin typeface="+mn-lt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96003E-7C61-0769-2D0D-0769ACDCFF86}"/>
              </a:ext>
            </a:extLst>
          </p:cNvPr>
          <p:cNvSpPr/>
          <p:nvPr/>
        </p:nvSpPr>
        <p:spPr>
          <a:xfrm>
            <a:off x="2011363" y="2057400"/>
            <a:ext cx="368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baseline="30000" dirty="0">
              <a:latin typeface="+mn-lt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293A5B-2701-C1E2-7573-0F91A12E9EF8}"/>
              </a:ext>
            </a:extLst>
          </p:cNvPr>
          <p:cNvSpPr/>
          <p:nvPr/>
        </p:nvSpPr>
        <p:spPr>
          <a:xfrm>
            <a:off x="2667000" y="1066800"/>
            <a:ext cx="20161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Fosforna kiselina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296DA-2840-39F4-E2D2-930BD91246E5}"/>
              </a:ext>
            </a:extLst>
          </p:cNvPr>
          <p:cNvSpPr/>
          <p:nvPr/>
        </p:nvSpPr>
        <p:spPr>
          <a:xfrm>
            <a:off x="4114800" y="4343400"/>
            <a:ext cx="22050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Fosfatidna kiselina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9B5CDD-9E46-D2BF-72B2-49C96CDF0D3A}"/>
              </a:ext>
            </a:extLst>
          </p:cNvPr>
          <p:cNvSpPr/>
          <p:nvPr/>
        </p:nvSpPr>
        <p:spPr>
          <a:xfrm>
            <a:off x="1295400" y="1600200"/>
            <a:ext cx="5334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326C26-03CC-AAF4-243B-B9E95328A581}"/>
              </a:ext>
            </a:extLst>
          </p:cNvPr>
          <p:cNvSpPr/>
          <p:nvPr/>
        </p:nvSpPr>
        <p:spPr>
          <a:xfrm rot="16200000">
            <a:off x="2015331" y="1794669"/>
            <a:ext cx="3016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=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46BF489-B1B0-5126-BD2E-19EBD04D113E}"/>
              </a:ext>
            </a:extLst>
          </p:cNvPr>
          <p:cNvSpPr/>
          <p:nvPr/>
        </p:nvSpPr>
        <p:spPr>
          <a:xfrm rot="16200000">
            <a:off x="5067300" y="266700"/>
            <a:ext cx="228600" cy="76200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7421" name="Group 92">
            <a:extLst>
              <a:ext uri="{FF2B5EF4-FFF2-40B4-BE49-F238E27FC236}">
                <a16:creationId xmlns:a16="http://schemas.microsoft.com/office/drawing/2014/main" id="{56EBBF89-C570-14AE-C9F3-4C6FD3A6619D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0"/>
            <a:ext cx="1371600" cy="533400"/>
            <a:chOff x="2514600" y="2590800"/>
            <a:chExt cx="1371600" cy="474133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D7EFEC89-4600-BD40-A15F-71925734ABFB}"/>
                </a:ext>
              </a:extLst>
            </p:cNvPr>
            <p:cNvSpPr/>
            <p:nvPr/>
          </p:nvSpPr>
          <p:spPr>
            <a:xfrm>
              <a:off x="2514600" y="2590800"/>
              <a:ext cx="1295400" cy="474133"/>
            </a:xfrm>
            <a:prstGeom prst="roundRect">
              <a:avLst>
                <a:gd name="adj" fmla="val 48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7429" name="TextBox 34">
              <a:extLst>
                <a:ext uri="{FF2B5EF4-FFF2-40B4-BE49-F238E27FC236}">
                  <a16:creationId xmlns:a16="http://schemas.microsoft.com/office/drawing/2014/main" id="{7A78E915-F7CE-C11F-04BB-D0E5AEBE1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2658533"/>
              <a:ext cx="1371600" cy="29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en-US" altLang="sr-Latn-RS" sz="1600" b="1">
                  <a:latin typeface="Comic Sans MS" panose="030F0702030302020204" pitchFamily="66" charset="0"/>
                </a:rPr>
                <a:t>serin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891CE1-80FE-5EF4-2720-9DFE08C1941B}"/>
              </a:ext>
            </a:extLst>
          </p:cNvPr>
          <p:cNvCxnSpPr/>
          <p:nvPr/>
        </p:nvCxnSpPr>
        <p:spPr bwMode="auto">
          <a:xfrm>
            <a:off x="1295400" y="1752600"/>
            <a:ext cx="74613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8630DCC-A4F6-599C-6A0C-AE3B17D6B731}"/>
              </a:ext>
            </a:extLst>
          </p:cNvPr>
          <p:cNvSpPr/>
          <p:nvPr/>
        </p:nvSpPr>
        <p:spPr>
          <a:xfrm>
            <a:off x="3581400" y="5410200"/>
            <a:ext cx="1752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Fosfatidil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serin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3522A087-4222-0175-9691-285306DA59CE}"/>
              </a:ext>
            </a:extLst>
          </p:cNvPr>
          <p:cNvSpPr/>
          <p:nvPr/>
        </p:nvSpPr>
        <p:spPr>
          <a:xfrm rot="16200000">
            <a:off x="4419600" y="685800"/>
            <a:ext cx="228600" cy="89154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25" name="Picture 181" descr="C:\Users\Public\Pictures\Sample Pictures\diglicerid.png">
            <a:extLst>
              <a:ext uri="{FF2B5EF4-FFF2-40B4-BE49-F238E27FC236}">
                <a16:creationId xmlns:a16="http://schemas.microsoft.com/office/drawing/2014/main" id="{B882400E-CB1E-E29C-28FF-DAE35A2A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600200"/>
            <a:ext cx="6815137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2E2E40-77C1-D932-82B4-AEC9521524C4}"/>
              </a:ext>
            </a:extLst>
          </p:cNvPr>
          <p:cNvSpPr txBox="1"/>
          <p:nvPr/>
        </p:nvSpPr>
        <p:spPr bwMode="auto">
          <a:xfrm>
            <a:off x="1752600" y="1600200"/>
            <a:ext cx="875561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 – O -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54E52-2265-0909-7D4A-78AF04F6AF96}"/>
              </a:ext>
            </a:extLst>
          </p:cNvPr>
          <p:cNvSpPr/>
          <p:nvPr/>
        </p:nvSpPr>
        <p:spPr>
          <a:xfrm>
            <a:off x="2239963" y="3352800"/>
            <a:ext cx="10080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Glicerol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CD427C-BC09-3C21-E9D3-0A34EEC5F87C}"/>
              </a:ext>
            </a:extLst>
          </p:cNvPr>
          <p:cNvSpPr/>
          <p:nvPr/>
        </p:nvSpPr>
        <p:spPr>
          <a:xfrm>
            <a:off x="5592763" y="3429000"/>
            <a:ext cx="1736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Masne kiseline</a:t>
            </a:r>
            <a:endParaRPr lang="en-US" dirty="0">
              <a:latin typeface="+mn-lt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C7C741-9269-1762-2375-A596B167CEF4}"/>
              </a:ext>
            </a:extLst>
          </p:cNvPr>
          <p:cNvCxnSpPr/>
          <p:nvPr/>
        </p:nvCxnSpPr>
        <p:spPr bwMode="auto">
          <a:xfrm rot="5400000">
            <a:off x="2088357" y="1523206"/>
            <a:ext cx="152400" cy="1587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DC9CC54-F7E8-FE55-D5B9-22DFF0F224B4}"/>
              </a:ext>
            </a:extLst>
          </p:cNvPr>
          <p:cNvSpPr/>
          <p:nvPr/>
        </p:nvSpPr>
        <p:spPr>
          <a:xfrm>
            <a:off x="2011363" y="1066800"/>
            <a:ext cx="4333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</a:t>
            </a:r>
            <a:endParaRPr lang="en-US" baseline="30000" dirty="0">
              <a:latin typeface="+mn-lt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0A9B3D-C802-CE78-C799-08EFA54525C2}"/>
              </a:ext>
            </a:extLst>
          </p:cNvPr>
          <p:cNvSpPr/>
          <p:nvPr/>
        </p:nvSpPr>
        <p:spPr>
          <a:xfrm>
            <a:off x="2011363" y="2057400"/>
            <a:ext cx="368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baseline="30000" dirty="0">
              <a:latin typeface="+mn-lt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EBA4DC-9CB7-4065-5081-307CD8E3D217}"/>
              </a:ext>
            </a:extLst>
          </p:cNvPr>
          <p:cNvSpPr/>
          <p:nvPr/>
        </p:nvSpPr>
        <p:spPr>
          <a:xfrm>
            <a:off x="2667000" y="1066800"/>
            <a:ext cx="20161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Fosforna kiselina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C09C0E-B567-D979-301D-96EC0C39F9E8}"/>
              </a:ext>
            </a:extLst>
          </p:cNvPr>
          <p:cNvSpPr/>
          <p:nvPr/>
        </p:nvSpPr>
        <p:spPr>
          <a:xfrm>
            <a:off x="4114800" y="4343400"/>
            <a:ext cx="22050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Fosfatidna kiselina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8F09DE-8368-039B-4F12-3589ADF03CA6}"/>
              </a:ext>
            </a:extLst>
          </p:cNvPr>
          <p:cNvSpPr/>
          <p:nvPr/>
        </p:nvSpPr>
        <p:spPr>
          <a:xfrm>
            <a:off x="1295400" y="1600200"/>
            <a:ext cx="5111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A83C51-E6DB-023B-F3C8-F510FD75F02D}"/>
              </a:ext>
            </a:extLst>
          </p:cNvPr>
          <p:cNvSpPr/>
          <p:nvPr/>
        </p:nvSpPr>
        <p:spPr>
          <a:xfrm rot="16200000">
            <a:off x="2015331" y="1794669"/>
            <a:ext cx="3016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=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0B70A2F8-9D12-18BE-B87C-14F2F27377DE}"/>
              </a:ext>
            </a:extLst>
          </p:cNvPr>
          <p:cNvSpPr/>
          <p:nvPr/>
        </p:nvSpPr>
        <p:spPr>
          <a:xfrm rot="16200000">
            <a:off x="5067300" y="266700"/>
            <a:ext cx="228600" cy="76200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8445" name="Group 92">
            <a:extLst>
              <a:ext uri="{FF2B5EF4-FFF2-40B4-BE49-F238E27FC236}">
                <a16:creationId xmlns:a16="http://schemas.microsoft.com/office/drawing/2014/main" id="{8DC47471-CA97-D3F1-2FF4-3D8CB07BD3D1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0"/>
            <a:ext cx="1371600" cy="533400"/>
            <a:chOff x="2514600" y="2590800"/>
            <a:chExt cx="1371600" cy="474133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1E7D333-E272-A120-EFE5-1AAEE5D9C679}"/>
                </a:ext>
              </a:extLst>
            </p:cNvPr>
            <p:cNvSpPr/>
            <p:nvPr/>
          </p:nvSpPr>
          <p:spPr>
            <a:xfrm>
              <a:off x="2514600" y="2590800"/>
              <a:ext cx="1295400" cy="474133"/>
            </a:xfrm>
            <a:prstGeom prst="roundRect">
              <a:avLst>
                <a:gd name="adj" fmla="val 48167"/>
              </a:avLst>
            </a:prstGeom>
            <a:solidFill>
              <a:srgbClr val="BDD07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8453" name="TextBox 34">
              <a:extLst>
                <a:ext uri="{FF2B5EF4-FFF2-40B4-BE49-F238E27FC236}">
                  <a16:creationId xmlns:a16="http://schemas.microsoft.com/office/drawing/2014/main" id="{F609CE9D-4132-C382-9D92-3FB374F8C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2658533"/>
              <a:ext cx="1371600" cy="29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en-US" altLang="sr-Latn-RS" sz="1600" b="1">
                  <a:latin typeface="Comic Sans MS" panose="030F0702030302020204" pitchFamily="66" charset="0"/>
                </a:rPr>
                <a:t>inozitol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3ACF29-75EB-1BF5-3C59-C2DED5E22E5D}"/>
              </a:ext>
            </a:extLst>
          </p:cNvPr>
          <p:cNvCxnSpPr/>
          <p:nvPr/>
        </p:nvCxnSpPr>
        <p:spPr bwMode="auto">
          <a:xfrm>
            <a:off x="1295400" y="1752600"/>
            <a:ext cx="74613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C7D3A68-D1F9-2C39-8BE4-CF8F38B3B406}"/>
              </a:ext>
            </a:extLst>
          </p:cNvPr>
          <p:cNvSpPr/>
          <p:nvPr/>
        </p:nvSpPr>
        <p:spPr>
          <a:xfrm>
            <a:off x="3581400" y="5410200"/>
            <a:ext cx="2057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Fosfatidil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inozitol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479F6B26-4330-B7DD-253E-C5B22833DB81}"/>
              </a:ext>
            </a:extLst>
          </p:cNvPr>
          <p:cNvSpPr/>
          <p:nvPr/>
        </p:nvSpPr>
        <p:spPr>
          <a:xfrm rot="16200000">
            <a:off x="4419600" y="685800"/>
            <a:ext cx="228600" cy="89154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49" name="Picture 181" descr="C:\Users\Public\Pictures\Sample Pictures\diglicerid.png">
            <a:extLst>
              <a:ext uri="{FF2B5EF4-FFF2-40B4-BE49-F238E27FC236}">
                <a16:creationId xmlns:a16="http://schemas.microsoft.com/office/drawing/2014/main" id="{3A9995BF-C47E-701E-8EEF-E199A2F8F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600200"/>
            <a:ext cx="6815137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VF\Desktop\Predavanja Ivan\16-20_MetaboLipida\19_10.jpg">
            <a:extLst>
              <a:ext uri="{FF2B5EF4-FFF2-40B4-BE49-F238E27FC236}">
                <a16:creationId xmlns:a16="http://schemas.microsoft.com/office/drawing/2014/main" id="{72AE2A3E-3357-8151-AA6E-FBD69D522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7AC54C-C430-0E44-5DF2-F4715F2EB491}"/>
              </a:ext>
            </a:extLst>
          </p:cNvPr>
          <p:cNvSpPr/>
          <p:nvPr/>
        </p:nvSpPr>
        <p:spPr>
          <a:xfrm>
            <a:off x="990600" y="609600"/>
            <a:ext cx="2667000" cy="6461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Glicerofosfolipid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</a:t>
            </a:r>
          </a:p>
          <a:p>
            <a:pPr algn="ctr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4E773-DD3E-A2AA-FD68-B272CE2011A5}"/>
              </a:ext>
            </a:extLst>
          </p:cNvPr>
          <p:cNvSpPr/>
          <p:nvPr/>
        </p:nvSpPr>
        <p:spPr>
          <a:xfrm>
            <a:off x="838200" y="5791200"/>
            <a:ext cx="1755775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Fosfatidna kiselina</a:t>
            </a:r>
            <a:endParaRPr lang="en-US" sz="1400" dirty="0">
              <a:latin typeface="+mn-lt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FB985E-5D1F-549A-B03B-DFAC7F482388}"/>
              </a:ext>
            </a:extLst>
          </p:cNvPr>
          <p:cNvSpPr/>
          <p:nvPr/>
        </p:nvSpPr>
        <p:spPr>
          <a:xfrm>
            <a:off x="5105400" y="5715000"/>
            <a:ext cx="14478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Fosfatidil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holin</a:t>
            </a:r>
            <a:r>
              <a:rPr lang="sr-Latn-C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(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lecitin</a:t>
            </a:r>
            <a:r>
              <a:rPr lang="sr-Latn-C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)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4F8F7D-3298-DAA3-1EF1-6A8A5AFA9C9E}"/>
              </a:ext>
            </a:extLst>
          </p:cNvPr>
          <p:cNvSpPr/>
          <p:nvPr/>
        </p:nvSpPr>
        <p:spPr>
          <a:xfrm>
            <a:off x="3276600" y="5715000"/>
            <a:ext cx="19050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Fosfatidil</a:t>
            </a: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etanolamin</a:t>
            </a:r>
            <a:r>
              <a:rPr lang="sr-Latn-C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(</a:t>
            </a: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kefalin</a:t>
            </a:r>
            <a:r>
              <a:rPr lang="sr-Latn-C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)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BA8156-0F19-0357-DB8E-61AE02FE6AE6}"/>
              </a:ext>
            </a:extLst>
          </p:cNvPr>
          <p:cNvSpPr/>
          <p:nvPr/>
        </p:nvSpPr>
        <p:spPr>
          <a:xfrm>
            <a:off x="6324600" y="5715000"/>
            <a:ext cx="14478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Fosfatidil</a:t>
            </a: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serin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7E13E8-909F-3097-7D1A-05995F84511D}"/>
              </a:ext>
            </a:extLst>
          </p:cNvPr>
          <p:cNvSpPr/>
          <p:nvPr/>
        </p:nvSpPr>
        <p:spPr>
          <a:xfrm>
            <a:off x="838200" y="1295400"/>
            <a:ext cx="40322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1. Sastojci ćelijskih membrana</a:t>
            </a:r>
            <a:endParaRPr lang="en-US" sz="20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2DA2B1-ACBB-A85E-ADA9-2BD71E9DF62C}"/>
              </a:ext>
            </a:extLst>
          </p:cNvPr>
          <p:cNvSpPr/>
          <p:nvPr/>
        </p:nvSpPr>
        <p:spPr>
          <a:xfrm>
            <a:off x="228600" y="228600"/>
            <a:ext cx="34845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Čemu služe?</a:t>
            </a:r>
            <a:endParaRPr lang="en-US" sz="4400" b="1" dirty="0">
              <a:latin typeface="+mn-lt"/>
              <a:cs typeface="Arial" charset="0"/>
            </a:endParaRPr>
          </a:p>
        </p:txBody>
      </p:sp>
      <p:pic>
        <p:nvPicPr>
          <p:cNvPr id="20484" name="Picture 2" descr="http://www.clker.com/cliparts/N/3/t/T/s/I/cell-membrane-no-labels-hi.png">
            <a:extLst>
              <a:ext uri="{FF2B5EF4-FFF2-40B4-BE49-F238E27FC236}">
                <a16:creationId xmlns:a16="http://schemas.microsoft.com/office/drawing/2014/main" id="{EE251D15-6E82-5D0F-A174-BF7A10C05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54102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Public\Pictures\Sample Pictures\masna kiselina.png">
            <a:extLst>
              <a:ext uri="{FF2B5EF4-FFF2-40B4-BE49-F238E27FC236}">
                <a16:creationId xmlns:a16="http://schemas.microsoft.com/office/drawing/2014/main" id="{B35E8030-A4B0-BDF5-BC87-EF21F17E0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6027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6B8D7DB6-B7C7-6417-6E80-978D93E5096F}"/>
              </a:ext>
            </a:extLst>
          </p:cNvPr>
          <p:cNvSpPr/>
          <p:nvPr/>
        </p:nvSpPr>
        <p:spPr>
          <a:xfrm>
            <a:off x="1143000" y="25908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46E1A2-CC9D-B184-8F2F-4223B4A310DA}"/>
              </a:ext>
            </a:extLst>
          </p:cNvPr>
          <p:cNvSpPr/>
          <p:nvPr/>
        </p:nvSpPr>
        <p:spPr>
          <a:xfrm>
            <a:off x="1143000" y="36576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2D8E676-3C9C-E2DB-2E28-5693BE80D2FA}"/>
              </a:ext>
            </a:extLst>
          </p:cNvPr>
          <p:cNvSpPr/>
          <p:nvPr/>
        </p:nvSpPr>
        <p:spPr>
          <a:xfrm>
            <a:off x="1143000" y="31242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AE8E85-AC09-3699-48C4-C9A0F6F6D786}"/>
              </a:ext>
            </a:extLst>
          </p:cNvPr>
          <p:cNvSpPr txBox="1"/>
          <p:nvPr/>
        </p:nvSpPr>
        <p:spPr bwMode="auto">
          <a:xfrm>
            <a:off x="1829278" y="3277080"/>
            <a:ext cx="348172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C500E30-B7AD-DB07-6C37-1F512CCEAEDC}"/>
              </a:ext>
            </a:extLst>
          </p:cNvPr>
          <p:cNvCxnSpPr/>
          <p:nvPr/>
        </p:nvCxnSpPr>
        <p:spPr bwMode="auto">
          <a:xfrm rot="5400000">
            <a:off x="1420019" y="3075781"/>
            <a:ext cx="20955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2F6773-145F-35AE-EED5-500A536AD889}"/>
              </a:ext>
            </a:extLst>
          </p:cNvPr>
          <p:cNvCxnSpPr/>
          <p:nvPr/>
        </p:nvCxnSpPr>
        <p:spPr bwMode="auto">
          <a:xfrm rot="5400000">
            <a:off x="1420019" y="3685381"/>
            <a:ext cx="20955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7434F22-3BB2-AC93-2554-6F3D6473881B}"/>
              </a:ext>
            </a:extLst>
          </p:cNvPr>
          <p:cNvSpPr txBox="1"/>
          <p:nvPr/>
        </p:nvSpPr>
        <p:spPr bwMode="auto">
          <a:xfrm>
            <a:off x="1372078" y="2619924"/>
            <a:ext cx="308098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C7299C-6D30-429E-8CC0-8DC35C378093}"/>
              </a:ext>
            </a:extLst>
          </p:cNvPr>
          <p:cNvSpPr txBox="1"/>
          <p:nvPr/>
        </p:nvSpPr>
        <p:spPr bwMode="auto">
          <a:xfrm>
            <a:off x="1372078" y="3878059"/>
            <a:ext cx="308098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355491-2A01-B9AF-4D38-5DB13A0E248B}"/>
              </a:ext>
            </a:extLst>
          </p:cNvPr>
          <p:cNvSpPr txBox="1"/>
          <p:nvPr/>
        </p:nvSpPr>
        <p:spPr bwMode="auto">
          <a:xfrm>
            <a:off x="1219678" y="3248992"/>
            <a:ext cx="465192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HC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1A07A73-FCA1-4AC3-6A05-C41DBD6EFBA5}"/>
              </a:ext>
            </a:extLst>
          </p:cNvPr>
          <p:cNvCxnSpPr/>
          <p:nvPr/>
        </p:nvCxnSpPr>
        <p:spPr bwMode="auto">
          <a:xfrm rot="10800000">
            <a:off x="1676400" y="40386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B095F18-65D6-F73C-DAD0-57DFCF0326A7}"/>
              </a:ext>
            </a:extLst>
          </p:cNvPr>
          <p:cNvSpPr txBox="1"/>
          <p:nvPr/>
        </p:nvSpPr>
        <p:spPr bwMode="auto">
          <a:xfrm>
            <a:off x="1143478" y="3878059"/>
            <a:ext cx="425116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E08720-FBE1-CF9E-2C97-5E264FB79804}"/>
              </a:ext>
            </a:extLst>
          </p:cNvPr>
          <p:cNvSpPr txBox="1"/>
          <p:nvPr/>
        </p:nvSpPr>
        <p:spPr bwMode="auto">
          <a:xfrm>
            <a:off x="1829279" y="3886680"/>
            <a:ext cx="304800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53C52C-3440-FFC5-5D58-28B06674FF97}"/>
              </a:ext>
            </a:extLst>
          </p:cNvPr>
          <p:cNvCxnSpPr/>
          <p:nvPr/>
        </p:nvCxnSpPr>
        <p:spPr bwMode="auto">
          <a:xfrm rot="10800000">
            <a:off x="1676400" y="34290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C02515E-F805-D5E7-AFFB-01FE9D450294}"/>
              </a:ext>
            </a:extLst>
          </p:cNvPr>
          <p:cNvSpPr txBox="1"/>
          <p:nvPr/>
        </p:nvSpPr>
        <p:spPr bwMode="auto">
          <a:xfrm>
            <a:off x="1143478" y="2591280"/>
            <a:ext cx="425116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55EF9A9-30A1-B09B-D8ED-7ABB5FDFFBF3}"/>
              </a:ext>
            </a:extLst>
          </p:cNvPr>
          <p:cNvCxnSpPr/>
          <p:nvPr/>
        </p:nvCxnSpPr>
        <p:spPr bwMode="auto">
          <a:xfrm rot="10800000">
            <a:off x="2133600" y="40386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D00F597-4CB9-3A3C-802B-BE5F4A5DB5BA}"/>
              </a:ext>
            </a:extLst>
          </p:cNvPr>
          <p:cNvCxnSpPr/>
          <p:nvPr/>
        </p:nvCxnSpPr>
        <p:spPr bwMode="auto">
          <a:xfrm rot="10800000">
            <a:off x="2133600" y="34290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C209B14-0ECD-F445-9489-D266D071C415}"/>
              </a:ext>
            </a:extLst>
          </p:cNvPr>
          <p:cNvCxnSpPr/>
          <p:nvPr/>
        </p:nvCxnSpPr>
        <p:spPr bwMode="auto">
          <a:xfrm rot="10800000">
            <a:off x="1630363" y="2773363"/>
            <a:ext cx="152400" cy="3175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B9B0E7D-9E89-0872-24C0-2A3E49260CA5}"/>
              </a:ext>
            </a:extLst>
          </p:cNvPr>
          <p:cNvSpPr txBox="1"/>
          <p:nvPr/>
        </p:nvSpPr>
        <p:spPr bwMode="auto">
          <a:xfrm>
            <a:off x="1753078" y="2591280"/>
            <a:ext cx="533400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</a:p>
        </p:txBody>
      </p:sp>
      <p:pic>
        <p:nvPicPr>
          <p:cNvPr id="3093" name="Picture 3" descr="C:\Users\Public\Pictures\Sample Pictures\masna kiselina.png">
            <a:extLst>
              <a:ext uri="{FF2B5EF4-FFF2-40B4-BE49-F238E27FC236}">
                <a16:creationId xmlns:a16="http://schemas.microsoft.com/office/drawing/2014/main" id="{8F7F8A29-7C5D-AAB7-1C80-828CF022B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896">
            <a:off x="2149475" y="2052638"/>
            <a:ext cx="6027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CC556F6-AB69-932B-8631-E91999EC21BB}"/>
              </a:ext>
            </a:extLst>
          </p:cNvPr>
          <p:cNvCxnSpPr/>
          <p:nvPr/>
        </p:nvCxnSpPr>
        <p:spPr bwMode="auto">
          <a:xfrm rot="10800000">
            <a:off x="2057400" y="27432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5" name="Picture 3" descr="C:\Users\Public\Pictures\Sample Pictures\masna kiselina.png">
            <a:extLst>
              <a:ext uri="{FF2B5EF4-FFF2-40B4-BE49-F238E27FC236}">
                <a16:creationId xmlns:a16="http://schemas.microsoft.com/office/drawing/2014/main" id="{1BE192EE-12C3-0F03-CEB4-E02FBCE64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710">
            <a:off x="2220913" y="3717925"/>
            <a:ext cx="6027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Rectangle 863">
            <a:extLst>
              <a:ext uri="{FF2B5EF4-FFF2-40B4-BE49-F238E27FC236}">
                <a16:creationId xmlns:a16="http://schemas.microsoft.com/office/drawing/2014/main" id="{673BB8F9-3A76-3D11-3566-45EA03C722B1}"/>
              </a:ext>
            </a:extLst>
          </p:cNvPr>
          <p:cNvSpPr/>
          <p:nvPr/>
        </p:nvSpPr>
        <p:spPr>
          <a:xfrm>
            <a:off x="838200" y="1295400"/>
            <a:ext cx="34401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1. Sastojci ćelijskih membrana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865" name="Rectangle 3">
            <a:extLst>
              <a:ext uri="{FF2B5EF4-FFF2-40B4-BE49-F238E27FC236}">
                <a16:creationId xmlns:a16="http://schemas.microsoft.com/office/drawing/2014/main" id="{3DFFB682-FD7A-BFBB-2381-67FA7476EF3A}"/>
              </a:ext>
            </a:extLst>
          </p:cNvPr>
          <p:cNvSpPr/>
          <p:nvPr/>
        </p:nvSpPr>
        <p:spPr>
          <a:xfrm>
            <a:off x="1447800" y="1752600"/>
            <a:ext cx="59515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2. Aktivacija pojedinih enzima (fosfatidilholin)</a:t>
            </a:r>
            <a:endParaRPr lang="en-US" sz="20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871" name="Rectangle 9">
            <a:extLst>
              <a:ext uri="{FF2B5EF4-FFF2-40B4-BE49-F238E27FC236}">
                <a16:creationId xmlns:a16="http://schemas.microsoft.com/office/drawing/2014/main" id="{FEFFB904-9663-036E-1FC5-C8A822B856E9}"/>
              </a:ext>
            </a:extLst>
          </p:cNvPr>
          <p:cNvSpPr/>
          <p:nvPr/>
        </p:nvSpPr>
        <p:spPr>
          <a:xfrm>
            <a:off x="228600" y="228600"/>
            <a:ext cx="34845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Čemu služe?</a:t>
            </a:r>
            <a:endParaRPr lang="en-US" sz="4400" b="1" dirty="0">
              <a:latin typeface="+mn-lt"/>
              <a:cs typeface="Arial" charset="0"/>
            </a:endParaRPr>
          </a:p>
        </p:txBody>
      </p:sp>
      <p:grpSp>
        <p:nvGrpSpPr>
          <p:cNvPr id="2" name="Group 106">
            <a:extLst>
              <a:ext uri="{FF2B5EF4-FFF2-40B4-BE49-F238E27FC236}">
                <a16:creationId xmlns:a16="http://schemas.microsoft.com/office/drawing/2014/main" id="{9EE769ED-10B4-0E04-248C-A4530D9BFCCE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971800"/>
            <a:ext cx="1206500" cy="2351088"/>
            <a:chOff x="3962400" y="1295400"/>
            <a:chExt cx="1206500" cy="2351088"/>
          </a:xfrm>
        </p:grpSpPr>
        <p:sp>
          <p:nvSpPr>
            <p:cNvPr id="876" name="TextBox 875">
              <a:extLst>
                <a:ext uri="{FF2B5EF4-FFF2-40B4-BE49-F238E27FC236}">
                  <a16:creationId xmlns:a16="http://schemas.microsoft.com/office/drawing/2014/main" id="{D3A43266-3BF9-45B5-5530-8F56C4507525}"/>
                </a:ext>
              </a:extLst>
            </p:cNvPr>
            <p:cNvSpPr txBox="1"/>
            <p:nvPr/>
          </p:nvSpPr>
          <p:spPr bwMode="auto">
            <a:xfrm>
              <a:off x="4114800" y="22860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877" name="TextBox 876">
              <a:extLst>
                <a:ext uri="{FF2B5EF4-FFF2-40B4-BE49-F238E27FC236}">
                  <a16:creationId xmlns:a16="http://schemas.microsoft.com/office/drawing/2014/main" id="{165E1271-5992-195F-B01A-74C705AB021F}"/>
                </a:ext>
              </a:extLst>
            </p:cNvPr>
            <p:cNvSpPr txBox="1"/>
            <p:nvPr/>
          </p:nvSpPr>
          <p:spPr bwMode="auto">
            <a:xfrm>
              <a:off x="4343400" y="18288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78" name="TextBox 877">
              <a:extLst>
                <a:ext uri="{FF2B5EF4-FFF2-40B4-BE49-F238E27FC236}">
                  <a16:creationId xmlns:a16="http://schemas.microsoft.com/office/drawing/2014/main" id="{7E89EDED-A01A-69A9-B05F-E1860443C376}"/>
                </a:ext>
              </a:extLst>
            </p:cNvPr>
            <p:cNvSpPr txBox="1"/>
            <p:nvPr/>
          </p:nvSpPr>
          <p:spPr bwMode="auto">
            <a:xfrm>
              <a:off x="4800600" y="18288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879" name="Straight Arrow Connector 878">
              <a:extLst>
                <a:ext uri="{FF2B5EF4-FFF2-40B4-BE49-F238E27FC236}">
                  <a16:creationId xmlns:a16="http://schemas.microsoft.com/office/drawing/2014/main" id="{BB7A4492-4997-9484-DBD3-EEA6E94555C9}"/>
                </a:ext>
              </a:extLst>
            </p:cNvPr>
            <p:cNvCxnSpPr/>
            <p:nvPr/>
          </p:nvCxnSpPr>
          <p:spPr bwMode="auto">
            <a:xfrm rot="5400000" flipH="1" flipV="1">
              <a:off x="4304507" y="2172493"/>
              <a:ext cx="1524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41" name="Group 50">
              <a:extLst>
                <a:ext uri="{FF2B5EF4-FFF2-40B4-BE49-F238E27FC236}">
                  <a16:creationId xmlns:a16="http://schemas.microsoft.com/office/drawing/2014/main" id="{68C2183D-06F9-38D0-291B-A888BB9FEE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1981200"/>
              <a:ext cx="152400" cy="77788"/>
              <a:chOff x="3505200" y="3124200"/>
              <a:chExt cx="152400" cy="77788"/>
            </a:xfrm>
          </p:grpSpPr>
          <p:cxnSp>
            <p:nvCxnSpPr>
              <p:cNvPr id="891" name="Straight Arrow Connector 890">
                <a:extLst>
                  <a:ext uri="{FF2B5EF4-FFF2-40B4-BE49-F238E27FC236}">
                    <a16:creationId xmlns:a16="http://schemas.microsoft.com/office/drawing/2014/main" id="{0636885F-2ACD-E792-C42E-D0B305CBC29D}"/>
                  </a:ext>
                </a:extLst>
              </p:cNvPr>
              <p:cNvCxnSpPr/>
              <p:nvPr/>
            </p:nvCxnSpPr>
            <p:spPr>
              <a:xfrm>
                <a:off x="3505200" y="3124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Arrow Connector 891">
                <a:extLst>
                  <a:ext uri="{FF2B5EF4-FFF2-40B4-BE49-F238E27FC236}">
                    <a16:creationId xmlns:a16="http://schemas.microsoft.com/office/drawing/2014/main" id="{3E10B7E8-529D-FDA1-B7D1-A6C6AFE73447}"/>
                  </a:ext>
                </a:extLst>
              </p:cNvPr>
              <p:cNvCxnSpPr/>
              <p:nvPr/>
            </p:nvCxnSpPr>
            <p:spPr>
              <a:xfrm>
                <a:off x="3505200" y="3200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1" name="Straight Arrow Connector 880">
              <a:extLst>
                <a:ext uri="{FF2B5EF4-FFF2-40B4-BE49-F238E27FC236}">
                  <a16:creationId xmlns:a16="http://schemas.microsoft.com/office/drawing/2014/main" id="{B376D220-F577-982C-D56E-3EBFFA907221}"/>
                </a:ext>
              </a:extLst>
            </p:cNvPr>
            <p:cNvCxnSpPr/>
            <p:nvPr/>
          </p:nvCxnSpPr>
          <p:spPr>
            <a:xfrm rot="16200000" flipV="1">
              <a:off x="4381500" y="1714500"/>
              <a:ext cx="1524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2" name="TextBox 881">
              <a:extLst>
                <a:ext uri="{FF2B5EF4-FFF2-40B4-BE49-F238E27FC236}">
                  <a16:creationId xmlns:a16="http://schemas.microsoft.com/office/drawing/2014/main" id="{39779F50-0B37-D4D8-35A6-01F47AD87D75}"/>
                </a:ext>
              </a:extLst>
            </p:cNvPr>
            <p:cNvSpPr txBox="1"/>
            <p:nvPr/>
          </p:nvSpPr>
          <p:spPr bwMode="auto">
            <a:xfrm>
              <a:off x="4191000" y="12954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883" name="TextBox 882">
              <a:extLst>
                <a:ext uri="{FF2B5EF4-FFF2-40B4-BE49-F238E27FC236}">
                  <a16:creationId xmlns:a16="http://schemas.microsoft.com/office/drawing/2014/main" id="{6B074F7A-9C53-6380-9D73-55D0F1F9DC33}"/>
                </a:ext>
              </a:extLst>
            </p:cNvPr>
            <p:cNvSpPr txBox="1"/>
            <p:nvPr/>
          </p:nvSpPr>
          <p:spPr bwMode="auto">
            <a:xfrm>
              <a:off x="4267200" y="28194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84" name="TextBox 883">
              <a:extLst>
                <a:ext uri="{FF2B5EF4-FFF2-40B4-BE49-F238E27FC236}">
                  <a16:creationId xmlns:a16="http://schemas.microsoft.com/office/drawing/2014/main" id="{30AC7BB3-15C2-A6F9-B82B-5E00079D1A0A}"/>
                </a:ext>
              </a:extLst>
            </p:cNvPr>
            <p:cNvSpPr txBox="1"/>
            <p:nvPr/>
          </p:nvSpPr>
          <p:spPr bwMode="auto">
            <a:xfrm>
              <a:off x="4724400" y="28194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885" name="Straight Arrow Connector 884">
              <a:extLst>
                <a:ext uri="{FF2B5EF4-FFF2-40B4-BE49-F238E27FC236}">
                  <a16:creationId xmlns:a16="http://schemas.microsoft.com/office/drawing/2014/main" id="{1E693C9D-F3AD-A75B-2928-2FA4D5FF7017}"/>
                </a:ext>
              </a:extLst>
            </p:cNvPr>
            <p:cNvCxnSpPr/>
            <p:nvPr/>
          </p:nvCxnSpPr>
          <p:spPr bwMode="auto">
            <a:xfrm rot="5400000" flipH="1" flipV="1">
              <a:off x="4228307" y="3163093"/>
              <a:ext cx="1524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47" name="Group 60">
              <a:extLst>
                <a:ext uri="{FF2B5EF4-FFF2-40B4-BE49-F238E27FC236}">
                  <a16:creationId xmlns:a16="http://schemas.microsoft.com/office/drawing/2014/main" id="{CB3E3542-5C1F-FC38-E5E7-BA664B81FA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2971800"/>
              <a:ext cx="152400" cy="77788"/>
              <a:chOff x="3505200" y="3124200"/>
              <a:chExt cx="152400" cy="77788"/>
            </a:xfrm>
          </p:grpSpPr>
          <p:cxnSp>
            <p:nvCxnSpPr>
              <p:cNvPr id="889" name="Straight Arrow Connector 888">
                <a:extLst>
                  <a:ext uri="{FF2B5EF4-FFF2-40B4-BE49-F238E27FC236}">
                    <a16:creationId xmlns:a16="http://schemas.microsoft.com/office/drawing/2014/main" id="{CC065732-0C8D-6232-98F3-BE8D15A24ABE}"/>
                  </a:ext>
                </a:extLst>
              </p:cNvPr>
              <p:cNvCxnSpPr/>
              <p:nvPr/>
            </p:nvCxnSpPr>
            <p:spPr>
              <a:xfrm>
                <a:off x="3505200" y="3124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Arrow Connector 889">
                <a:extLst>
                  <a:ext uri="{FF2B5EF4-FFF2-40B4-BE49-F238E27FC236}">
                    <a16:creationId xmlns:a16="http://schemas.microsoft.com/office/drawing/2014/main" id="{1884180A-691C-8833-E6C2-BCEAB76EB03C}"/>
                  </a:ext>
                </a:extLst>
              </p:cNvPr>
              <p:cNvCxnSpPr/>
              <p:nvPr/>
            </p:nvCxnSpPr>
            <p:spPr>
              <a:xfrm>
                <a:off x="3505200" y="3200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7" name="Straight Arrow Connector 886">
              <a:extLst>
                <a:ext uri="{FF2B5EF4-FFF2-40B4-BE49-F238E27FC236}">
                  <a16:creationId xmlns:a16="http://schemas.microsoft.com/office/drawing/2014/main" id="{8A29B916-FC70-31BA-BD24-1AF1F0C840C7}"/>
                </a:ext>
              </a:extLst>
            </p:cNvPr>
            <p:cNvCxnSpPr/>
            <p:nvPr/>
          </p:nvCxnSpPr>
          <p:spPr>
            <a:xfrm rot="16200000" flipV="1">
              <a:off x="4305300" y="2705100"/>
              <a:ext cx="1524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8" name="TextBox 887">
              <a:extLst>
                <a:ext uri="{FF2B5EF4-FFF2-40B4-BE49-F238E27FC236}">
                  <a16:creationId xmlns:a16="http://schemas.microsoft.com/office/drawing/2014/main" id="{A37EA654-3DEA-2C0F-AB1B-A19E6124D52A}"/>
                </a:ext>
              </a:extLst>
            </p:cNvPr>
            <p:cNvSpPr txBox="1"/>
            <p:nvPr/>
          </p:nvSpPr>
          <p:spPr bwMode="auto">
            <a:xfrm>
              <a:off x="3962400" y="3276600"/>
              <a:ext cx="4572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baseline="-25000" dirty="0">
                <a:latin typeface="+mn-lt"/>
                <a:cs typeface="+mn-cs"/>
              </a:endParaRPr>
            </a:p>
          </p:txBody>
        </p:sp>
      </p:grpSp>
      <p:sp>
        <p:nvSpPr>
          <p:cNvPr id="893" name="Title 1">
            <a:extLst>
              <a:ext uri="{FF2B5EF4-FFF2-40B4-BE49-F238E27FC236}">
                <a16:creationId xmlns:a16="http://schemas.microsoft.com/office/drawing/2014/main" id="{C69D3102-1804-CA52-D202-E7843BA223DE}"/>
              </a:ext>
            </a:extLst>
          </p:cNvPr>
          <p:cNvSpPr txBox="1">
            <a:spLocks/>
          </p:cNvSpPr>
          <p:nvPr/>
        </p:nvSpPr>
        <p:spPr>
          <a:xfrm>
            <a:off x="2667000" y="5334000"/>
            <a:ext cx="16764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oacetat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894" name="Straight Arrow Connector 893">
            <a:extLst>
              <a:ext uri="{FF2B5EF4-FFF2-40B4-BE49-F238E27FC236}">
                <a16:creationId xmlns:a16="http://schemas.microsoft.com/office/drawing/2014/main" id="{CC4561B9-D394-BA6F-64CD-58252EE34D2C}"/>
              </a:ext>
            </a:extLst>
          </p:cNvPr>
          <p:cNvCxnSpPr/>
          <p:nvPr/>
        </p:nvCxnSpPr>
        <p:spPr>
          <a:xfrm>
            <a:off x="3962400" y="4191000"/>
            <a:ext cx="22860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5" name="Straight Arrow Connector 894">
            <a:extLst>
              <a:ext uri="{FF2B5EF4-FFF2-40B4-BE49-F238E27FC236}">
                <a16:creationId xmlns:a16="http://schemas.microsoft.com/office/drawing/2014/main" id="{39694708-56E1-4D12-8F91-6F86794C3FD4}"/>
              </a:ext>
            </a:extLst>
          </p:cNvPr>
          <p:cNvCxnSpPr/>
          <p:nvPr/>
        </p:nvCxnSpPr>
        <p:spPr>
          <a:xfrm>
            <a:off x="3962400" y="4343400"/>
            <a:ext cx="22860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07">
            <a:extLst>
              <a:ext uri="{FF2B5EF4-FFF2-40B4-BE49-F238E27FC236}">
                <a16:creationId xmlns:a16="http://schemas.microsoft.com/office/drawing/2014/main" id="{2F92712D-B14A-F896-FA14-36BC1D12E30A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2971800"/>
            <a:ext cx="1385888" cy="2351088"/>
            <a:chOff x="7315200" y="1295400"/>
            <a:chExt cx="1385888" cy="2351088"/>
          </a:xfrm>
        </p:grpSpPr>
        <p:sp>
          <p:nvSpPr>
            <p:cNvPr id="897" name="TextBox 896">
              <a:extLst>
                <a:ext uri="{FF2B5EF4-FFF2-40B4-BE49-F238E27FC236}">
                  <a16:creationId xmlns:a16="http://schemas.microsoft.com/office/drawing/2014/main" id="{6CF21A35-5B84-8F19-25B8-C5598EB54F85}"/>
                </a:ext>
              </a:extLst>
            </p:cNvPr>
            <p:cNvSpPr txBox="1"/>
            <p:nvPr/>
          </p:nvSpPr>
          <p:spPr bwMode="auto">
            <a:xfrm>
              <a:off x="7467600" y="22860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en-U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2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898" name="TextBox 897">
              <a:extLst>
                <a:ext uri="{FF2B5EF4-FFF2-40B4-BE49-F238E27FC236}">
                  <a16:creationId xmlns:a16="http://schemas.microsoft.com/office/drawing/2014/main" id="{BADBCA9F-E6EC-F048-0F58-AB34A0DC6BDC}"/>
                </a:ext>
              </a:extLst>
            </p:cNvPr>
            <p:cNvSpPr txBox="1"/>
            <p:nvPr/>
          </p:nvSpPr>
          <p:spPr bwMode="auto">
            <a:xfrm>
              <a:off x="7696200" y="18288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99" name="TextBox 898">
              <a:extLst>
                <a:ext uri="{FF2B5EF4-FFF2-40B4-BE49-F238E27FC236}">
                  <a16:creationId xmlns:a16="http://schemas.microsoft.com/office/drawing/2014/main" id="{7DC681EB-5630-995C-FD3D-4742E4C9ABAB}"/>
                </a:ext>
              </a:extLst>
            </p:cNvPr>
            <p:cNvSpPr txBox="1"/>
            <p:nvPr/>
          </p:nvSpPr>
          <p:spPr bwMode="auto">
            <a:xfrm>
              <a:off x="8153400" y="1828800"/>
              <a:ext cx="54768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900" name="Straight Arrow Connector 899">
              <a:extLst>
                <a:ext uri="{FF2B5EF4-FFF2-40B4-BE49-F238E27FC236}">
                  <a16:creationId xmlns:a16="http://schemas.microsoft.com/office/drawing/2014/main" id="{E5BB0702-9E41-159B-6ACB-3A1A4EA70E2F}"/>
                </a:ext>
              </a:extLst>
            </p:cNvPr>
            <p:cNvCxnSpPr/>
            <p:nvPr/>
          </p:nvCxnSpPr>
          <p:spPr bwMode="auto">
            <a:xfrm rot="5400000" flipH="1" flipV="1">
              <a:off x="7657307" y="2172493"/>
              <a:ext cx="1524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1" name="Straight Arrow Connector 900">
              <a:extLst>
                <a:ext uri="{FF2B5EF4-FFF2-40B4-BE49-F238E27FC236}">
                  <a16:creationId xmlns:a16="http://schemas.microsoft.com/office/drawing/2014/main" id="{8316B257-DA3F-5EBD-9D7D-7CA7CA2BE2B6}"/>
                </a:ext>
              </a:extLst>
            </p:cNvPr>
            <p:cNvCxnSpPr/>
            <p:nvPr/>
          </p:nvCxnSpPr>
          <p:spPr>
            <a:xfrm>
              <a:off x="8001000" y="1981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2" name="Straight Arrow Connector 901">
              <a:extLst>
                <a:ext uri="{FF2B5EF4-FFF2-40B4-BE49-F238E27FC236}">
                  <a16:creationId xmlns:a16="http://schemas.microsoft.com/office/drawing/2014/main" id="{127F7F19-71A0-A2A9-B941-C7542F1C3264}"/>
                </a:ext>
              </a:extLst>
            </p:cNvPr>
            <p:cNvCxnSpPr/>
            <p:nvPr/>
          </p:nvCxnSpPr>
          <p:spPr>
            <a:xfrm rot="16200000" flipV="1">
              <a:off x="7734300" y="1714500"/>
              <a:ext cx="1524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3" name="TextBox 902">
              <a:extLst>
                <a:ext uri="{FF2B5EF4-FFF2-40B4-BE49-F238E27FC236}">
                  <a16:creationId xmlns:a16="http://schemas.microsoft.com/office/drawing/2014/main" id="{3E3F63D0-0D3C-9931-BB50-E8DB7F462704}"/>
                </a:ext>
              </a:extLst>
            </p:cNvPr>
            <p:cNvSpPr txBox="1"/>
            <p:nvPr/>
          </p:nvSpPr>
          <p:spPr bwMode="auto">
            <a:xfrm>
              <a:off x="7543800" y="1295400"/>
              <a:ext cx="609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H</a:t>
              </a:r>
              <a:r>
                <a:rPr lang="sr-Latn-RS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3</a:t>
              </a:r>
              <a:endParaRPr lang="en-US" baseline="-25000" dirty="0">
                <a:latin typeface="+mn-lt"/>
                <a:cs typeface="+mn-cs"/>
              </a:endParaRPr>
            </a:p>
          </p:txBody>
        </p:sp>
        <p:sp>
          <p:nvSpPr>
            <p:cNvPr id="904" name="TextBox 903">
              <a:extLst>
                <a:ext uri="{FF2B5EF4-FFF2-40B4-BE49-F238E27FC236}">
                  <a16:creationId xmlns:a16="http://schemas.microsoft.com/office/drawing/2014/main" id="{4D3DD566-15F2-E8B4-7707-4FA5B0AB80D2}"/>
                </a:ext>
              </a:extLst>
            </p:cNvPr>
            <p:cNvSpPr txBox="1"/>
            <p:nvPr/>
          </p:nvSpPr>
          <p:spPr bwMode="auto">
            <a:xfrm>
              <a:off x="7620000" y="2819400"/>
              <a:ext cx="32385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C</a:t>
              </a: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05" name="TextBox 904">
              <a:extLst>
                <a:ext uri="{FF2B5EF4-FFF2-40B4-BE49-F238E27FC236}">
                  <a16:creationId xmlns:a16="http://schemas.microsoft.com/office/drawing/2014/main" id="{3E1C31B7-8BE6-AF80-34D0-5AEF9B8F4AF2}"/>
                </a:ext>
              </a:extLst>
            </p:cNvPr>
            <p:cNvSpPr txBox="1"/>
            <p:nvPr/>
          </p:nvSpPr>
          <p:spPr bwMode="auto">
            <a:xfrm>
              <a:off x="8077200" y="2819400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906" name="Straight Arrow Connector 905">
              <a:extLst>
                <a:ext uri="{FF2B5EF4-FFF2-40B4-BE49-F238E27FC236}">
                  <a16:creationId xmlns:a16="http://schemas.microsoft.com/office/drawing/2014/main" id="{550EB610-7FB8-9431-D15D-7E4CDBBE6D05}"/>
                </a:ext>
              </a:extLst>
            </p:cNvPr>
            <p:cNvCxnSpPr/>
            <p:nvPr/>
          </p:nvCxnSpPr>
          <p:spPr bwMode="auto">
            <a:xfrm rot="5400000" flipH="1" flipV="1">
              <a:off x="7581107" y="3163093"/>
              <a:ext cx="152400" cy="746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32" name="Group 80">
              <a:extLst>
                <a:ext uri="{FF2B5EF4-FFF2-40B4-BE49-F238E27FC236}">
                  <a16:creationId xmlns:a16="http://schemas.microsoft.com/office/drawing/2014/main" id="{43210E77-1FC9-3F7F-D817-BA709F88ED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4800" y="2971800"/>
              <a:ext cx="152400" cy="77788"/>
              <a:chOff x="3505200" y="3124200"/>
              <a:chExt cx="152400" cy="77788"/>
            </a:xfrm>
          </p:grpSpPr>
          <p:cxnSp>
            <p:nvCxnSpPr>
              <p:cNvPr id="910" name="Straight Arrow Connector 909">
                <a:extLst>
                  <a:ext uri="{FF2B5EF4-FFF2-40B4-BE49-F238E27FC236}">
                    <a16:creationId xmlns:a16="http://schemas.microsoft.com/office/drawing/2014/main" id="{B84D90EB-A52B-38D7-965F-84CBBCCC3FC8}"/>
                  </a:ext>
                </a:extLst>
              </p:cNvPr>
              <p:cNvCxnSpPr/>
              <p:nvPr/>
            </p:nvCxnSpPr>
            <p:spPr>
              <a:xfrm>
                <a:off x="3505200" y="31242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1" name="Straight Arrow Connector 910">
                <a:extLst>
                  <a:ext uri="{FF2B5EF4-FFF2-40B4-BE49-F238E27FC236}">
                    <a16:creationId xmlns:a16="http://schemas.microsoft.com/office/drawing/2014/main" id="{CACD5DAE-6036-75DB-CE77-B7BA5EBEB8C3}"/>
                  </a:ext>
                </a:extLst>
              </p:cNvPr>
              <p:cNvCxnSpPr/>
              <p:nvPr/>
            </p:nvCxnSpPr>
            <p:spPr>
              <a:xfrm>
                <a:off x="3505200" y="3200400"/>
                <a:ext cx="15240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8" name="Straight Arrow Connector 907">
              <a:extLst>
                <a:ext uri="{FF2B5EF4-FFF2-40B4-BE49-F238E27FC236}">
                  <a16:creationId xmlns:a16="http://schemas.microsoft.com/office/drawing/2014/main" id="{DF2F644A-6442-4F8A-483F-24427CC0B915}"/>
                </a:ext>
              </a:extLst>
            </p:cNvPr>
            <p:cNvCxnSpPr/>
            <p:nvPr/>
          </p:nvCxnSpPr>
          <p:spPr>
            <a:xfrm rot="16200000" flipV="1">
              <a:off x="7658100" y="2705100"/>
              <a:ext cx="152400" cy="762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9" name="TextBox 908">
              <a:extLst>
                <a:ext uri="{FF2B5EF4-FFF2-40B4-BE49-F238E27FC236}">
                  <a16:creationId xmlns:a16="http://schemas.microsoft.com/office/drawing/2014/main" id="{295B51AD-1604-2625-4FEC-0F4D69DCC57D}"/>
                </a:ext>
              </a:extLst>
            </p:cNvPr>
            <p:cNvSpPr txBox="1"/>
            <p:nvPr/>
          </p:nvSpPr>
          <p:spPr bwMode="auto">
            <a:xfrm>
              <a:off x="7315200" y="3276600"/>
              <a:ext cx="4572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-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O</a:t>
              </a:r>
              <a:endParaRPr lang="en-US" baseline="-25000" dirty="0">
                <a:latin typeface="+mn-lt"/>
                <a:cs typeface="+mn-cs"/>
              </a:endParaRPr>
            </a:p>
          </p:txBody>
        </p:sp>
      </p:grpSp>
      <p:sp>
        <p:nvSpPr>
          <p:cNvPr id="912" name="Title 1">
            <a:extLst>
              <a:ext uri="{FF2B5EF4-FFF2-40B4-BE49-F238E27FC236}">
                <a16:creationId xmlns:a16="http://schemas.microsoft.com/office/drawing/2014/main" id="{EC90DC89-BD1A-D4D0-6CAC-4D3A9D593D56}"/>
              </a:ext>
            </a:extLst>
          </p:cNvPr>
          <p:cNvSpPr txBox="1">
            <a:spLocks/>
          </p:cNvSpPr>
          <p:nvPr/>
        </p:nvSpPr>
        <p:spPr>
          <a:xfrm>
            <a:off x="6324600" y="5105400"/>
            <a:ext cx="1676400" cy="609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hidroksi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butirat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13" name="Arc 912">
            <a:extLst>
              <a:ext uri="{FF2B5EF4-FFF2-40B4-BE49-F238E27FC236}">
                <a16:creationId xmlns:a16="http://schemas.microsoft.com/office/drawing/2014/main" id="{FE5A7AA0-85D1-6F13-4AE7-D2ABAA02F01B}"/>
              </a:ext>
            </a:extLst>
          </p:cNvPr>
          <p:cNvSpPr/>
          <p:nvPr/>
        </p:nvSpPr>
        <p:spPr>
          <a:xfrm>
            <a:off x="4800600" y="3429000"/>
            <a:ext cx="762000" cy="762000"/>
          </a:xfrm>
          <a:prstGeom prst="arc">
            <a:avLst>
              <a:gd name="adj1" fmla="val 134546"/>
              <a:gd name="adj2" fmla="val 10621196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4" name="Title 1">
            <a:extLst>
              <a:ext uri="{FF2B5EF4-FFF2-40B4-BE49-F238E27FC236}">
                <a16:creationId xmlns:a16="http://schemas.microsoft.com/office/drawing/2014/main" id="{45DD7393-7B6D-A8D8-18C2-3A353B92E4D1}"/>
              </a:ext>
            </a:extLst>
          </p:cNvPr>
          <p:cNvSpPr txBox="1">
            <a:spLocks/>
          </p:cNvSpPr>
          <p:nvPr/>
        </p:nvSpPr>
        <p:spPr>
          <a:xfrm>
            <a:off x="4191000" y="3581400"/>
            <a:ext cx="12192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NADH+H</a:t>
            </a:r>
            <a:r>
              <a: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15" name="Title 1">
            <a:extLst>
              <a:ext uri="{FF2B5EF4-FFF2-40B4-BE49-F238E27FC236}">
                <a16:creationId xmlns:a16="http://schemas.microsoft.com/office/drawing/2014/main" id="{34261F7A-7BF2-2F51-18E0-4FBC9F46E544}"/>
              </a:ext>
            </a:extLst>
          </p:cNvPr>
          <p:cNvSpPr txBox="1">
            <a:spLocks/>
          </p:cNvSpPr>
          <p:nvPr/>
        </p:nvSpPr>
        <p:spPr>
          <a:xfrm>
            <a:off x="5105400" y="3581400"/>
            <a:ext cx="12192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</a:t>
            </a:r>
            <a:r>
              <a: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16" name="Title 1">
            <a:extLst>
              <a:ext uri="{FF2B5EF4-FFF2-40B4-BE49-F238E27FC236}">
                <a16:creationId xmlns:a16="http://schemas.microsoft.com/office/drawing/2014/main" id="{E1712793-5D24-AE70-04B6-5733141BBED3}"/>
              </a:ext>
            </a:extLst>
          </p:cNvPr>
          <p:cNvSpPr txBox="1">
            <a:spLocks/>
          </p:cNvSpPr>
          <p:nvPr/>
        </p:nvSpPr>
        <p:spPr>
          <a:xfrm>
            <a:off x="4343400" y="4343400"/>
            <a:ext cx="16764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hidroksi</a:t>
            </a: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butirat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dehidrogenaza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17" name="Oval 916">
            <a:extLst>
              <a:ext uri="{FF2B5EF4-FFF2-40B4-BE49-F238E27FC236}">
                <a16:creationId xmlns:a16="http://schemas.microsoft.com/office/drawing/2014/main" id="{0EC0358B-1BAE-6C77-2A2B-9E980128D3C2}"/>
              </a:ext>
            </a:extLst>
          </p:cNvPr>
          <p:cNvSpPr/>
          <p:nvPr/>
        </p:nvSpPr>
        <p:spPr>
          <a:xfrm>
            <a:off x="2590800" y="5334000"/>
            <a:ext cx="1752600" cy="457200"/>
          </a:xfrm>
          <a:prstGeom prst="ellipse">
            <a:avLst/>
          </a:prstGeom>
          <a:solidFill>
            <a:srgbClr val="92D050">
              <a:alpha val="16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8" name="Oval 917">
            <a:extLst>
              <a:ext uri="{FF2B5EF4-FFF2-40B4-BE49-F238E27FC236}">
                <a16:creationId xmlns:a16="http://schemas.microsoft.com/office/drawing/2014/main" id="{D5552B69-FB61-B96D-C8FE-789243BC11D3}"/>
              </a:ext>
            </a:extLst>
          </p:cNvPr>
          <p:cNvSpPr/>
          <p:nvPr/>
        </p:nvSpPr>
        <p:spPr>
          <a:xfrm>
            <a:off x="6400800" y="5105400"/>
            <a:ext cx="1447800" cy="609600"/>
          </a:xfrm>
          <a:prstGeom prst="ellipse">
            <a:avLst/>
          </a:prstGeom>
          <a:solidFill>
            <a:srgbClr val="92D050">
              <a:alpha val="16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20" name="Straight Arrow Connector 919">
            <a:extLst>
              <a:ext uri="{FF2B5EF4-FFF2-40B4-BE49-F238E27FC236}">
                <a16:creationId xmlns:a16="http://schemas.microsoft.com/office/drawing/2014/main" id="{612E5AE8-8988-5373-0527-2A2DD97DF6D2}"/>
              </a:ext>
            </a:extLst>
          </p:cNvPr>
          <p:cNvCxnSpPr/>
          <p:nvPr/>
        </p:nvCxnSpPr>
        <p:spPr>
          <a:xfrm rot="5400000">
            <a:off x="4533900" y="2933700"/>
            <a:ext cx="2057400" cy="6096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" grpId="0"/>
      <p:bldP spid="912" grpId="0"/>
      <p:bldP spid="913" grpId="0" animBg="1"/>
      <p:bldP spid="914" grpId="0"/>
      <p:bldP spid="915" grpId="0"/>
      <p:bldP spid="916" grpId="0"/>
      <p:bldP spid="917" grpId="0" animBg="1"/>
      <p:bldP spid="9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0" descr="Alveole.png">
            <a:extLst>
              <a:ext uri="{FF2B5EF4-FFF2-40B4-BE49-F238E27FC236}">
                <a16:creationId xmlns:a16="http://schemas.microsoft.com/office/drawing/2014/main" id="{4E0EDA7B-0453-2842-D6AD-882123A06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5181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8" name="Rectangle 847">
            <a:extLst>
              <a:ext uri="{FF2B5EF4-FFF2-40B4-BE49-F238E27FC236}">
                <a16:creationId xmlns:a16="http://schemas.microsoft.com/office/drawing/2014/main" id="{97C5FFC4-BC7C-B1D5-4478-FADCFEAABD93}"/>
              </a:ext>
            </a:extLst>
          </p:cNvPr>
          <p:cNvSpPr/>
          <p:nvPr/>
        </p:nvSpPr>
        <p:spPr>
          <a:xfrm>
            <a:off x="838200" y="1295400"/>
            <a:ext cx="34401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1. Sastojci ćelijskih membrana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849" name="Rectangle 3">
            <a:extLst>
              <a:ext uri="{FF2B5EF4-FFF2-40B4-BE49-F238E27FC236}">
                <a16:creationId xmlns:a16="http://schemas.microsoft.com/office/drawing/2014/main" id="{01B66DD1-11F7-A287-9CCF-E11A310762CD}"/>
              </a:ext>
            </a:extLst>
          </p:cNvPr>
          <p:cNvSpPr/>
          <p:nvPr/>
        </p:nvSpPr>
        <p:spPr>
          <a:xfrm>
            <a:off x="1447800" y="1752600"/>
            <a:ext cx="51609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2. Aktivacija pojedinih enzima (fosfatidilholin)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850" name="Rectangle 4">
            <a:extLst>
              <a:ext uri="{FF2B5EF4-FFF2-40B4-BE49-F238E27FC236}">
                <a16:creationId xmlns:a16="http://schemas.microsoft.com/office/drawing/2014/main" id="{CF1D7F21-77A1-A105-0B97-0D5396F0AD2F}"/>
              </a:ext>
            </a:extLst>
          </p:cNvPr>
          <p:cNvSpPr/>
          <p:nvPr/>
        </p:nvSpPr>
        <p:spPr>
          <a:xfrm>
            <a:off x="1828800" y="2286000"/>
            <a:ext cx="53101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3. Plućni surfaktant (dipalmitil fosfatidilholin)</a:t>
            </a:r>
            <a:endParaRPr lang="en-US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855" name="Rectangle 9">
            <a:extLst>
              <a:ext uri="{FF2B5EF4-FFF2-40B4-BE49-F238E27FC236}">
                <a16:creationId xmlns:a16="http://schemas.microsoft.com/office/drawing/2014/main" id="{90146F17-556D-46DC-23F6-DA7198EDC8BB}"/>
              </a:ext>
            </a:extLst>
          </p:cNvPr>
          <p:cNvSpPr/>
          <p:nvPr/>
        </p:nvSpPr>
        <p:spPr>
          <a:xfrm>
            <a:off x="228600" y="228600"/>
            <a:ext cx="34845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Čemu služe?</a:t>
            </a:r>
            <a:endParaRPr lang="en-US" sz="4400" b="1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Rectangle 847">
            <a:extLst>
              <a:ext uri="{FF2B5EF4-FFF2-40B4-BE49-F238E27FC236}">
                <a16:creationId xmlns:a16="http://schemas.microsoft.com/office/drawing/2014/main" id="{AF57B19E-9B11-58C0-741C-3ED246E2954B}"/>
              </a:ext>
            </a:extLst>
          </p:cNvPr>
          <p:cNvSpPr/>
          <p:nvPr/>
        </p:nvSpPr>
        <p:spPr>
          <a:xfrm>
            <a:off x="838200" y="1295400"/>
            <a:ext cx="34401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1. Sastojci ćelijskih membrana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849" name="Rectangle 3">
            <a:extLst>
              <a:ext uri="{FF2B5EF4-FFF2-40B4-BE49-F238E27FC236}">
                <a16:creationId xmlns:a16="http://schemas.microsoft.com/office/drawing/2014/main" id="{A2E98794-3A58-7270-6137-6730625FBB6D}"/>
              </a:ext>
            </a:extLst>
          </p:cNvPr>
          <p:cNvSpPr/>
          <p:nvPr/>
        </p:nvSpPr>
        <p:spPr>
          <a:xfrm>
            <a:off x="1447800" y="1752600"/>
            <a:ext cx="51609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2. Aktivacija pojedinih enzima (fosfatidilholin)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850" name="Rectangle 4">
            <a:extLst>
              <a:ext uri="{FF2B5EF4-FFF2-40B4-BE49-F238E27FC236}">
                <a16:creationId xmlns:a16="http://schemas.microsoft.com/office/drawing/2014/main" id="{4141CE8D-9D14-D01E-5C59-6EACC2AF3574}"/>
              </a:ext>
            </a:extLst>
          </p:cNvPr>
          <p:cNvSpPr/>
          <p:nvPr/>
        </p:nvSpPr>
        <p:spPr>
          <a:xfrm>
            <a:off x="1828800" y="2286000"/>
            <a:ext cx="51038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3. Plućni surfaktant (dipalmitil fosfatidilholin)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855" name="Rectangle 9">
            <a:extLst>
              <a:ext uri="{FF2B5EF4-FFF2-40B4-BE49-F238E27FC236}">
                <a16:creationId xmlns:a16="http://schemas.microsoft.com/office/drawing/2014/main" id="{3A507A90-F35F-D3EA-A659-3EF633AFD72D}"/>
              </a:ext>
            </a:extLst>
          </p:cNvPr>
          <p:cNvSpPr/>
          <p:nvPr/>
        </p:nvSpPr>
        <p:spPr>
          <a:xfrm>
            <a:off x="228600" y="228600"/>
            <a:ext cx="34845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Čemu služe?</a:t>
            </a:r>
            <a:endParaRPr lang="en-US" sz="4400" b="1" dirty="0">
              <a:latin typeface="+mn-lt"/>
              <a:cs typeface="Arial" charset="0"/>
            </a:endParaRPr>
          </a:p>
        </p:txBody>
      </p:sp>
      <p:pic>
        <p:nvPicPr>
          <p:cNvPr id="23558" name="Picture 2">
            <a:extLst>
              <a:ext uri="{FF2B5EF4-FFF2-40B4-BE49-F238E27FC236}">
                <a16:creationId xmlns:a16="http://schemas.microsoft.com/office/drawing/2014/main" id="{C69B104D-EE75-D20D-F1FD-DA5CE030F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71825"/>
            <a:ext cx="43434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80E75BE-359D-678E-32B5-A4BB68F7EC0F}"/>
              </a:ext>
            </a:extLst>
          </p:cNvPr>
          <p:cNvSpPr/>
          <p:nvPr/>
        </p:nvSpPr>
        <p:spPr>
          <a:xfrm>
            <a:off x="7239000" y="40386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1" name="Rectangle 5">
            <a:extLst>
              <a:ext uri="{FF2B5EF4-FFF2-40B4-BE49-F238E27FC236}">
                <a16:creationId xmlns:a16="http://schemas.microsoft.com/office/drawing/2014/main" id="{7E2403D1-E600-31CC-2F88-554DDDF51D21}"/>
              </a:ext>
            </a:extLst>
          </p:cNvPr>
          <p:cNvSpPr/>
          <p:nvPr/>
        </p:nvSpPr>
        <p:spPr>
          <a:xfrm>
            <a:off x="2209800" y="2743200"/>
            <a:ext cx="59515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4. Prenos signala kroz membranu (fosfatidilinozitol)</a:t>
            </a:r>
            <a:endParaRPr lang="en-US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906">
            <a:extLst>
              <a:ext uri="{FF2B5EF4-FFF2-40B4-BE49-F238E27FC236}">
                <a16:creationId xmlns:a16="http://schemas.microsoft.com/office/drawing/2014/main" id="{1A099EED-3B00-F662-A2CA-78D3E03A1C86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581400"/>
            <a:ext cx="3338513" cy="3276600"/>
            <a:chOff x="1309868" y="441867"/>
            <a:chExt cx="6139310" cy="595893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F49AD6-8AE2-A592-9421-35598E0F06D2}"/>
                </a:ext>
              </a:extLst>
            </p:cNvPr>
            <p:cNvSpPr/>
            <p:nvPr/>
          </p:nvSpPr>
          <p:spPr>
            <a:xfrm>
              <a:off x="1447800" y="533400"/>
              <a:ext cx="5943600" cy="5867400"/>
            </a:xfrm>
            <a:prstGeom prst="ellipse">
              <a:avLst/>
            </a:prstGeom>
            <a:solidFill>
              <a:srgbClr val="F3FBAB"/>
            </a:solidFill>
            <a:ln>
              <a:noFill/>
            </a:ln>
            <a:effectLst>
              <a:outerShdw blurRad="4953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4588" name="Group 90">
              <a:extLst>
                <a:ext uri="{FF2B5EF4-FFF2-40B4-BE49-F238E27FC236}">
                  <a16:creationId xmlns:a16="http://schemas.microsoft.com/office/drawing/2014/main" id="{17237A82-12EC-66D9-0881-359E07F2E5F5}"/>
                </a:ext>
              </a:extLst>
            </p:cNvPr>
            <p:cNvGrpSpPr>
              <a:grpSpLocks/>
            </p:cNvGrpSpPr>
            <p:nvPr/>
          </p:nvGrpSpPr>
          <p:grpSpPr bwMode="auto">
            <a:xfrm rot="6811987">
              <a:off x="992548" y="1980378"/>
              <a:ext cx="1367688" cy="567952"/>
              <a:chOff x="2057400" y="1447800"/>
              <a:chExt cx="1066800" cy="457200"/>
            </a:xfrm>
          </p:grpSpPr>
          <p:sp>
            <p:nvSpPr>
              <p:cNvPr id="841" name="Oval 840">
                <a:extLst>
                  <a:ext uri="{FF2B5EF4-FFF2-40B4-BE49-F238E27FC236}">
                    <a16:creationId xmlns:a16="http://schemas.microsoft.com/office/drawing/2014/main" id="{DFB60559-C05D-79E3-C323-CE494A60FF23}"/>
                  </a:ext>
                </a:extLst>
              </p:cNvPr>
              <p:cNvSpPr/>
              <p:nvPr/>
            </p:nvSpPr>
            <p:spPr>
              <a:xfrm>
                <a:off x="2438400" y="17526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2" name="Oval 841">
                <a:extLst>
                  <a:ext uri="{FF2B5EF4-FFF2-40B4-BE49-F238E27FC236}">
                    <a16:creationId xmlns:a16="http://schemas.microsoft.com/office/drawing/2014/main" id="{87C1B762-5131-DAE8-784B-7965EEC9C8B7}"/>
                  </a:ext>
                </a:extLst>
              </p:cNvPr>
              <p:cNvSpPr/>
              <p:nvPr/>
            </p:nvSpPr>
            <p:spPr>
              <a:xfrm>
                <a:off x="28956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3" name="Cloud 842">
                <a:extLst>
                  <a:ext uri="{FF2B5EF4-FFF2-40B4-BE49-F238E27FC236}">
                    <a16:creationId xmlns:a16="http://schemas.microsoft.com/office/drawing/2014/main" id="{6FA401EC-28AB-D48A-B4DC-73AFFE498106}"/>
                  </a:ext>
                </a:extLst>
              </p:cNvPr>
              <p:cNvSpPr/>
              <p:nvPr/>
            </p:nvSpPr>
            <p:spPr>
              <a:xfrm>
                <a:off x="2057400" y="1447800"/>
                <a:ext cx="1066800" cy="381000"/>
              </a:xfrm>
              <a:prstGeom prst="clou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254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4" name="Oval 843">
                <a:extLst>
                  <a:ext uri="{FF2B5EF4-FFF2-40B4-BE49-F238E27FC236}">
                    <a16:creationId xmlns:a16="http://schemas.microsoft.com/office/drawing/2014/main" id="{0FECF0B8-A669-08D4-B3E7-93379237CC19}"/>
                  </a:ext>
                </a:extLst>
              </p:cNvPr>
              <p:cNvSpPr/>
              <p:nvPr/>
            </p:nvSpPr>
            <p:spPr>
              <a:xfrm>
                <a:off x="22860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5" name="Oval 844">
                <a:extLst>
                  <a:ext uri="{FF2B5EF4-FFF2-40B4-BE49-F238E27FC236}">
                    <a16:creationId xmlns:a16="http://schemas.microsoft.com/office/drawing/2014/main" id="{109323A3-97DE-4F0E-6DA7-F23AA0B79EDF}"/>
                  </a:ext>
                </a:extLst>
              </p:cNvPr>
              <p:cNvSpPr/>
              <p:nvPr/>
            </p:nvSpPr>
            <p:spPr>
              <a:xfrm>
                <a:off x="25908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6" name="Oval 845">
                <a:extLst>
                  <a:ext uri="{FF2B5EF4-FFF2-40B4-BE49-F238E27FC236}">
                    <a16:creationId xmlns:a16="http://schemas.microsoft.com/office/drawing/2014/main" id="{0817591E-B8E1-4CBB-9000-209EB47494FC}"/>
                  </a:ext>
                </a:extLst>
              </p:cNvPr>
              <p:cNvSpPr/>
              <p:nvPr/>
            </p:nvSpPr>
            <p:spPr>
              <a:xfrm>
                <a:off x="28194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4589" name="Group 98">
              <a:extLst>
                <a:ext uri="{FF2B5EF4-FFF2-40B4-BE49-F238E27FC236}">
                  <a16:creationId xmlns:a16="http://schemas.microsoft.com/office/drawing/2014/main" id="{1EE4BE21-F967-E52D-EF59-4993BDD2D35A}"/>
                </a:ext>
              </a:extLst>
            </p:cNvPr>
            <p:cNvGrpSpPr>
              <a:grpSpLocks/>
            </p:cNvGrpSpPr>
            <p:nvPr/>
          </p:nvGrpSpPr>
          <p:grpSpPr bwMode="auto">
            <a:xfrm rot="1885810">
              <a:off x="1653029" y="5301067"/>
              <a:ext cx="1511678" cy="627960"/>
              <a:chOff x="2057400" y="1447800"/>
              <a:chExt cx="1066800" cy="457200"/>
            </a:xfrm>
          </p:grpSpPr>
          <p:sp>
            <p:nvSpPr>
              <p:cNvPr id="835" name="Oval 27">
                <a:extLst>
                  <a:ext uri="{FF2B5EF4-FFF2-40B4-BE49-F238E27FC236}">
                    <a16:creationId xmlns:a16="http://schemas.microsoft.com/office/drawing/2014/main" id="{5C25BB4A-9348-8648-F609-3CD53A73F08E}"/>
                  </a:ext>
                </a:extLst>
              </p:cNvPr>
              <p:cNvSpPr/>
              <p:nvPr/>
            </p:nvSpPr>
            <p:spPr>
              <a:xfrm>
                <a:off x="2438400" y="17526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6" name="Oval 28">
                <a:extLst>
                  <a:ext uri="{FF2B5EF4-FFF2-40B4-BE49-F238E27FC236}">
                    <a16:creationId xmlns:a16="http://schemas.microsoft.com/office/drawing/2014/main" id="{86E1CEA1-FAA2-08B8-82DF-7CA3CC0C7D9A}"/>
                  </a:ext>
                </a:extLst>
              </p:cNvPr>
              <p:cNvSpPr/>
              <p:nvPr/>
            </p:nvSpPr>
            <p:spPr>
              <a:xfrm>
                <a:off x="28956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7" name="Cloud 29">
                <a:extLst>
                  <a:ext uri="{FF2B5EF4-FFF2-40B4-BE49-F238E27FC236}">
                    <a16:creationId xmlns:a16="http://schemas.microsoft.com/office/drawing/2014/main" id="{60214778-0F84-6274-4774-AE44CA6A387A}"/>
                  </a:ext>
                </a:extLst>
              </p:cNvPr>
              <p:cNvSpPr/>
              <p:nvPr/>
            </p:nvSpPr>
            <p:spPr>
              <a:xfrm>
                <a:off x="2057400" y="1447800"/>
                <a:ext cx="1066800" cy="381000"/>
              </a:xfrm>
              <a:prstGeom prst="clou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254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8" name="Oval 30">
                <a:extLst>
                  <a:ext uri="{FF2B5EF4-FFF2-40B4-BE49-F238E27FC236}">
                    <a16:creationId xmlns:a16="http://schemas.microsoft.com/office/drawing/2014/main" id="{FCA4FFBC-78BF-4392-727B-390AC95CFBA8}"/>
                  </a:ext>
                </a:extLst>
              </p:cNvPr>
              <p:cNvSpPr/>
              <p:nvPr/>
            </p:nvSpPr>
            <p:spPr>
              <a:xfrm>
                <a:off x="22860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9" name="Oval 838">
                <a:extLst>
                  <a:ext uri="{FF2B5EF4-FFF2-40B4-BE49-F238E27FC236}">
                    <a16:creationId xmlns:a16="http://schemas.microsoft.com/office/drawing/2014/main" id="{15FC37BD-DCFA-FE63-7B0E-DB68A3B02979}"/>
                  </a:ext>
                </a:extLst>
              </p:cNvPr>
              <p:cNvSpPr/>
              <p:nvPr/>
            </p:nvSpPr>
            <p:spPr>
              <a:xfrm>
                <a:off x="25908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0" name="Oval 839">
                <a:extLst>
                  <a:ext uri="{FF2B5EF4-FFF2-40B4-BE49-F238E27FC236}">
                    <a16:creationId xmlns:a16="http://schemas.microsoft.com/office/drawing/2014/main" id="{9EA52B2C-A2FA-4E1A-197C-995543C2F8C0}"/>
                  </a:ext>
                </a:extLst>
              </p:cNvPr>
              <p:cNvSpPr/>
              <p:nvPr/>
            </p:nvSpPr>
            <p:spPr>
              <a:xfrm>
                <a:off x="28194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4590" name="Group 105">
              <a:extLst>
                <a:ext uri="{FF2B5EF4-FFF2-40B4-BE49-F238E27FC236}">
                  <a16:creationId xmlns:a16="http://schemas.microsoft.com/office/drawing/2014/main" id="{4520C557-2DAE-4E53-586F-E9ECADBD4420}"/>
                </a:ext>
              </a:extLst>
            </p:cNvPr>
            <p:cNvGrpSpPr>
              <a:grpSpLocks/>
            </p:cNvGrpSpPr>
            <p:nvPr/>
          </p:nvGrpSpPr>
          <p:grpSpPr bwMode="auto">
            <a:xfrm rot="-2505867">
              <a:off x="5599855" y="5395251"/>
              <a:ext cx="1068494" cy="519496"/>
              <a:chOff x="2057400" y="1447800"/>
              <a:chExt cx="1066800" cy="457200"/>
            </a:xfrm>
          </p:grpSpPr>
          <p:sp>
            <p:nvSpPr>
              <p:cNvPr id="829" name="Oval 21">
                <a:extLst>
                  <a:ext uri="{FF2B5EF4-FFF2-40B4-BE49-F238E27FC236}">
                    <a16:creationId xmlns:a16="http://schemas.microsoft.com/office/drawing/2014/main" id="{04DA9985-5715-8115-B8BF-5A94D76E183B}"/>
                  </a:ext>
                </a:extLst>
              </p:cNvPr>
              <p:cNvSpPr/>
              <p:nvPr/>
            </p:nvSpPr>
            <p:spPr>
              <a:xfrm>
                <a:off x="2438400" y="17526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0" name="Oval 22">
                <a:extLst>
                  <a:ext uri="{FF2B5EF4-FFF2-40B4-BE49-F238E27FC236}">
                    <a16:creationId xmlns:a16="http://schemas.microsoft.com/office/drawing/2014/main" id="{B135521A-D0E9-B1AD-5AC0-DBD89005D896}"/>
                  </a:ext>
                </a:extLst>
              </p:cNvPr>
              <p:cNvSpPr/>
              <p:nvPr/>
            </p:nvSpPr>
            <p:spPr>
              <a:xfrm>
                <a:off x="28956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1" name="Cloud 23">
                <a:extLst>
                  <a:ext uri="{FF2B5EF4-FFF2-40B4-BE49-F238E27FC236}">
                    <a16:creationId xmlns:a16="http://schemas.microsoft.com/office/drawing/2014/main" id="{8B4DD434-29D6-D44F-32F9-FC925EE3835A}"/>
                  </a:ext>
                </a:extLst>
              </p:cNvPr>
              <p:cNvSpPr/>
              <p:nvPr/>
            </p:nvSpPr>
            <p:spPr>
              <a:xfrm>
                <a:off x="2057400" y="1447800"/>
                <a:ext cx="1066800" cy="381000"/>
              </a:xfrm>
              <a:prstGeom prst="clou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254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2" name="Oval 24">
                <a:extLst>
                  <a:ext uri="{FF2B5EF4-FFF2-40B4-BE49-F238E27FC236}">
                    <a16:creationId xmlns:a16="http://schemas.microsoft.com/office/drawing/2014/main" id="{85423DB1-5F80-DE0E-4C59-5DFF71058F98}"/>
                  </a:ext>
                </a:extLst>
              </p:cNvPr>
              <p:cNvSpPr/>
              <p:nvPr/>
            </p:nvSpPr>
            <p:spPr>
              <a:xfrm>
                <a:off x="22860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3" name="Oval 25">
                <a:extLst>
                  <a:ext uri="{FF2B5EF4-FFF2-40B4-BE49-F238E27FC236}">
                    <a16:creationId xmlns:a16="http://schemas.microsoft.com/office/drawing/2014/main" id="{95605E8D-EB97-9B78-1807-BAAB7E4DEF7A}"/>
                  </a:ext>
                </a:extLst>
              </p:cNvPr>
              <p:cNvSpPr/>
              <p:nvPr/>
            </p:nvSpPr>
            <p:spPr>
              <a:xfrm>
                <a:off x="25908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4" name="Oval 26">
                <a:extLst>
                  <a:ext uri="{FF2B5EF4-FFF2-40B4-BE49-F238E27FC236}">
                    <a16:creationId xmlns:a16="http://schemas.microsoft.com/office/drawing/2014/main" id="{073CAA21-96E8-4DF2-9129-8F62D393E357}"/>
                  </a:ext>
                </a:extLst>
              </p:cNvPr>
              <p:cNvSpPr/>
              <p:nvPr/>
            </p:nvSpPr>
            <p:spPr>
              <a:xfrm>
                <a:off x="28194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4591" name="Group 112">
              <a:extLst>
                <a:ext uri="{FF2B5EF4-FFF2-40B4-BE49-F238E27FC236}">
                  <a16:creationId xmlns:a16="http://schemas.microsoft.com/office/drawing/2014/main" id="{31289007-CB1E-6B12-6382-987B626FC56E}"/>
                </a:ext>
              </a:extLst>
            </p:cNvPr>
            <p:cNvGrpSpPr>
              <a:grpSpLocks/>
            </p:cNvGrpSpPr>
            <p:nvPr/>
          </p:nvGrpSpPr>
          <p:grpSpPr bwMode="auto">
            <a:xfrm rot="-8629922">
              <a:off x="5465979" y="888302"/>
              <a:ext cx="1126370" cy="556864"/>
              <a:chOff x="2057400" y="1447800"/>
              <a:chExt cx="1066800" cy="457200"/>
            </a:xfrm>
          </p:grpSpPr>
          <p:sp>
            <p:nvSpPr>
              <p:cNvPr id="823" name="Oval 15">
                <a:extLst>
                  <a:ext uri="{FF2B5EF4-FFF2-40B4-BE49-F238E27FC236}">
                    <a16:creationId xmlns:a16="http://schemas.microsoft.com/office/drawing/2014/main" id="{ED8406A1-16B8-6218-25FE-FE69B39EFEF7}"/>
                  </a:ext>
                </a:extLst>
              </p:cNvPr>
              <p:cNvSpPr/>
              <p:nvPr/>
            </p:nvSpPr>
            <p:spPr>
              <a:xfrm>
                <a:off x="2438400" y="17526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4" name="Oval 16">
                <a:extLst>
                  <a:ext uri="{FF2B5EF4-FFF2-40B4-BE49-F238E27FC236}">
                    <a16:creationId xmlns:a16="http://schemas.microsoft.com/office/drawing/2014/main" id="{097DC4A4-F835-928F-0C1F-5F9932A1E95F}"/>
                  </a:ext>
                </a:extLst>
              </p:cNvPr>
              <p:cNvSpPr/>
              <p:nvPr/>
            </p:nvSpPr>
            <p:spPr>
              <a:xfrm>
                <a:off x="28956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5" name="Cloud 17">
                <a:extLst>
                  <a:ext uri="{FF2B5EF4-FFF2-40B4-BE49-F238E27FC236}">
                    <a16:creationId xmlns:a16="http://schemas.microsoft.com/office/drawing/2014/main" id="{03242717-80DE-776C-A5F6-63933FDD7CF5}"/>
                  </a:ext>
                </a:extLst>
              </p:cNvPr>
              <p:cNvSpPr/>
              <p:nvPr/>
            </p:nvSpPr>
            <p:spPr>
              <a:xfrm>
                <a:off x="2057400" y="1447800"/>
                <a:ext cx="1066800" cy="381000"/>
              </a:xfrm>
              <a:prstGeom prst="clou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254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6" name="Oval 18">
                <a:extLst>
                  <a:ext uri="{FF2B5EF4-FFF2-40B4-BE49-F238E27FC236}">
                    <a16:creationId xmlns:a16="http://schemas.microsoft.com/office/drawing/2014/main" id="{81E0817B-02C3-0BB0-6B3F-1C4532C54544}"/>
                  </a:ext>
                </a:extLst>
              </p:cNvPr>
              <p:cNvSpPr/>
              <p:nvPr/>
            </p:nvSpPr>
            <p:spPr>
              <a:xfrm>
                <a:off x="22860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7" name="Oval 19">
                <a:extLst>
                  <a:ext uri="{FF2B5EF4-FFF2-40B4-BE49-F238E27FC236}">
                    <a16:creationId xmlns:a16="http://schemas.microsoft.com/office/drawing/2014/main" id="{E3379C35-F72C-8390-D542-5E296FA927B3}"/>
                  </a:ext>
                </a:extLst>
              </p:cNvPr>
              <p:cNvSpPr/>
              <p:nvPr/>
            </p:nvSpPr>
            <p:spPr>
              <a:xfrm>
                <a:off x="25908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8" name="Oval 20">
                <a:extLst>
                  <a:ext uri="{FF2B5EF4-FFF2-40B4-BE49-F238E27FC236}">
                    <a16:creationId xmlns:a16="http://schemas.microsoft.com/office/drawing/2014/main" id="{3CF75D2C-83C1-3E8D-05DF-AAA8BC967977}"/>
                  </a:ext>
                </a:extLst>
              </p:cNvPr>
              <p:cNvSpPr/>
              <p:nvPr/>
            </p:nvSpPr>
            <p:spPr>
              <a:xfrm>
                <a:off x="28194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4592" name="Group 210">
              <a:extLst>
                <a:ext uri="{FF2B5EF4-FFF2-40B4-BE49-F238E27FC236}">
                  <a16:creationId xmlns:a16="http://schemas.microsoft.com/office/drawing/2014/main" id="{3348B936-8535-5FC3-A142-561F9A5638B2}"/>
                </a:ext>
              </a:extLst>
            </p:cNvPr>
            <p:cNvGrpSpPr>
              <a:grpSpLocks/>
            </p:cNvGrpSpPr>
            <p:nvPr/>
          </p:nvGrpSpPr>
          <p:grpSpPr bwMode="auto">
            <a:xfrm rot="7416580">
              <a:off x="4038071" y="2208824"/>
              <a:ext cx="916741" cy="274321"/>
              <a:chOff x="3537030" y="2916425"/>
              <a:chExt cx="2865882" cy="882420"/>
            </a:xfrm>
          </p:grpSpPr>
          <p:sp>
            <p:nvSpPr>
              <p:cNvPr id="776" name="Oval 78">
                <a:extLst>
                  <a:ext uri="{FF2B5EF4-FFF2-40B4-BE49-F238E27FC236}">
                    <a16:creationId xmlns:a16="http://schemas.microsoft.com/office/drawing/2014/main" id="{CFF9B5D9-4D34-726C-7893-1CAC24AB8E4D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77" name="Oval 81">
                <a:extLst>
                  <a:ext uri="{FF2B5EF4-FFF2-40B4-BE49-F238E27FC236}">
                    <a16:creationId xmlns:a16="http://schemas.microsoft.com/office/drawing/2014/main" id="{3449E40A-B370-E66C-F607-4F2CF283E31E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78" name="Oval 84">
                <a:extLst>
                  <a:ext uri="{FF2B5EF4-FFF2-40B4-BE49-F238E27FC236}">
                    <a16:creationId xmlns:a16="http://schemas.microsoft.com/office/drawing/2014/main" id="{2649BBF2-5DEB-E01F-9D15-8AF68C969529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79" name="Oval 778">
                <a:extLst>
                  <a:ext uri="{FF2B5EF4-FFF2-40B4-BE49-F238E27FC236}">
                    <a16:creationId xmlns:a16="http://schemas.microsoft.com/office/drawing/2014/main" id="{5088C674-5E5D-B78C-7F72-96364B9C16E2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80" name="Oval 779">
                <a:extLst>
                  <a:ext uri="{FF2B5EF4-FFF2-40B4-BE49-F238E27FC236}">
                    <a16:creationId xmlns:a16="http://schemas.microsoft.com/office/drawing/2014/main" id="{DDD5228B-8899-2DA1-9CE2-21DDA05A2EFA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81" name="Oval 780">
                <a:extLst>
                  <a:ext uri="{FF2B5EF4-FFF2-40B4-BE49-F238E27FC236}">
                    <a16:creationId xmlns:a16="http://schemas.microsoft.com/office/drawing/2014/main" id="{0828A95E-1DC3-4B5C-9518-7EF84C754AE7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A4CB40E4-EEF1-CEE7-4B3F-5EC624211725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7018BF2F-4FA5-4DEF-2848-4DAC20C5A35D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4EC59D2C-E687-DB42-6594-8A0FBAFF8988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2FB7474F-52FF-D91F-B895-14CD5C57C847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23F728EC-5F97-C9A0-C033-D1579CEE0DA6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C1E603FC-D3E2-5D04-A66A-9132A8B63F7F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A38C667C-F424-E683-7A89-0FD03731B35D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001A8ADC-F996-CC64-D2E3-14E596B6160A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CAF6DD89-B5D7-5C11-FBB7-A8093BE277FF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91" name="Arc 790">
                <a:extLst>
                  <a:ext uri="{FF2B5EF4-FFF2-40B4-BE49-F238E27FC236}">
                    <a16:creationId xmlns:a16="http://schemas.microsoft.com/office/drawing/2014/main" id="{210931D2-6443-D37B-D729-EC80CB62FE33}"/>
                  </a:ext>
                </a:extLst>
              </p:cNvPr>
              <p:cNvSpPr/>
              <p:nvPr/>
            </p:nvSpPr>
            <p:spPr bwMode="auto">
              <a:xfrm rot="16400152">
                <a:off x="3504441" y="3105706"/>
                <a:ext cx="338064" cy="279787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2" name="Arc 791">
                <a:extLst>
                  <a:ext uri="{FF2B5EF4-FFF2-40B4-BE49-F238E27FC236}">
                    <a16:creationId xmlns:a16="http://schemas.microsoft.com/office/drawing/2014/main" id="{E6D39EC2-3E9E-AE3A-075E-CFBD782B13CE}"/>
                  </a:ext>
                </a:extLst>
              </p:cNvPr>
              <p:cNvSpPr/>
              <p:nvPr/>
            </p:nvSpPr>
            <p:spPr bwMode="auto">
              <a:xfrm rot="16400152">
                <a:off x="3512741" y="3445000"/>
                <a:ext cx="338064" cy="288816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3" name="Oval 78">
                <a:extLst>
                  <a:ext uri="{FF2B5EF4-FFF2-40B4-BE49-F238E27FC236}">
                    <a16:creationId xmlns:a16="http://schemas.microsoft.com/office/drawing/2014/main" id="{1688E2C4-EBBE-53B2-A907-686EFE92B429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94" name="Oval 81">
                <a:extLst>
                  <a:ext uri="{FF2B5EF4-FFF2-40B4-BE49-F238E27FC236}">
                    <a16:creationId xmlns:a16="http://schemas.microsoft.com/office/drawing/2014/main" id="{B2F8C308-4E73-EACE-8BDF-839532249549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95" name="Oval 84">
                <a:extLst>
                  <a:ext uri="{FF2B5EF4-FFF2-40B4-BE49-F238E27FC236}">
                    <a16:creationId xmlns:a16="http://schemas.microsoft.com/office/drawing/2014/main" id="{15456FC3-C20C-9049-A379-54BC61A9876A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2FD1A3CB-AF3D-D833-3276-1C03609B3B00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95A9238D-980D-67AD-4D4A-4EB75C1DA858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:a16="http://schemas.microsoft.com/office/drawing/2014/main" id="{5053143A-6FC9-F64D-35EE-D06D0F9F95A5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147CE18F-43E3-9D75-FC68-9F75656CC864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EE11E11A-52D5-9BB5-9D93-F4F9EDD90356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:a16="http://schemas.microsoft.com/office/drawing/2014/main" id="{F56B5C62-1029-8AEB-95A9-AD83A8343F64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A4231561-14A2-C012-4995-8A57872FE992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B96362DE-1EBC-669F-5912-2865879CF849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10AA28BF-404B-E418-E438-475756A37C69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5" name="Oval 804">
                <a:extLst>
                  <a:ext uri="{FF2B5EF4-FFF2-40B4-BE49-F238E27FC236}">
                    <a16:creationId xmlns:a16="http://schemas.microsoft.com/office/drawing/2014/main" id="{332600DA-A4F0-B929-5EC6-98A40F9E55F3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6" name="Oval 805">
                <a:extLst>
                  <a:ext uri="{FF2B5EF4-FFF2-40B4-BE49-F238E27FC236}">
                    <a16:creationId xmlns:a16="http://schemas.microsoft.com/office/drawing/2014/main" id="{441C4549-169B-BDF1-C544-24C71584C36A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7" name="Oval 106">
                <a:extLst>
                  <a:ext uri="{FF2B5EF4-FFF2-40B4-BE49-F238E27FC236}">
                    <a16:creationId xmlns:a16="http://schemas.microsoft.com/office/drawing/2014/main" id="{AFFF1A75-6501-B8CC-3E80-FF55C575959C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8" name="Oval 78">
                <a:extLst>
                  <a:ext uri="{FF2B5EF4-FFF2-40B4-BE49-F238E27FC236}">
                    <a16:creationId xmlns:a16="http://schemas.microsoft.com/office/drawing/2014/main" id="{5C0C18F9-BF99-FA9B-3FC8-E5007EAB3313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9" name="Oval 81">
                <a:extLst>
                  <a:ext uri="{FF2B5EF4-FFF2-40B4-BE49-F238E27FC236}">
                    <a16:creationId xmlns:a16="http://schemas.microsoft.com/office/drawing/2014/main" id="{BD57BBEE-C582-2500-BB0D-254413C5B62D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10" name="Oval 84">
                <a:extLst>
                  <a:ext uri="{FF2B5EF4-FFF2-40B4-BE49-F238E27FC236}">
                    <a16:creationId xmlns:a16="http://schemas.microsoft.com/office/drawing/2014/main" id="{14E088CE-3376-FCE0-EE3F-C301BA8F089E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11" name="Oval 810">
                <a:extLst>
                  <a:ext uri="{FF2B5EF4-FFF2-40B4-BE49-F238E27FC236}">
                    <a16:creationId xmlns:a16="http://schemas.microsoft.com/office/drawing/2014/main" id="{7FD1AC07-FFFD-448A-7EB9-FDF398952A3E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12" name="Oval 811">
                <a:extLst>
                  <a:ext uri="{FF2B5EF4-FFF2-40B4-BE49-F238E27FC236}">
                    <a16:creationId xmlns:a16="http://schemas.microsoft.com/office/drawing/2014/main" id="{B3ECD6A4-F35F-305F-49BF-408E74FC1C84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13" name="Oval 812">
                <a:extLst>
                  <a:ext uri="{FF2B5EF4-FFF2-40B4-BE49-F238E27FC236}">
                    <a16:creationId xmlns:a16="http://schemas.microsoft.com/office/drawing/2014/main" id="{7AA547C7-065B-DF22-7921-026C4B088D0F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14" name="Oval 813">
                <a:extLst>
                  <a:ext uri="{FF2B5EF4-FFF2-40B4-BE49-F238E27FC236}">
                    <a16:creationId xmlns:a16="http://schemas.microsoft.com/office/drawing/2014/main" id="{B8EF955E-28B0-C25B-BE23-5A87675BD02E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15" name="Oval 814">
                <a:extLst>
                  <a:ext uri="{FF2B5EF4-FFF2-40B4-BE49-F238E27FC236}">
                    <a16:creationId xmlns:a16="http://schemas.microsoft.com/office/drawing/2014/main" id="{D362460C-1AE5-B268-2956-46459A2155F2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16" name="Oval 815">
                <a:extLst>
                  <a:ext uri="{FF2B5EF4-FFF2-40B4-BE49-F238E27FC236}">
                    <a16:creationId xmlns:a16="http://schemas.microsoft.com/office/drawing/2014/main" id="{B5EEFA03-F3F6-0D7E-3C3C-255A083B65F6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17" name="Oval 816">
                <a:extLst>
                  <a:ext uri="{FF2B5EF4-FFF2-40B4-BE49-F238E27FC236}">
                    <a16:creationId xmlns:a16="http://schemas.microsoft.com/office/drawing/2014/main" id="{65362D3F-6C2D-A5A3-1C00-543411DFDFE2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18" name="Oval 817">
                <a:extLst>
                  <a:ext uri="{FF2B5EF4-FFF2-40B4-BE49-F238E27FC236}">
                    <a16:creationId xmlns:a16="http://schemas.microsoft.com/office/drawing/2014/main" id="{D3607819-0892-882D-7158-44182229E87B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19" name="Oval 818">
                <a:extLst>
                  <a:ext uri="{FF2B5EF4-FFF2-40B4-BE49-F238E27FC236}">
                    <a16:creationId xmlns:a16="http://schemas.microsoft.com/office/drawing/2014/main" id="{E47CD7B3-7B4F-101A-F172-1607DC721294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20" name="Oval 819">
                <a:extLst>
                  <a:ext uri="{FF2B5EF4-FFF2-40B4-BE49-F238E27FC236}">
                    <a16:creationId xmlns:a16="http://schemas.microsoft.com/office/drawing/2014/main" id="{6596D929-9EE1-2980-73AE-8FC9C1B98E16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21" name="Oval 820">
                <a:extLst>
                  <a:ext uri="{FF2B5EF4-FFF2-40B4-BE49-F238E27FC236}">
                    <a16:creationId xmlns:a16="http://schemas.microsoft.com/office/drawing/2014/main" id="{C047991C-5D78-35B0-8DFD-4896E93C20B7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22" name="Oval 821">
                <a:extLst>
                  <a:ext uri="{FF2B5EF4-FFF2-40B4-BE49-F238E27FC236}">
                    <a16:creationId xmlns:a16="http://schemas.microsoft.com/office/drawing/2014/main" id="{A2A601DE-1E17-0952-6042-3E2CFF24717F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24593" name="Group 210">
              <a:extLst>
                <a:ext uri="{FF2B5EF4-FFF2-40B4-BE49-F238E27FC236}">
                  <a16:creationId xmlns:a16="http://schemas.microsoft.com/office/drawing/2014/main" id="{2A2AAA56-117A-80F1-37B5-47FA43666AD2}"/>
                </a:ext>
              </a:extLst>
            </p:cNvPr>
            <p:cNvGrpSpPr>
              <a:grpSpLocks/>
            </p:cNvGrpSpPr>
            <p:nvPr/>
          </p:nvGrpSpPr>
          <p:grpSpPr bwMode="auto">
            <a:xfrm rot="4806873">
              <a:off x="2731076" y="2961625"/>
              <a:ext cx="935055" cy="274326"/>
              <a:chOff x="3479779" y="2916425"/>
              <a:chExt cx="2923133" cy="882420"/>
            </a:xfrm>
          </p:grpSpPr>
          <p:sp>
            <p:nvSpPr>
              <p:cNvPr id="729" name="Oval 78">
                <a:extLst>
                  <a:ext uri="{FF2B5EF4-FFF2-40B4-BE49-F238E27FC236}">
                    <a16:creationId xmlns:a16="http://schemas.microsoft.com/office/drawing/2014/main" id="{FC3D601D-DEC4-46EB-BD29-0ECDE2A94671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30" name="Oval 81">
                <a:extLst>
                  <a:ext uri="{FF2B5EF4-FFF2-40B4-BE49-F238E27FC236}">
                    <a16:creationId xmlns:a16="http://schemas.microsoft.com/office/drawing/2014/main" id="{E8D0D1EF-D806-8403-0164-EF321D77D2C4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31" name="Oval 84">
                <a:extLst>
                  <a:ext uri="{FF2B5EF4-FFF2-40B4-BE49-F238E27FC236}">
                    <a16:creationId xmlns:a16="http://schemas.microsoft.com/office/drawing/2014/main" id="{10735393-25E5-C664-45F7-5E33D606C9B2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32" name="Oval 731">
                <a:extLst>
                  <a:ext uri="{FF2B5EF4-FFF2-40B4-BE49-F238E27FC236}">
                    <a16:creationId xmlns:a16="http://schemas.microsoft.com/office/drawing/2014/main" id="{3722299F-A720-2541-BF1A-71DF15DD7660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33" name="Oval 732">
                <a:extLst>
                  <a:ext uri="{FF2B5EF4-FFF2-40B4-BE49-F238E27FC236}">
                    <a16:creationId xmlns:a16="http://schemas.microsoft.com/office/drawing/2014/main" id="{C5D8888E-BB39-C397-268D-0167E19F7BB4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34" name="Oval 733">
                <a:extLst>
                  <a:ext uri="{FF2B5EF4-FFF2-40B4-BE49-F238E27FC236}">
                    <a16:creationId xmlns:a16="http://schemas.microsoft.com/office/drawing/2014/main" id="{31524FFA-B402-33CF-E333-40603CA5C34E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35" name="Oval 734">
                <a:extLst>
                  <a:ext uri="{FF2B5EF4-FFF2-40B4-BE49-F238E27FC236}">
                    <a16:creationId xmlns:a16="http://schemas.microsoft.com/office/drawing/2014/main" id="{5BE9D856-8609-C7BC-6711-D28F02ECB49D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36" name="Oval 735">
                <a:extLst>
                  <a:ext uri="{FF2B5EF4-FFF2-40B4-BE49-F238E27FC236}">
                    <a16:creationId xmlns:a16="http://schemas.microsoft.com/office/drawing/2014/main" id="{7106E7C8-1056-A2A0-C57D-174E1DD88928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37" name="Oval 736">
                <a:extLst>
                  <a:ext uri="{FF2B5EF4-FFF2-40B4-BE49-F238E27FC236}">
                    <a16:creationId xmlns:a16="http://schemas.microsoft.com/office/drawing/2014/main" id="{F4727FB7-404F-B803-92BE-86CB33B398DD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38" name="Oval 737">
                <a:extLst>
                  <a:ext uri="{FF2B5EF4-FFF2-40B4-BE49-F238E27FC236}">
                    <a16:creationId xmlns:a16="http://schemas.microsoft.com/office/drawing/2014/main" id="{993FD1C4-909D-1D62-2D9E-E54BC8AF8AE4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39" name="Oval 738">
                <a:extLst>
                  <a:ext uri="{FF2B5EF4-FFF2-40B4-BE49-F238E27FC236}">
                    <a16:creationId xmlns:a16="http://schemas.microsoft.com/office/drawing/2014/main" id="{C294FBC6-ED9E-85CE-B6B6-CC954ED6DFFF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40" name="Oval 739">
                <a:extLst>
                  <a:ext uri="{FF2B5EF4-FFF2-40B4-BE49-F238E27FC236}">
                    <a16:creationId xmlns:a16="http://schemas.microsoft.com/office/drawing/2014/main" id="{3460AC65-B0C8-E5AE-3198-092675E5CD25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41" name="Oval 740">
                <a:extLst>
                  <a:ext uri="{FF2B5EF4-FFF2-40B4-BE49-F238E27FC236}">
                    <a16:creationId xmlns:a16="http://schemas.microsoft.com/office/drawing/2014/main" id="{9C858F0D-A0D3-AFB7-E20F-EB872AA3DE2F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42" name="Oval 741">
                <a:extLst>
                  <a:ext uri="{FF2B5EF4-FFF2-40B4-BE49-F238E27FC236}">
                    <a16:creationId xmlns:a16="http://schemas.microsoft.com/office/drawing/2014/main" id="{55F0AC11-489D-6677-6286-1E5719B3A58A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43" name="Oval 742">
                <a:extLst>
                  <a:ext uri="{FF2B5EF4-FFF2-40B4-BE49-F238E27FC236}">
                    <a16:creationId xmlns:a16="http://schemas.microsoft.com/office/drawing/2014/main" id="{A18F01E2-8E06-B567-13DE-4F51A7F50C60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44" name="Arc 743">
                <a:extLst>
                  <a:ext uri="{FF2B5EF4-FFF2-40B4-BE49-F238E27FC236}">
                    <a16:creationId xmlns:a16="http://schemas.microsoft.com/office/drawing/2014/main" id="{7F8885B9-C625-19E2-FBE2-81E3E2BDBABA}"/>
                  </a:ext>
                </a:extLst>
              </p:cNvPr>
              <p:cNvSpPr/>
              <p:nvPr/>
            </p:nvSpPr>
            <p:spPr bwMode="auto">
              <a:xfrm rot="16400152">
                <a:off x="3356865" y="3198614"/>
                <a:ext cx="328669" cy="288815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5" name="Arc 744">
                <a:extLst>
                  <a:ext uri="{FF2B5EF4-FFF2-40B4-BE49-F238E27FC236}">
                    <a16:creationId xmlns:a16="http://schemas.microsoft.com/office/drawing/2014/main" id="{FFF23164-28CF-F1EB-831D-F391D7CD9AEB}"/>
                  </a:ext>
                </a:extLst>
              </p:cNvPr>
              <p:cNvSpPr/>
              <p:nvPr/>
            </p:nvSpPr>
            <p:spPr bwMode="auto">
              <a:xfrm rot="16400152">
                <a:off x="3505575" y="3431367"/>
                <a:ext cx="338057" cy="288815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6" name="Oval 78">
                <a:extLst>
                  <a:ext uri="{FF2B5EF4-FFF2-40B4-BE49-F238E27FC236}">
                    <a16:creationId xmlns:a16="http://schemas.microsoft.com/office/drawing/2014/main" id="{B7149E7D-58D3-541A-A069-A60F74864DBA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47" name="Oval 81">
                <a:extLst>
                  <a:ext uri="{FF2B5EF4-FFF2-40B4-BE49-F238E27FC236}">
                    <a16:creationId xmlns:a16="http://schemas.microsoft.com/office/drawing/2014/main" id="{148258FA-CB88-AE79-0111-A0C19EB95F42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48" name="Oval 84">
                <a:extLst>
                  <a:ext uri="{FF2B5EF4-FFF2-40B4-BE49-F238E27FC236}">
                    <a16:creationId xmlns:a16="http://schemas.microsoft.com/office/drawing/2014/main" id="{B8BFF983-D530-444D-7845-F9FC75EE494C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49" name="Oval 748">
                <a:extLst>
                  <a:ext uri="{FF2B5EF4-FFF2-40B4-BE49-F238E27FC236}">
                    <a16:creationId xmlns:a16="http://schemas.microsoft.com/office/drawing/2014/main" id="{B0880788-F528-FF22-8FF8-F9786C937860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50" name="Oval 749">
                <a:extLst>
                  <a:ext uri="{FF2B5EF4-FFF2-40B4-BE49-F238E27FC236}">
                    <a16:creationId xmlns:a16="http://schemas.microsoft.com/office/drawing/2014/main" id="{58D6EB1E-E27D-C7DA-9D86-7C21CD86A9D6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51" name="Oval 750">
                <a:extLst>
                  <a:ext uri="{FF2B5EF4-FFF2-40B4-BE49-F238E27FC236}">
                    <a16:creationId xmlns:a16="http://schemas.microsoft.com/office/drawing/2014/main" id="{C71893D1-B1D1-8787-12F6-F1C437B93D59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52" name="Oval 751">
                <a:extLst>
                  <a:ext uri="{FF2B5EF4-FFF2-40B4-BE49-F238E27FC236}">
                    <a16:creationId xmlns:a16="http://schemas.microsoft.com/office/drawing/2014/main" id="{F367E2B2-5A29-FF84-9BB2-188B96C9B359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53" name="Oval 752">
                <a:extLst>
                  <a:ext uri="{FF2B5EF4-FFF2-40B4-BE49-F238E27FC236}">
                    <a16:creationId xmlns:a16="http://schemas.microsoft.com/office/drawing/2014/main" id="{397BF32F-5BDA-0887-35D7-EF8AFA6C0C2B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54" name="Oval 753">
                <a:extLst>
                  <a:ext uri="{FF2B5EF4-FFF2-40B4-BE49-F238E27FC236}">
                    <a16:creationId xmlns:a16="http://schemas.microsoft.com/office/drawing/2014/main" id="{C782D1E7-D963-5970-EC00-0EBFD6E701C5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55" name="Oval 754">
                <a:extLst>
                  <a:ext uri="{FF2B5EF4-FFF2-40B4-BE49-F238E27FC236}">
                    <a16:creationId xmlns:a16="http://schemas.microsoft.com/office/drawing/2014/main" id="{B66C3382-5DB1-EBC6-7139-1C9D3F4ADDC9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56" name="Oval 755">
                <a:extLst>
                  <a:ext uri="{FF2B5EF4-FFF2-40B4-BE49-F238E27FC236}">
                    <a16:creationId xmlns:a16="http://schemas.microsoft.com/office/drawing/2014/main" id="{C2929724-1CB7-C01B-F9D3-30989E42E9D6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57" name="Oval 756">
                <a:extLst>
                  <a:ext uri="{FF2B5EF4-FFF2-40B4-BE49-F238E27FC236}">
                    <a16:creationId xmlns:a16="http://schemas.microsoft.com/office/drawing/2014/main" id="{7F9B43EF-D168-9CE7-9C21-20F25FF6D252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:a16="http://schemas.microsoft.com/office/drawing/2014/main" id="{7367CB3E-3699-DC6B-8FC3-392D673C90CA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B4BF9CBD-6B0A-65C5-42D6-B7C9B5C8520E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60" name="Oval 759">
                <a:extLst>
                  <a:ext uri="{FF2B5EF4-FFF2-40B4-BE49-F238E27FC236}">
                    <a16:creationId xmlns:a16="http://schemas.microsoft.com/office/drawing/2014/main" id="{C199EB79-E02D-4154-BDB2-581CB02F4EC5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61" name="Oval 78">
                <a:extLst>
                  <a:ext uri="{FF2B5EF4-FFF2-40B4-BE49-F238E27FC236}">
                    <a16:creationId xmlns:a16="http://schemas.microsoft.com/office/drawing/2014/main" id="{B5A2C172-5D33-73D2-10AF-D98AB298910F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62" name="Oval 81">
                <a:extLst>
                  <a:ext uri="{FF2B5EF4-FFF2-40B4-BE49-F238E27FC236}">
                    <a16:creationId xmlns:a16="http://schemas.microsoft.com/office/drawing/2014/main" id="{DBE96EA5-D1B0-432B-60FC-D13F8624A04A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63" name="Oval 84">
                <a:extLst>
                  <a:ext uri="{FF2B5EF4-FFF2-40B4-BE49-F238E27FC236}">
                    <a16:creationId xmlns:a16="http://schemas.microsoft.com/office/drawing/2014/main" id="{022DC914-EC5A-CAF0-06F2-8838AF886671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64" name="Oval 763">
                <a:extLst>
                  <a:ext uri="{FF2B5EF4-FFF2-40B4-BE49-F238E27FC236}">
                    <a16:creationId xmlns:a16="http://schemas.microsoft.com/office/drawing/2014/main" id="{F0FBE53C-36E8-484B-7A79-8FB257E1598E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65" name="Oval 764">
                <a:extLst>
                  <a:ext uri="{FF2B5EF4-FFF2-40B4-BE49-F238E27FC236}">
                    <a16:creationId xmlns:a16="http://schemas.microsoft.com/office/drawing/2014/main" id="{07D258EF-5F3E-40D2-98E9-083CF88278FF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66" name="Oval 765">
                <a:extLst>
                  <a:ext uri="{FF2B5EF4-FFF2-40B4-BE49-F238E27FC236}">
                    <a16:creationId xmlns:a16="http://schemas.microsoft.com/office/drawing/2014/main" id="{87B43439-33B4-9AAC-8C16-207C48F8187E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67" name="Oval 766">
                <a:extLst>
                  <a:ext uri="{FF2B5EF4-FFF2-40B4-BE49-F238E27FC236}">
                    <a16:creationId xmlns:a16="http://schemas.microsoft.com/office/drawing/2014/main" id="{E310E107-21DF-3B8A-BBE4-B61EBB6F37A1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68" name="Oval 767">
                <a:extLst>
                  <a:ext uri="{FF2B5EF4-FFF2-40B4-BE49-F238E27FC236}">
                    <a16:creationId xmlns:a16="http://schemas.microsoft.com/office/drawing/2014/main" id="{BB3FBA67-8D62-2070-2900-69E4AA9F38CC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69" name="Oval 768">
                <a:extLst>
                  <a:ext uri="{FF2B5EF4-FFF2-40B4-BE49-F238E27FC236}">
                    <a16:creationId xmlns:a16="http://schemas.microsoft.com/office/drawing/2014/main" id="{3ADDA412-EF5C-87AB-AAA2-4BA7052D2C58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70" name="Oval 769">
                <a:extLst>
                  <a:ext uri="{FF2B5EF4-FFF2-40B4-BE49-F238E27FC236}">
                    <a16:creationId xmlns:a16="http://schemas.microsoft.com/office/drawing/2014/main" id="{44DF0F9A-EF9E-6419-CA55-1F5D4AAC3013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71" name="Oval 770">
                <a:extLst>
                  <a:ext uri="{FF2B5EF4-FFF2-40B4-BE49-F238E27FC236}">
                    <a16:creationId xmlns:a16="http://schemas.microsoft.com/office/drawing/2014/main" id="{05A846CE-598C-666A-D21C-CA30642CFDCC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72" name="Oval 771">
                <a:extLst>
                  <a:ext uri="{FF2B5EF4-FFF2-40B4-BE49-F238E27FC236}">
                    <a16:creationId xmlns:a16="http://schemas.microsoft.com/office/drawing/2014/main" id="{121FAC88-9759-25EC-14F0-3639C84F3D05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73" name="Oval 772">
                <a:extLst>
                  <a:ext uri="{FF2B5EF4-FFF2-40B4-BE49-F238E27FC236}">
                    <a16:creationId xmlns:a16="http://schemas.microsoft.com/office/drawing/2014/main" id="{161A6D3F-731A-585C-4376-3ED48E9559D3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74" name="Oval 773">
                <a:extLst>
                  <a:ext uri="{FF2B5EF4-FFF2-40B4-BE49-F238E27FC236}">
                    <a16:creationId xmlns:a16="http://schemas.microsoft.com/office/drawing/2014/main" id="{7465F87C-726C-1779-DD9A-35B19D35D2A3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75" name="Oval 774">
                <a:extLst>
                  <a:ext uri="{FF2B5EF4-FFF2-40B4-BE49-F238E27FC236}">
                    <a16:creationId xmlns:a16="http://schemas.microsoft.com/office/drawing/2014/main" id="{F09D7AB4-1EDF-1138-7AA2-714137126A6B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24594" name="Group 210">
              <a:extLst>
                <a:ext uri="{FF2B5EF4-FFF2-40B4-BE49-F238E27FC236}">
                  <a16:creationId xmlns:a16="http://schemas.microsoft.com/office/drawing/2014/main" id="{0CA46F75-6AF0-4FE7-3A8F-CDA18E5BE57A}"/>
                </a:ext>
              </a:extLst>
            </p:cNvPr>
            <p:cNvGrpSpPr>
              <a:grpSpLocks/>
            </p:cNvGrpSpPr>
            <p:nvPr/>
          </p:nvGrpSpPr>
          <p:grpSpPr bwMode="auto">
            <a:xfrm rot="-10499212">
              <a:off x="4953015" y="2971566"/>
              <a:ext cx="909117" cy="274321"/>
              <a:chOff x="3560864" y="2916425"/>
              <a:chExt cx="2842048" cy="882420"/>
            </a:xfrm>
          </p:grpSpPr>
          <p:sp>
            <p:nvSpPr>
              <p:cNvPr id="682" name="Oval 78">
                <a:extLst>
                  <a:ext uri="{FF2B5EF4-FFF2-40B4-BE49-F238E27FC236}">
                    <a16:creationId xmlns:a16="http://schemas.microsoft.com/office/drawing/2014/main" id="{084E6EDC-4D14-B462-73E1-583F559A014D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83" name="Oval 81">
                <a:extLst>
                  <a:ext uri="{FF2B5EF4-FFF2-40B4-BE49-F238E27FC236}">
                    <a16:creationId xmlns:a16="http://schemas.microsoft.com/office/drawing/2014/main" id="{DC45E49B-EEAB-422D-169B-2D238B21A9D8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84" name="Oval 84">
                <a:extLst>
                  <a:ext uri="{FF2B5EF4-FFF2-40B4-BE49-F238E27FC236}">
                    <a16:creationId xmlns:a16="http://schemas.microsoft.com/office/drawing/2014/main" id="{1C8876E7-B033-9726-FBCD-F11658FBA4A5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85" name="Oval 174">
                <a:extLst>
                  <a:ext uri="{FF2B5EF4-FFF2-40B4-BE49-F238E27FC236}">
                    <a16:creationId xmlns:a16="http://schemas.microsoft.com/office/drawing/2014/main" id="{BF78CF48-D60E-1D6B-294A-EA3466EC48AB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86" name="Oval 175">
                <a:extLst>
                  <a:ext uri="{FF2B5EF4-FFF2-40B4-BE49-F238E27FC236}">
                    <a16:creationId xmlns:a16="http://schemas.microsoft.com/office/drawing/2014/main" id="{E6D98683-3596-4045-5AA3-64BD2DC948C3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51A96C44-EC46-FF06-824A-8D35DA4E3179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20838F94-13E7-9CF2-3877-5297F4EE3632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AD8877B1-3117-9545-BE39-7EBE8EC87D33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DC281715-FAEE-EB53-7C8E-861D551FB7ED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1EB24583-5C38-D0C2-1269-B8E9403D087F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1A9A2B8F-681A-6499-F9C8-545530BE2A3E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93" name="Oval 692">
                <a:extLst>
                  <a:ext uri="{FF2B5EF4-FFF2-40B4-BE49-F238E27FC236}">
                    <a16:creationId xmlns:a16="http://schemas.microsoft.com/office/drawing/2014/main" id="{EA67A2D4-B5C6-5750-57B6-87B626FC93E3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94" name="Oval 693">
                <a:extLst>
                  <a:ext uri="{FF2B5EF4-FFF2-40B4-BE49-F238E27FC236}">
                    <a16:creationId xmlns:a16="http://schemas.microsoft.com/office/drawing/2014/main" id="{83DCBC20-7A4C-3186-53E5-DE2A399A145E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95" name="Oval 694">
                <a:extLst>
                  <a:ext uri="{FF2B5EF4-FFF2-40B4-BE49-F238E27FC236}">
                    <a16:creationId xmlns:a16="http://schemas.microsoft.com/office/drawing/2014/main" id="{3DC50646-0BDC-9925-EB30-864F128C42C6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96" name="Oval 695">
                <a:extLst>
                  <a:ext uri="{FF2B5EF4-FFF2-40B4-BE49-F238E27FC236}">
                    <a16:creationId xmlns:a16="http://schemas.microsoft.com/office/drawing/2014/main" id="{CAAFE1A5-6A5B-803A-0565-BFF6F3F84DFF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97" name="Arc 696">
                <a:extLst>
                  <a:ext uri="{FF2B5EF4-FFF2-40B4-BE49-F238E27FC236}">
                    <a16:creationId xmlns:a16="http://schemas.microsoft.com/office/drawing/2014/main" id="{315D3140-2286-51F2-237B-F8E43D92DC65}"/>
                  </a:ext>
                </a:extLst>
              </p:cNvPr>
              <p:cNvSpPr/>
              <p:nvPr/>
            </p:nvSpPr>
            <p:spPr bwMode="auto">
              <a:xfrm rot="16400152">
                <a:off x="3521671" y="2914249"/>
                <a:ext cx="334332" cy="292040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8" name="Arc 697">
                <a:extLst>
                  <a:ext uri="{FF2B5EF4-FFF2-40B4-BE49-F238E27FC236}">
                    <a16:creationId xmlns:a16="http://schemas.microsoft.com/office/drawing/2014/main" id="{3EAED41D-0394-2AD7-0E01-F07526759291}"/>
                  </a:ext>
                </a:extLst>
              </p:cNvPr>
              <p:cNvSpPr/>
              <p:nvPr/>
            </p:nvSpPr>
            <p:spPr bwMode="auto">
              <a:xfrm rot="16400152">
                <a:off x="3667114" y="3544014"/>
                <a:ext cx="343616" cy="282916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9" name="Oval 78">
                <a:extLst>
                  <a:ext uri="{FF2B5EF4-FFF2-40B4-BE49-F238E27FC236}">
                    <a16:creationId xmlns:a16="http://schemas.microsoft.com/office/drawing/2014/main" id="{FAE4F594-8274-E803-0398-B42E32352238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00" name="Oval 81">
                <a:extLst>
                  <a:ext uri="{FF2B5EF4-FFF2-40B4-BE49-F238E27FC236}">
                    <a16:creationId xmlns:a16="http://schemas.microsoft.com/office/drawing/2014/main" id="{366BC2D0-7307-BE77-7AC5-A5DADF6E2705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01" name="Oval 84">
                <a:extLst>
                  <a:ext uri="{FF2B5EF4-FFF2-40B4-BE49-F238E27FC236}">
                    <a16:creationId xmlns:a16="http://schemas.microsoft.com/office/drawing/2014/main" id="{5D45E532-FA17-BEF7-87CE-2CAF768FF625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02" name="Oval 701">
                <a:extLst>
                  <a:ext uri="{FF2B5EF4-FFF2-40B4-BE49-F238E27FC236}">
                    <a16:creationId xmlns:a16="http://schemas.microsoft.com/office/drawing/2014/main" id="{FB9E3CD5-172A-9D88-AD74-3BD0F783AE31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03" name="Oval 702">
                <a:extLst>
                  <a:ext uri="{FF2B5EF4-FFF2-40B4-BE49-F238E27FC236}">
                    <a16:creationId xmlns:a16="http://schemas.microsoft.com/office/drawing/2014/main" id="{4668741E-FE6C-A94B-C840-34C35F644C2F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04" name="Oval 703">
                <a:extLst>
                  <a:ext uri="{FF2B5EF4-FFF2-40B4-BE49-F238E27FC236}">
                    <a16:creationId xmlns:a16="http://schemas.microsoft.com/office/drawing/2014/main" id="{9CE0B928-81D7-4EFB-7B81-EDE2C507E5B5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05" name="Oval 704">
                <a:extLst>
                  <a:ext uri="{FF2B5EF4-FFF2-40B4-BE49-F238E27FC236}">
                    <a16:creationId xmlns:a16="http://schemas.microsoft.com/office/drawing/2014/main" id="{203A1910-DDEE-FD99-0417-770F890FE72D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06" name="Oval 705">
                <a:extLst>
                  <a:ext uri="{FF2B5EF4-FFF2-40B4-BE49-F238E27FC236}">
                    <a16:creationId xmlns:a16="http://schemas.microsoft.com/office/drawing/2014/main" id="{752AEFF5-16E8-5790-688F-FBB86A565026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07" name="Oval 706">
                <a:extLst>
                  <a:ext uri="{FF2B5EF4-FFF2-40B4-BE49-F238E27FC236}">
                    <a16:creationId xmlns:a16="http://schemas.microsoft.com/office/drawing/2014/main" id="{97DA674A-1555-9946-6AB3-83870D515A4F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08" name="Oval 707">
                <a:extLst>
                  <a:ext uri="{FF2B5EF4-FFF2-40B4-BE49-F238E27FC236}">
                    <a16:creationId xmlns:a16="http://schemas.microsoft.com/office/drawing/2014/main" id="{B005FBF9-59DE-CC01-114D-037434A35F63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09" name="Oval 708">
                <a:extLst>
                  <a:ext uri="{FF2B5EF4-FFF2-40B4-BE49-F238E27FC236}">
                    <a16:creationId xmlns:a16="http://schemas.microsoft.com/office/drawing/2014/main" id="{AD475B69-6D34-A0D6-7E3A-338CA89328BB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10" name="Oval 709">
                <a:extLst>
                  <a:ext uri="{FF2B5EF4-FFF2-40B4-BE49-F238E27FC236}">
                    <a16:creationId xmlns:a16="http://schemas.microsoft.com/office/drawing/2014/main" id="{6E7D9AD4-8774-ECFB-CA8D-02E60C7CD26F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11" name="Oval 710">
                <a:extLst>
                  <a:ext uri="{FF2B5EF4-FFF2-40B4-BE49-F238E27FC236}">
                    <a16:creationId xmlns:a16="http://schemas.microsoft.com/office/drawing/2014/main" id="{D38EE57F-4594-1E42-8473-E93C3E4F0286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12" name="Oval 711">
                <a:extLst>
                  <a:ext uri="{FF2B5EF4-FFF2-40B4-BE49-F238E27FC236}">
                    <a16:creationId xmlns:a16="http://schemas.microsoft.com/office/drawing/2014/main" id="{CE6460DB-D723-B95D-2DC1-13FC0D7AC138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13" name="Oval 712">
                <a:extLst>
                  <a:ext uri="{FF2B5EF4-FFF2-40B4-BE49-F238E27FC236}">
                    <a16:creationId xmlns:a16="http://schemas.microsoft.com/office/drawing/2014/main" id="{DB54BEEB-FBE8-0106-3E03-AC5E59183A2F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14" name="Oval 78">
                <a:extLst>
                  <a:ext uri="{FF2B5EF4-FFF2-40B4-BE49-F238E27FC236}">
                    <a16:creationId xmlns:a16="http://schemas.microsoft.com/office/drawing/2014/main" id="{A6F31B2D-EBEA-AD23-F3BD-5D706A46C60C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15" name="Oval 81">
                <a:extLst>
                  <a:ext uri="{FF2B5EF4-FFF2-40B4-BE49-F238E27FC236}">
                    <a16:creationId xmlns:a16="http://schemas.microsoft.com/office/drawing/2014/main" id="{41FBF7D5-FE0A-D3D6-45ED-6268C2D87879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16" name="Oval 84">
                <a:extLst>
                  <a:ext uri="{FF2B5EF4-FFF2-40B4-BE49-F238E27FC236}">
                    <a16:creationId xmlns:a16="http://schemas.microsoft.com/office/drawing/2014/main" id="{E32B2041-10A6-DC2F-DF31-185602E63675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17" name="Oval 716">
                <a:extLst>
                  <a:ext uri="{FF2B5EF4-FFF2-40B4-BE49-F238E27FC236}">
                    <a16:creationId xmlns:a16="http://schemas.microsoft.com/office/drawing/2014/main" id="{7A258636-F414-12D4-D1F3-947B81A7CA1A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18" name="Oval 717">
                <a:extLst>
                  <a:ext uri="{FF2B5EF4-FFF2-40B4-BE49-F238E27FC236}">
                    <a16:creationId xmlns:a16="http://schemas.microsoft.com/office/drawing/2014/main" id="{B08CDF23-3E06-A139-712F-DC44FD8C06E3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19" name="Oval 208">
                <a:extLst>
                  <a:ext uri="{FF2B5EF4-FFF2-40B4-BE49-F238E27FC236}">
                    <a16:creationId xmlns:a16="http://schemas.microsoft.com/office/drawing/2014/main" id="{13C1C809-BCF8-6A99-0EFB-D670E0E0D1DE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20" name="Oval 209">
                <a:extLst>
                  <a:ext uri="{FF2B5EF4-FFF2-40B4-BE49-F238E27FC236}">
                    <a16:creationId xmlns:a16="http://schemas.microsoft.com/office/drawing/2014/main" id="{64CE5768-187F-5CEC-5AE1-FD2C85A877F5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21" name="Oval 720">
                <a:extLst>
                  <a:ext uri="{FF2B5EF4-FFF2-40B4-BE49-F238E27FC236}">
                    <a16:creationId xmlns:a16="http://schemas.microsoft.com/office/drawing/2014/main" id="{0C38A636-2D22-8116-56BF-E8470EC516F2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22" name="Oval 721">
                <a:extLst>
                  <a:ext uri="{FF2B5EF4-FFF2-40B4-BE49-F238E27FC236}">
                    <a16:creationId xmlns:a16="http://schemas.microsoft.com/office/drawing/2014/main" id="{5EE78C69-97FF-7266-B5E1-27518CD935FC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23" name="Oval 722">
                <a:extLst>
                  <a:ext uri="{FF2B5EF4-FFF2-40B4-BE49-F238E27FC236}">
                    <a16:creationId xmlns:a16="http://schemas.microsoft.com/office/drawing/2014/main" id="{7A0AFD67-AB05-856D-B2EB-396024E91892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24" name="Oval 723">
                <a:extLst>
                  <a:ext uri="{FF2B5EF4-FFF2-40B4-BE49-F238E27FC236}">
                    <a16:creationId xmlns:a16="http://schemas.microsoft.com/office/drawing/2014/main" id="{C6D054FF-0742-1CAC-16FF-5D6FF03FE618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25" name="Oval 724">
                <a:extLst>
                  <a:ext uri="{FF2B5EF4-FFF2-40B4-BE49-F238E27FC236}">
                    <a16:creationId xmlns:a16="http://schemas.microsoft.com/office/drawing/2014/main" id="{01FE4373-0893-A818-4540-8049760BB908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26" name="Oval 725">
                <a:extLst>
                  <a:ext uri="{FF2B5EF4-FFF2-40B4-BE49-F238E27FC236}">
                    <a16:creationId xmlns:a16="http://schemas.microsoft.com/office/drawing/2014/main" id="{F0DAED08-D691-9EC7-7ECB-AD350C057DB8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27" name="Oval 726">
                <a:extLst>
                  <a:ext uri="{FF2B5EF4-FFF2-40B4-BE49-F238E27FC236}">
                    <a16:creationId xmlns:a16="http://schemas.microsoft.com/office/drawing/2014/main" id="{7EBEC3E5-8B40-1462-8938-34DC39562640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28" name="Oval 727">
                <a:extLst>
                  <a:ext uri="{FF2B5EF4-FFF2-40B4-BE49-F238E27FC236}">
                    <a16:creationId xmlns:a16="http://schemas.microsoft.com/office/drawing/2014/main" id="{E565CA2B-513F-48A9-7FA3-BAA847B280F3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24595" name="Group 210">
              <a:extLst>
                <a:ext uri="{FF2B5EF4-FFF2-40B4-BE49-F238E27FC236}">
                  <a16:creationId xmlns:a16="http://schemas.microsoft.com/office/drawing/2014/main" id="{56C7BCDA-7E83-D241-76CE-C7B91E2EAAD2}"/>
                </a:ext>
              </a:extLst>
            </p:cNvPr>
            <p:cNvGrpSpPr>
              <a:grpSpLocks/>
            </p:cNvGrpSpPr>
            <p:nvPr/>
          </p:nvGrpSpPr>
          <p:grpSpPr bwMode="auto">
            <a:xfrm rot="2713454">
              <a:off x="3560911" y="3801479"/>
              <a:ext cx="938408" cy="274326"/>
              <a:chOff x="3469298" y="2916425"/>
              <a:chExt cx="2933614" cy="882420"/>
            </a:xfrm>
          </p:grpSpPr>
          <p:sp>
            <p:nvSpPr>
              <p:cNvPr id="635" name="Oval 78">
                <a:extLst>
                  <a:ext uri="{FF2B5EF4-FFF2-40B4-BE49-F238E27FC236}">
                    <a16:creationId xmlns:a16="http://schemas.microsoft.com/office/drawing/2014/main" id="{CABC5B98-D401-6391-ABFB-BEDC1FD921E8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36" name="Oval 81">
                <a:extLst>
                  <a:ext uri="{FF2B5EF4-FFF2-40B4-BE49-F238E27FC236}">
                    <a16:creationId xmlns:a16="http://schemas.microsoft.com/office/drawing/2014/main" id="{104CD843-2D7E-B561-E5AF-EE1E45557B07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37" name="Oval 84">
                <a:extLst>
                  <a:ext uri="{FF2B5EF4-FFF2-40B4-BE49-F238E27FC236}">
                    <a16:creationId xmlns:a16="http://schemas.microsoft.com/office/drawing/2014/main" id="{57E277A8-CBC7-BF09-A8AD-922C4449AABA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0FB5116B-1FE3-35E3-8839-BAED1629017A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39" name="Oval 638">
                <a:extLst>
                  <a:ext uri="{FF2B5EF4-FFF2-40B4-BE49-F238E27FC236}">
                    <a16:creationId xmlns:a16="http://schemas.microsoft.com/office/drawing/2014/main" id="{DEB82C89-E4C5-D8FC-A430-CE1C8679D96A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40" name="Oval 639">
                <a:extLst>
                  <a:ext uri="{FF2B5EF4-FFF2-40B4-BE49-F238E27FC236}">
                    <a16:creationId xmlns:a16="http://schemas.microsoft.com/office/drawing/2014/main" id="{36DEDF32-9EE9-B999-2489-A34FA5547F9F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41" name="Oval 640">
                <a:extLst>
                  <a:ext uri="{FF2B5EF4-FFF2-40B4-BE49-F238E27FC236}">
                    <a16:creationId xmlns:a16="http://schemas.microsoft.com/office/drawing/2014/main" id="{D52A357D-F1AD-A188-0B9F-39AEF52BE474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42" name="Oval 641">
                <a:extLst>
                  <a:ext uri="{FF2B5EF4-FFF2-40B4-BE49-F238E27FC236}">
                    <a16:creationId xmlns:a16="http://schemas.microsoft.com/office/drawing/2014/main" id="{BC6069E4-6C16-4D5A-0276-698EE60D9CC3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43" name="Oval 642">
                <a:extLst>
                  <a:ext uri="{FF2B5EF4-FFF2-40B4-BE49-F238E27FC236}">
                    <a16:creationId xmlns:a16="http://schemas.microsoft.com/office/drawing/2014/main" id="{DF6C73E5-BF61-27A5-B2BD-3598C0BB0132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44" name="Oval 643">
                <a:extLst>
                  <a:ext uri="{FF2B5EF4-FFF2-40B4-BE49-F238E27FC236}">
                    <a16:creationId xmlns:a16="http://schemas.microsoft.com/office/drawing/2014/main" id="{717A2376-49AE-A929-51FA-E95EA1015A9E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45" name="Oval 644">
                <a:extLst>
                  <a:ext uri="{FF2B5EF4-FFF2-40B4-BE49-F238E27FC236}">
                    <a16:creationId xmlns:a16="http://schemas.microsoft.com/office/drawing/2014/main" id="{07DE71E3-8B14-63B2-3D95-77052C63472D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46" name="Oval 645">
                <a:extLst>
                  <a:ext uri="{FF2B5EF4-FFF2-40B4-BE49-F238E27FC236}">
                    <a16:creationId xmlns:a16="http://schemas.microsoft.com/office/drawing/2014/main" id="{E7672011-EFE3-1034-B13C-0EE3FCD85D90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47" name="Oval 646">
                <a:extLst>
                  <a:ext uri="{FF2B5EF4-FFF2-40B4-BE49-F238E27FC236}">
                    <a16:creationId xmlns:a16="http://schemas.microsoft.com/office/drawing/2014/main" id="{DDD6EA89-7C6C-5EAD-60ED-689D3F204C62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48" name="Oval 647">
                <a:extLst>
                  <a:ext uri="{FF2B5EF4-FFF2-40B4-BE49-F238E27FC236}">
                    <a16:creationId xmlns:a16="http://schemas.microsoft.com/office/drawing/2014/main" id="{C8DAC8D6-0F50-ACAB-AD8F-C5066FECAF16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49" name="Oval 648">
                <a:extLst>
                  <a:ext uri="{FF2B5EF4-FFF2-40B4-BE49-F238E27FC236}">
                    <a16:creationId xmlns:a16="http://schemas.microsoft.com/office/drawing/2014/main" id="{4FE4411E-AE42-6327-E608-D5901AC6AC8C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50" name="Arc 649">
                <a:extLst>
                  <a:ext uri="{FF2B5EF4-FFF2-40B4-BE49-F238E27FC236}">
                    <a16:creationId xmlns:a16="http://schemas.microsoft.com/office/drawing/2014/main" id="{DB132696-BF46-20CA-DA99-A45B94B3923D}"/>
                  </a:ext>
                </a:extLst>
              </p:cNvPr>
              <p:cNvSpPr/>
              <p:nvPr/>
            </p:nvSpPr>
            <p:spPr bwMode="auto">
              <a:xfrm rot="16400152">
                <a:off x="3426313" y="3056871"/>
                <a:ext cx="338057" cy="288815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1" name="Arc 650">
                <a:extLst>
                  <a:ext uri="{FF2B5EF4-FFF2-40B4-BE49-F238E27FC236}">
                    <a16:creationId xmlns:a16="http://schemas.microsoft.com/office/drawing/2014/main" id="{BCF44A89-4934-533F-A2B5-35FBB43AFC20}"/>
                  </a:ext>
                </a:extLst>
              </p:cNvPr>
              <p:cNvSpPr/>
              <p:nvPr/>
            </p:nvSpPr>
            <p:spPr bwMode="auto">
              <a:xfrm rot="16400152">
                <a:off x="3440475" y="3428664"/>
                <a:ext cx="338057" cy="288815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2" name="Oval 78">
                <a:extLst>
                  <a:ext uri="{FF2B5EF4-FFF2-40B4-BE49-F238E27FC236}">
                    <a16:creationId xmlns:a16="http://schemas.microsoft.com/office/drawing/2014/main" id="{8A7AFED7-E4FA-FE3D-077C-AED890D8E0CE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53" name="Oval 81">
                <a:extLst>
                  <a:ext uri="{FF2B5EF4-FFF2-40B4-BE49-F238E27FC236}">
                    <a16:creationId xmlns:a16="http://schemas.microsoft.com/office/drawing/2014/main" id="{41D2F3E8-C32E-69E2-ECF6-F033FF395FE4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54" name="Oval 84">
                <a:extLst>
                  <a:ext uri="{FF2B5EF4-FFF2-40B4-BE49-F238E27FC236}">
                    <a16:creationId xmlns:a16="http://schemas.microsoft.com/office/drawing/2014/main" id="{7801BA91-D069-DAC8-FBAF-5AEA10C41C71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B7A7660B-C70E-0AED-EB6E-F2FBE9CB04EC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56" name="Oval 655">
                <a:extLst>
                  <a:ext uri="{FF2B5EF4-FFF2-40B4-BE49-F238E27FC236}">
                    <a16:creationId xmlns:a16="http://schemas.microsoft.com/office/drawing/2014/main" id="{67158F5F-DCA1-4756-5F93-EE778BFB43AF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57" name="Oval 656">
                <a:extLst>
                  <a:ext uri="{FF2B5EF4-FFF2-40B4-BE49-F238E27FC236}">
                    <a16:creationId xmlns:a16="http://schemas.microsoft.com/office/drawing/2014/main" id="{EFDE77B1-3D71-2E19-8E51-988BBFA47A9F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58" name="Oval 242">
                <a:extLst>
                  <a:ext uri="{FF2B5EF4-FFF2-40B4-BE49-F238E27FC236}">
                    <a16:creationId xmlns:a16="http://schemas.microsoft.com/office/drawing/2014/main" id="{1286EFDE-29E1-A3C7-8917-F048B0F60AA0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59" name="Oval 243">
                <a:extLst>
                  <a:ext uri="{FF2B5EF4-FFF2-40B4-BE49-F238E27FC236}">
                    <a16:creationId xmlns:a16="http://schemas.microsoft.com/office/drawing/2014/main" id="{279F13E4-E0F9-683C-014B-84610E4C6252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60" name="Oval 659">
                <a:extLst>
                  <a:ext uri="{FF2B5EF4-FFF2-40B4-BE49-F238E27FC236}">
                    <a16:creationId xmlns:a16="http://schemas.microsoft.com/office/drawing/2014/main" id="{225AB2DA-AF84-D8D6-D6C6-217A17AD0123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61" name="Oval 660">
                <a:extLst>
                  <a:ext uri="{FF2B5EF4-FFF2-40B4-BE49-F238E27FC236}">
                    <a16:creationId xmlns:a16="http://schemas.microsoft.com/office/drawing/2014/main" id="{C83E635A-2F92-E71E-AA70-ADE60485A465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167194CB-AA4C-6673-4F49-A9F949A3BDD9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63" name="Oval 662">
                <a:extLst>
                  <a:ext uri="{FF2B5EF4-FFF2-40B4-BE49-F238E27FC236}">
                    <a16:creationId xmlns:a16="http://schemas.microsoft.com/office/drawing/2014/main" id="{674D54A1-A189-D53A-3AAF-AA2892D60ABC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5389D18A-1EAB-355A-99FC-6FCD5456DAB0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8D15DAAD-2FBF-E945-1428-C8A91A14FD7E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1D167E9E-0F84-1A03-8C8C-4635D4156427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67" name="Oval 78">
                <a:extLst>
                  <a:ext uri="{FF2B5EF4-FFF2-40B4-BE49-F238E27FC236}">
                    <a16:creationId xmlns:a16="http://schemas.microsoft.com/office/drawing/2014/main" id="{07395298-BD6B-DD8C-89CA-4A347258983A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68" name="Oval 81">
                <a:extLst>
                  <a:ext uri="{FF2B5EF4-FFF2-40B4-BE49-F238E27FC236}">
                    <a16:creationId xmlns:a16="http://schemas.microsoft.com/office/drawing/2014/main" id="{8186C1DA-BC8F-BF9D-B4A1-EA1DB1E6871D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69" name="Oval 84">
                <a:extLst>
                  <a:ext uri="{FF2B5EF4-FFF2-40B4-BE49-F238E27FC236}">
                    <a16:creationId xmlns:a16="http://schemas.microsoft.com/office/drawing/2014/main" id="{D47FF293-BC77-538B-C8CF-E6A191897499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70" name="Oval 669">
                <a:extLst>
                  <a:ext uri="{FF2B5EF4-FFF2-40B4-BE49-F238E27FC236}">
                    <a16:creationId xmlns:a16="http://schemas.microsoft.com/office/drawing/2014/main" id="{D63A2A4F-7168-83DE-4E48-F20F9F77D2D1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B8A6781D-4B02-D215-99A1-781485F610C4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72" name="Oval 671">
                <a:extLst>
                  <a:ext uri="{FF2B5EF4-FFF2-40B4-BE49-F238E27FC236}">
                    <a16:creationId xmlns:a16="http://schemas.microsoft.com/office/drawing/2014/main" id="{2021E6DF-3C66-46CB-890F-0FE3578EA63C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65399E4B-8358-718A-2FDF-144066BB482E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74" name="Oval 673">
                <a:extLst>
                  <a:ext uri="{FF2B5EF4-FFF2-40B4-BE49-F238E27FC236}">
                    <a16:creationId xmlns:a16="http://schemas.microsoft.com/office/drawing/2014/main" id="{C80449E2-D6D5-3987-8F4A-02BFAA220134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75" name="Oval 674">
                <a:extLst>
                  <a:ext uri="{FF2B5EF4-FFF2-40B4-BE49-F238E27FC236}">
                    <a16:creationId xmlns:a16="http://schemas.microsoft.com/office/drawing/2014/main" id="{5FE77F86-7A6C-F8AB-70FE-459B7E64E4D0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76" name="Oval 675">
                <a:extLst>
                  <a:ext uri="{FF2B5EF4-FFF2-40B4-BE49-F238E27FC236}">
                    <a16:creationId xmlns:a16="http://schemas.microsoft.com/office/drawing/2014/main" id="{38B3DB53-C06B-52F2-046D-D894C1A5292F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77" name="Oval 676">
                <a:extLst>
                  <a:ext uri="{FF2B5EF4-FFF2-40B4-BE49-F238E27FC236}">
                    <a16:creationId xmlns:a16="http://schemas.microsoft.com/office/drawing/2014/main" id="{D613FCF8-1150-B108-783E-B9D7F6AC4DB4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78" name="Oval 677">
                <a:extLst>
                  <a:ext uri="{FF2B5EF4-FFF2-40B4-BE49-F238E27FC236}">
                    <a16:creationId xmlns:a16="http://schemas.microsoft.com/office/drawing/2014/main" id="{5F68C058-B107-0457-4F08-5D3DC9A1C3FA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35DC333C-1976-AFB0-A593-06F413F9A89E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199D305F-26F4-895A-53F3-AAF92031C4E3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879A3625-A2D3-D0E3-63A7-80BB95FEE414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24596" name="Group 210">
              <a:extLst>
                <a:ext uri="{FF2B5EF4-FFF2-40B4-BE49-F238E27FC236}">
                  <a16:creationId xmlns:a16="http://schemas.microsoft.com/office/drawing/2014/main" id="{4F8F2ACD-6533-876D-9436-A21A0BE3FFC5}"/>
                </a:ext>
              </a:extLst>
            </p:cNvPr>
            <p:cNvGrpSpPr>
              <a:grpSpLocks/>
            </p:cNvGrpSpPr>
            <p:nvPr/>
          </p:nvGrpSpPr>
          <p:grpSpPr bwMode="auto">
            <a:xfrm rot="-2616170">
              <a:off x="5102364" y="3963642"/>
              <a:ext cx="917944" cy="274326"/>
              <a:chOff x="3533271" y="2916425"/>
              <a:chExt cx="2869641" cy="882420"/>
            </a:xfrm>
          </p:grpSpPr>
          <p:sp>
            <p:nvSpPr>
              <p:cNvPr id="588" name="Oval 78">
                <a:extLst>
                  <a:ext uri="{FF2B5EF4-FFF2-40B4-BE49-F238E27FC236}">
                    <a16:creationId xmlns:a16="http://schemas.microsoft.com/office/drawing/2014/main" id="{554257F7-A38C-F204-344A-1C892B9CD11B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89" name="Oval 81">
                <a:extLst>
                  <a:ext uri="{FF2B5EF4-FFF2-40B4-BE49-F238E27FC236}">
                    <a16:creationId xmlns:a16="http://schemas.microsoft.com/office/drawing/2014/main" id="{75297159-5265-D2DA-996F-BEE05FFED62A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90" name="Oval 84">
                <a:extLst>
                  <a:ext uri="{FF2B5EF4-FFF2-40B4-BE49-F238E27FC236}">
                    <a16:creationId xmlns:a16="http://schemas.microsoft.com/office/drawing/2014/main" id="{378C9E3B-7DB2-0EE2-02A6-74C44EF81FAC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F3DB36BE-F44C-F5B4-7558-1A553872F36D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956F7090-537D-F545-3598-A5618ECDAA24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885C0351-2623-EFCF-9FD9-511AD764EAA1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D923A2F0-74C6-76CE-0338-58297328F1E1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4892AC17-491D-273E-ED4D-7A5FBADD1164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948E6E18-DFE6-43FB-E705-3052D5B5322F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97" name="Oval 276">
                <a:extLst>
                  <a:ext uri="{FF2B5EF4-FFF2-40B4-BE49-F238E27FC236}">
                    <a16:creationId xmlns:a16="http://schemas.microsoft.com/office/drawing/2014/main" id="{5B7D4791-E1A3-80D0-9B7A-199196088316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98" name="Oval 277">
                <a:extLst>
                  <a:ext uri="{FF2B5EF4-FFF2-40B4-BE49-F238E27FC236}">
                    <a16:creationId xmlns:a16="http://schemas.microsoft.com/office/drawing/2014/main" id="{8F96912B-6F55-4279-0769-ED78CF09B99E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8A195ECB-946C-E875-1826-3F053693ACFE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DD4E91A0-861F-A874-93F6-C79FDEAAF13C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B2FB9805-A6F6-3982-6780-38FE9C6EDFDC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AB1E22F8-1906-343A-02B3-FD341E22938A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03" name="Arc 602">
                <a:extLst>
                  <a:ext uri="{FF2B5EF4-FFF2-40B4-BE49-F238E27FC236}">
                    <a16:creationId xmlns:a16="http://schemas.microsoft.com/office/drawing/2014/main" id="{0F5F7E9C-CA33-6E43-F903-16F25F38890C}"/>
                  </a:ext>
                </a:extLst>
              </p:cNvPr>
              <p:cNvSpPr/>
              <p:nvPr/>
            </p:nvSpPr>
            <p:spPr bwMode="auto">
              <a:xfrm rot="16400152">
                <a:off x="3505436" y="3078284"/>
                <a:ext cx="343615" cy="292040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4" name="Arc 603">
                <a:extLst>
                  <a:ext uri="{FF2B5EF4-FFF2-40B4-BE49-F238E27FC236}">
                    <a16:creationId xmlns:a16="http://schemas.microsoft.com/office/drawing/2014/main" id="{74CFACB3-A345-CDAA-5DF0-7CAB6D2A090C}"/>
                  </a:ext>
                </a:extLst>
              </p:cNvPr>
              <p:cNvSpPr/>
              <p:nvPr/>
            </p:nvSpPr>
            <p:spPr bwMode="auto">
              <a:xfrm rot="16400152">
                <a:off x="3508508" y="3416616"/>
                <a:ext cx="334325" cy="292040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5" name="Oval 78">
                <a:extLst>
                  <a:ext uri="{FF2B5EF4-FFF2-40B4-BE49-F238E27FC236}">
                    <a16:creationId xmlns:a16="http://schemas.microsoft.com/office/drawing/2014/main" id="{F52A2751-E0B0-5A4B-0722-13610C4E1AB9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06" name="Oval 81">
                <a:extLst>
                  <a:ext uri="{FF2B5EF4-FFF2-40B4-BE49-F238E27FC236}">
                    <a16:creationId xmlns:a16="http://schemas.microsoft.com/office/drawing/2014/main" id="{CDC173CE-2B1A-EFD9-3051-F24E82E78399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07" name="Oval 84">
                <a:extLst>
                  <a:ext uri="{FF2B5EF4-FFF2-40B4-BE49-F238E27FC236}">
                    <a16:creationId xmlns:a16="http://schemas.microsoft.com/office/drawing/2014/main" id="{0F221B30-A423-BD5A-6802-A2B27D8E01D5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362E7E5E-2659-CA53-98D6-CA995E69641E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878891E6-BADA-BEED-80EA-1174AE55AD8D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A47FE4D6-8094-3614-7187-6C3EA925C1EB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35F4AF94-078C-9A59-8235-F395C66D39B5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F1B731E3-76B6-E13E-CBED-33C6E551A679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85769AC1-7DA6-D5E9-F125-B098602AC3FF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545FFB2A-9F0F-7CF2-FC7F-3558410DE0DB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948F9864-B730-CB1A-72F4-35F8C8E1EDFC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16" name="Oval 615">
                <a:extLst>
                  <a:ext uri="{FF2B5EF4-FFF2-40B4-BE49-F238E27FC236}">
                    <a16:creationId xmlns:a16="http://schemas.microsoft.com/office/drawing/2014/main" id="{10D4ECAB-E619-E054-CFB3-6F45C8190336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2657524A-8229-ED6B-3330-B543F83684B4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id="{86B01BC2-6DF1-B2D5-223D-902CF4023A3C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id="{CCD1C590-33DD-A12F-081A-3EED10561C0F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20" name="Oval 78">
                <a:extLst>
                  <a:ext uri="{FF2B5EF4-FFF2-40B4-BE49-F238E27FC236}">
                    <a16:creationId xmlns:a16="http://schemas.microsoft.com/office/drawing/2014/main" id="{7109CE5B-D317-49B6-4768-B39B68AF7D49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21" name="Oval 81">
                <a:extLst>
                  <a:ext uri="{FF2B5EF4-FFF2-40B4-BE49-F238E27FC236}">
                    <a16:creationId xmlns:a16="http://schemas.microsoft.com/office/drawing/2014/main" id="{2211B99A-0C54-155E-C720-6DAA116843AD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22" name="Oval 84">
                <a:extLst>
                  <a:ext uri="{FF2B5EF4-FFF2-40B4-BE49-F238E27FC236}">
                    <a16:creationId xmlns:a16="http://schemas.microsoft.com/office/drawing/2014/main" id="{29EFB52A-1CB6-DB0C-B6F5-68DB3D827C89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id="{9F6F9F9A-125F-412E-81E3-409AA7BC2E40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:a16="http://schemas.microsoft.com/office/drawing/2014/main" id="{8F8DF7CA-AEA5-45CC-B902-00C8294D54AD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31B427D7-56AF-32D3-D7C1-B21479DC97D9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26" name="Oval 625">
                <a:extLst>
                  <a:ext uri="{FF2B5EF4-FFF2-40B4-BE49-F238E27FC236}">
                    <a16:creationId xmlns:a16="http://schemas.microsoft.com/office/drawing/2014/main" id="{F38B796B-573E-4E1B-0253-B39AEF28870A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27" name="Oval 626">
                <a:extLst>
                  <a:ext uri="{FF2B5EF4-FFF2-40B4-BE49-F238E27FC236}">
                    <a16:creationId xmlns:a16="http://schemas.microsoft.com/office/drawing/2014/main" id="{16FD7EEF-12FB-79D1-868B-9C5577ABBDF9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id="{40377B79-FFC5-DEAD-7F23-76777EF90E65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id="{79A3ED11-DC04-F0BE-C9D8-3E525DA73B75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30" name="Oval 629">
                <a:extLst>
                  <a:ext uri="{FF2B5EF4-FFF2-40B4-BE49-F238E27FC236}">
                    <a16:creationId xmlns:a16="http://schemas.microsoft.com/office/drawing/2014/main" id="{DD2F532E-C944-7813-5821-A4CAEBCB0F79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31" name="Oval 310">
                <a:extLst>
                  <a:ext uri="{FF2B5EF4-FFF2-40B4-BE49-F238E27FC236}">
                    <a16:creationId xmlns:a16="http://schemas.microsoft.com/office/drawing/2014/main" id="{4E43D484-71A9-18F7-7733-48A820D83E9E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32" name="Oval 311">
                <a:extLst>
                  <a:ext uri="{FF2B5EF4-FFF2-40B4-BE49-F238E27FC236}">
                    <a16:creationId xmlns:a16="http://schemas.microsoft.com/office/drawing/2014/main" id="{A76694DA-08E9-93AA-199F-8D11291916D4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id="{E3DB0F0D-725E-6C29-DFF7-3779469E6F77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E5EA3986-FAFC-A48A-3D5D-A14355310808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24597" name="Group 210">
              <a:extLst>
                <a:ext uri="{FF2B5EF4-FFF2-40B4-BE49-F238E27FC236}">
                  <a16:creationId xmlns:a16="http://schemas.microsoft.com/office/drawing/2014/main" id="{E324ECB0-BDD5-1550-AC0C-E04D75214538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251981" y="4663491"/>
              <a:ext cx="914503" cy="274329"/>
              <a:chOff x="3544028" y="2916425"/>
              <a:chExt cx="2858884" cy="882420"/>
            </a:xfrm>
          </p:grpSpPr>
          <p:sp>
            <p:nvSpPr>
              <p:cNvPr id="541" name="Oval 78">
                <a:extLst>
                  <a:ext uri="{FF2B5EF4-FFF2-40B4-BE49-F238E27FC236}">
                    <a16:creationId xmlns:a16="http://schemas.microsoft.com/office/drawing/2014/main" id="{9F388F13-1B36-38AD-9538-982259E225BF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42" name="Oval 81">
                <a:extLst>
                  <a:ext uri="{FF2B5EF4-FFF2-40B4-BE49-F238E27FC236}">
                    <a16:creationId xmlns:a16="http://schemas.microsoft.com/office/drawing/2014/main" id="{50164B6A-8DBD-2FD7-C6E7-3C2BAEED399A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43" name="Oval 84">
                <a:extLst>
                  <a:ext uri="{FF2B5EF4-FFF2-40B4-BE49-F238E27FC236}">
                    <a16:creationId xmlns:a16="http://schemas.microsoft.com/office/drawing/2014/main" id="{1438078F-011E-0780-0BEA-E6B68F5422B7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85A0907B-2353-F45C-03AC-110158370D1D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78D98836-F40D-A7BC-A165-A20A94902155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AC2ACCBD-2AF2-6C58-CEAE-7A3996838EC6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C949ECBD-BF64-116E-38E5-83CC4DDA9D45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2556C92F-8DCB-47AE-9A94-66263EA8B296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2165CFC4-F499-9A60-86FA-8D78128A803D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96D844C2-1CFB-BEE7-A521-93FDE45179FE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862023F3-74DF-1E0E-9928-B4D6993A4281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5DA55373-2BC1-1520-67D1-FE1F808FC5E4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1C64254A-65A3-2927-562D-088192CAD245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AB0A66C0-1319-A3D6-DEA3-A228F105D8B9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7908F16F-FF87-BD08-6FD3-DF05BBDC32F3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56" name="Arc 555">
                <a:extLst>
                  <a:ext uri="{FF2B5EF4-FFF2-40B4-BE49-F238E27FC236}">
                    <a16:creationId xmlns:a16="http://schemas.microsoft.com/office/drawing/2014/main" id="{A9E578AD-023D-B1A0-6A4D-ECCB24975C17}"/>
                  </a:ext>
                </a:extLst>
              </p:cNvPr>
              <p:cNvSpPr/>
              <p:nvPr/>
            </p:nvSpPr>
            <p:spPr bwMode="auto">
              <a:xfrm rot="16400152">
                <a:off x="3421348" y="3087014"/>
                <a:ext cx="338055" cy="288815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7" name="Arc 556">
                <a:extLst>
                  <a:ext uri="{FF2B5EF4-FFF2-40B4-BE49-F238E27FC236}">
                    <a16:creationId xmlns:a16="http://schemas.microsoft.com/office/drawing/2014/main" id="{6502D28E-4078-C0BC-F3B9-3E8A61010236}"/>
                  </a:ext>
                </a:extLst>
              </p:cNvPr>
              <p:cNvSpPr/>
              <p:nvPr/>
            </p:nvSpPr>
            <p:spPr bwMode="auto">
              <a:xfrm rot="16400152">
                <a:off x="3421348" y="3434456"/>
                <a:ext cx="338055" cy="288815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8" name="Oval 78">
                <a:extLst>
                  <a:ext uri="{FF2B5EF4-FFF2-40B4-BE49-F238E27FC236}">
                    <a16:creationId xmlns:a16="http://schemas.microsoft.com/office/drawing/2014/main" id="{8D007F4E-C23A-CABC-3C59-2F70AC4413DC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59" name="Oval 81">
                <a:extLst>
                  <a:ext uri="{FF2B5EF4-FFF2-40B4-BE49-F238E27FC236}">
                    <a16:creationId xmlns:a16="http://schemas.microsoft.com/office/drawing/2014/main" id="{57427303-CF3C-CA0D-3680-A4BAE2F0ABE3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60" name="Oval 84">
                <a:extLst>
                  <a:ext uri="{FF2B5EF4-FFF2-40B4-BE49-F238E27FC236}">
                    <a16:creationId xmlns:a16="http://schemas.microsoft.com/office/drawing/2014/main" id="{7B7F8E33-9E09-DD13-26A0-101350265FAB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E1C157E8-27B5-E0BC-F1F1-815E8353C314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124D5DDF-0C5F-E1C5-EBD4-4715A7823DD6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0B2BA752-5D62-DE28-186C-B673669B0CF5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667C2AB8-113C-1F53-3BCE-2DDE43F93948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BDB8E963-F974-14D4-36B7-830D8E273C91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D510ED39-9C35-9D99-B873-6AB5D2021D46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761C1446-8F39-DE23-1116-9ED682170E69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1C114741-74D7-CFE0-BA34-431BA50300E4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CFA5BE2B-C221-69F6-C85C-6A79F4ED0E11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70" name="Oval 344">
                <a:extLst>
                  <a:ext uri="{FF2B5EF4-FFF2-40B4-BE49-F238E27FC236}">
                    <a16:creationId xmlns:a16="http://schemas.microsoft.com/office/drawing/2014/main" id="{FF02EF84-161C-7862-DEC3-6144B10A040C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71" name="Oval 345">
                <a:extLst>
                  <a:ext uri="{FF2B5EF4-FFF2-40B4-BE49-F238E27FC236}">
                    <a16:creationId xmlns:a16="http://schemas.microsoft.com/office/drawing/2014/main" id="{223149F5-C605-D646-23C1-8E64A7905B56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34243AE5-14F7-F697-F36C-63819BA0A87E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73" name="Oval 78">
                <a:extLst>
                  <a:ext uri="{FF2B5EF4-FFF2-40B4-BE49-F238E27FC236}">
                    <a16:creationId xmlns:a16="http://schemas.microsoft.com/office/drawing/2014/main" id="{4C268ACB-2F71-C799-A3A7-FD288A4861A5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74" name="Oval 81">
                <a:extLst>
                  <a:ext uri="{FF2B5EF4-FFF2-40B4-BE49-F238E27FC236}">
                    <a16:creationId xmlns:a16="http://schemas.microsoft.com/office/drawing/2014/main" id="{54AEE8EE-CD42-88A1-AE69-21510197D63B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75" name="Oval 84">
                <a:extLst>
                  <a:ext uri="{FF2B5EF4-FFF2-40B4-BE49-F238E27FC236}">
                    <a16:creationId xmlns:a16="http://schemas.microsoft.com/office/drawing/2014/main" id="{5BA1D4E7-91FE-67CA-7BD2-B8254CA35279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76" name="Oval 575">
                <a:extLst>
                  <a:ext uri="{FF2B5EF4-FFF2-40B4-BE49-F238E27FC236}">
                    <a16:creationId xmlns:a16="http://schemas.microsoft.com/office/drawing/2014/main" id="{84EA101D-3685-EDAF-5821-318F02CCA5C6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8217E414-5165-8E7D-C6D4-911B0B1A834F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97915F10-5BEC-16B2-550A-BA716DD1F580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2A68C1DF-9ADD-0D64-556D-203E090448FB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CDEDB759-F0DC-6C49-3D6A-B47C4144F69D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EA9DA63F-9AF9-A115-B164-4A73F9639B23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A0784ED1-5A3D-D9A8-E86A-943F12F83E53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C788E98C-08FB-1E45-CA64-C17FD8AC54C8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BA980EBC-2B4F-E72E-B793-5B7485A5CEED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706E116C-CB6F-6580-B767-0BED9910F878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E22196F8-0277-664C-F4FB-AED11BBCA48B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C0655DAF-6F81-ED35-DFED-C125D793E96B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24598" name="Group 210">
              <a:extLst>
                <a:ext uri="{FF2B5EF4-FFF2-40B4-BE49-F238E27FC236}">
                  <a16:creationId xmlns:a16="http://schemas.microsoft.com/office/drawing/2014/main" id="{FA239017-6EF8-3A61-8A18-3FDFF99635E7}"/>
                </a:ext>
              </a:extLst>
            </p:cNvPr>
            <p:cNvGrpSpPr>
              <a:grpSpLocks/>
            </p:cNvGrpSpPr>
            <p:nvPr/>
          </p:nvGrpSpPr>
          <p:grpSpPr bwMode="auto">
            <a:xfrm rot="3902243">
              <a:off x="4995095" y="2135335"/>
              <a:ext cx="943093" cy="274321"/>
              <a:chOff x="3454652" y="2916425"/>
              <a:chExt cx="2948260" cy="882420"/>
            </a:xfrm>
          </p:grpSpPr>
          <p:sp>
            <p:nvSpPr>
              <p:cNvPr id="494" name="Oval 78">
                <a:extLst>
                  <a:ext uri="{FF2B5EF4-FFF2-40B4-BE49-F238E27FC236}">
                    <a16:creationId xmlns:a16="http://schemas.microsoft.com/office/drawing/2014/main" id="{52CBF0C7-A730-AA02-F558-FBE642B780E4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95" name="Oval 81">
                <a:extLst>
                  <a:ext uri="{FF2B5EF4-FFF2-40B4-BE49-F238E27FC236}">
                    <a16:creationId xmlns:a16="http://schemas.microsoft.com/office/drawing/2014/main" id="{29D8A8E2-F336-4722-4315-49EF3A78084C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96" name="Oval 84">
                <a:extLst>
                  <a:ext uri="{FF2B5EF4-FFF2-40B4-BE49-F238E27FC236}">
                    <a16:creationId xmlns:a16="http://schemas.microsoft.com/office/drawing/2014/main" id="{778F0AA6-0B2C-02EA-F962-7C7B5BA09039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B5A69386-F30F-2B28-4208-BBAE4B1BE979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536068A7-E2EF-CA3A-9E1B-D7F3374F1EB6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6DCB32B0-1EF2-CECA-A89D-18D7DF8C4BEB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249907E6-6FD4-A23B-28B0-A0EA7CAF8BEB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4560AAD9-E209-5C64-4EAF-017690A05047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3E4362B6-9756-7BD7-9BE0-FEB6D514BB07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5D23138C-FD46-CF43-6A4D-856FAEFDF9D0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A81629CF-191D-4772-4A7F-8D66A69FBB0D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36867DD7-7C7D-DD26-69F9-7AA60ABA1B18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F5BD4795-F482-B777-0F97-508B725EFB25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5F5C12EB-B4DA-22E5-BC23-095D82B11EE9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44F7318F-FFC1-9538-8D4F-6D0121CD6D78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09" name="Arc 378">
                <a:extLst>
                  <a:ext uri="{FF2B5EF4-FFF2-40B4-BE49-F238E27FC236}">
                    <a16:creationId xmlns:a16="http://schemas.microsoft.com/office/drawing/2014/main" id="{6FD2E382-B471-20D0-E0EA-8FCD9ADC0D6C}"/>
                  </a:ext>
                </a:extLst>
              </p:cNvPr>
              <p:cNvSpPr/>
              <p:nvPr/>
            </p:nvSpPr>
            <p:spPr bwMode="auto">
              <a:xfrm rot="16400152">
                <a:off x="3438465" y="3137274"/>
                <a:ext cx="319282" cy="288815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0" name="Arc 379">
                <a:extLst>
                  <a:ext uri="{FF2B5EF4-FFF2-40B4-BE49-F238E27FC236}">
                    <a16:creationId xmlns:a16="http://schemas.microsoft.com/office/drawing/2014/main" id="{91CB2310-566F-88DC-04F7-734D77EDEE8B}"/>
                  </a:ext>
                </a:extLst>
              </p:cNvPr>
              <p:cNvSpPr/>
              <p:nvPr/>
            </p:nvSpPr>
            <p:spPr bwMode="auto">
              <a:xfrm rot="16400152">
                <a:off x="3390246" y="3555087"/>
                <a:ext cx="328676" cy="270764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1" name="Oval 78">
                <a:extLst>
                  <a:ext uri="{FF2B5EF4-FFF2-40B4-BE49-F238E27FC236}">
                    <a16:creationId xmlns:a16="http://schemas.microsoft.com/office/drawing/2014/main" id="{E0B550F7-792C-4DDE-5C5D-7E341A044D73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12" name="Oval 81">
                <a:extLst>
                  <a:ext uri="{FF2B5EF4-FFF2-40B4-BE49-F238E27FC236}">
                    <a16:creationId xmlns:a16="http://schemas.microsoft.com/office/drawing/2014/main" id="{BFDCC7AE-E97B-E966-1093-1A6698A0EC39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13" name="Oval 84">
                <a:extLst>
                  <a:ext uri="{FF2B5EF4-FFF2-40B4-BE49-F238E27FC236}">
                    <a16:creationId xmlns:a16="http://schemas.microsoft.com/office/drawing/2014/main" id="{867FC7ED-CBEE-54B1-7D14-DD3F6E7B3B69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DA18B680-4383-1050-4D53-3026DE817E19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3D81F4BA-6D40-6365-0057-82D31459D050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6A30D792-7472-BE55-DEF3-1F7EFC588916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397E87C9-03DF-E3E5-435E-CC7C9A3B92A9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96645D87-6A55-4F36-D1C7-AD161A574255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5C424A8A-3F5A-2AE5-D496-6D2645B272DE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81778D4B-49BF-1F9A-9732-638FEB7028D8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7EBFCD49-85A8-8AE4-9093-664A4EF5B7D9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A57766E3-5804-0EAC-F186-8A8950BFE4D7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1C87D568-CA20-4277-FB7B-67CD1F38CF87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C17EBED5-A750-7E39-FF6C-DEE5F3D21FBD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03F442A4-646D-8B1B-F6BD-578055DAB4F0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26" name="Oval 78">
                <a:extLst>
                  <a:ext uri="{FF2B5EF4-FFF2-40B4-BE49-F238E27FC236}">
                    <a16:creationId xmlns:a16="http://schemas.microsoft.com/office/drawing/2014/main" id="{9C8BC233-F7B8-62A0-CB14-FE7F3E902F1B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27" name="Oval 81">
                <a:extLst>
                  <a:ext uri="{FF2B5EF4-FFF2-40B4-BE49-F238E27FC236}">
                    <a16:creationId xmlns:a16="http://schemas.microsoft.com/office/drawing/2014/main" id="{24F361C9-AFB6-1288-63ED-130AAEACA016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28" name="Oval 84">
                <a:extLst>
                  <a:ext uri="{FF2B5EF4-FFF2-40B4-BE49-F238E27FC236}">
                    <a16:creationId xmlns:a16="http://schemas.microsoft.com/office/drawing/2014/main" id="{6D82C81A-8262-3D30-0D9F-B83BACC53875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29" name="Oval 528">
                <a:extLst>
                  <a:ext uri="{FF2B5EF4-FFF2-40B4-BE49-F238E27FC236}">
                    <a16:creationId xmlns:a16="http://schemas.microsoft.com/office/drawing/2014/main" id="{659DA9BA-469A-6290-7C50-77C654FC0B44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30" name="Oval 529">
                <a:extLst>
                  <a:ext uri="{FF2B5EF4-FFF2-40B4-BE49-F238E27FC236}">
                    <a16:creationId xmlns:a16="http://schemas.microsoft.com/office/drawing/2014/main" id="{3588F1E9-CEC6-0522-56A4-F46336D36B1D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31" name="Oval 530">
                <a:extLst>
                  <a:ext uri="{FF2B5EF4-FFF2-40B4-BE49-F238E27FC236}">
                    <a16:creationId xmlns:a16="http://schemas.microsoft.com/office/drawing/2014/main" id="{85DA2954-1DCD-8A0B-5FBB-785368727457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E4C04138-D717-204E-1E47-A3F77D2EEA92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:a16="http://schemas.microsoft.com/office/drawing/2014/main" id="{9AD0B2AF-2185-2AF0-D8BF-2FA654748CFA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34" name="Oval 533">
                <a:extLst>
                  <a:ext uri="{FF2B5EF4-FFF2-40B4-BE49-F238E27FC236}">
                    <a16:creationId xmlns:a16="http://schemas.microsoft.com/office/drawing/2014/main" id="{D990A9D5-6C1C-4955-CAFE-A8D0CE4ECE58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35" name="Oval 534">
                <a:extLst>
                  <a:ext uri="{FF2B5EF4-FFF2-40B4-BE49-F238E27FC236}">
                    <a16:creationId xmlns:a16="http://schemas.microsoft.com/office/drawing/2014/main" id="{77E67990-6616-5129-1C29-1A9F960E5382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BE5B628E-B3B7-607A-98FA-2D7BE299B812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2E3317EC-171C-F9EA-2D87-1156343B0390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id="{8AF9E4F2-CD1F-6BED-C844-19F0BAA572B3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:a16="http://schemas.microsoft.com/office/drawing/2014/main" id="{082337C6-DDDC-13F9-D776-7F8F97743A6A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6BE1CF3E-45BE-EA61-4CDA-9A5353BE849F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24599" name="Group 210">
              <a:extLst>
                <a:ext uri="{FF2B5EF4-FFF2-40B4-BE49-F238E27FC236}">
                  <a16:creationId xmlns:a16="http://schemas.microsoft.com/office/drawing/2014/main" id="{1B4E639C-E0BA-19B3-203D-AAAE495EA70D}"/>
                </a:ext>
              </a:extLst>
            </p:cNvPr>
            <p:cNvGrpSpPr>
              <a:grpSpLocks/>
            </p:cNvGrpSpPr>
            <p:nvPr/>
          </p:nvGrpSpPr>
          <p:grpSpPr bwMode="auto">
            <a:xfrm rot="912779">
              <a:off x="3042582" y="4378991"/>
              <a:ext cx="940230" cy="274321"/>
              <a:chOff x="3463601" y="2916425"/>
              <a:chExt cx="2939311" cy="882420"/>
            </a:xfrm>
          </p:grpSpPr>
          <p:sp>
            <p:nvSpPr>
              <p:cNvPr id="447" name="Oval 78">
                <a:extLst>
                  <a:ext uri="{FF2B5EF4-FFF2-40B4-BE49-F238E27FC236}">
                    <a16:creationId xmlns:a16="http://schemas.microsoft.com/office/drawing/2014/main" id="{C04036B5-0C81-2A02-A967-B694F90D26B5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48" name="Oval 81">
                <a:extLst>
                  <a:ext uri="{FF2B5EF4-FFF2-40B4-BE49-F238E27FC236}">
                    <a16:creationId xmlns:a16="http://schemas.microsoft.com/office/drawing/2014/main" id="{5388E68E-2AE8-1508-C7E0-916E11D09EF4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49" name="Oval 84">
                <a:extLst>
                  <a:ext uri="{FF2B5EF4-FFF2-40B4-BE49-F238E27FC236}">
                    <a16:creationId xmlns:a16="http://schemas.microsoft.com/office/drawing/2014/main" id="{BB04C273-5078-F9BC-84BD-13BA52FB9E26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AEF930F1-9DC5-3048-6FA3-71B5DF8D7878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C984EA36-BEF3-9846-FC48-86C34751323B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7DD3C7EF-E070-D56D-B5A0-C2C5351F7599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BC416084-96D0-A65D-D765-6E90C3675E15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5B0A9607-3789-37D8-D9FB-F2460A3B6D3B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DB9078D9-D56B-6DCE-D01A-679FA9BFCF28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0269C2C9-AF3E-9164-3638-F78E7600DE7F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3126441E-492C-F17D-9BFA-84D6739AE3E2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3C1C2A33-B54A-17D2-7206-8BD5E72E3D03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51866B0B-9FE7-0B71-967B-E84CDC15461D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4B4BBCBA-A453-D9E7-BA58-02B5A8748940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EF90CB5F-C0B8-76AA-39CE-13A0B481CB07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62" name="Arc 461">
                <a:extLst>
                  <a:ext uri="{FF2B5EF4-FFF2-40B4-BE49-F238E27FC236}">
                    <a16:creationId xmlns:a16="http://schemas.microsoft.com/office/drawing/2014/main" id="{47CFF432-0C8A-4AC0-F6F2-5EC916B2D120}"/>
                  </a:ext>
                </a:extLst>
              </p:cNvPr>
              <p:cNvSpPr/>
              <p:nvPr/>
            </p:nvSpPr>
            <p:spPr bwMode="auto">
              <a:xfrm rot="16400152">
                <a:off x="3504778" y="3077396"/>
                <a:ext cx="334332" cy="292040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3" name="Arc 462">
                <a:extLst>
                  <a:ext uri="{FF2B5EF4-FFF2-40B4-BE49-F238E27FC236}">
                    <a16:creationId xmlns:a16="http://schemas.microsoft.com/office/drawing/2014/main" id="{14D12F1A-6A33-E212-7EAC-A719877A1502}"/>
                  </a:ext>
                </a:extLst>
              </p:cNvPr>
              <p:cNvSpPr/>
              <p:nvPr/>
            </p:nvSpPr>
            <p:spPr bwMode="auto">
              <a:xfrm rot="16400152">
                <a:off x="3440508" y="3403157"/>
                <a:ext cx="334332" cy="292040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4" name="Oval 78">
                <a:extLst>
                  <a:ext uri="{FF2B5EF4-FFF2-40B4-BE49-F238E27FC236}">
                    <a16:creationId xmlns:a16="http://schemas.microsoft.com/office/drawing/2014/main" id="{2058BDD0-C7DB-220E-E471-1EF75DF500F9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65" name="Oval 81">
                <a:extLst>
                  <a:ext uri="{FF2B5EF4-FFF2-40B4-BE49-F238E27FC236}">
                    <a16:creationId xmlns:a16="http://schemas.microsoft.com/office/drawing/2014/main" id="{5A524A6C-71A3-610F-1428-37ACD2D0B6B3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66" name="Oval 84">
                <a:extLst>
                  <a:ext uri="{FF2B5EF4-FFF2-40B4-BE49-F238E27FC236}">
                    <a16:creationId xmlns:a16="http://schemas.microsoft.com/office/drawing/2014/main" id="{DD403E67-B0A0-27A0-646B-026E99457C5A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FB9B3763-65E5-ADE9-F2D1-061223072892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CA586565-F260-63A7-ECD8-10517CC22047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A7EA78B5-FA5C-BB72-7407-8E18EC3520F7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EF1D6CFB-E35E-2B8A-7334-123144BF0E98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D564C966-F078-AA02-0793-F7F1CE905E5C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F165AFB6-8FB7-C1FE-D507-8117218C7F91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C85EC13F-7FF0-1C68-20BB-D8CFADB36296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F5D2B06D-1C41-B1CD-E10D-37661500FE3A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82FA8ACD-B61C-1C79-D690-98C055B8A4C9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53750424-F53C-35C7-C043-FF3AACDFE6BD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76D14195-0929-335B-EE29-7BA620C1C7DC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3972BCF2-062A-DAFE-2365-3593C5EF46B8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79" name="Oval 78">
                <a:extLst>
                  <a:ext uri="{FF2B5EF4-FFF2-40B4-BE49-F238E27FC236}">
                    <a16:creationId xmlns:a16="http://schemas.microsoft.com/office/drawing/2014/main" id="{E05ED51D-25C0-2C4B-E0D6-DCCE757C9D5A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80" name="Oval 81">
                <a:extLst>
                  <a:ext uri="{FF2B5EF4-FFF2-40B4-BE49-F238E27FC236}">
                    <a16:creationId xmlns:a16="http://schemas.microsoft.com/office/drawing/2014/main" id="{84399C1F-55F3-3C63-55F7-898128E594AA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81" name="Oval 84">
                <a:extLst>
                  <a:ext uri="{FF2B5EF4-FFF2-40B4-BE49-F238E27FC236}">
                    <a16:creationId xmlns:a16="http://schemas.microsoft.com/office/drawing/2014/main" id="{A561567C-C705-C2B2-61A2-3D9E13E14B5A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AC051C97-1DF0-2860-1D91-867373A0700C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17EBA3EC-F3E4-329F-879C-47D219991146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EE32726A-9401-9B75-AC56-9FB165CCCF92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7FA63B7C-C567-C26F-F356-D4242E652771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2273698F-C75F-4AB2-8918-E474B7743F3F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DCBEA805-75FF-10CC-48F0-BACA3856F443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8251FAB8-03F4-DC4E-039C-A99423343E83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A5D8A8E5-4B0D-3A3D-D573-30F537E08786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9F76B95D-9E18-C94D-6E69-BA50242CE0BB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DE784F12-0ED4-CCE5-83AA-03ED758EECBE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508876D7-E58C-0143-4AA9-C68AF5CFCA55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CB803CFC-F126-5596-B99E-C617AB9F31AC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24600" name="Group 83">
              <a:extLst>
                <a:ext uri="{FF2B5EF4-FFF2-40B4-BE49-F238E27FC236}">
                  <a16:creationId xmlns:a16="http://schemas.microsoft.com/office/drawing/2014/main" id="{08A06A09-FF38-B318-341E-A46989C363D8}"/>
                </a:ext>
              </a:extLst>
            </p:cNvPr>
            <p:cNvGrpSpPr>
              <a:grpSpLocks/>
            </p:cNvGrpSpPr>
            <p:nvPr/>
          </p:nvGrpSpPr>
          <p:grpSpPr bwMode="auto">
            <a:xfrm rot="3631920">
              <a:off x="2989751" y="1058868"/>
              <a:ext cx="1280156" cy="274321"/>
              <a:chOff x="838200" y="5867400"/>
              <a:chExt cx="3815517" cy="770627"/>
            </a:xfrm>
          </p:grpSpPr>
          <p:grpSp>
            <p:nvGrpSpPr>
              <p:cNvPr id="25593" name="Group 123">
                <a:extLst>
                  <a:ext uri="{FF2B5EF4-FFF2-40B4-BE49-F238E27FC236}">
                    <a16:creationId xmlns:a16="http://schemas.microsoft.com/office/drawing/2014/main" id="{6D661699-D574-ACC3-48EA-5BC206343B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82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D7A17B07-633B-297E-239A-73957BED9FAB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3" name="Oval 432">
                  <a:extLst>
                    <a:ext uri="{FF2B5EF4-FFF2-40B4-BE49-F238E27FC236}">
                      <a16:creationId xmlns:a16="http://schemas.microsoft.com/office/drawing/2014/main" id="{BECEF844-A7EC-541B-8B71-B70FA8EC20FB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77DF5612-3CDE-B1D7-0F66-13D8035FED33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5" name="Oval 434">
                  <a:extLst>
                    <a:ext uri="{FF2B5EF4-FFF2-40B4-BE49-F238E27FC236}">
                      <a16:creationId xmlns:a16="http://schemas.microsoft.com/office/drawing/2014/main" id="{674BEA90-8C2E-BC6E-6568-4A2039416A36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6" name="Oval 435">
                  <a:extLst>
                    <a:ext uri="{FF2B5EF4-FFF2-40B4-BE49-F238E27FC236}">
                      <a16:creationId xmlns:a16="http://schemas.microsoft.com/office/drawing/2014/main" id="{27CA5539-9C42-DF36-DEB8-6EB495D19514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667195E9-2ABE-8A56-45DF-55F8BDDC18DC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8" name="Oval 437">
                  <a:extLst>
                    <a:ext uri="{FF2B5EF4-FFF2-40B4-BE49-F238E27FC236}">
                      <a16:creationId xmlns:a16="http://schemas.microsoft.com/office/drawing/2014/main" id="{47DBCBDB-3E15-B2F8-C454-5917F9E1FAF2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9" name="Oval 438">
                  <a:extLst>
                    <a:ext uri="{FF2B5EF4-FFF2-40B4-BE49-F238E27FC236}">
                      <a16:creationId xmlns:a16="http://schemas.microsoft.com/office/drawing/2014/main" id="{4CB48D9A-7557-8844-CA7E-801791A5EF81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4A9385EE-159E-F3CF-59E3-FAB27FB3341D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41" name="Oval 440">
                  <a:extLst>
                    <a:ext uri="{FF2B5EF4-FFF2-40B4-BE49-F238E27FC236}">
                      <a16:creationId xmlns:a16="http://schemas.microsoft.com/office/drawing/2014/main" id="{CF2DAD6C-3681-327E-B44A-694746E29C34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42" name="Oval 441">
                  <a:extLst>
                    <a:ext uri="{FF2B5EF4-FFF2-40B4-BE49-F238E27FC236}">
                      <a16:creationId xmlns:a16="http://schemas.microsoft.com/office/drawing/2014/main" id="{338D5DF7-7998-0C3F-7230-89A8F96B0EED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43" name="Oval 442">
                  <a:extLst>
                    <a:ext uri="{FF2B5EF4-FFF2-40B4-BE49-F238E27FC236}">
                      <a16:creationId xmlns:a16="http://schemas.microsoft.com/office/drawing/2014/main" id="{B19F289A-3C36-AC18-F011-89E7ED05C36E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8EE5F71F-3635-7C9B-E08C-E497A0FDDE8E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9F97919C-A9C7-A4F2-EDDB-F50AF6D50E5A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D03FF0EB-B626-4419-08B1-05469699EF24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5594" name="Group 140">
                <a:extLst>
                  <a:ext uri="{FF2B5EF4-FFF2-40B4-BE49-F238E27FC236}">
                    <a16:creationId xmlns:a16="http://schemas.microsoft.com/office/drawing/2014/main" id="{643EF853-C0DF-3685-C4D0-7D354FCE32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06599" y="6029272"/>
                <a:ext cx="3189201" cy="515565"/>
                <a:chOff x="1599547" y="2601701"/>
                <a:chExt cx="4591031" cy="901001"/>
              </a:xfrm>
            </p:grpSpPr>
            <p:sp>
              <p:nvSpPr>
                <p:cNvPr id="416" name="Oval 78">
                  <a:extLst>
                    <a:ext uri="{FF2B5EF4-FFF2-40B4-BE49-F238E27FC236}">
                      <a16:creationId xmlns:a16="http://schemas.microsoft.com/office/drawing/2014/main" id="{9B13E68A-5014-0087-31B3-89698F10282B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17" name="Oval 81">
                  <a:extLst>
                    <a:ext uri="{FF2B5EF4-FFF2-40B4-BE49-F238E27FC236}">
                      <a16:creationId xmlns:a16="http://schemas.microsoft.com/office/drawing/2014/main" id="{5810CC65-36D3-3EBF-020B-7DCEC3764A47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18" name="Oval 84">
                  <a:extLst>
                    <a:ext uri="{FF2B5EF4-FFF2-40B4-BE49-F238E27FC236}">
                      <a16:creationId xmlns:a16="http://schemas.microsoft.com/office/drawing/2014/main" id="{FB4FDB97-F819-D6CF-7E0C-1ADCC120BB2F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19" name="Oval 418">
                  <a:extLst>
                    <a:ext uri="{FF2B5EF4-FFF2-40B4-BE49-F238E27FC236}">
                      <a16:creationId xmlns:a16="http://schemas.microsoft.com/office/drawing/2014/main" id="{D9B00589-70D8-11C3-409D-E93F8FF3313C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0" name="Oval 419">
                  <a:extLst>
                    <a:ext uri="{FF2B5EF4-FFF2-40B4-BE49-F238E27FC236}">
                      <a16:creationId xmlns:a16="http://schemas.microsoft.com/office/drawing/2014/main" id="{CE86864D-9211-E3FD-488C-C929ED7DCDB1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1ADF5DF3-33C1-93EC-C44B-0EB84EBB532A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2" name="Oval 421">
                  <a:extLst>
                    <a:ext uri="{FF2B5EF4-FFF2-40B4-BE49-F238E27FC236}">
                      <a16:creationId xmlns:a16="http://schemas.microsoft.com/office/drawing/2014/main" id="{320098F5-2E13-9446-F8E4-ABD7110CCBC2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3" name="Oval 422">
                  <a:extLst>
                    <a:ext uri="{FF2B5EF4-FFF2-40B4-BE49-F238E27FC236}">
                      <a16:creationId xmlns:a16="http://schemas.microsoft.com/office/drawing/2014/main" id="{D45A615C-2B3C-06D0-428B-EFC351172247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CB981156-A946-D20D-A2DA-597A41838C08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5578F0ED-F5E3-F0E4-03FB-8CA3166F9E67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6" name="Oval 425">
                  <a:extLst>
                    <a:ext uri="{FF2B5EF4-FFF2-40B4-BE49-F238E27FC236}">
                      <a16:creationId xmlns:a16="http://schemas.microsoft.com/office/drawing/2014/main" id="{AA097A5E-DA1D-599D-017B-8E3317576562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3716D9A7-88D4-D564-1384-27F06FDD5D84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8" name="Oval 427">
                  <a:extLst>
                    <a:ext uri="{FF2B5EF4-FFF2-40B4-BE49-F238E27FC236}">
                      <a16:creationId xmlns:a16="http://schemas.microsoft.com/office/drawing/2014/main" id="{F403B3B5-E0B0-045D-109E-C0C10AD015BD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9" name="Oval 428">
                  <a:extLst>
                    <a:ext uri="{FF2B5EF4-FFF2-40B4-BE49-F238E27FC236}">
                      <a16:creationId xmlns:a16="http://schemas.microsoft.com/office/drawing/2014/main" id="{5DC49152-119C-7D62-5CB9-36B70930205B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0" name="Oval 429">
                  <a:extLst>
                    <a:ext uri="{FF2B5EF4-FFF2-40B4-BE49-F238E27FC236}">
                      <a16:creationId xmlns:a16="http://schemas.microsoft.com/office/drawing/2014/main" id="{1960A3EA-6620-19E5-3AF4-0D055656ABC1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1" name="Arc 430">
                  <a:extLst>
                    <a:ext uri="{FF2B5EF4-FFF2-40B4-BE49-F238E27FC236}">
                      <a16:creationId xmlns:a16="http://schemas.microsoft.com/office/drawing/2014/main" id="{8C280E3E-1B2C-BCAD-D9A8-33FE83A74365}"/>
                    </a:ext>
                  </a:extLst>
                </p:cNvPr>
                <p:cNvSpPr/>
                <p:nvPr/>
              </p:nvSpPr>
              <p:spPr>
                <a:xfrm rot="16400152">
                  <a:off x="1321239" y="3120630"/>
                  <a:ext cx="773931" cy="458327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415" name="Rounded Rectangle 414">
                <a:extLst>
                  <a:ext uri="{FF2B5EF4-FFF2-40B4-BE49-F238E27FC236}">
                    <a16:creationId xmlns:a16="http://schemas.microsoft.com/office/drawing/2014/main" id="{29281EEF-2B1A-9AE6-B07B-2B91D68D2028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4601" name="Group 83">
              <a:extLst>
                <a:ext uri="{FF2B5EF4-FFF2-40B4-BE49-F238E27FC236}">
                  <a16:creationId xmlns:a16="http://schemas.microsoft.com/office/drawing/2014/main" id="{B4820D33-C0C5-6575-61F1-ADD496003240}"/>
                </a:ext>
              </a:extLst>
            </p:cNvPr>
            <p:cNvGrpSpPr>
              <a:grpSpLocks/>
            </p:cNvGrpSpPr>
            <p:nvPr/>
          </p:nvGrpSpPr>
          <p:grpSpPr bwMode="auto">
            <a:xfrm rot="2708515">
              <a:off x="2232609" y="1478191"/>
              <a:ext cx="1280157" cy="274321"/>
              <a:chOff x="838200" y="5867400"/>
              <a:chExt cx="3815513" cy="770627"/>
            </a:xfrm>
          </p:grpSpPr>
          <p:grpSp>
            <p:nvGrpSpPr>
              <p:cNvPr id="25497" name="Group 123">
                <a:extLst>
                  <a:ext uri="{FF2B5EF4-FFF2-40B4-BE49-F238E27FC236}">
                    <a16:creationId xmlns:a16="http://schemas.microsoft.com/office/drawing/2014/main" id="{C6A83063-F82C-264C-B7E7-CF0D9F1261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8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60592BA5-E3F3-785B-3B6B-F73A2EE0A3E0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9" name="Oval 398">
                  <a:extLst>
                    <a:ext uri="{FF2B5EF4-FFF2-40B4-BE49-F238E27FC236}">
                      <a16:creationId xmlns:a16="http://schemas.microsoft.com/office/drawing/2014/main" id="{D677FBA6-9029-C856-A18E-D4CD8456CAEC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0" name="Oval 399">
                  <a:extLst>
                    <a:ext uri="{FF2B5EF4-FFF2-40B4-BE49-F238E27FC236}">
                      <a16:creationId xmlns:a16="http://schemas.microsoft.com/office/drawing/2014/main" id="{B18AFDDC-4842-730F-CA04-B37E74975BCC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1" name="Oval 400">
                  <a:extLst>
                    <a:ext uri="{FF2B5EF4-FFF2-40B4-BE49-F238E27FC236}">
                      <a16:creationId xmlns:a16="http://schemas.microsoft.com/office/drawing/2014/main" id="{467E77D4-D2C4-119F-B354-166F6D8F3793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2" name="Oval 401">
                  <a:extLst>
                    <a:ext uri="{FF2B5EF4-FFF2-40B4-BE49-F238E27FC236}">
                      <a16:creationId xmlns:a16="http://schemas.microsoft.com/office/drawing/2014/main" id="{E62E598E-7DA0-3D5A-93BB-91761AC72D0C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20E9EB35-18B9-F3E6-F94D-285EBD5DCF4B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CBEC9C59-5563-F6C9-B3B1-E6244528DEA2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5" name="Oval 404">
                  <a:extLst>
                    <a:ext uri="{FF2B5EF4-FFF2-40B4-BE49-F238E27FC236}">
                      <a16:creationId xmlns:a16="http://schemas.microsoft.com/office/drawing/2014/main" id="{9FF2199B-1769-181E-5814-A664764BE8FD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70F672F9-4BC6-E5FC-1256-0D6C25328011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1F8C543B-C5FC-85F8-765B-7A08CD99D3A2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541D4377-BC1A-12AC-E965-5B271A0A24B2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62EB40DA-4EFE-0805-46E7-1AEA7E045822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10" name="Oval 409">
                  <a:extLst>
                    <a:ext uri="{FF2B5EF4-FFF2-40B4-BE49-F238E27FC236}">
                      <a16:creationId xmlns:a16="http://schemas.microsoft.com/office/drawing/2014/main" id="{E46173EE-D08A-F81F-469F-FB90D9D29B26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11" name="Oval 410">
                  <a:extLst>
                    <a:ext uri="{FF2B5EF4-FFF2-40B4-BE49-F238E27FC236}">
                      <a16:creationId xmlns:a16="http://schemas.microsoft.com/office/drawing/2014/main" id="{CA915A94-045D-7831-0EA0-92E030037040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12" name="Oval 411">
                  <a:extLst>
                    <a:ext uri="{FF2B5EF4-FFF2-40B4-BE49-F238E27FC236}">
                      <a16:creationId xmlns:a16="http://schemas.microsoft.com/office/drawing/2014/main" id="{06C5BE03-5E86-230B-4611-3D83C264E375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5498" name="Group 140">
                <a:extLst>
                  <a:ext uri="{FF2B5EF4-FFF2-40B4-BE49-F238E27FC236}">
                    <a16:creationId xmlns:a16="http://schemas.microsoft.com/office/drawing/2014/main" id="{9167D4D4-8F11-F580-076B-79C2BE0758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7898" y="6029273"/>
                <a:ext cx="3127902" cy="549972"/>
                <a:chOff x="1687790" y="2601701"/>
                <a:chExt cx="4502788" cy="961130"/>
              </a:xfrm>
            </p:grpSpPr>
            <p:sp>
              <p:nvSpPr>
                <p:cNvPr id="382" name="Oval 78">
                  <a:extLst>
                    <a:ext uri="{FF2B5EF4-FFF2-40B4-BE49-F238E27FC236}">
                      <a16:creationId xmlns:a16="http://schemas.microsoft.com/office/drawing/2014/main" id="{0BEDEF19-D442-DBFB-70D7-326BD28901C9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3" name="Oval 81">
                  <a:extLst>
                    <a:ext uri="{FF2B5EF4-FFF2-40B4-BE49-F238E27FC236}">
                      <a16:creationId xmlns:a16="http://schemas.microsoft.com/office/drawing/2014/main" id="{5FF09DD0-958C-336F-57E7-5A590443FC93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4" name="Oval 84">
                  <a:extLst>
                    <a:ext uri="{FF2B5EF4-FFF2-40B4-BE49-F238E27FC236}">
                      <a16:creationId xmlns:a16="http://schemas.microsoft.com/office/drawing/2014/main" id="{3409618D-ABD1-606E-E14E-648D7984F1DE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D52A63C4-D595-2873-0C8C-C72E602AE19A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D68944CA-421A-3AE4-16C8-DD15658DAA5E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7" name="Oval 386">
                  <a:extLst>
                    <a:ext uri="{FF2B5EF4-FFF2-40B4-BE49-F238E27FC236}">
                      <a16:creationId xmlns:a16="http://schemas.microsoft.com/office/drawing/2014/main" id="{09FA8BD5-A36B-CFE3-B03F-0A43F9096F09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34DE0BF7-854A-4BAF-7188-50AFD0B6B678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247563A1-6328-12E2-3AF1-75A57D093743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0" name="Oval 389">
                  <a:extLst>
                    <a:ext uri="{FF2B5EF4-FFF2-40B4-BE49-F238E27FC236}">
                      <a16:creationId xmlns:a16="http://schemas.microsoft.com/office/drawing/2014/main" id="{0393DC22-1E6C-4119-4AB9-0B49C18C12AF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0C08F7FE-BD26-DED4-6E7E-716381D4341A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A31016B7-AD65-7086-5AA1-53E592699EF2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EC203600-E071-B36E-4E4A-FD3B750712B1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EB9C2B7D-4E53-7B75-A305-94930AC3135C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035252AF-D265-E553-0A70-43A032228867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2291390C-3E52-C3AF-D327-E3C2A1982F7C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7" name="Arc 396">
                  <a:extLst>
                    <a:ext uri="{FF2B5EF4-FFF2-40B4-BE49-F238E27FC236}">
                      <a16:creationId xmlns:a16="http://schemas.microsoft.com/office/drawing/2014/main" id="{A831348E-FA3B-F34B-92E2-624A4B2C04DE}"/>
                    </a:ext>
                  </a:extLst>
                </p:cNvPr>
                <p:cNvSpPr/>
                <p:nvPr/>
              </p:nvSpPr>
              <p:spPr>
                <a:xfrm rot="16400152">
                  <a:off x="1483093" y="3096475"/>
                  <a:ext cx="659270" cy="458334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81" name="Rounded Rectangle 380">
                <a:extLst>
                  <a:ext uri="{FF2B5EF4-FFF2-40B4-BE49-F238E27FC236}">
                    <a16:creationId xmlns:a16="http://schemas.microsoft.com/office/drawing/2014/main" id="{EAF5FA25-63ED-5EC4-D024-915EED598449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4602" name="Group 83">
              <a:extLst>
                <a:ext uri="{FF2B5EF4-FFF2-40B4-BE49-F238E27FC236}">
                  <a16:creationId xmlns:a16="http://schemas.microsoft.com/office/drawing/2014/main" id="{343665B2-328B-CEC1-3C61-2776660CE3FA}"/>
                </a:ext>
              </a:extLst>
            </p:cNvPr>
            <p:cNvGrpSpPr>
              <a:grpSpLocks/>
            </p:cNvGrpSpPr>
            <p:nvPr/>
          </p:nvGrpSpPr>
          <p:grpSpPr bwMode="auto">
            <a:xfrm rot="5614340">
              <a:off x="4213480" y="944436"/>
              <a:ext cx="1280155" cy="274975"/>
              <a:chOff x="838200" y="5867400"/>
              <a:chExt cx="3815513" cy="772463"/>
            </a:xfrm>
          </p:grpSpPr>
          <p:grpSp>
            <p:nvGrpSpPr>
              <p:cNvPr id="25401" name="Group 123">
                <a:extLst>
                  <a:ext uri="{FF2B5EF4-FFF2-40B4-BE49-F238E27FC236}">
                    <a16:creationId xmlns:a16="http://schemas.microsoft.com/office/drawing/2014/main" id="{C788552D-9D3B-7A51-D8BC-5563FE67CF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8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EAD30183-182D-B20E-3757-29F70FEBD58B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4BC3B574-0B36-C5BC-0EBB-FDB13AA15EF1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7D6D6C21-19CB-E020-ACC3-B55431EE4500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7" name="Oval 366">
                  <a:extLst>
                    <a:ext uri="{FF2B5EF4-FFF2-40B4-BE49-F238E27FC236}">
                      <a16:creationId xmlns:a16="http://schemas.microsoft.com/office/drawing/2014/main" id="{0F2A9743-4513-B472-3531-D286E7BFF9FD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56D9F082-9399-E313-1011-8EFEA4B1C6F1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8B26C500-BF44-2395-77B0-2374FF660324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9DC37ED1-A566-7328-6980-E03FE476C9F3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23C7BD22-0F7E-24BC-7BF6-B479D40E2665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F4E7A5D6-B563-CF5E-F23C-B2822C6C5AC4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7D40BE59-CB54-9F65-60FB-B60A01B30245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D93E1A60-54FE-9725-F8F7-0D4F735EFC1A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1D25D91E-02BD-4D88-DD41-FEB9D8C333C0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F8524CC5-5849-51D9-CF8E-F85B9B8C7387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1E83C39B-CC82-B28F-CB88-6C92F459D2FF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8" name="Oval 377">
                  <a:extLst>
                    <a:ext uri="{FF2B5EF4-FFF2-40B4-BE49-F238E27FC236}">
                      <a16:creationId xmlns:a16="http://schemas.microsoft.com/office/drawing/2014/main" id="{AB3C6EF3-62CF-0632-2A39-FC9F49E6158E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5402" name="Group 140">
                <a:extLst>
                  <a:ext uri="{FF2B5EF4-FFF2-40B4-BE49-F238E27FC236}">
                    <a16:creationId xmlns:a16="http://schemas.microsoft.com/office/drawing/2014/main" id="{027478E9-5B4B-4558-7BE4-CC1821CED1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3849" y="6029272"/>
                <a:ext cx="3231951" cy="610591"/>
                <a:chOff x="1538006" y="2601701"/>
                <a:chExt cx="4652572" cy="1067068"/>
              </a:xfrm>
            </p:grpSpPr>
            <p:sp>
              <p:nvSpPr>
                <p:cNvPr id="348" name="Oval 78">
                  <a:extLst>
                    <a:ext uri="{FF2B5EF4-FFF2-40B4-BE49-F238E27FC236}">
                      <a16:creationId xmlns:a16="http://schemas.microsoft.com/office/drawing/2014/main" id="{74E219B0-EC27-AD64-0E1C-ACFF61DD2347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9" name="Oval 81">
                  <a:extLst>
                    <a:ext uri="{FF2B5EF4-FFF2-40B4-BE49-F238E27FC236}">
                      <a16:creationId xmlns:a16="http://schemas.microsoft.com/office/drawing/2014/main" id="{CC0D5464-200D-60E8-3984-0E0362A47249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0" name="Oval 84">
                  <a:extLst>
                    <a:ext uri="{FF2B5EF4-FFF2-40B4-BE49-F238E27FC236}">
                      <a16:creationId xmlns:a16="http://schemas.microsoft.com/office/drawing/2014/main" id="{210E1E12-93D3-CDAE-5CC3-ACD1BE1C3C55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1" name="Oval 350">
                  <a:extLst>
                    <a:ext uri="{FF2B5EF4-FFF2-40B4-BE49-F238E27FC236}">
                      <a16:creationId xmlns:a16="http://schemas.microsoft.com/office/drawing/2014/main" id="{D5126B54-CE36-AA3C-B152-64B30253D15C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2" name="Oval 351">
                  <a:extLst>
                    <a:ext uri="{FF2B5EF4-FFF2-40B4-BE49-F238E27FC236}">
                      <a16:creationId xmlns:a16="http://schemas.microsoft.com/office/drawing/2014/main" id="{0D4C68CC-2453-BFE3-1A64-327B2C34821E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3" name="Oval 352">
                  <a:extLst>
                    <a:ext uri="{FF2B5EF4-FFF2-40B4-BE49-F238E27FC236}">
                      <a16:creationId xmlns:a16="http://schemas.microsoft.com/office/drawing/2014/main" id="{E2C7AF4D-A401-CE6B-AA60-BDCCA2AFAAC1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18A1E5A0-7BE8-A40A-C576-B387FE24AE13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5" name="Oval 354">
                  <a:extLst>
                    <a:ext uri="{FF2B5EF4-FFF2-40B4-BE49-F238E27FC236}">
                      <a16:creationId xmlns:a16="http://schemas.microsoft.com/office/drawing/2014/main" id="{18ED4BD3-75B3-AA66-6B8B-E295D09BB19F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CB9FEBF4-668B-86C7-FBD5-31F285B8E108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F72C7E98-881C-05D1-FBC0-C37AC1D7F2B2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A33BAD34-C0FD-CBCC-4E53-EDB816A0EB6E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9" name="Oval 358">
                  <a:extLst>
                    <a:ext uri="{FF2B5EF4-FFF2-40B4-BE49-F238E27FC236}">
                      <a16:creationId xmlns:a16="http://schemas.microsoft.com/office/drawing/2014/main" id="{2662B187-C587-D19A-1FA4-27F9E69C7AAB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0" name="Oval 359">
                  <a:extLst>
                    <a:ext uri="{FF2B5EF4-FFF2-40B4-BE49-F238E27FC236}">
                      <a16:creationId xmlns:a16="http://schemas.microsoft.com/office/drawing/2014/main" id="{F20FD810-E081-A15A-E73F-123E898B382B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DA4F7AB9-E35E-C813-8A6A-16D9F764E30F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5D25CA1C-E221-A21F-2ABC-6B1DD962CE20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3" name="Arc 362">
                  <a:extLst>
                    <a:ext uri="{FF2B5EF4-FFF2-40B4-BE49-F238E27FC236}">
                      <a16:creationId xmlns:a16="http://schemas.microsoft.com/office/drawing/2014/main" id="{60A566F2-DC50-22BB-D9DC-E8D0A8C3FA3D}"/>
                    </a:ext>
                  </a:extLst>
                </p:cNvPr>
                <p:cNvSpPr/>
                <p:nvPr/>
              </p:nvSpPr>
              <p:spPr>
                <a:xfrm rot="16400152">
                  <a:off x="1244354" y="3315914"/>
                  <a:ext cx="702263" cy="470718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47" name="Rounded Rectangle 346">
                <a:extLst>
                  <a:ext uri="{FF2B5EF4-FFF2-40B4-BE49-F238E27FC236}">
                    <a16:creationId xmlns:a16="http://schemas.microsoft.com/office/drawing/2014/main" id="{5DB4A4BB-1F9C-37BE-EFAD-E8C25DD66BCF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4603" name="Group 83">
              <a:extLst>
                <a:ext uri="{FF2B5EF4-FFF2-40B4-BE49-F238E27FC236}">
                  <a16:creationId xmlns:a16="http://schemas.microsoft.com/office/drawing/2014/main" id="{2271B6F9-A0FE-62C9-770A-7DD07D366001}"/>
                </a:ext>
              </a:extLst>
            </p:cNvPr>
            <p:cNvGrpSpPr>
              <a:grpSpLocks/>
            </p:cNvGrpSpPr>
            <p:nvPr/>
          </p:nvGrpSpPr>
          <p:grpSpPr bwMode="auto">
            <a:xfrm rot="-1205319">
              <a:off x="1455972" y="4097718"/>
              <a:ext cx="1280157" cy="274321"/>
              <a:chOff x="838200" y="5867400"/>
              <a:chExt cx="3815513" cy="770627"/>
            </a:xfrm>
          </p:grpSpPr>
          <p:grpSp>
            <p:nvGrpSpPr>
              <p:cNvPr id="25305" name="Group 123">
                <a:extLst>
                  <a:ext uri="{FF2B5EF4-FFF2-40B4-BE49-F238E27FC236}">
                    <a16:creationId xmlns:a16="http://schemas.microsoft.com/office/drawing/2014/main" id="{32B92254-2DBB-7CFF-6B40-31BA61D1EC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8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30" name="Oval 329">
                  <a:extLst>
                    <a:ext uri="{FF2B5EF4-FFF2-40B4-BE49-F238E27FC236}">
                      <a16:creationId xmlns:a16="http://schemas.microsoft.com/office/drawing/2014/main" id="{625AC24F-BE5F-7C75-14DB-B294F6F14BA9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1" name="Oval 330">
                  <a:extLst>
                    <a:ext uri="{FF2B5EF4-FFF2-40B4-BE49-F238E27FC236}">
                      <a16:creationId xmlns:a16="http://schemas.microsoft.com/office/drawing/2014/main" id="{ABE0C2CD-7D29-F2DB-B1A7-253B88ECA2AD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2" name="Oval 331">
                  <a:extLst>
                    <a:ext uri="{FF2B5EF4-FFF2-40B4-BE49-F238E27FC236}">
                      <a16:creationId xmlns:a16="http://schemas.microsoft.com/office/drawing/2014/main" id="{9B5FCDCD-0DF6-5252-7863-8E93AE68E53C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3" name="Oval 332">
                  <a:extLst>
                    <a:ext uri="{FF2B5EF4-FFF2-40B4-BE49-F238E27FC236}">
                      <a16:creationId xmlns:a16="http://schemas.microsoft.com/office/drawing/2014/main" id="{5A9FF905-1DA6-951E-E6BE-0622EDE936E8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43CCAC73-FA21-4D8F-961C-29728013CC3B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5" name="Oval 334">
                  <a:extLst>
                    <a:ext uri="{FF2B5EF4-FFF2-40B4-BE49-F238E27FC236}">
                      <a16:creationId xmlns:a16="http://schemas.microsoft.com/office/drawing/2014/main" id="{05EB6778-963A-224C-2BEE-A400D8D5BF4B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469A939B-1964-EB96-2792-591051AC2CDD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7" name="Oval 336">
                  <a:extLst>
                    <a:ext uri="{FF2B5EF4-FFF2-40B4-BE49-F238E27FC236}">
                      <a16:creationId xmlns:a16="http://schemas.microsoft.com/office/drawing/2014/main" id="{1B4F4441-335D-9800-F693-B97E0D0178D5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8" name="Oval 337">
                  <a:extLst>
                    <a:ext uri="{FF2B5EF4-FFF2-40B4-BE49-F238E27FC236}">
                      <a16:creationId xmlns:a16="http://schemas.microsoft.com/office/drawing/2014/main" id="{860AB562-532C-7941-8F86-028A78380061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9" name="Oval 338">
                  <a:extLst>
                    <a:ext uri="{FF2B5EF4-FFF2-40B4-BE49-F238E27FC236}">
                      <a16:creationId xmlns:a16="http://schemas.microsoft.com/office/drawing/2014/main" id="{D4A55444-16B7-3463-9CCC-DAE1EAF993BE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0" name="Oval 339">
                  <a:extLst>
                    <a:ext uri="{FF2B5EF4-FFF2-40B4-BE49-F238E27FC236}">
                      <a16:creationId xmlns:a16="http://schemas.microsoft.com/office/drawing/2014/main" id="{2E63AF6B-EB7D-0EF0-01A2-F4668A82155D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1" name="Oval 340">
                  <a:extLst>
                    <a:ext uri="{FF2B5EF4-FFF2-40B4-BE49-F238E27FC236}">
                      <a16:creationId xmlns:a16="http://schemas.microsoft.com/office/drawing/2014/main" id="{3959F562-70D3-C2BE-CCAE-7810113E3867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2" name="Oval 341">
                  <a:extLst>
                    <a:ext uri="{FF2B5EF4-FFF2-40B4-BE49-F238E27FC236}">
                      <a16:creationId xmlns:a16="http://schemas.microsoft.com/office/drawing/2014/main" id="{ABC3B003-6924-06FF-EC3E-F44427720684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3" name="Oval 342">
                  <a:extLst>
                    <a:ext uri="{FF2B5EF4-FFF2-40B4-BE49-F238E27FC236}">
                      <a16:creationId xmlns:a16="http://schemas.microsoft.com/office/drawing/2014/main" id="{68F5E0C9-B47E-886B-ACAC-CFFE8515B2E5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4" name="Oval 343">
                  <a:extLst>
                    <a:ext uri="{FF2B5EF4-FFF2-40B4-BE49-F238E27FC236}">
                      <a16:creationId xmlns:a16="http://schemas.microsoft.com/office/drawing/2014/main" id="{7327AD57-A087-753F-6D5F-B3C390B5AF76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5306" name="Group 140">
                <a:extLst>
                  <a:ext uri="{FF2B5EF4-FFF2-40B4-BE49-F238E27FC236}">
                    <a16:creationId xmlns:a16="http://schemas.microsoft.com/office/drawing/2014/main" id="{DEF84071-3B89-7AE1-E698-745D3C596C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00747" y="6029272"/>
                <a:ext cx="3195054" cy="457067"/>
                <a:chOff x="1591122" y="2601701"/>
                <a:chExt cx="4599456" cy="798770"/>
              </a:xfrm>
            </p:grpSpPr>
            <p:sp>
              <p:nvSpPr>
                <p:cNvPr id="314" name="Oval 78">
                  <a:extLst>
                    <a:ext uri="{FF2B5EF4-FFF2-40B4-BE49-F238E27FC236}">
                      <a16:creationId xmlns:a16="http://schemas.microsoft.com/office/drawing/2014/main" id="{F81D95DD-0F2C-9FED-5D17-4CCF4974976E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15" name="Oval 81">
                  <a:extLst>
                    <a:ext uri="{FF2B5EF4-FFF2-40B4-BE49-F238E27FC236}">
                      <a16:creationId xmlns:a16="http://schemas.microsoft.com/office/drawing/2014/main" id="{97F8558F-0205-B568-A33B-7F97A8DCE5E2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16" name="Oval 84">
                  <a:extLst>
                    <a:ext uri="{FF2B5EF4-FFF2-40B4-BE49-F238E27FC236}">
                      <a16:creationId xmlns:a16="http://schemas.microsoft.com/office/drawing/2014/main" id="{79122F98-B1F1-50D6-4C25-0282C00894EB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17" name="Oval 316">
                  <a:extLst>
                    <a:ext uri="{FF2B5EF4-FFF2-40B4-BE49-F238E27FC236}">
                      <a16:creationId xmlns:a16="http://schemas.microsoft.com/office/drawing/2014/main" id="{5CBCE2EA-77F3-A53B-CCE7-57DA5A6D8A1D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18" name="Oval 317">
                  <a:extLst>
                    <a:ext uri="{FF2B5EF4-FFF2-40B4-BE49-F238E27FC236}">
                      <a16:creationId xmlns:a16="http://schemas.microsoft.com/office/drawing/2014/main" id="{49340DFA-297B-0D58-C446-8257A5332891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19" name="Oval 318">
                  <a:extLst>
                    <a:ext uri="{FF2B5EF4-FFF2-40B4-BE49-F238E27FC236}">
                      <a16:creationId xmlns:a16="http://schemas.microsoft.com/office/drawing/2014/main" id="{02F02EA4-2D95-0169-F9FE-FC022A2C46C4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0" name="Oval 319">
                  <a:extLst>
                    <a:ext uri="{FF2B5EF4-FFF2-40B4-BE49-F238E27FC236}">
                      <a16:creationId xmlns:a16="http://schemas.microsoft.com/office/drawing/2014/main" id="{926D67DE-E633-587B-6EEC-A0326FA69519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1" name="Oval 320">
                  <a:extLst>
                    <a:ext uri="{FF2B5EF4-FFF2-40B4-BE49-F238E27FC236}">
                      <a16:creationId xmlns:a16="http://schemas.microsoft.com/office/drawing/2014/main" id="{BD74EDFF-0811-967A-263E-6D46B54A9453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2" name="Oval 321">
                  <a:extLst>
                    <a:ext uri="{FF2B5EF4-FFF2-40B4-BE49-F238E27FC236}">
                      <a16:creationId xmlns:a16="http://schemas.microsoft.com/office/drawing/2014/main" id="{F8C32109-EE19-B518-B57A-B1665D59A10C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3" name="Oval 322">
                  <a:extLst>
                    <a:ext uri="{FF2B5EF4-FFF2-40B4-BE49-F238E27FC236}">
                      <a16:creationId xmlns:a16="http://schemas.microsoft.com/office/drawing/2014/main" id="{D143A820-4475-A5AC-BEBB-E1B896DEA4B8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4FA4345D-D4B1-4520-6518-19B3E45DFE45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D4977F50-76EA-8834-9281-F3520B5D46E7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6" name="Oval 325">
                  <a:extLst>
                    <a:ext uri="{FF2B5EF4-FFF2-40B4-BE49-F238E27FC236}">
                      <a16:creationId xmlns:a16="http://schemas.microsoft.com/office/drawing/2014/main" id="{B5824C7B-3D2E-9CE7-FD5F-DA4446023445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133EA245-AECD-BFD2-70DF-E4C6010C27E9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8" name="Oval 327">
                  <a:extLst>
                    <a:ext uri="{FF2B5EF4-FFF2-40B4-BE49-F238E27FC236}">
                      <a16:creationId xmlns:a16="http://schemas.microsoft.com/office/drawing/2014/main" id="{1119CFE5-A553-DD37-EF0B-3907517B10EC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9" name="Arc 328">
                  <a:extLst>
                    <a:ext uri="{FF2B5EF4-FFF2-40B4-BE49-F238E27FC236}">
                      <a16:creationId xmlns:a16="http://schemas.microsoft.com/office/drawing/2014/main" id="{535F8B36-E799-39F1-2353-D87FD239CB36}"/>
                    </a:ext>
                  </a:extLst>
                </p:cNvPr>
                <p:cNvSpPr/>
                <p:nvPr/>
              </p:nvSpPr>
              <p:spPr>
                <a:xfrm rot="16400152">
                  <a:off x="1290754" y="2576924"/>
                  <a:ext cx="680344" cy="475973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3" name="Rounded Rectangle 312">
                <a:extLst>
                  <a:ext uri="{FF2B5EF4-FFF2-40B4-BE49-F238E27FC236}">
                    <a16:creationId xmlns:a16="http://schemas.microsoft.com/office/drawing/2014/main" id="{B9158F9E-3C9E-7EDE-A92A-F2AD5C059FD6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4604" name="Group 83">
              <a:extLst>
                <a:ext uri="{FF2B5EF4-FFF2-40B4-BE49-F238E27FC236}">
                  <a16:creationId xmlns:a16="http://schemas.microsoft.com/office/drawing/2014/main" id="{E85A9A33-F61E-528F-8254-C998A1181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9868" y="3323162"/>
              <a:ext cx="1280155" cy="274321"/>
              <a:chOff x="838200" y="5867400"/>
              <a:chExt cx="3815513" cy="770627"/>
            </a:xfrm>
          </p:grpSpPr>
          <p:grpSp>
            <p:nvGrpSpPr>
              <p:cNvPr id="25209" name="Group 123">
                <a:extLst>
                  <a:ext uri="{FF2B5EF4-FFF2-40B4-BE49-F238E27FC236}">
                    <a16:creationId xmlns:a16="http://schemas.microsoft.com/office/drawing/2014/main" id="{4B8E1118-FD52-6CCC-465C-8536313076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8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96" name="Oval 295">
                  <a:extLst>
                    <a:ext uri="{FF2B5EF4-FFF2-40B4-BE49-F238E27FC236}">
                      <a16:creationId xmlns:a16="http://schemas.microsoft.com/office/drawing/2014/main" id="{671F9307-29F3-1B5A-9BCC-EDAEE06BA920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7" name="Oval 296">
                  <a:extLst>
                    <a:ext uri="{FF2B5EF4-FFF2-40B4-BE49-F238E27FC236}">
                      <a16:creationId xmlns:a16="http://schemas.microsoft.com/office/drawing/2014/main" id="{3AA97510-401B-E9AE-B52E-FCF6BC1C2DE6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8" name="Oval 297">
                  <a:extLst>
                    <a:ext uri="{FF2B5EF4-FFF2-40B4-BE49-F238E27FC236}">
                      <a16:creationId xmlns:a16="http://schemas.microsoft.com/office/drawing/2014/main" id="{FBAD2157-4B33-BA2B-6EA2-94215EA16DA6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7C425D93-D834-8596-8D17-83908DD70BBB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D7820AB7-A3E8-AED3-C273-A3C6AB5E796C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01" name="Oval 300">
                  <a:extLst>
                    <a:ext uri="{FF2B5EF4-FFF2-40B4-BE49-F238E27FC236}">
                      <a16:creationId xmlns:a16="http://schemas.microsoft.com/office/drawing/2014/main" id="{5E3ED1E0-5E68-8071-938C-212158631DDC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02" name="Oval 301">
                  <a:extLst>
                    <a:ext uri="{FF2B5EF4-FFF2-40B4-BE49-F238E27FC236}">
                      <a16:creationId xmlns:a16="http://schemas.microsoft.com/office/drawing/2014/main" id="{535E7236-16DE-D375-D19A-389B0AEF1751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03" name="Oval 302">
                  <a:extLst>
                    <a:ext uri="{FF2B5EF4-FFF2-40B4-BE49-F238E27FC236}">
                      <a16:creationId xmlns:a16="http://schemas.microsoft.com/office/drawing/2014/main" id="{C1183987-8CE7-E1B1-BD5E-C1526897698F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618EA502-17F2-0CEA-5AA2-F656D8B536D2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05" name="Oval 304">
                  <a:extLst>
                    <a:ext uri="{FF2B5EF4-FFF2-40B4-BE49-F238E27FC236}">
                      <a16:creationId xmlns:a16="http://schemas.microsoft.com/office/drawing/2014/main" id="{FE1BF06F-22F3-666B-765D-B7CC17A1926B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CC1F1A59-BD9E-AE0E-CF0C-D8881268408F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07" name="Oval 306">
                  <a:extLst>
                    <a:ext uri="{FF2B5EF4-FFF2-40B4-BE49-F238E27FC236}">
                      <a16:creationId xmlns:a16="http://schemas.microsoft.com/office/drawing/2014/main" id="{EFA6C4A0-B554-8E0D-4E56-70F3B44F2AAB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08" name="Oval 307">
                  <a:extLst>
                    <a:ext uri="{FF2B5EF4-FFF2-40B4-BE49-F238E27FC236}">
                      <a16:creationId xmlns:a16="http://schemas.microsoft.com/office/drawing/2014/main" id="{4C46E4E0-15D5-46C2-43C3-6300F5E60BC3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09" name="Oval 308">
                  <a:extLst>
                    <a:ext uri="{FF2B5EF4-FFF2-40B4-BE49-F238E27FC236}">
                      <a16:creationId xmlns:a16="http://schemas.microsoft.com/office/drawing/2014/main" id="{44F55EA7-A4F5-2DFF-159E-8B985878A7FD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10" name="Oval 309">
                  <a:extLst>
                    <a:ext uri="{FF2B5EF4-FFF2-40B4-BE49-F238E27FC236}">
                      <a16:creationId xmlns:a16="http://schemas.microsoft.com/office/drawing/2014/main" id="{5F2B5242-7306-287B-725C-BE249D47123F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5210" name="Group 140">
                <a:extLst>
                  <a:ext uri="{FF2B5EF4-FFF2-40B4-BE49-F238E27FC236}">
                    <a16:creationId xmlns:a16="http://schemas.microsoft.com/office/drawing/2014/main" id="{5FFAE982-C72E-53C8-EB3B-81EF4BC18B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170" y="6029273"/>
                <a:ext cx="3127630" cy="550958"/>
                <a:chOff x="1688182" y="2601701"/>
                <a:chExt cx="4502396" cy="962853"/>
              </a:xfrm>
            </p:grpSpPr>
            <p:sp>
              <p:nvSpPr>
                <p:cNvPr id="280" name="Oval 78">
                  <a:extLst>
                    <a:ext uri="{FF2B5EF4-FFF2-40B4-BE49-F238E27FC236}">
                      <a16:creationId xmlns:a16="http://schemas.microsoft.com/office/drawing/2014/main" id="{7E9C1B44-6238-72E2-FD2E-EF3DDF7AB1D4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1" name="Oval 81">
                  <a:extLst>
                    <a:ext uri="{FF2B5EF4-FFF2-40B4-BE49-F238E27FC236}">
                      <a16:creationId xmlns:a16="http://schemas.microsoft.com/office/drawing/2014/main" id="{BE601187-04B3-DD5A-3F57-663E95CBA43F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2" name="Oval 84">
                  <a:extLst>
                    <a:ext uri="{FF2B5EF4-FFF2-40B4-BE49-F238E27FC236}">
                      <a16:creationId xmlns:a16="http://schemas.microsoft.com/office/drawing/2014/main" id="{873E8202-4413-4639-5C49-4EE6A5AC85DE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BB8CF47A-9FE4-6F58-2088-E537E041F7AA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DA773460-7737-B554-815C-868ECCB001AE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1209FF2F-674E-570E-3AE4-69074914B37F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6" name="Oval 285">
                  <a:extLst>
                    <a:ext uri="{FF2B5EF4-FFF2-40B4-BE49-F238E27FC236}">
                      <a16:creationId xmlns:a16="http://schemas.microsoft.com/office/drawing/2014/main" id="{3BED5792-7C24-7A98-6FFB-E0CF9C66D36E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7" name="Oval 286">
                  <a:extLst>
                    <a:ext uri="{FF2B5EF4-FFF2-40B4-BE49-F238E27FC236}">
                      <a16:creationId xmlns:a16="http://schemas.microsoft.com/office/drawing/2014/main" id="{E29FE6B9-C247-1229-BDDB-14E447518DEA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8" name="Oval 287">
                  <a:extLst>
                    <a:ext uri="{FF2B5EF4-FFF2-40B4-BE49-F238E27FC236}">
                      <a16:creationId xmlns:a16="http://schemas.microsoft.com/office/drawing/2014/main" id="{6168B04A-4739-6712-2E73-59A8269E1C9B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9" name="Oval 288">
                  <a:extLst>
                    <a:ext uri="{FF2B5EF4-FFF2-40B4-BE49-F238E27FC236}">
                      <a16:creationId xmlns:a16="http://schemas.microsoft.com/office/drawing/2014/main" id="{772ABF8B-0B9E-992E-D388-7EA15E589E60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0" name="Oval 289">
                  <a:extLst>
                    <a:ext uri="{FF2B5EF4-FFF2-40B4-BE49-F238E27FC236}">
                      <a16:creationId xmlns:a16="http://schemas.microsoft.com/office/drawing/2014/main" id="{51CE88B8-87F9-3467-5D6F-268FF075DC4B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1" name="Oval 290">
                  <a:extLst>
                    <a:ext uri="{FF2B5EF4-FFF2-40B4-BE49-F238E27FC236}">
                      <a16:creationId xmlns:a16="http://schemas.microsoft.com/office/drawing/2014/main" id="{80B26F78-A956-8A29-97AE-33129BB193C3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2" name="Oval 291">
                  <a:extLst>
                    <a:ext uri="{FF2B5EF4-FFF2-40B4-BE49-F238E27FC236}">
                      <a16:creationId xmlns:a16="http://schemas.microsoft.com/office/drawing/2014/main" id="{80B15B20-8463-2154-D4E8-A0E27B5CD6A7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3" name="Oval 292">
                  <a:extLst>
                    <a:ext uri="{FF2B5EF4-FFF2-40B4-BE49-F238E27FC236}">
                      <a16:creationId xmlns:a16="http://schemas.microsoft.com/office/drawing/2014/main" id="{576E02F1-293A-0F64-5DFB-7BD64970E94A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4" name="Oval 293">
                  <a:extLst>
                    <a:ext uri="{FF2B5EF4-FFF2-40B4-BE49-F238E27FC236}">
                      <a16:creationId xmlns:a16="http://schemas.microsoft.com/office/drawing/2014/main" id="{CFFC4E1C-097F-B854-50F5-825258CFF686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5" name="Arc 294">
                  <a:extLst>
                    <a:ext uri="{FF2B5EF4-FFF2-40B4-BE49-F238E27FC236}">
                      <a16:creationId xmlns:a16="http://schemas.microsoft.com/office/drawing/2014/main" id="{D7A00B45-B72C-8BDA-599A-255CC8E206FB}"/>
                    </a:ext>
                  </a:extLst>
                </p:cNvPr>
                <p:cNvSpPr/>
                <p:nvPr/>
              </p:nvSpPr>
              <p:spPr>
                <a:xfrm rot="16400152">
                  <a:off x="1574616" y="3000529"/>
                  <a:ext cx="680342" cy="450922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279" name="Rounded Rectangle 278">
                <a:extLst>
                  <a:ext uri="{FF2B5EF4-FFF2-40B4-BE49-F238E27FC236}">
                    <a16:creationId xmlns:a16="http://schemas.microsoft.com/office/drawing/2014/main" id="{3A967E5E-16F8-2B82-5F70-0DF799F023F2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4605" name="Group 83">
              <a:extLst>
                <a:ext uri="{FF2B5EF4-FFF2-40B4-BE49-F238E27FC236}">
                  <a16:creationId xmlns:a16="http://schemas.microsoft.com/office/drawing/2014/main" id="{83407B87-D0B6-CFAA-FBE1-35D71EBC0FC2}"/>
                </a:ext>
              </a:extLst>
            </p:cNvPr>
            <p:cNvGrpSpPr>
              <a:grpSpLocks/>
            </p:cNvGrpSpPr>
            <p:nvPr/>
          </p:nvGrpSpPr>
          <p:grpSpPr bwMode="auto">
            <a:xfrm rot="-5018920">
              <a:off x="3267867" y="5619580"/>
              <a:ext cx="1280154" cy="274322"/>
              <a:chOff x="838200" y="5867400"/>
              <a:chExt cx="3815509" cy="770627"/>
            </a:xfrm>
          </p:grpSpPr>
          <p:grpSp>
            <p:nvGrpSpPr>
              <p:cNvPr id="25113" name="Group 123">
                <a:extLst>
                  <a:ext uri="{FF2B5EF4-FFF2-40B4-BE49-F238E27FC236}">
                    <a16:creationId xmlns:a16="http://schemas.microsoft.com/office/drawing/2014/main" id="{FC5D4BC7-F5A6-BDB1-10E6-57DAEE04E1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57172C42-3E36-B3E6-2171-8B5E904E0AA9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AAC21646-FF41-8BAC-420C-68894EB73DEF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F4302A83-CC85-E28E-D299-5D78A793ABE6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64240DB5-4D44-1AB8-FDAE-6CE0673C2AC4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47DBFD64-90AA-1168-9779-29EDE871252A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4D501106-D629-9FC7-9E2C-4CF89FA3E543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C23942E8-78D6-9961-1D0F-20D8E5DDAB2E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27B6BF99-A667-B0EF-5528-2E84936438DF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B747D351-6893-0450-C299-E06E257949D1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1" name="Oval 270">
                  <a:extLst>
                    <a:ext uri="{FF2B5EF4-FFF2-40B4-BE49-F238E27FC236}">
                      <a16:creationId xmlns:a16="http://schemas.microsoft.com/office/drawing/2014/main" id="{A836AC7D-0F56-F9DF-F58B-52500EB82509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id="{C5A1D3AE-C7D0-2BB1-91E8-252A676FAFB1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3" name="Oval 272">
                  <a:extLst>
                    <a:ext uri="{FF2B5EF4-FFF2-40B4-BE49-F238E27FC236}">
                      <a16:creationId xmlns:a16="http://schemas.microsoft.com/office/drawing/2014/main" id="{05083C38-51B1-9D9F-591E-FF52BE19DE88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C4EC30D9-53AB-5EDD-39BF-949B30666729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FB6078A2-220E-41CC-FC6C-4DC83D560BBF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51940B8C-709A-8E54-B035-B9CC512C5DFB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5114" name="Group 140">
                <a:extLst>
                  <a:ext uri="{FF2B5EF4-FFF2-40B4-BE49-F238E27FC236}">
                    <a16:creationId xmlns:a16="http://schemas.microsoft.com/office/drawing/2014/main" id="{0F1B7C5E-A9E4-519B-2929-25844F9268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6757" y="6029271"/>
                <a:ext cx="3039044" cy="504296"/>
                <a:chOff x="1815707" y="2601701"/>
                <a:chExt cx="4374871" cy="881308"/>
              </a:xfrm>
            </p:grpSpPr>
            <p:sp>
              <p:nvSpPr>
                <p:cNvPr id="246" name="Oval 78">
                  <a:extLst>
                    <a:ext uri="{FF2B5EF4-FFF2-40B4-BE49-F238E27FC236}">
                      <a16:creationId xmlns:a16="http://schemas.microsoft.com/office/drawing/2014/main" id="{B53C9548-5F25-D43E-CADA-BCF20E22A58A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7" name="Oval 81">
                  <a:extLst>
                    <a:ext uri="{FF2B5EF4-FFF2-40B4-BE49-F238E27FC236}">
                      <a16:creationId xmlns:a16="http://schemas.microsoft.com/office/drawing/2014/main" id="{733BDDDB-248D-83F6-ABFA-553C9B70E2F1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8" name="Oval 84">
                  <a:extLst>
                    <a:ext uri="{FF2B5EF4-FFF2-40B4-BE49-F238E27FC236}">
                      <a16:creationId xmlns:a16="http://schemas.microsoft.com/office/drawing/2014/main" id="{04F6A413-BFD6-6784-9958-471766163928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E8A730B0-3D30-AB1D-0997-95CB69DFB3D6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3FDD08D9-E0EB-A5D4-DF35-DB67C7670BCA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1" name="Oval 250">
                  <a:extLst>
                    <a:ext uri="{FF2B5EF4-FFF2-40B4-BE49-F238E27FC236}">
                      <a16:creationId xmlns:a16="http://schemas.microsoft.com/office/drawing/2014/main" id="{F499C90B-A2F1-72A0-6525-0F4848CDC2E2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A12CD0C3-D95B-389F-80D6-14A9E0FB71CE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03B23D70-C799-A4F7-88A3-66E51B657689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4" name="Oval 253">
                  <a:extLst>
                    <a:ext uri="{FF2B5EF4-FFF2-40B4-BE49-F238E27FC236}">
                      <a16:creationId xmlns:a16="http://schemas.microsoft.com/office/drawing/2014/main" id="{4F143D41-0E9B-9FD8-7627-DCA149D4CB37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E12B40E0-E333-A9A9-BA51-BA6BAC79D74B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6" name="Oval 255">
                  <a:extLst>
                    <a:ext uri="{FF2B5EF4-FFF2-40B4-BE49-F238E27FC236}">
                      <a16:creationId xmlns:a16="http://schemas.microsoft.com/office/drawing/2014/main" id="{29A12CA4-3514-D4A6-DF7E-5531A76C456B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57977A20-5050-62C8-7D23-5BF0926EC276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8" name="Oval 257">
                  <a:extLst>
                    <a:ext uri="{FF2B5EF4-FFF2-40B4-BE49-F238E27FC236}">
                      <a16:creationId xmlns:a16="http://schemas.microsoft.com/office/drawing/2014/main" id="{E583A7C2-33FA-B735-180B-5861A611361C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67D1BF5A-E443-3A0A-4987-FAD8059D4D27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9B747248-7324-995A-62A0-FC9BB86BF7DF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1" name="Arc 260">
                  <a:extLst>
                    <a:ext uri="{FF2B5EF4-FFF2-40B4-BE49-F238E27FC236}">
                      <a16:creationId xmlns:a16="http://schemas.microsoft.com/office/drawing/2014/main" id="{48EFBE82-3EEC-9ACA-1BD5-06E40561ED68}"/>
                    </a:ext>
                  </a:extLst>
                </p:cNvPr>
                <p:cNvSpPr/>
                <p:nvPr/>
              </p:nvSpPr>
              <p:spPr>
                <a:xfrm rot="16400152">
                  <a:off x="1818801" y="2634527"/>
                  <a:ext cx="702273" cy="483101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245" name="Rounded Rectangle 244">
                <a:extLst>
                  <a:ext uri="{FF2B5EF4-FFF2-40B4-BE49-F238E27FC236}">
                    <a16:creationId xmlns:a16="http://schemas.microsoft.com/office/drawing/2014/main" id="{492859EB-D673-2442-E9DD-81178ED96014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4606" name="Group 83">
              <a:extLst>
                <a:ext uri="{FF2B5EF4-FFF2-40B4-BE49-F238E27FC236}">
                  <a16:creationId xmlns:a16="http://schemas.microsoft.com/office/drawing/2014/main" id="{4CBDA3B5-DD16-1015-227E-0C37F0010DCF}"/>
                </a:ext>
              </a:extLst>
            </p:cNvPr>
            <p:cNvGrpSpPr>
              <a:grpSpLocks/>
            </p:cNvGrpSpPr>
            <p:nvPr/>
          </p:nvGrpSpPr>
          <p:grpSpPr bwMode="auto">
            <a:xfrm rot="-6196566">
              <a:off x="4517220" y="5546512"/>
              <a:ext cx="1280154" cy="274321"/>
              <a:chOff x="838200" y="5867400"/>
              <a:chExt cx="3815505" cy="770627"/>
            </a:xfrm>
          </p:grpSpPr>
          <p:grpSp>
            <p:nvGrpSpPr>
              <p:cNvPr id="25017" name="Group 123">
                <a:extLst>
                  <a:ext uri="{FF2B5EF4-FFF2-40B4-BE49-F238E27FC236}">
                    <a16:creationId xmlns:a16="http://schemas.microsoft.com/office/drawing/2014/main" id="{895360F2-5D5C-C23F-BB23-3A43DE07C3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0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D47A3E0D-D1B1-23AE-9139-26D137EDD902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0695DD6E-4CA9-563C-984F-35AD9121964F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8E435EFE-4665-8E4C-D33E-1416949411E8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806E428D-CC44-7CB0-60A4-9528AFED30A9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9427A613-B786-C4DF-1FD0-F399C3C85B0B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6EF52863-0E28-60F1-9A2A-84DF2FA7B662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8BB46538-1872-BB46-6644-B0D7FB7D088E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5" name="Oval 234">
                  <a:extLst>
                    <a:ext uri="{FF2B5EF4-FFF2-40B4-BE49-F238E27FC236}">
                      <a16:creationId xmlns:a16="http://schemas.microsoft.com/office/drawing/2014/main" id="{9D2EEA80-E89F-F63B-8221-F8BC6F8F8199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6" name="Oval 235">
                  <a:extLst>
                    <a:ext uri="{FF2B5EF4-FFF2-40B4-BE49-F238E27FC236}">
                      <a16:creationId xmlns:a16="http://schemas.microsoft.com/office/drawing/2014/main" id="{9C7F695D-B312-5D4A-778D-F98B07A86BF5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184FE399-8B63-71E4-AC4F-F22935462AE0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996E12BB-A8CC-6D9B-6970-CC69C2D02699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C4BFE955-E31C-BF1F-A323-854241171CC4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8116A16A-9C8C-2E09-BBD1-E3881ACD6CB7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F99A643B-43A0-851E-63A6-D8401B8479D3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AF8DC15B-0497-E270-4E73-A3B831ECC732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5018" name="Group 140">
                <a:extLst>
                  <a:ext uri="{FF2B5EF4-FFF2-40B4-BE49-F238E27FC236}">
                    <a16:creationId xmlns:a16="http://schemas.microsoft.com/office/drawing/2014/main" id="{D478D1E5-9672-1992-0A1F-3B6A01DFA1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3882" y="6029272"/>
                <a:ext cx="3031918" cy="530073"/>
                <a:chOff x="1825965" y="2601701"/>
                <a:chExt cx="4364613" cy="926355"/>
              </a:xfrm>
            </p:grpSpPr>
            <p:sp>
              <p:nvSpPr>
                <p:cNvPr id="212" name="Oval 78">
                  <a:extLst>
                    <a:ext uri="{FF2B5EF4-FFF2-40B4-BE49-F238E27FC236}">
                      <a16:creationId xmlns:a16="http://schemas.microsoft.com/office/drawing/2014/main" id="{F48C57A3-A72F-61DB-0912-8CB207CDACB2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13" name="Oval 81">
                  <a:extLst>
                    <a:ext uri="{FF2B5EF4-FFF2-40B4-BE49-F238E27FC236}">
                      <a16:creationId xmlns:a16="http://schemas.microsoft.com/office/drawing/2014/main" id="{440AD2E0-B7AD-123F-0AE1-A980269F8E1A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14" name="Oval 84">
                  <a:extLst>
                    <a:ext uri="{FF2B5EF4-FFF2-40B4-BE49-F238E27FC236}">
                      <a16:creationId xmlns:a16="http://schemas.microsoft.com/office/drawing/2014/main" id="{3D0039BB-0BAA-0EAA-FC6B-4CBDF56DBE20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B1B4DA64-119C-41B8-93EE-DE3F5D53187B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19563B04-01AC-56B6-43E4-E6FBCEB7F942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26B90B00-B769-F0A5-0EAB-2FC5C2EEBC3C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A3F2BE0B-62E4-F568-B9A1-3BE691458959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955BC7B5-8C39-BFD7-F4CF-7997210DC280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F32C283C-D175-406A-8E34-5184DAFD96D3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B130830B-B914-E43F-719E-66FDDE6A419A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A0C61243-1DE2-510B-8543-0DCF82F02ACB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38CA849B-3B1F-FBB4-FECA-CF0A6BF35BA1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151817EE-6DA0-53F7-94A1-5EE65B9E9BA7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7D699A06-2713-96F4-E615-8819AF6C8A19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DCE4EC7A-3C34-0097-C89D-C2D6BECE7588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7" name="Arc 226">
                  <a:extLst>
                    <a:ext uri="{FF2B5EF4-FFF2-40B4-BE49-F238E27FC236}">
                      <a16:creationId xmlns:a16="http://schemas.microsoft.com/office/drawing/2014/main" id="{93D66171-BD49-98C1-DBBC-ABF4DE904429}"/>
                    </a:ext>
                  </a:extLst>
                </p:cNvPr>
                <p:cNvSpPr/>
                <p:nvPr/>
              </p:nvSpPr>
              <p:spPr>
                <a:xfrm rot="16400152">
                  <a:off x="1994571" y="2788507"/>
                  <a:ext cx="673598" cy="458334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211" name="Rounded Rectangle 210">
                <a:extLst>
                  <a:ext uri="{FF2B5EF4-FFF2-40B4-BE49-F238E27FC236}">
                    <a16:creationId xmlns:a16="http://schemas.microsoft.com/office/drawing/2014/main" id="{BFFE1CF2-A898-48C5-F51B-4369E1FBEFC6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4607" name="Group 83">
              <a:extLst>
                <a:ext uri="{FF2B5EF4-FFF2-40B4-BE49-F238E27FC236}">
                  <a16:creationId xmlns:a16="http://schemas.microsoft.com/office/drawing/2014/main" id="{F6C16944-FDA8-147F-A5FA-47C3CE513D76}"/>
                </a:ext>
              </a:extLst>
            </p:cNvPr>
            <p:cNvGrpSpPr>
              <a:grpSpLocks/>
            </p:cNvGrpSpPr>
            <p:nvPr/>
          </p:nvGrpSpPr>
          <p:grpSpPr bwMode="auto">
            <a:xfrm rot="-9272767">
              <a:off x="5940425" y="4376581"/>
              <a:ext cx="1280150" cy="274321"/>
              <a:chOff x="838200" y="5867400"/>
              <a:chExt cx="3815501" cy="770627"/>
            </a:xfrm>
          </p:grpSpPr>
          <p:grpSp>
            <p:nvGrpSpPr>
              <p:cNvPr id="24921" name="Group 123">
                <a:extLst>
                  <a:ext uri="{FF2B5EF4-FFF2-40B4-BE49-F238E27FC236}">
                    <a16:creationId xmlns:a16="http://schemas.microsoft.com/office/drawing/2014/main" id="{01256EA6-2A01-7128-E1D9-4988FE2C0A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66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EAA21CD3-3BB0-8C00-20F7-AA45482EAA8C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487F082C-C281-5E59-C23B-466FCEEEC3B0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6EA816A1-0339-F2A6-28E6-9BE53D878613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850D3057-599E-1868-86AA-58BE06BEF5A9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AC8BC3F8-307F-A216-C0B4-CEC0032B286C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F3D515A5-4FAE-235E-4279-90FE0850454B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5C86FF4C-333B-B7A2-BBB3-32F8FF4F1CA7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2E7DBBA5-35B0-EF49-8F11-282165C3DD55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FDE5766D-9AF2-20E7-9EBF-EF3ACBD13DE6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D92B788D-BA47-4AF4-8383-23F74CA45620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F195D70A-AB47-E473-4723-94B354781338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0FDC284C-3F3A-1449-6706-0EE03655B008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5096AAF7-DD48-193C-E00B-E4F1C17B4949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A94DE70C-805F-EC14-3073-6E4F80ADFD6B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9A5F6A41-82DA-C7F7-E283-E63D251FFB0E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4922" name="Group 140">
                <a:extLst>
                  <a:ext uri="{FF2B5EF4-FFF2-40B4-BE49-F238E27FC236}">
                    <a16:creationId xmlns:a16="http://schemas.microsoft.com/office/drawing/2014/main" id="{7C175C56-7F60-F2F1-078C-9AF90B1EA8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2676" y="6029272"/>
                <a:ext cx="3063118" cy="579549"/>
                <a:chOff x="1781050" y="2601701"/>
                <a:chExt cx="4409528" cy="1012819"/>
              </a:xfrm>
            </p:grpSpPr>
            <p:sp>
              <p:nvSpPr>
                <p:cNvPr id="178" name="Oval 78">
                  <a:extLst>
                    <a:ext uri="{FF2B5EF4-FFF2-40B4-BE49-F238E27FC236}">
                      <a16:creationId xmlns:a16="http://schemas.microsoft.com/office/drawing/2014/main" id="{D3B0B5C3-CC2D-B34E-AECF-FC4CFFB7A2F0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79" name="Oval 81">
                  <a:extLst>
                    <a:ext uri="{FF2B5EF4-FFF2-40B4-BE49-F238E27FC236}">
                      <a16:creationId xmlns:a16="http://schemas.microsoft.com/office/drawing/2014/main" id="{FB07C14B-8087-291E-DCDF-6F8D1909E746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80" name="Oval 84">
                  <a:extLst>
                    <a:ext uri="{FF2B5EF4-FFF2-40B4-BE49-F238E27FC236}">
                      <a16:creationId xmlns:a16="http://schemas.microsoft.com/office/drawing/2014/main" id="{B78CA04A-2BDF-1D0D-1251-0F2D35442F07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712AD313-A59C-35FE-3705-F3E68AA03B79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6E94397D-153A-DB7C-5D35-638090CEA496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6E0023DB-A148-6629-69D5-86E60CF3C9D5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D391BFB2-5819-17F6-50AA-40D6521CFF87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DFBB2EDC-F279-28DE-FCB6-DFDD7A55BA7D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5E536B3C-88C3-18EF-4749-9B9E08767377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DE52CB86-E93A-F489-2A0B-0DCFA8B5F6C7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65D756B7-23D4-7A67-CAA0-4B8E6AE42211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32B7907A-985E-572E-1B4C-13F095FAD677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DAEA9355-EF90-8B1A-6ED1-AA197491C2A7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099DB7A0-5437-E734-CD55-06D1F3190270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A946DEC1-F401-D23F-35A1-84C6B4993B9B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93" name="Arc 192">
                  <a:extLst>
                    <a:ext uri="{FF2B5EF4-FFF2-40B4-BE49-F238E27FC236}">
                      <a16:creationId xmlns:a16="http://schemas.microsoft.com/office/drawing/2014/main" id="{961A67D0-AD7B-FFE6-200E-0857B1F2F5B3}"/>
                    </a:ext>
                  </a:extLst>
                </p:cNvPr>
                <p:cNvSpPr/>
                <p:nvPr/>
              </p:nvSpPr>
              <p:spPr>
                <a:xfrm rot="16400152">
                  <a:off x="1666634" y="2932923"/>
                  <a:ext cx="751217" cy="488496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77" name="Rounded Rectangle 176">
                <a:extLst>
                  <a:ext uri="{FF2B5EF4-FFF2-40B4-BE49-F238E27FC236}">
                    <a16:creationId xmlns:a16="http://schemas.microsoft.com/office/drawing/2014/main" id="{7298A1A8-0F2B-9C67-F9E9-D163245441DA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4608" name="Group 83">
              <a:extLst>
                <a:ext uri="{FF2B5EF4-FFF2-40B4-BE49-F238E27FC236}">
                  <a16:creationId xmlns:a16="http://schemas.microsoft.com/office/drawing/2014/main" id="{00A181B3-D231-2246-AD66-7E4A76C11B47}"/>
                </a:ext>
              </a:extLst>
            </p:cNvPr>
            <p:cNvGrpSpPr>
              <a:grpSpLocks/>
            </p:cNvGrpSpPr>
            <p:nvPr/>
          </p:nvGrpSpPr>
          <p:grpSpPr bwMode="auto">
            <a:xfrm rot="10646687">
              <a:off x="6169026" y="3538365"/>
              <a:ext cx="1280151" cy="274322"/>
              <a:chOff x="838200" y="5867400"/>
              <a:chExt cx="3815497" cy="770627"/>
            </a:xfrm>
          </p:grpSpPr>
          <p:grpSp>
            <p:nvGrpSpPr>
              <p:cNvPr id="24825" name="Group 123">
                <a:extLst>
                  <a:ext uri="{FF2B5EF4-FFF2-40B4-BE49-F238E27FC236}">
                    <a16:creationId xmlns:a16="http://schemas.microsoft.com/office/drawing/2014/main" id="{9B23C940-9939-5300-14C5-16560E20D9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62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37DDB3B6-B291-34A4-3510-1755ECA15BE5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5210A2A9-D455-AEBE-8E75-845C84DEA76E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1F7CA68A-BED8-0CFC-3809-4CF7AE39A09D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63843986-488D-A655-16CF-0CBC2600680A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7AF5ACAA-B0A3-7BFD-6F6F-09CE8DB1F951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30FD794F-CC73-F690-8FA6-9963EDBF6071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3EC9E34-B3AD-DFA7-546E-3BBD07C5CCDA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EAE04C93-37B6-CBE4-C3C7-F96C1B545594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2BCA4EA5-B291-4E7A-EBFC-E6C9F6910FFF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0EDE3B25-44AF-8034-2993-C4C545182DD2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EC9AE1F9-98E0-C5E2-437F-BDAB0E55A844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83937DBA-D5EC-A3BF-AF2C-432A17081E98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30DB1D3B-2FE1-C4BD-1517-682B11689EA4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882CFFFC-E017-293F-413D-EE1DEBDCFD3D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0C361D27-8AFD-ACD8-5B1F-B0D609BB06AE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4826" name="Group 140">
                <a:extLst>
                  <a:ext uri="{FF2B5EF4-FFF2-40B4-BE49-F238E27FC236}">
                    <a16:creationId xmlns:a16="http://schemas.microsoft.com/office/drawing/2014/main" id="{920AB2AE-63EA-08D7-9991-EDED6AA6FA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10709" y="6029271"/>
                <a:ext cx="2985092" cy="602647"/>
                <a:chOff x="1893374" y="2601701"/>
                <a:chExt cx="4297204" cy="1053186"/>
              </a:xfrm>
            </p:grpSpPr>
            <p:sp>
              <p:nvSpPr>
                <p:cNvPr id="144" name="Oval 78">
                  <a:extLst>
                    <a:ext uri="{FF2B5EF4-FFF2-40B4-BE49-F238E27FC236}">
                      <a16:creationId xmlns:a16="http://schemas.microsoft.com/office/drawing/2014/main" id="{B04DC9B9-8771-8089-E6CD-F99853B5C551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45" name="Oval 81">
                  <a:extLst>
                    <a:ext uri="{FF2B5EF4-FFF2-40B4-BE49-F238E27FC236}">
                      <a16:creationId xmlns:a16="http://schemas.microsoft.com/office/drawing/2014/main" id="{23B0CB70-1BEE-2682-3AB5-90654ED8EE3F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46" name="Oval 84">
                  <a:extLst>
                    <a:ext uri="{FF2B5EF4-FFF2-40B4-BE49-F238E27FC236}">
                      <a16:creationId xmlns:a16="http://schemas.microsoft.com/office/drawing/2014/main" id="{3C9FD254-8B11-545D-5363-044B750BA1BB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E8A34321-7D8C-5DB2-2205-7FD64081B98F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55F414DE-CAE8-90F5-AB11-3629170DCBA9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8A3DF4ED-0379-1D1F-DFAF-E595ED48F073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B4899EC9-0FCF-18E8-2648-AFC797DDDA93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6836A6CB-A238-C7A0-0CA4-0356C4F55EDA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A55D7C1C-3659-D00B-9FBC-45CB26A965B0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4A82E273-C27A-CE09-DD02-7568D146DEB6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E19B836F-086E-0F67-53F6-DE5D35FC0EC4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86F00D4A-2BA6-F8EF-9BB1-DFB7093969CD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484B85CD-6FE7-563D-D523-AC15A36BED26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0AB3FE15-2947-33F2-F991-3ADA9705EA19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47D15783-02A9-B9E3-5A19-80A536EF9FCE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59" name="Arc 158">
                  <a:extLst>
                    <a:ext uri="{FF2B5EF4-FFF2-40B4-BE49-F238E27FC236}">
                      <a16:creationId xmlns:a16="http://schemas.microsoft.com/office/drawing/2014/main" id="{42FC138B-F7A2-EE50-E015-70C0DCA5BC74}"/>
                    </a:ext>
                  </a:extLst>
                </p:cNvPr>
                <p:cNvSpPr/>
                <p:nvPr/>
              </p:nvSpPr>
              <p:spPr>
                <a:xfrm rot="16400152">
                  <a:off x="1883274" y="3051556"/>
                  <a:ext cx="751212" cy="463443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43" name="Rounded Rectangle 142">
                <a:extLst>
                  <a:ext uri="{FF2B5EF4-FFF2-40B4-BE49-F238E27FC236}">
                    <a16:creationId xmlns:a16="http://schemas.microsoft.com/office/drawing/2014/main" id="{44431214-AAAA-2A0B-3C77-7689E6AB3667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4609" name="Group 83">
              <a:extLst>
                <a:ext uri="{FF2B5EF4-FFF2-40B4-BE49-F238E27FC236}">
                  <a16:creationId xmlns:a16="http://schemas.microsoft.com/office/drawing/2014/main" id="{60A25BFF-CEDA-05EC-AA00-4D79FDC21C3E}"/>
                </a:ext>
              </a:extLst>
            </p:cNvPr>
            <p:cNvGrpSpPr>
              <a:grpSpLocks/>
            </p:cNvGrpSpPr>
            <p:nvPr/>
          </p:nvGrpSpPr>
          <p:grpSpPr bwMode="auto">
            <a:xfrm rot="9071875">
              <a:off x="5927646" y="2337683"/>
              <a:ext cx="1280150" cy="286166"/>
              <a:chOff x="838200" y="5867400"/>
              <a:chExt cx="3815493" cy="803899"/>
            </a:xfrm>
          </p:grpSpPr>
          <p:grpSp>
            <p:nvGrpSpPr>
              <p:cNvPr id="24729" name="Group 123">
                <a:extLst>
                  <a:ext uri="{FF2B5EF4-FFF2-40B4-BE49-F238E27FC236}">
                    <a16:creationId xmlns:a16="http://schemas.microsoft.com/office/drawing/2014/main" id="{AA16FEA2-5160-E5DE-8F2B-B87CE913B4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58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CFA88CCC-F247-512B-5E9D-C74CAA4ACA14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A7FFF671-97C4-3EBA-3F27-4178053F7944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64784B24-4F0D-0254-1CF3-A76467FE6C0C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9A0B3680-48A3-DF3E-29EA-FD487662D3CD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70A5472F-47AA-5065-21DB-2A9D6BFFCBA4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52F9579D-C49E-B851-6720-9C5567AC1F5D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A42B1440-EA6D-F5D5-5FD6-464F39AAB0D3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9C879F71-B6F5-2781-8F73-5EDCB8ACAAC0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CC1A89AB-8A64-0452-E49D-48129E2B67DD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76F8F86F-721E-F473-3203-1836314C8C2C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D3DB5788-657B-21EF-7774-EDADF23DFF9F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7007749C-AB93-EE3B-94E8-916A33DBB0C0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AFC64686-0B07-BD3E-CC46-5B672805A8C6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F17A63A3-9BF4-B4EB-6D41-1D8346C0329D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D4D3349D-3223-80EE-2EBA-9C81D0E67647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4730" name="Group 140">
                <a:extLst>
                  <a:ext uri="{FF2B5EF4-FFF2-40B4-BE49-F238E27FC236}">
                    <a16:creationId xmlns:a16="http://schemas.microsoft.com/office/drawing/2014/main" id="{42B6726D-3F4D-F110-AB10-0F1F8D18F6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9647" y="6029271"/>
                <a:ext cx="3116154" cy="642028"/>
                <a:chOff x="1704703" y="2601701"/>
                <a:chExt cx="4485875" cy="1122008"/>
              </a:xfrm>
            </p:grpSpPr>
            <p:sp>
              <p:nvSpPr>
                <p:cNvPr id="110" name="Oval 78">
                  <a:extLst>
                    <a:ext uri="{FF2B5EF4-FFF2-40B4-BE49-F238E27FC236}">
                      <a16:creationId xmlns:a16="http://schemas.microsoft.com/office/drawing/2014/main" id="{9799D13F-0886-131C-C266-137C5332BA1C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11" name="Oval 81">
                  <a:extLst>
                    <a:ext uri="{FF2B5EF4-FFF2-40B4-BE49-F238E27FC236}">
                      <a16:creationId xmlns:a16="http://schemas.microsoft.com/office/drawing/2014/main" id="{41416977-1B0F-6CDB-2054-1C0D4FEA5513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12" name="Oval 84">
                  <a:extLst>
                    <a:ext uri="{FF2B5EF4-FFF2-40B4-BE49-F238E27FC236}">
                      <a16:creationId xmlns:a16="http://schemas.microsoft.com/office/drawing/2014/main" id="{C2C01E0A-799A-B755-2991-9D83F0B0E4FA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A109A010-BF13-794A-E180-F31F7E32F21A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E31C84CA-DFCB-21E6-5177-0CF6736C9D20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426721A6-DAB1-FF50-3CC9-4958FA33C8FF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33D12D87-3CC1-1637-8403-8761000E2A6E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695BD601-B7F2-A36C-CD09-5C65A785411C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E7E43F77-20E8-FE4D-7F10-E05C67F29860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34BEB893-F361-2E04-16AB-68DB8B382FDB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3F140322-A8D3-793E-A847-097A689CB986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37182D7F-D707-F6C9-0660-9768FDF5991C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7611A7E6-1418-7E28-953E-25F299F86B88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EF48173F-E242-998A-EF9A-EDB159C6A1B3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4754ECAB-59CC-C2B9-007A-8773991EB5E6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25" name="Arc 124">
                  <a:extLst>
                    <a:ext uri="{FF2B5EF4-FFF2-40B4-BE49-F238E27FC236}">
                      <a16:creationId xmlns:a16="http://schemas.microsoft.com/office/drawing/2014/main" id="{BAE7AD08-0A72-A721-DC82-06B5B66E51BD}"/>
                    </a:ext>
                  </a:extLst>
                </p:cNvPr>
                <p:cNvSpPr/>
                <p:nvPr/>
              </p:nvSpPr>
              <p:spPr>
                <a:xfrm rot="16400152">
                  <a:off x="1844025" y="3352050"/>
                  <a:ext cx="694519" cy="463443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9" name="Rounded Rectangle 108">
                <a:extLst>
                  <a:ext uri="{FF2B5EF4-FFF2-40B4-BE49-F238E27FC236}">
                    <a16:creationId xmlns:a16="http://schemas.microsoft.com/office/drawing/2014/main" id="{01E84035-7A51-841F-0978-5AD56762DE51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4610" name="Group 77">
              <a:extLst>
                <a:ext uri="{FF2B5EF4-FFF2-40B4-BE49-F238E27FC236}">
                  <a16:creationId xmlns:a16="http://schemas.microsoft.com/office/drawing/2014/main" id="{C9E5BC3E-12D3-D5B6-2155-2EEA11B13280}"/>
                </a:ext>
              </a:extLst>
            </p:cNvPr>
            <p:cNvGrpSpPr>
              <a:grpSpLocks/>
            </p:cNvGrpSpPr>
            <p:nvPr/>
          </p:nvGrpSpPr>
          <p:grpSpPr bwMode="auto">
            <a:xfrm rot="3144798">
              <a:off x="3559584" y="3071204"/>
              <a:ext cx="1780997" cy="436944"/>
              <a:chOff x="-838197" y="1482039"/>
              <a:chExt cx="9498651" cy="2381936"/>
            </a:xfrm>
          </p:grpSpPr>
          <p:grpSp>
            <p:nvGrpSpPr>
              <p:cNvPr id="24665" name="Group 122">
                <a:extLst>
                  <a:ext uri="{FF2B5EF4-FFF2-40B4-BE49-F238E27FC236}">
                    <a16:creationId xmlns:a16="http://schemas.microsoft.com/office/drawing/2014/main" id="{140A3F5C-9519-0D5D-498B-275CA96CEA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838197" y="3429000"/>
                <a:ext cx="4278320" cy="434975"/>
                <a:chOff x="1767854" y="685800"/>
                <a:chExt cx="4278823" cy="435422"/>
              </a:xfrm>
            </p:grpSpPr>
            <p:sp>
              <p:nvSpPr>
                <p:cNvPr id="92" name="Oval 62">
                  <a:extLst>
                    <a:ext uri="{FF2B5EF4-FFF2-40B4-BE49-F238E27FC236}">
                      <a16:creationId xmlns:a16="http://schemas.microsoft.com/office/drawing/2014/main" id="{F0CD743F-DD1E-CC7B-4114-29FF5D3BABD0}"/>
                    </a:ext>
                  </a:extLst>
                </p:cNvPr>
                <p:cNvSpPr/>
                <p:nvPr/>
              </p:nvSpPr>
              <p:spPr bwMode="auto">
                <a:xfrm>
                  <a:off x="1767854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93" name="Oval 60">
                  <a:extLst>
                    <a:ext uri="{FF2B5EF4-FFF2-40B4-BE49-F238E27FC236}">
                      <a16:creationId xmlns:a16="http://schemas.microsoft.com/office/drawing/2014/main" id="{8FCE8E96-EC20-6EEB-F0AD-7BA0C7B09415}"/>
                    </a:ext>
                  </a:extLst>
                </p:cNvPr>
                <p:cNvSpPr/>
                <p:nvPr/>
              </p:nvSpPr>
              <p:spPr bwMode="auto">
                <a:xfrm>
                  <a:off x="2056963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94" name="Oval 58">
                  <a:extLst>
                    <a:ext uri="{FF2B5EF4-FFF2-40B4-BE49-F238E27FC236}">
                      <a16:creationId xmlns:a16="http://schemas.microsoft.com/office/drawing/2014/main" id="{18B30D42-5415-68D4-5ED7-A121F8BC3349}"/>
                    </a:ext>
                  </a:extLst>
                </p:cNvPr>
                <p:cNvSpPr/>
                <p:nvPr/>
              </p:nvSpPr>
              <p:spPr bwMode="auto">
                <a:xfrm>
                  <a:off x="2346074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95" name="Oval 56">
                  <a:extLst>
                    <a:ext uri="{FF2B5EF4-FFF2-40B4-BE49-F238E27FC236}">
                      <a16:creationId xmlns:a16="http://schemas.microsoft.com/office/drawing/2014/main" id="{D687B5CC-D6F4-A912-A380-D842EB75FF20}"/>
                    </a:ext>
                  </a:extLst>
                </p:cNvPr>
                <p:cNvSpPr/>
                <p:nvPr/>
              </p:nvSpPr>
              <p:spPr bwMode="auto">
                <a:xfrm>
                  <a:off x="2635183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96" name="Oval 54">
                  <a:extLst>
                    <a:ext uri="{FF2B5EF4-FFF2-40B4-BE49-F238E27FC236}">
                      <a16:creationId xmlns:a16="http://schemas.microsoft.com/office/drawing/2014/main" id="{001B0A66-3C14-F195-0132-A3D62E0982EF}"/>
                    </a:ext>
                  </a:extLst>
                </p:cNvPr>
                <p:cNvSpPr/>
                <p:nvPr/>
              </p:nvSpPr>
              <p:spPr bwMode="auto">
                <a:xfrm>
                  <a:off x="2924292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97" name="Oval 52">
                  <a:extLst>
                    <a:ext uri="{FF2B5EF4-FFF2-40B4-BE49-F238E27FC236}">
                      <a16:creationId xmlns:a16="http://schemas.microsoft.com/office/drawing/2014/main" id="{5659C2B9-E56C-7738-A7FE-4461F9CF77D0}"/>
                    </a:ext>
                  </a:extLst>
                </p:cNvPr>
                <p:cNvSpPr/>
                <p:nvPr/>
              </p:nvSpPr>
              <p:spPr bwMode="auto">
                <a:xfrm>
                  <a:off x="3444690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98" name="Oval 50">
                  <a:extLst>
                    <a:ext uri="{FF2B5EF4-FFF2-40B4-BE49-F238E27FC236}">
                      <a16:creationId xmlns:a16="http://schemas.microsoft.com/office/drawing/2014/main" id="{1742C70C-5BED-7686-7A5D-A2632742909A}"/>
                    </a:ext>
                  </a:extLst>
                </p:cNvPr>
                <p:cNvSpPr/>
                <p:nvPr/>
              </p:nvSpPr>
              <p:spPr bwMode="auto">
                <a:xfrm>
                  <a:off x="3733800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99" name="Oval 48">
                  <a:extLst>
                    <a:ext uri="{FF2B5EF4-FFF2-40B4-BE49-F238E27FC236}">
                      <a16:creationId xmlns:a16="http://schemas.microsoft.com/office/drawing/2014/main" id="{43AF7413-9396-C025-13E9-046238C0CEA1}"/>
                    </a:ext>
                  </a:extLst>
                </p:cNvPr>
                <p:cNvSpPr/>
                <p:nvPr/>
              </p:nvSpPr>
              <p:spPr bwMode="auto">
                <a:xfrm>
                  <a:off x="4022909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0" name="Oval 46">
                  <a:extLst>
                    <a:ext uri="{FF2B5EF4-FFF2-40B4-BE49-F238E27FC236}">
                      <a16:creationId xmlns:a16="http://schemas.microsoft.com/office/drawing/2014/main" id="{A32F686F-EE3E-FCA6-897D-B6FB3DF96F52}"/>
                    </a:ext>
                  </a:extLst>
                </p:cNvPr>
                <p:cNvSpPr/>
                <p:nvPr/>
              </p:nvSpPr>
              <p:spPr bwMode="auto">
                <a:xfrm>
                  <a:off x="4312019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1" name="Oval 44">
                  <a:extLst>
                    <a:ext uri="{FF2B5EF4-FFF2-40B4-BE49-F238E27FC236}">
                      <a16:creationId xmlns:a16="http://schemas.microsoft.com/office/drawing/2014/main" id="{F36750EB-F0BD-67D5-829D-C425BF713292}"/>
                    </a:ext>
                  </a:extLst>
                </p:cNvPr>
                <p:cNvSpPr/>
                <p:nvPr/>
              </p:nvSpPr>
              <p:spPr bwMode="auto">
                <a:xfrm>
                  <a:off x="4601129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2" name="Oval 42">
                  <a:extLst>
                    <a:ext uri="{FF2B5EF4-FFF2-40B4-BE49-F238E27FC236}">
                      <a16:creationId xmlns:a16="http://schemas.microsoft.com/office/drawing/2014/main" id="{AA166C1A-F367-F8D2-0108-C25701096048}"/>
                    </a:ext>
                  </a:extLst>
                </p:cNvPr>
                <p:cNvSpPr/>
                <p:nvPr/>
              </p:nvSpPr>
              <p:spPr bwMode="auto">
                <a:xfrm>
                  <a:off x="4890239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3" name="Oval 40">
                  <a:extLst>
                    <a:ext uri="{FF2B5EF4-FFF2-40B4-BE49-F238E27FC236}">
                      <a16:creationId xmlns:a16="http://schemas.microsoft.com/office/drawing/2014/main" id="{AC9E7F3D-5179-26BA-A5CB-1E5548CF002A}"/>
                    </a:ext>
                  </a:extLst>
                </p:cNvPr>
                <p:cNvSpPr/>
                <p:nvPr/>
              </p:nvSpPr>
              <p:spPr bwMode="auto">
                <a:xfrm>
                  <a:off x="3213402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4" name="Oval 38">
                  <a:extLst>
                    <a:ext uri="{FF2B5EF4-FFF2-40B4-BE49-F238E27FC236}">
                      <a16:creationId xmlns:a16="http://schemas.microsoft.com/office/drawing/2014/main" id="{B6B3868C-EA49-927E-BDBD-1E90EDABAF8D}"/>
                    </a:ext>
                  </a:extLst>
                </p:cNvPr>
                <p:cNvSpPr/>
                <p:nvPr/>
              </p:nvSpPr>
              <p:spPr bwMode="auto">
                <a:xfrm>
                  <a:off x="5179348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5" name="Oval 36">
                  <a:extLst>
                    <a:ext uri="{FF2B5EF4-FFF2-40B4-BE49-F238E27FC236}">
                      <a16:creationId xmlns:a16="http://schemas.microsoft.com/office/drawing/2014/main" id="{017ACCE8-DB0D-D19F-4657-0F7042FBE9A6}"/>
                    </a:ext>
                  </a:extLst>
                </p:cNvPr>
                <p:cNvSpPr/>
                <p:nvPr/>
              </p:nvSpPr>
              <p:spPr bwMode="auto">
                <a:xfrm>
                  <a:off x="5468458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6" name="Oval 34">
                  <a:extLst>
                    <a:ext uri="{FF2B5EF4-FFF2-40B4-BE49-F238E27FC236}">
                      <a16:creationId xmlns:a16="http://schemas.microsoft.com/office/drawing/2014/main" id="{E5D53071-5023-785E-3B20-A0A41B8C0696}"/>
                    </a:ext>
                  </a:extLst>
                </p:cNvPr>
                <p:cNvSpPr/>
                <p:nvPr/>
              </p:nvSpPr>
              <p:spPr bwMode="auto">
                <a:xfrm>
                  <a:off x="5757568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4666" name="Group 172">
                <a:extLst>
                  <a:ext uri="{FF2B5EF4-FFF2-40B4-BE49-F238E27FC236}">
                    <a16:creationId xmlns:a16="http://schemas.microsoft.com/office/drawing/2014/main" id="{018A30EB-111B-0B12-568A-0B4FFA4362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5246" y="1482039"/>
                <a:ext cx="5565208" cy="2327967"/>
                <a:chOff x="4013069" y="1551331"/>
                <a:chExt cx="4906169" cy="2182469"/>
              </a:xfrm>
            </p:grpSpPr>
            <p:sp>
              <p:nvSpPr>
                <p:cNvPr id="77" name="Hexagon 76">
                  <a:extLst>
                    <a:ext uri="{FF2B5EF4-FFF2-40B4-BE49-F238E27FC236}">
                      <a16:creationId xmlns:a16="http://schemas.microsoft.com/office/drawing/2014/main" id="{4CC314DB-FF11-8D7F-D299-F21561F02A02}"/>
                    </a:ext>
                  </a:extLst>
                </p:cNvPr>
                <p:cNvSpPr/>
                <p:nvPr/>
              </p:nvSpPr>
              <p:spPr>
                <a:xfrm>
                  <a:off x="4267200" y="27432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8" name="Regular Pentagon 77">
                  <a:extLst>
                    <a:ext uri="{FF2B5EF4-FFF2-40B4-BE49-F238E27FC236}">
                      <a16:creationId xmlns:a16="http://schemas.microsoft.com/office/drawing/2014/main" id="{3A56D690-18AF-EDA1-8299-FF6B3CB7D81B}"/>
                    </a:ext>
                  </a:extLst>
                </p:cNvPr>
                <p:cNvSpPr/>
                <p:nvPr/>
              </p:nvSpPr>
              <p:spPr>
                <a:xfrm rot="1082197">
                  <a:off x="6446520" y="2130552"/>
                  <a:ext cx="832282" cy="767396"/>
                </a:xfrm>
                <a:prstGeom prst="pentago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50124CA9-DE1D-2F36-0218-74F2F16E9CD0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6300623" y="2216601"/>
                  <a:ext cx="46250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4BDE1FEC-6EFA-CA39-F7C0-F8275D81F3BB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7921070" y="2435942"/>
                  <a:ext cx="47742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B55F6455-9CB1-5B05-87BD-1F1AB4C90FD4}"/>
                    </a:ext>
                  </a:extLst>
                </p:cNvPr>
                <p:cNvCxnSpPr/>
                <p:nvPr/>
              </p:nvCxnSpPr>
              <p:spPr bwMode="auto">
                <a:xfrm>
                  <a:off x="6978386" y="1713577"/>
                  <a:ext cx="380082" cy="3133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685E26D6-2567-2068-7199-182C3041E266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6568066" y="1662053"/>
                  <a:ext cx="434379" cy="2387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55AE166B-42E1-A2C5-E52A-66678BBD1EC4}"/>
                    </a:ext>
                  </a:extLst>
                </p:cNvPr>
                <p:cNvCxnSpPr/>
                <p:nvPr/>
              </p:nvCxnSpPr>
              <p:spPr bwMode="auto">
                <a:xfrm>
                  <a:off x="7801845" y="1868139"/>
                  <a:ext cx="380082" cy="34315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DFCE996F-7F4D-6FBF-217C-D76CA5D4DF70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7355619" y="1773038"/>
                  <a:ext cx="461528" cy="22379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4032E99E-7511-A20A-F3D6-E95E9333B644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8231827" y="1832742"/>
                  <a:ext cx="447958" cy="2387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9C2C458F-1B8D-F654-8E6E-D63A760B5087}"/>
                    </a:ext>
                  </a:extLst>
                </p:cNvPr>
                <p:cNvCxnSpPr/>
                <p:nvPr/>
              </p:nvCxnSpPr>
              <p:spPr bwMode="auto">
                <a:xfrm>
                  <a:off x="6109356" y="1731469"/>
                  <a:ext cx="380082" cy="3133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B910BD41-293B-A6E3-A05C-48F1CD095F40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5758512" y="2372861"/>
                  <a:ext cx="4028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75978C96-7951-AFE9-9958-2BF68FB80607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4483754" y="3089227"/>
                  <a:ext cx="3729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FB8CFC05-4386-464B-4D68-1B7186A2FC50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3773218" y="3734150"/>
                  <a:ext cx="108595" cy="8951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Hexagon 89">
                  <a:extLst>
                    <a:ext uri="{FF2B5EF4-FFF2-40B4-BE49-F238E27FC236}">
                      <a16:creationId xmlns:a16="http://schemas.microsoft.com/office/drawing/2014/main" id="{76908611-F655-92FD-E84C-8D2AC0D5C6CF}"/>
                    </a:ext>
                  </a:extLst>
                </p:cNvPr>
                <p:cNvSpPr/>
                <p:nvPr/>
              </p:nvSpPr>
              <p:spPr>
                <a:xfrm>
                  <a:off x="5105400" y="28194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1" name="Hexagon 90">
                  <a:extLst>
                    <a:ext uri="{FF2B5EF4-FFF2-40B4-BE49-F238E27FC236}">
                      <a16:creationId xmlns:a16="http://schemas.microsoft.com/office/drawing/2014/main" id="{04D9B2E9-7FDD-183F-DA04-37D34F7A8E08}"/>
                    </a:ext>
                  </a:extLst>
                </p:cNvPr>
                <p:cNvSpPr/>
                <p:nvPr/>
              </p:nvSpPr>
              <p:spPr>
                <a:xfrm>
                  <a:off x="5562600" y="20574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4611" name="Group 172">
              <a:extLst>
                <a:ext uri="{FF2B5EF4-FFF2-40B4-BE49-F238E27FC236}">
                  <a16:creationId xmlns:a16="http://schemas.microsoft.com/office/drawing/2014/main" id="{C493A60A-21AF-C591-311E-0257A2E28994}"/>
                </a:ext>
              </a:extLst>
            </p:cNvPr>
            <p:cNvGrpSpPr>
              <a:grpSpLocks/>
            </p:cNvGrpSpPr>
            <p:nvPr/>
          </p:nvGrpSpPr>
          <p:grpSpPr bwMode="auto">
            <a:xfrm rot="-1282917">
              <a:off x="1723478" y="4374207"/>
              <a:ext cx="1098697" cy="457418"/>
              <a:chOff x="4247730" y="1446710"/>
              <a:chExt cx="4910193" cy="2287090"/>
            </a:xfrm>
          </p:grpSpPr>
          <p:sp>
            <p:nvSpPr>
              <p:cNvPr id="60" name="Hexagon 59">
                <a:extLst>
                  <a:ext uri="{FF2B5EF4-FFF2-40B4-BE49-F238E27FC236}">
                    <a16:creationId xmlns:a16="http://schemas.microsoft.com/office/drawing/2014/main" id="{2C74C8A8-4AD5-210B-06F9-6AE79B9BFFB2}"/>
                  </a:ext>
                </a:extLst>
              </p:cNvPr>
              <p:cNvSpPr/>
              <p:nvPr/>
            </p:nvSpPr>
            <p:spPr>
              <a:xfrm>
                <a:off x="4267200" y="2743200"/>
                <a:ext cx="990600" cy="91440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Regular Pentagon 60">
                <a:extLst>
                  <a:ext uri="{FF2B5EF4-FFF2-40B4-BE49-F238E27FC236}">
                    <a16:creationId xmlns:a16="http://schemas.microsoft.com/office/drawing/2014/main" id="{579461C7-8C08-614F-927E-5B9F9597CB21}"/>
                  </a:ext>
                </a:extLst>
              </p:cNvPr>
              <p:cNvSpPr/>
              <p:nvPr/>
            </p:nvSpPr>
            <p:spPr>
              <a:xfrm rot="1082197">
                <a:off x="6446520" y="2130552"/>
                <a:ext cx="832282" cy="767396"/>
              </a:xfrm>
              <a:prstGeom prst="pent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A3D724B-391E-0B18-2F49-7E85493E1BE8}"/>
                  </a:ext>
                </a:extLst>
              </p:cNvPr>
              <p:cNvCxnSpPr/>
              <p:nvPr/>
            </p:nvCxnSpPr>
            <p:spPr bwMode="auto">
              <a:xfrm rot="5400000">
                <a:off x="6772906" y="1863925"/>
                <a:ext cx="46193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7AB41D2-4474-2D6B-75AB-E6F2399D1C74}"/>
                  </a:ext>
                </a:extLst>
              </p:cNvPr>
              <p:cNvCxnSpPr/>
              <p:nvPr/>
            </p:nvCxnSpPr>
            <p:spPr bwMode="auto">
              <a:xfrm rot="5400000">
                <a:off x="8453215" y="2064765"/>
                <a:ext cx="46193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9BAD4712-4308-19EB-0AE4-2B839F5BF3FB}"/>
                  </a:ext>
                </a:extLst>
              </p:cNvPr>
              <p:cNvCxnSpPr/>
              <p:nvPr/>
            </p:nvCxnSpPr>
            <p:spPr bwMode="auto">
              <a:xfrm>
                <a:off x="7462976" y="1445682"/>
                <a:ext cx="391401" cy="3031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479A5C4-CF55-971A-B2C5-0E76EADD1AB8}"/>
                  </a:ext>
                </a:extLst>
              </p:cNvPr>
              <p:cNvCxnSpPr/>
              <p:nvPr/>
            </p:nvCxnSpPr>
            <p:spPr bwMode="auto">
              <a:xfrm rot="10800000" flipV="1">
                <a:off x="6985521" y="1371501"/>
                <a:ext cx="443588" cy="2309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ED43F4D-6295-A987-CEB9-D26948AEBE4E}"/>
                  </a:ext>
                </a:extLst>
              </p:cNvPr>
              <p:cNvCxnSpPr/>
              <p:nvPr/>
            </p:nvCxnSpPr>
            <p:spPr bwMode="auto">
              <a:xfrm>
                <a:off x="8307020" y="1513962"/>
                <a:ext cx="378358" cy="3031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E9B3E62-A9F6-B3CD-D7CF-A778F6D9C05C}"/>
                  </a:ext>
                </a:extLst>
              </p:cNvPr>
              <p:cNvCxnSpPr/>
              <p:nvPr/>
            </p:nvCxnSpPr>
            <p:spPr bwMode="auto">
              <a:xfrm rot="10800000" flipV="1">
                <a:off x="7872244" y="1447881"/>
                <a:ext cx="456638" cy="2165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52286EE-1323-B1AD-8EFF-D8F70A317894}"/>
                  </a:ext>
                </a:extLst>
              </p:cNvPr>
              <p:cNvCxnSpPr/>
              <p:nvPr/>
            </p:nvCxnSpPr>
            <p:spPr bwMode="auto">
              <a:xfrm rot="10800000" flipV="1">
                <a:off x="8699640" y="1555983"/>
                <a:ext cx="443588" cy="2309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36B86BD3-07AD-E362-9549-0D067D8DC70C}"/>
                  </a:ext>
                </a:extLst>
              </p:cNvPr>
              <p:cNvCxnSpPr/>
              <p:nvPr/>
            </p:nvCxnSpPr>
            <p:spPr bwMode="auto">
              <a:xfrm>
                <a:off x="6636225" y="1286236"/>
                <a:ext cx="378350" cy="3031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87BBC5C4-3272-9164-06A3-CE9799FCE1FB}"/>
                  </a:ext>
                </a:extLst>
              </p:cNvPr>
              <p:cNvCxnSpPr/>
              <p:nvPr/>
            </p:nvCxnSpPr>
            <p:spPr bwMode="auto">
              <a:xfrm rot="5400000">
                <a:off x="6293750" y="1994151"/>
                <a:ext cx="3753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6EEBFEC-A4BA-195D-2A60-F23245E68B50}"/>
                  </a:ext>
                </a:extLst>
              </p:cNvPr>
              <p:cNvCxnSpPr/>
              <p:nvPr/>
            </p:nvCxnSpPr>
            <p:spPr bwMode="auto">
              <a:xfrm rot="5400000">
                <a:off x="4999433" y="2642633"/>
                <a:ext cx="3753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D759B934-F387-7EB3-BB71-98AC8123C732}"/>
                  </a:ext>
                </a:extLst>
              </p:cNvPr>
              <p:cNvCxnSpPr/>
              <p:nvPr/>
            </p:nvCxnSpPr>
            <p:spPr bwMode="auto">
              <a:xfrm rot="10800000" flipV="1">
                <a:off x="4251011" y="3394598"/>
                <a:ext cx="104374" cy="866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Hexagon 72">
                <a:extLst>
                  <a:ext uri="{FF2B5EF4-FFF2-40B4-BE49-F238E27FC236}">
                    <a16:creationId xmlns:a16="http://schemas.microsoft.com/office/drawing/2014/main" id="{163F5907-7C02-B642-0BD7-D0CED5C4404A}"/>
                  </a:ext>
                </a:extLst>
              </p:cNvPr>
              <p:cNvSpPr/>
              <p:nvPr/>
            </p:nvSpPr>
            <p:spPr>
              <a:xfrm>
                <a:off x="5105400" y="2819400"/>
                <a:ext cx="990600" cy="91440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Hexagon 73">
                <a:extLst>
                  <a:ext uri="{FF2B5EF4-FFF2-40B4-BE49-F238E27FC236}">
                    <a16:creationId xmlns:a16="http://schemas.microsoft.com/office/drawing/2014/main" id="{A1CC76D6-3803-E3EB-86F5-F0B9A5C38BE6}"/>
                  </a:ext>
                </a:extLst>
              </p:cNvPr>
              <p:cNvSpPr/>
              <p:nvPr/>
            </p:nvSpPr>
            <p:spPr>
              <a:xfrm>
                <a:off x="5562600" y="2057400"/>
                <a:ext cx="990600" cy="91440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4612" name="Group 172">
              <a:extLst>
                <a:ext uri="{FF2B5EF4-FFF2-40B4-BE49-F238E27FC236}">
                  <a16:creationId xmlns:a16="http://schemas.microsoft.com/office/drawing/2014/main" id="{AC1066BB-E2F4-D741-7E5E-068DFA98258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718974" y="853561"/>
              <a:ext cx="1096864" cy="457613"/>
              <a:chOff x="4242513" y="1445737"/>
              <a:chExt cx="4902005" cy="2288063"/>
            </a:xfrm>
          </p:grpSpPr>
          <p:sp>
            <p:nvSpPr>
              <p:cNvPr id="45" name="Hexagon 44">
                <a:extLst>
                  <a:ext uri="{FF2B5EF4-FFF2-40B4-BE49-F238E27FC236}">
                    <a16:creationId xmlns:a16="http://schemas.microsoft.com/office/drawing/2014/main" id="{3DB8D773-EABF-9720-E806-0C074DBCF928}"/>
                  </a:ext>
                </a:extLst>
              </p:cNvPr>
              <p:cNvSpPr/>
              <p:nvPr/>
            </p:nvSpPr>
            <p:spPr>
              <a:xfrm>
                <a:off x="4267200" y="2743200"/>
                <a:ext cx="990600" cy="91440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Regular Pentagon 45">
                <a:extLst>
                  <a:ext uri="{FF2B5EF4-FFF2-40B4-BE49-F238E27FC236}">
                    <a16:creationId xmlns:a16="http://schemas.microsoft.com/office/drawing/2014/main" id="{CB54B01A-6282-3989-17D5-55FB57673E65}"/>
                  </a:ext>
                </a:extLst>
              </p:cNvPr>
              <p:cNvSpPr/>
              <p:nvPr/>
            </p:nvSpPr>
            <p:spPr>
              <a:xfrm rot="1082197">
                <a:off x="6446520" y="2130552"/>
                <a:ext cx="832282" cy="767396"/>
              </a:xfrm>
              <a:prstGeom prst="pent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BA6E51F-D19B-B9A5-463E-8C78A3E4D59F}"/>
                  </a:ext>
                </a:extLst>
              </p:cNvPr>
              <p:cNvCxnSpPr/>
              <p:nvPr/>
            </p:nvCxnSpPr>
            <p:spPr bwMode="auto">
              <a:xfrm rot="5400000">
                <a:off x="6778853" y="2145956"/>
                <a:ext cx="45249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0ADBA78-79D9-9C64-10CD-317919717556}"/>
                  </a:ext>
                </a:extLst>
              </p:cNvPr>
              <p:cNvCxnSpPr/>
              <p:nvPr/>
            </p:nvCxnSpPr>
            <p:spPr bwMode="auto">
              <a:xfrm rot="5400000">
                <a:off x="8463500" y="2255428"/>
                <a:ext cx="43789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746B36C-D8F0-3CB0-513B-11EBD669582D}"/>
                  </a:ext>
                </a:extLst>
              </p:cNvPr>
              <p:cNvCxnSpPr/>
              <p:nvPr/>
            </p:nvCxnSpPr>
            <p:spPr bwMode="auto">
              <a:xfrm>
                <a:off x="7469598" y="1686164"/>
                <a:ext cx="374181" cy="3065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F4EE95C-A121-98CE-B0C5-B46E435ABD6D}"/>
                  </a:ext>
                </a:extLst>
              </p:cNvPr>
              <p:cNvCxnSpPr/>
              <p:nvPr/>
            </p:nvCxnSpPr>
            <p:spPr bwMode="auto">
              <a:xfrm rot="10800000" flipV="1">
                <a:off x="7005102" y="1525606"/>
                <a:ext cx="464496" cy="2335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994A38E-FF40-646C-800A-C1AB3E21D9F8}"/>
                  </a:ext>
                </a:extLst>
              </p:cNvPr>
              <p:cNvCxnSpPr/>
              <p:nvPr/>
            </p:nvCxnSpPr>
            <p:spPr bwMode="auto">
              <a:xfrm>
                <a:off x="8308279" y="1613190"/>
                <a:ext cx="374173" cy="2919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3B61F1A-2C74-2234-2675-92EB0A158269}"/>
                  </a:ext>
                </a:extLst>
              </p:cNvPr>
              <p:cNvCxnSpPr/>
              <p:nvPr/>
            </p:nvCxnSpPr>
            <p:spPr bwMode="auto">
              <a:xfrm rot="10800000" flipV="1">
                <a:off x="7843775" y="1773738"/>
                <a:ext cx="464496" cy="2189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183786F-D656-D642-B5BD-3F2C14405AF9}"/>
                  </a:ext>
                </a:extLst>
              </p:cNvPr>
              <p:cNvCxnSpPr/>
              <p:nvPr/>
            </p:nvCxnSpPr>
            <p:spPr bwMode="auto">
              <a:xfrm rot="10800000" flipV="1">
                <a:off x="8682448" y="1802936"/>
                <a:ext cx="464496" cy="2335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BFFD99A-1277-852B-1E09-1BE203D1B509}"/>
                  </a:ext>
                </a:extLst>
              </p:cNvPr>
              <p:cNvCxnSpPr/>
              <p:nvPr/>
            </p:nvCxnSpPr>
            <p:spPr bwMode="auto">
              <a:xfrm>
                <a:off x="6630928" y="1613186"/>
                <a:ext cx="374173" cy="3065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0C01AC6-2C5D-D137-F70A-6BEC02CC2CA0}"/>
                  </a:ext>
                </a:extLst>
              </p:cNvPr>
              <p:cNvCxnSpPr/>
              <p:nvPr/>
            </p:nvCxnSpPr>
            <p:spPr bwMode="auto">
              <a:xfrm rot="5400000">
                <a:off x="6306541" y="2379500"/>
                <a:ext cx="3649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B4BCE375-7674-9CEA-FE09-BAE65ED96161}"/>
                  </a:ext>
                </a:extLst>
              </p:cNvPr>
              <p:cNvCxnSpPr/>
              <p:nvPr/>
            </p:nvCxnSpPr>
            <p:spPr bwMode="auto">
              <a:xfrm rot="5400000">
                <a:off x="4996075" y="2780902"/>
                <a:ext cx="3795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668ABB96-1419-CAE7-6DBE-EDBD695774A7}"/>
                  </a:ext>
                </a:extLst>
              </p:cNvPr>
              <p:cNvCxnSpPr/>
              <p:nvPr/>
            </p:nvCxnSpPr>
            <p:spPr bwMode="auto">
              <a:xfrm rot="10800000" flipV="1">
                <a:off x="4243927" y="3539921"/>
                <a:ext cx="103221" cy="875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Hexagon 57">
                <a:extLst>
                  <a:ext uri="{FF2B5EF4-FFF2-40B4-BE49-F238E27FC236}">
                    <a16:creationId xmlns:a16="http://schemas.microsoft.com/office/drawing/2014/main" id="{A147BF6E-380B-5AB2-DB39-51FB59C07C21}"/>
                  </a:ext>
                </a:extLst>
              </p:cNvPr>
              <p:cNvSpPr/>
              <p:nvPr/>
            </p:nvSpPr>
            <p:spPr>
              <a:xfrm>
                <a:off x="5105400" y="2819400"/>
                <a:ext cx="990600" cy="91440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Hexagon 58">
                <a:extLst>
                  <a:ext uri="{FF2B5EF4-FFF2-40B4-BE49-F238E27FC236}">
                    <a16:creationId xmlns:a16="http://schemas.microsoft.com/office/drawing/2014/main" id="{ECC99901-A134-0D84-0521-B59F5470CEE7}"/>
                  </a:ext>
                </a:extLst>
              </p:cNvPr>
              <p:cNvSpPr/>
              <p:nvPr/>
            </p:nvSpPr>
            <p:spPr>
              <a:xfrm>
                <a:off x="5562600" y="2057400"/>
                <a:ext cx="990600" cy="91440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4613" name="Group 172">
              <a:extLst>
                <a:ext uri="{FF2B5EF4-FFF2-40B4-BE49-F238E27FC236}">
                  <a16:creationId xmlns:a16="http://schemas.microsoft.com/office/drawing/2014/main" id="{5DB874CA-6122-CE97-99A8-DD7D2A905049}"/>
                </a:ext>
              </a:extLst>
            </p:cNvPr>
            <p:cNvGrpSpPr>
              <a:grpSpLocks/>
            </p:cNvGrpSpPr>
            <p:nvPr/>
          </p:nvGrpSpPr>
          <p:grpSpPr bwMode="auto">
            <a:xfrm rot="10526722">
              <a:off x="6179642" y="2710204"/>
              <a:ext cx="1105600" cy="441054"/>
              <a:chOff x="4240261" y="1528531"/>
              <a:chExt cx="4941044" cy="2205269"/>
            </a:xfrm>
          </p:grpSpPr>
          <p:sp>
            <p:nvSpPr>
              <p:cNvPr id="30" name="Hexagon 29">
                <a:extLst>
                  <a:ext uri="{FF2B5EF4-FFF2-40B4-BE49-F238E27FC236}">
                    <a16:creationId xmlns:a16="http://schemas.microsoft.com/office/drawing/2014/main" id="{3446712B-2F49-6133-304C-7B31CEC0638B}"/>
                  </a:ext>
                </a:extLst>
              </p:cNvPr>
              <p:cNvSpPr/>
              <p:nvPr/>
            </p:nvSpPr>
            <p:spPr>
              <a:xfrm>
                <a:off x="4267200" y="2743200"/>
                <a:ext cx="990600" cy="91440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Regular Pentagon 30">
                <a:extLst>
                  <a:ext uri="{FF2B5EF4-FFF2-40B4-BE49-F238E27FC236}">
                    <a16:creationId xmlns:a16="http://schemas.microsoft.com/office/drawing/2014/main" id="{6339D551-035D-7129-66BA-CF29B398D8D7}"/>
                  </a:ext>
                </a:extLst>
              </p:cNvPr>
              <p:cNvSpPr/>
              <p:nvPr/>
            </p:nvSpPr>
            <p:spPr>
              <a:xfrm rot="1082197">
                <a:off x="6446520" y="2130552"/>
                <a:ext cx="832282" cy="767396"/>
              </a:xfrm>
              <a:prstGeom prst="pent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D5CC2D2-8DEC-DB8A-D6F4-CE4C442BC95F}"/>
                  </a:ext>
                </a:extLst>
              </p:cNvPr>
              <p:cNvCxnSpPr/>
              <p:nvPr/>
            </p:nvCxnSpPr>
            <p:spPr bwMode="auto">
              <a:xfrm rot="5400000">
                <a:off x="6721284" y="2129597"/>
                <a:ext cx="4041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12BF4AD-B525-6A5A-A893-E558BF7BE3B6}"/>
                  </a:ext>
                </a:extLst>
              </p:cNvPr>
              <p:cNvCxnSpPr/>
              <p:nvPr/>
            </p:nvCxnSpPr>
            <p:spPr bwMode="auto">
              <a:xfrm rot="5400000">
                <a:off x="8394049" y="2483823"/>
                <a:ext cx="33201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7253C6C-5556-85FD-07EA-FAAB6BDEBDD6}"/>
                  </a:ext>
                </a:extLst>
              </p:cNvPr>
              <p:cNvCxnSpPr/>
              <p:nvPr/>
            </p:nvCxnSpPr>
            <p:spPr bwMode="auto">
              <a:xfrm>
                <a:off x="7522013" y="1851969"/>
                <a:ext cx="378359" cy="303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C24B370-6D52-19F3-E383-F0B0B56407FE}"/>
                  </a:ext>
                </a:extLst>
              </p:cNvPr>
              <p:cNvCxnSpPr/>
              <p:nvPr/>
            </p:nvCxnSpPr>
            <p:spPr bwMode="auto">
              <a:xfrm rot="10800000" flipV="1">
                <a:off x="7034393" y="1769407"/>
                <a:ext cx="469682" cy="2020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339F347-4FDE-C78A-7DD3-9339FB2193EA}"/>
                  </a:ext>
                </a:extLst>
              </p:cNvPr>
              <p:cNvCxnSpPr/>
              <p:nvPr/>
            </p:nvCxnSpPr>
            <p:spPr bwMode="auto">
              <a:xfrm>
                <a:off x="8481313" y="1979960"/>
                <a:ext cx="378359" cy="3031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13E7A3C-C57B-F7AF-C424-9AF48D258EA5}"/>
                  </a:ext>
                </a:extLst>
              </p:cNvPr>
              <p:cNvCxnSpPr/>
              <p:nvPr/>
            </p:nvCxnSpPr>
            <p:spPr bwMode="auto">
              <a:xfrm rot="10800000" flipV="1">
                <a:off x="7892260" y="1858907"/>
                <a:ext cx="456639" cy="1876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B9FE2DB-B1B5-7681-4210-A39460F78721}"/>
                  </a:ext>
                </a:extLst>
              </p:cNvPr>
              <p:cNvCxnSpPr/>
              <p:nvPr/>
            </p:nvCxnSpPr>
            <p:spPr bwMode="auto">
              <a:xfrm rot="10800000" flipV="1">
                <a:off x="8823995" y="1984538"/>
                <a:ext cx="456639" cy="2309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E21396F-1B62-151E-C05C-223C0BB8A515}"/>
                  </a:ext>
                </a:extLst>
              </p:cNvPr>
              <p:cNvCxnSpPr/>
              <p:nvPr/>
            </p:nvCxnSpPr>
            <p:spPr bwMode="auto">
              <a:xfrm>
                <a:off x="6635566" y="1831670"/>
                <a:ext cx="378359" cy="2453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2897A65-6634-D2F3-9D02-D931C78F61A0}"/>
                  </a:ext>
                </a:extLst>
              </p:cNvPr>
              <p:cNvCxnSpPr/>
              <p:nvPr/>
            </p:nvCxnSpPr>
            <p:spPr bwMode="auto">
              <a:xfrm rot="5400000">
                <a:off x="6169808" y="2354854"/>
                <a:ext cx="37531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E03DDB1-28C0-D988-E264-FFC37AD27641}"/>
                  </a:ext>
                </a:extLst>
              </p:cNvPr>
              <p:cNvCxnSpPr/>
              <p:nvPr/>
            </p:nvCxnSpPr>
            <p:spPr bwMode="auto">
              <a:xfrm rot="5400000">
                <a:off x="4764882" y="3063048"/>
                <a:ext cx="3608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4E6CB9C-2EF3-71F7-9BED-10A4605893CB}"/>
                  </a:ext>
                </a:extLst>
              </p:cNvPr>
              <p:cNvCxnSpPr/>
              <p:nvPr/>
            </p:nvCxnSpPr>
            <p:spPr bwMode="auto">
              <a:xfrm rot="10800000" flipV="1">
                <a:off x="4238893" y="3562469"/>
                <a:ext cx="91331" cy="866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60219E98-FF80-A169-06A8-C4624B290D9A}"/>
                  </a:ext>
                </a:extLst>
              </p:cNvPr>
              <p:cNvSpPr/>
              <p:nvPr/>
            </p:nvSpPr>
            <p:spPr>
              <a:xfrm>
                <a:off x="5105400" y="2819400"/>
                <a:ext cx="990600" cy="91440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Hexagon 43">
                <a:extLst>
                  <a:ext uri="{FF2B5EF4-FFF2-40B4-BE49-F238E27FC236}">
                    <a16:creationId xmlns:a16="http://schemas.microsoft.com/office/drawing/2014/main" id="{80A8B0FA-E2A3-4248-77BA-DAF48E817C7A}"/>
                  </a:ext>
                </a:extLst>
              </p:cNvPr>
              <p:cNvSpPr/>
              <p:nvPr/>
            </p:nvSpPr>
            <p:spPr>
              <a:xfrm>
                <a:off x="5562600" y="2057400"/>
                <a:ext cx="990600" cy="91440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848" name="Rectangle 847">
            <a:extLst>
              <a:ext uri="{FF2B5EF4-FFF2-40B4-BE49-F238E27FC236}">
                <a16:creationId xmlns:a16="http://schemas.microsoft.com/office/drawing/2014/main" id="{463437D0-B904-84B7-1B41-ECFBDF7AAE06}"/>
              </a:ext>
            </a:extLst>
          </p:cNvPr>
          <p:cNvSpPr/>
          <p:nvPr/>
        </p:nvSpPr>
        <p:spPr>
          <a:xfrm>
            <a:off x="838200" y="1295400"/>
            <a:ext cx="34401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1. Sastojci ćelijskih membrana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849" name="Rectangle 3">
            <a:extLst>
              <a:ext uri="{FF2B5EF4-FFF2-40B4-BE49-F238E27FC236}">
                <a16:creationId xmlns:a16="http://schemas.microsoft.com/office/drawing/2014/main" id="{D24FB502-072D-1236-F346-2A447EF6650E}"/>
              </a:ext>
            </a:extLst>
          </p:cNvPr>
          <p:cNvSpPr/>
          <p:nvPr/>
        </p:nvSpPr>
        <p:spPr>
          <a:xfrm>
            <a:off x="1447800" y="1752600"/>
            <a:ext cx="51609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2. Aktivacija pojedinih enzima (fosfatidilholin)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850" name="Rectangle 4">
            <a:extLst>
              <a:ext uri="{FF2B5EF4-FFF2-40B4-BE49-F238E27FC236}">
                <a16:creationId xmlns:a16="http://schemas.microsoft.com/office/drawing/2014/main" id="{92CD944F-1F51-F7F9-2C72-DA307D6AEBC3}"/>
              </a:ext>
            </a:extLst>
          </p:cNvPr>
          <p:cNvSpPr/>
          <p:nvPr/>
        </p:nvSpPr>
        <p:spPr>
          <a:xfrm>
            <a:off x="1828800" y="2286000"/>
            <a:ext cx="51038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3. Plućni surfaktant (dipalmitil fosfatidilholin)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851" name="Rectangle 5">
            <a:extLst>
              <a:ext uri="{FF2B5EF4-FFF2-40B4-BE49-F238E27FC236}">
                <a16:creationId xmlns:a16="http://schemas.microsoft.com/office/drawing/2014/main" id="{FA63B7FA-837E-11C0-12EF-46999D2F4314}"/>
              </a:ext>
            </a:extLst>
          </p:cNvPr>
          <p:cNvSpPr/>
          <p:nvPr/>
        </p:nvSpPr>
        <p:spPr>
          <a:xfrm>
            <a:off x="2209800" y="2743200"/>
            <a:ext cx="57102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4. Prenos signala kroz membranu (fosfatidilinozitol)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852" name="Rectangle 6">
            <a:extLst>
              <a:ext uri="{FF2B5EF4-FFF2-40B4-BE49-F238E27FC236}">
                <a16:creationId xmlns:a16="http://schemas.microsoft.com/office/drawing/2014/main" id="{8F94B06D-D270-795D-71AF-75E182FAB141}"/>
              </a:ext>
            </a:extLst>
          </p:cNvPr>
          <p:cNvSpPr/>
          <p:nvPr/>
        </p:nvSpPr>
        <p:spPr>
          <a:xfrm>
            <a:off x="2438400" y="3276600"/>
            <a:ext cx="49418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5. Emulgovanje masti u digestivnom traktu</a:t>
            </a:r>
            <a:endParaRPr lang="en-US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855" name="Rectangle 9">
            <a:extLst>
              <a:ext uri="{FF2B5EF4-FFF2-40B4-BE49-F238E27FC236}">
                <a16:creationId xmlns:a16="http://schemas.microsoft.com/office/drawing/2014/main" id="{2C81EB54-4D58-3195-86AB-B6D8A8217F33}"/>
              </a:ext>
            </a:extLst>
          </p:cNvPr>
          <p:cNvSpPr/>
          <p:nvPr/>
        </p:nvSpPr>
        <p:spPr>
          <a:xfrm>
            <a:off x="228600" y="228600"/>
            <a:ext cx="34845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Čemu služe?</a:t>
            </a:r>
            <a:endParaRPr lang="en-US" sz="4400" b="1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76092"/>
            </a:gs>
            <a:gs pos="50000">
              <a:srgbClr val="93CDDD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Rectangle 847">
            <a:extLst>
              <a:ext uri="{FF2B5EF4-FFF2-40B4-BE49-F238E27FC236}">
                <a16:creationId xmlns:a16="http://schemas.microsoft.com/office/drawing/2014/main" id="{778C2156-1A09-5074-2523-DFEBBBC0439B}"/>
              </a:ext>
            </a:extLst>
          </p:cNvPr>
          <p:cNvSpPr/>
          <p:nvPr/>
        </p:nvSpPr>
        <p:spPr>
          <a:xfrm>
            <a:off x="838200" y="1295400"/>
            <a:ext cx="34401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1. Sastojci ćelijskih membrana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849" name="Rectangle 3">
            <a:extLst>
              <a:ext uri="{FF2B5EF4-FFF2-40B4-BE49-F238E27FC236}">
                <a16:creationId xmlns:a16="http://schemas.microsoft.com/office/drawing/2014/main" id="{55B12D9B-92AB-0B7B-2175-64B5974BC131}"/>
              </a:ext>
            </a:extLst>
          </p:cNvPr>
          <p:cNvSpPr/>
          <p:nvPr/>
        </p:nvSpPr>
        <p:spPr>
          <a:xfrm>
            <a:off x="1447800" y="1752600"/>
            <a:ext cx="51609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2. Aktivacija pojedinih enzima (fosfatidilholin)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850" name="Rectangle 4">
            <a:extLst>
              <a:ext uri="{FF2B5EF4-FFF2-40B4-BE49-F238E27FC236}">
                <a16:creationId xmlns:a16="http://schemas.microsoft.com/office/drawing/2014/main" id="{DED60848-E361-A623-0BFE-B3B59189A6DA}"/>
              </a:ext>
            </a:extLst>
          </p:cNvPr>
          <p:cNvSpPr/>
          <p:nvPr/>
        </p:nvSpPr>
        <p:spPr>
          <a:xfrm>
            <a:off x="1828800" y="2286000"/>
            <a:ext cx="51038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3. Plućni surfaktant (dipalmitil fosfatidilholin)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851" name="Rectangle 5">
            <a:extLst>
              <a:ext uri="{FF2B5EF4-FFF2-40B4-BE49-F238E27FC236}">
                <a16:creationId xmlns:a16="http://schemas.microsoft.com/office/drawing/2014/main" id="{426D0B2E-10D2-3892-55F1-014E4B3367B4}"/>
              </a:ext>
            </a:extLst>
          </p:cNvPr>
          <p:cNvSpPr/>
          <p:nvPr/>
        </p:nvSpPr>
        <p:spPr>
          <a:xfrm>
            <a:off x="2209800" y="2743200"/>
            <a:ext cx="57102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4. Prenos signala kroz membranu (fosfatidilinozitol)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852" name="Rectangle 6">
            <a:extLst>
              <a:ext uri="{FF2B5EF4-FFF2-40B4-BE49-F238E27FC236}">
                <a16:creationId xmlns:a16="http://schemas.microsoft.com/office/drawing/2014/main" id="{2D29920E-6F7D-34CF-7B04-A1920F391ECA}"/>
              </a:ext>
            </a:extLst>
          </p:cNvPr>
          <p:cNvSpPr/>
          <p:nvPr/>
        </p:nvSpPr>
        <p:spPr>
          <a:xfrm>
            <a:off x="2438400" y="3276600"/>
            <a:ext cx="47132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5. Emulgovanje masti u digestivnom traktu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853" name="Rectangle 7">
            <a:extLst>
              <a:ext uri="{FF2B5EF4-FFF2-40B4-BE49-F238E27FC236}">
                <a16:creationId xmlns:a16="http://schemas.microsoft.com/office/drawing/2014/main" id="{EB99C5BA-F299-3808-CA07-A1EFCA886281}"/>
              </a:ext>
            </a:extLst>
          </p:cNvPr>
          <p:cNvSpPr/>
          <p:nvPr/>
        </p:nvSpPr>
        <p:spPr>
          <a:xfrm>
            <a:off x="2819400" y="3810000"/>
            <a:ext cx="45354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6. Izgradnja lipoproteina krvne plazme</a:t>
            </a:r>
            <a:endParaRPr lang="en-US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855" name="Rectangle 9">
            <a:extLst>
              <a:ext uri="{FF2B5EF4-FFF2-40B4-BE49-F238E27FC236}">
                <a16:creationId xmlns:a16="http://schemas.microsoft.com/office/drawing/2014/main" id="{B1D2BDA1-3D9B-19A0-4299-155B429823DA}"/>
              </a:ext>
            </a:extLst>
          </p:cNvPr>
          <p:cNvSpPr/>
          <p:nvPr/>
        </p:nvSpPr>
        <p:spPr>
          <a:xfrm>
            <a:off x="228600" y="228600"/>
            <a:ext cx="34845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Čemu služe?</a:t>
            </a:r>
            <a:endParaRPr lang="en-US" sz="4400" b="1" dirty="0">
              <a:latin typeface="+mn-lt"/>
              <a:cs typeface="Arial" charset="0"/>
            </a:endParaRPr>
          </a:p>
        </p:txBody>
      </p:sp>
      <p:pic>
        <p:nvPicPr>
          <p:cNvPr id="857" name="Picture 774" descr="C:\Users\Public\Pictures\Sample Pictures\hilomikron.png">
            <a:extLst>
              <a:ext uri="{FF2B5EF4-FFF2-40B4-BE49-F238E27FC236}">
                <a16:creationId xmlns:a16="http://schemas.microsoft.com/office/drawing/2014/main" id="{91FA2A2B-B6CB-7E32-4B76-E1F8E04F7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3886200"/>
            <a:ext cx="31972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2" descr="http://www.aboutthemcat.org/images/biology/hdl-ldl-lipoproteins.png">
            <a:extLst>
              <a:ext uri="{FF2B5EF4-FFF2-40B4-BE49-F238E27FC236}">
                <a16:creationId xmlns:a16="http://schemas.microsoft.com/office/drawing/2014/main" id="{6BFD05C7-18B6-E5BC-FC6B-46E4552D5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9" name="Rectangle 858">
            <a:extLst>
              <a:ext uri="{FF2B5EF4-FFF2-40B4-BE49-F238E27FC236}">
                <a16:creationId xmlns:a16="http://schemas.microsoft.com/office/drawing/2014/main" id="{46C4AB3C-8D69-7116-8C2F-8CF92BC23CAA}"/>
              </a:ext>
            </a:extLst>
          </p:cNvPr>
          <p:cNvSpPr/>
          <p:nvPr/>
        </p:nvSpPr>
        <p:spPr>
          <a:xfrm>
            <a:off x="381000" y="5410200"/>
            <a:ext cx="655638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HDL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860" name="Rectangle 859">
            <a:extLst>
              <a:ext uri="{FF2B5EF4-FFF2-40B4-BE49-F238E27FC236}">
                <a16:creationId xmlns:a16="http://schemas.microsoft.com/office/drawing/2014/main" id="{3E3AF6E9-A949-7443-C0AC-1EEE46213624}"/>
              </a:ext>
            </a:extLst>
          </p:cNvPr>
          <p:cNvSpPr/>
          <p:nvPr/>
        </p:nvSpPr>
        <p:spPr>
          <a:xfrm>
            <a:off x="1905000" y="5410200"/>
            <a:ext cx="604838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LDL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861" name="Rectangle 860">
            <a:extLst>
              <a:ext uri="{FF2B5EF4-FFF2-40B4-BE49-F238E27FC236}">
                <a16:creationId xmlns:a16="http://schemas.microsoft.com/office/drawing/2014/main" id="{876FCE06-3F15-D974-4DD9-CBC3609C0632}"/>
              </a:ext>
            </a:extLst>
          </p:cNvPr>
          <p:cNvSpPr/>
          <p:nvPr/>
        </p:nvSpPr>
        <p:spPr>
          <a:xfrm>
            <a:off x="0" y="5943600"/>
            <a:ext cx="3124200" cy="914400"/>
          </a:xfrm>
          <a:prstGeom prst="rect">
            <a:avLst/>
          </a:prstGeom>
          <a:gradFill>
            <a:gsLst>
              <a:gs pos="0">
                <a:srgbClr val="D5E1EF"/>
              </a:gs>
              <a:gs pos="50000">
                <a:srgbClr val="DCE6F2"/>
              </a:gs>
              <a:gs pos="100000">
                <a:srgbClr val="DCE6F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2" name="Rectangle 861">
            <a:extLst>
              <a:ext uri="{FF2B5EF4-FFF2-40B4-BE49-F238E27FC236}">
                <a16:creationId xmlns:a16="http://schemas.microsoft.com/office/drawing/2014/main" id="{6C6AD7CB-A78E-F483-A5C2-515991A5E6A3}"/>
              </a:ext>
            </a:extLst>
          </p:cNvPr>
          <p:cNvSpPr/>
          <p:nvPr/>
        </p:nvSpPr>
        <p:spPr>
          <a:xfrm>
            <a:off x="5029200" y="6324600"/>
            <a:ext cx="1397000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Hilomikroni</a:t>
            </a:r>
            <a:endParaRPr lang="en-US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" grpId="0" animBg="1"/>
      <p:bldP spid="860" grpId="0" animBg="1"/>
      <p:bldP spid="8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1E9D-2847-C3C8-32E7-6C56BC81B8E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1910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Sinte</a:t>
            </a:r>
            <a:r>
              <a:rPr lang="sr-Latn-R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za kefalina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A8326-BDC1-FC13-E9D7-56BFEBFF4CD3}"/>
              </a:ext>
            </a:extLst>
          </p:cNvPr>
          <p:cNvSpPr txBox="1"/>
          <p:nvPr/>
        </p:nvSpPr>
        <p:spPr bwMode="auto">
          <a:xfrm>
            <a:off x="1752600" y="2133600"/>
            <a:ext cx="875561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 – O -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BD2DB7-6679-03EB-372E-DA34243E284B}"/>
              </a:ext>
            </a:extLst>
          </p:cNvPr>
          <p:cNvSpPr/>
          <p:nvPr/>
        </p:nvSpPr>
        <p:spPr>
          <a:xfrm>
            <a:off x="2239963" y="3886200"/>
            <a:ext cx="10080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Glicerol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B9E245-A957-98C7-13CE-40E17820F595}"/>
              </a:ext>
            </a:extLst>
          </p:cNvPr>
          <p:cNvSpPr/>
          <p:nvPr/>
        </p:nvSpPr>
        <p:spPr>
          <a:xfrm>
            <a:off x="5592763" y="3962400"/>
            <a:ext cx="1736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Masne kiseline</a:t>
            </a:r>
            <a:endParaRPr lang="en-US" dirty="0">
              <a:latin typeface="+mn-lt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F75424-8C34-0BA1-41C9-2F7FE60DE3F2}"/>
              </a:ext>
            </a:extLst>
          </p:cNvPr>
          <p:cNvCxnSpPr/>
          <p:nvPr/>
        </p:nvCxnSpPr>
        <p:spPr bwMode="auto">
          <a:xfrm rot="5400000">
            <a:off x="2088357" y="2056606"/>
            <a:ext cx="152400" cy="1587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3CEBA5F-5868-E66C-23A9-90923A1D1E1B}"/>
              </a:ext>
            </a:extLst>
          </p:cNvPr>
          <p:cNvSpPr/>
          <p:nvPr/>
        </p:nvSpPr>
        <p:spPr>
          <a:xfrm>
            <a:off x="2011363" y="1600200"/>
            <a:ext cx="4333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</a:t>
            </a:r>
            <a:endParaRPr lang="en-US" baseline="30000" dirty="0">
              <a:latin typeface="+mn-lt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7DE9C-85E9-5362-3E2D-2DF39B45D09C}"/>
              </a:ext>
            </a:extLst>
          </p:cNvPr>
          <p:cNvSpPr/>
          <p:nvPr/>
        </p:nvSpPr>
        <p:spPr>
          <a:xfrm>
            <a:off x="2011363" y="2590800"/>
            <a:ext cx="368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baseline="30000" dirty="0">
              <a:latin typeface="+mn-lt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125476-ACF9-AC16-FC29-8651F67D8AF6}"/>
              </a:ext>
            </a:extLst>
          </p:cNvPr>
          <p:cNvSpPr/>
          <p:nvPr/>
        </p:nvSpPr>
        <p:spPr>
          <a:xfrm>
            <a:off x="2667000" y="1600200"/>
            <a:ext cx="20161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Fosforna kiselina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B287C1-6F27-6759-57CE-D8790281DE06}"/>
              </a:ext>
            </a:extLst>
          </p:cNvPr>
          <p:cNvSpPr/>
          <p:nvPr/>
        </p:nvSpPr>
        <p:spPr>
          <a:xfrm>
            <a:off x="4114800" y="4876800"/>
            <a:ext cx="22050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Fosfatidna kiselina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C2EE79-711A-A69C-15E3-E2CF79ED0832}"/>
              </a:ext>
            </a:extLst>
          </p:cNvPr>
          <p:cNvSpPr/>
          <p:nvPr/>
        </p:nvSpPr>
        <p:spPr>
          <a:xfrm>
            <a:off x="1295400" y="2133600"/>
            <a:ext cx="5111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BDC0F2-900F-2898-643D-9CA31E271F42}"/>
              </a:ext>
            </a:extLst>
          </p:cNvPr>
          <p:cNvSpPr/>
          <p:nvPr/>
        </p:nvSpPr>
        <p:spPr>
          <a:xfrm rot="16200000">
            <a:off x="2015331" y="2328069"/>
            <a:ext cx="3016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=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6C1A48C5-CD5E-108F-A345-5E0F545AF0FE}"/>
              </a:ext>
            </a:extLst>
          </p:cNvPr>
          <p:cNvSpPr/>
          <p:nvPr/>
        </p:nvSpPr>
        <p:spPr>
          <a:xfrm rot="16200000">
            <a:off x="5067300" y="800100"/>
            <a:ext cx="228600" cy="76200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4" name="Group 92">
            <a:extLst>
              <a:ext uri="{FF2B5EF4-FFF2-40B4-BE49-F238E27FC236}">
                <a16:creationId xmlns:a16="http://schemas.microsoft.com/office/drawing/2014/main" id="{4CC0BB0B-C21B-3560-8A06-B1BC722F639C}"/>
              </a:ext>
            </a:extLst>
          </p:cNvPr>
          <p:cNvGrpSpPr>
            <a:grpSpLocks/>
          </p:cNvGrpSpPr>
          <p:nvPr/>
        </p:nvGrpSpPr>
        <p:grpSpPr bwMode="auto">
          <a:xfrm>
            <a:off x="0" y="2057400"/>
            <a:ext cx="1371600" cy="533400"/>
            <a:chOff x="2514600" y="2590800"/>
            <a:chExt cx="1371600" cy="474133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D68CD1F-6864-F505-ED6E-F7BC7222C0AE}"/>
                </a:ext>
              </a:extLst>
            </p:cNvPr>
            <p:cNvSpPr/>
            <p:nvPr/>
          </p:nvSpPr>
          <p:spPr>
            <a:xfrm>
              <a:off x="2514600" y="2590800"/>
              <a:ext cx="1295400" cy="474133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8694" name="TextBox 34">
              <a:extLst>
                <a:ext uri="{FF2B5EF4-FFF2-40B4-BE49-F238E27FC236}">
                  <a16:creationId xmlns:a16="http://schemas.microsoft.com/office/drawing/2014/main" id="{A887BD8D-57C3-A783-D1E2-0C997AE2D8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2658533"/>
              <a:ext cx="1371600" cy="335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etanolamin</a:t>
              </a:r>
              <a:endParaRPr lang="en-US" altLang="sr-Latn-RS" sz="1600" b="1">
                <a:latin typeface="Comic Sans MS" panose="030F0702030302020204" pitchFamily="66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AC2696-E383-8A44-66E2-9A1F2733953F}"/>
              </a:ext>
            </a:extLst>
          </p:cNvPr>
          <p:cNvCxnSpPr/>
          <p:nvPr/>
        </p:nvCxnSpPr>
        <p:spPr bwMode="auto">
          <a:xfrm>
            <a:off x="1295400" y="2286000"/>
            <a:ext cx="74613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1591EFF-3EE6-D943-7385-5903959ECAD7}"/>
              </a:ext>
            </a:extLst>
          </p:cNvPr>
          <p:cNvSpPr/>
          <p:nvPr/>
        </p:nvSpPr>
        <p:spPr>
          <a:xfrm>
            <a:off x="2819400" y="5943600"/>
            <a:ext cx="34226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Fosfatidiletanolamin (kefalin)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30965623-CBBC-E2DE-75EB-B8FEB2755CD7}"/>
              </a:ext>
            </a:extLst>
          </p:cNvPr>
          <p:cNvSpPr/>
          <p:nvPr/>
        </p:nvSpPr>
        <p:spPr>
          <a:xfrm rot="16200000">
            <a:off x="4419600" y="1219200"/>
            <a:ext cx="228600" cy="89154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" name="Picture 181" descr="C:\Users\Public\Pictures\Sample Pictures\diglicerid.png">
            <a:extLst>
              <a:ext uri="{FF2B5EF4-FFF2-40B4-BE49-F238E27FC236}">
                <a16:creationId xmlns:a16="http://schemas.microsoft.com/office/drawing/2014/main" id="{E35FB780-17F2-BE38-CFAF-DDD8AA1B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2133600"/>
            <a:ext cx="6815137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8" grpId="0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38E4FF-67FC-643F-9216-8284BF96A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81000"/>
            <a:ext cx="5897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Započinje sintezom fosfatidne kiseline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7ECAD-28F8-9ABB-425C-387E7F506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029200"/>
            <a:ext cx="7335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Prenosioci alkoholnih grupa su nukleotidi </a:t>
            </a: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citidina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9700" name="Picture 3" descr="C:\Users\Public\Pictures\Sample Pictures\masna kiselina.png">
            <a:extLst>
              <a:ext uri="{FF2B5EF4-FFF2-40B4-BE49-F238E27FC236}">
                <a16:creationId xmlns:a16="http://schemas.microsoft.com/office/drawing/2014/main" id="{E43DEB9A-1D3D-434A-A81B-A6670A259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6027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89284CF-4EC5-3F3D-5335-3C2FAFB96774}"/>
              </a:ext>
            </a:extLst>
          </p:cNvPr>
          <p:cNvSpPr/>
          <p:nvPr/>
        </p:nvSpPr>
        <p:spPr>
          <a:xfrm>
            <a:off x="1219200" y="18288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CC29B6-8841-1755-4729-D9F2A5DC1516}"/>
              </a:ext>
            </a:extLst>
          </p:cNvPr>
          <p:cNvSpPr/>
          <p:nvPr/>
        </p:nvSpPr>
        <p:spPr>
          <a:xfrm>
            <a:off x="1219200" y="28956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3D0CBB-C5FE-4619-C061-938D567EA578}"/>
              </a:ext>
            </a:extLst>
          </p:cNvPr>
          <p:cNvSpPr/>
          <p:nvPr/>
        </p:nvSpPr>
        <p:spPr>
          <a:xfrm>
            <a:off x="1219200" y="23622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B7494A-84A4-FA95-4DF1-2C38ED2EDD01}"/>
              </a:ext>
            </a:extLst>
          </p:cNvPr>
          <p:cNvSpPr txBox="1"/>
          <p:nvPr/>
        </p:nvSpPr>
        <p:spPr bwMode="auto">
          <a:xfrm>
            <a:off x="1905479" y="2515079"/>
            <a:ext cx="348172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9B7F9F-2709-06A3-5433-DA12ACB08799}"/>
              </a:ext>
            </a:extLst>
          </p:cNvPr>
          <p:cNvCxnSpPr/>
          <p:nvPr/>
        </p:nvCxnSpPr>
        <p:spPr bwMode="auto">
          <a:xfrm rot="5400000">
            <a:off x="1496219" y="2313781"/>
            <a:ext cx="20955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082BD2-62E1-9F4D-C4F4-97BAD05A4939}"/>
              </a:ext>
            </a:extLst>
          </p:cNvPr>
          <p:cNvCxnSpPr/>
          <p:nvPr/>
        </p:nvCxnSpPr>
        <p:spPr bwMode="auto">
          <a:xfrm rot="5400000">
            <a:off x="1496219" y="2923381"/>
            <a:ext cx="20955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7A93194-1BFF-66AA-3E2E-F6387F676605}"/>
              </a:ext>
            </a:extLst>
          </p:cNvPr>
          <p:cNvSpPr txBox="1"/>
          <p:nvPr/>
        </p:nvSpPr>
        <p:spPr bwMode="auto">
          <a:xfrm>
            <a:off x="1448279" y="1857923"/>
            <a:ext cx="308098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61F702-2BE0-468F-AF3F-ACEE2391BC6E}"/>
              </a:ext>
            </a:extLst>
          </p:cNvPr>
          <p:cNvSpPr txBox="1"/>
          <p:nvPr/>
        </p:nvSpPr>
        <p:spPr bwMode="auto">
          <a:xfrm>
            <a:off x="1448279" y="3116058"/>
            <a:ext cx="308098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2041B6-F02E-F931-8082-46CFAB42D11F}"/>
              </a:ext>
            </a:extLst>
          </p:cNvPr>
          <p:cNvSpPr txBox="1"/>
          <p:nvPr/>
        </p:nvSpPr>
        <p:spPr bwMode="auto">
          <a:xfrm>
            <a:off x="1295879" y="2486991"/>
            <a:ext cx="465192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EC1F14-1846-C94C-A409-94CA42994BB1}"/>
              </a:ext>
            </a:extLst>
          </p:cNvPr>
          <p:cNvCxnSpPr/>
          <p:nvPr/>
        </p:nvCxnSpPr>
        <p:spPr bwMode="auto">
          <a:xfrm rot="10800000">
            <a:off x="1752600" y="32766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2AEA7C0-5278-067C-E0D8-D3A2E7718401}"/>
              </a:ext>
            </a:extLst>
          </p:cNvPr>
          <p:cNvSpPr txBox="1"/>
          <p:nvPr/>
        </p:nvSpPr>
        <p:spPr bwMode="auto">
          <a:xfrm>
            <a:off x="1219679" y="3116058"/>
            <a:ext cx="425116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C4591E-35D8-46FF-C4DB-B648FA3485A0}"/>
              </a:ext>
            </a:extLst>
          </p:cNvPr>
          <p:cNvSpPr txBox="1"/>
          <p:nvPr/>
        </p:nvSpPr>
        <p:spPr bwMode="auto">
          <a:xfrm>
            <a:off x="1905480" y="3124679"/>
            <a:ext cx="304800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0D5090-E9A0-BEA4-A4B1-5FE727E04A04}"/>
              </a:ext>
            </a:extLst>
          </p:cNvPr>
          <p:cNvCxnSpPr/>
          <p:nvPr/>
        </p:nvCxnSpPr>
        <p:spPr bwMode="auto">
          <a:xfrm rot="10800000">
            <a:off x="1752600" y="26670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84366E2-2D23-AA95-58DD-48908FD44B47}"/>
              </a:ext>
            </a:extLst>
          </p:cNvPr>
          <p:cNvSpPr txBox="1"/>
          <p:nvPr/>
        </p:nvSpPr>
        <p:spPr bwMode="auto">
          <a:xfrm>
            <a:off x="1219679" y="1829279"/>
            <a:ext cx="425116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BAA5F8-A841-998E-D087-10F46117FAAF}"/>
              </a:ext>
            </a:extLst>
          </p:cNvPr>
          <p:cNvCxnSpPr/>
          <p:nvPr/>
        </p:nvCxnSpPr>
        <p:spPr bwMode="auto">
          <a:xfrm rot="10800000">
            <a:off x="2209800" y="32766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521BEDA-1504-4795-D905-AB3341B57BA7}"/>
              </a:ext>
            </a:extLst>
          </p:cNvPr>
          <p:cNvCxnSpPr/>
          <p:nvPr/>
        </p:nvCxnSpPr>
        <p:spPr bwMode="auto">
          <a:xfrm rot="10800000">
            <a:off x="2209800" y="26670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50B6E-F20E-7259-01AB-33C57E8869B6}"/>
              </a:ext>
            </a:extLst>
          </p:cNvPr>
          <p:cNvCxnSpPr/>
          <p:nvPr/>
        </p:nvCxnSpPr>
        <p:spPr bwMode="auto">
          <a:xfrm rot="10800000">
            <a:off x="1706563" y="2011363"/>
            <a:ext cx="152400" cy="3175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6FB6FB1-E3A7-02A9-C96B-8CECB5B53856}"/>
              </a:ext>
            </a:extLst>
          </p:cNvPr>
          <p:cNvSpPr txBox="1"/>
          <p:nvPr/>
        </p:nvSpPr>
        <p:spPr bwMode="auto">
          <a:xfrm>
            <a:off x="1829279" y="1829279"/>
            <a:ext cx="533400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OH</a:t>
            </a:r>
          </a:p>
        </p:txBody>
      </p:sp>
      <p:pic>
        <p:nvPicPr>
          <p:cNvPr id="29719" name="Picture 3" descr="C:\Users\Public\Pictures\Sample Pictures\masna kiselina.png">
            <a:extLst>
              <a:ext uri="{FF2B5EF4-FFF2-40B4-BE49-F238E27FC236}">
                <a16:creationId xmlns:a16="http://schemas.microsoft.com/office/drawing/2014/main" id="{F12E4795-5D79-4A0B-B397-FBE853948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710">
            <a:off x="2297113" y="2955925"/>
            <a:ext cx="6027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9A3DA99-5445-254F-47EB-347E02C9E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066800"/>
            <a:ext cx="1533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diglicerid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1509DDD7-02CE-2A7E-1FAF-1EBDEA81D07D}"/>
              </a:ext>
            </a:extLst>
          </p:cNvPr>
          <p:cNvCxnSpPr/>
          <p:nvPr/>
        </p:nvCxnSpPr>
        <p:spPr>
          <a:xfrm rot="10800000" flipV="1">
            <a:off x="6172200" y="914400"/>
            <a:ext cx="1143000" cy="3810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CF47B1-541F-FB31-58C0-F55065330934}"/>
              </a:ext>
            </a:extLst>
          </p:cNvPr>
          <p:cNvSpPr/>
          <p:nvPr/>
        </p:nvSpPr>
        <p:spPr>
          <a:xfrm>
            <a:off x="1295400" y="1447800"/>
            <a:ext cx="13430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Etanolamin</a:t>
            </a:r>
            <a:endParaRPr lang="en-US" dirty="0">
              <a:latin typeface="+mn-lt"/>
              <a:cs typeface="Arial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57021CF-A20D-4223-9DD2-9886A99ECF78}"/>
              </a:ext>
            </a:extLst>
          </p:cNvPr>
          <p:cNvCxnSpPr/>
          <p:nvPr/>
        </p:nvCxnSpPr>
        <p:spPr>
          <a:xfrm>
            <a:off x="2819400" y="1600200"/>
            <a:ext cx="27432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c 4">
            <a:extLst>
              <a:ext uri="{FF2B5EF4-FFF2-40B4-BE49-F238E27FC236}">
                <a16:creationId xmlns:a16="http://schemas.microsoft.com/office/drawing/2014/main" id="{498CDC9C-1FA7-097C-3986-3A5C1F28BBDC}"/>
              </a:ext>
            </a:extLst>
          </p:cNvPr>
          <p:cNvSpPr/>
          <p:nvPr/>
        </p:nvSpPr>
        <p:spPr>
          <a:xfrm>
            <a:off x="3657600" y="762000"/>
            <a:ext cx="838200" cy="838200"/>
          </a:xfrm>
          <a:prstGeom prst="arc">
            <a:avLst>
              <a:gd name="adj1" fmla="val 21579971"/>
              <a:gd name="adj2" fmla="val 10861728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820274E-C018-79DE-0B6B-7372749BA180}"/>
              </a:ext>
            </a:extLst>
          </p:cNvPr>
          <p:cNvSpPr txBox="1">
            <a:spLocks/>
          </p:cNvSpPr>
          <p:nvPr/>
        </p:nvSpPr>
        <p:spPr>
          <a:xfrm>
            <a:off x="4267200" y="838200"/>
            <a:ext cx="6096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ADP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8BE389-DA7C-639E-ED7A-6C14B57734CC}"/>
              </a:ext>
            </a:extLst>
          </p:cNvPr>
          <p:cNvSpPr txBox="1">
            <a:spLocks/>
          </p:cNvSpPr>
          <p:nvPr/>
        </p:nvSpPr>
        <p:spPr>
          <a:xfrm>
            <a:off x="3352800" y="838200"/>
            <a:ext cx="6096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AT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5B112D-F072-B159-8F9B-7236D7075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600200"/>
            <a:ext cx="1216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Etanolamin</a:t>
            </a:r>
            <a:endParaRPr lang="en-US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/>
            </a:endParaRPr>
          </a:p>
          <a:p>
            <a:pPr algn="ctr">
              <a:defRPr/>
            </a:pP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kinaza</a:t>
            </a:r>
            <a:endParaRPr lang="en-US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B6D3C3-5EE0-9A2A-7836-A7D26D674207}"/>
              </a:ext>
            </a:extLst>
          </p:cNvPr>
          <p:cNvSpPr/>
          <p:nvPr/>
        </p:nvSpPr>
        <p:spPr>
          <a:xfrm>
            <a:off x="5638800" y="1447800"/>
            <a:ext cx="19383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Fosfoetanolamin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A38A2C-8237-146E-35CE-D4C9F333274B}"/>
              </a:ext>
            </a:extLst>
          </p:cNvPr>
          <p:cNvSpPr/>
          <p:nvPr/>
        </p:nvSpPr>
        <p:spPr>
          <a:xfrm>
            <a:off x="914400" y="3352800"/>
            <a:ext cx="19383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Fosfoetanolamin</a:t>
            </a:r>
            <a:endParaRPr lang="en-US" dirty="0">
              <a:latin typeface="+mn-lt"/>
              <a:cs typeface="Arial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C2291F-9062-833B-BB74-D857B7D701BE}"/>
              </a:ext>
            </a:extLst>
          </p:cNvPr>
          <p:cNvCxnSpPr/>
          <p:nvPr/>
        </p:nvCxnSpPr>
        <p:spPr>
          <a:xfrm>
            <a:off x="3200400" y="3505200"/>
            <a:ext cx="27432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4EFDD1D0-4EB9-DEDF-357E-83E48BB6F37C}"/>
              </a:ext>
            </a:extLst>
          </p:cNvPr>
          <p:cNvSpPr/>
          <p:nvPr/>
        </p:nvSpPr>
        <p:spPr>
          <a:xfrm>
            <a:off x="4038600" y="2667000"/>
            <a:ext cx="838200" cy="838200"/>
          </a:xfrm>
          <a:prstGeom prst="arc">
            <a:avLst>
              <a:gd name="adj1" fmla="val 21579971"/>
              <a:gd name="adj2" fmla="val 10861728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DB31B8C-8143-0952-50DB-2748369BF05A}"/>
              </a:ext>
            </a:extLst>
          </p:cNvPr>
          <p:cNvSpPr txBox="1">
            <a:spLocks/>
          </p:cNvSpPr>
          <p:nvPr/>
        </p:nvSpPr>
        <p:spPr>
          <a:xfrm>
            <a:off x="4648200" y="2743200"/>
            <a:ext cx="6096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P~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7BB3AE9-4991-C323-32C9-0CA06521B96E}"/>
              </a:ext>
            </a:extLst>
          </p:cNvPr>
          <p:cNvSpPr txBox="1">
            <a:spLocks/>
          </p:cNvSpPr>
          <p:nvPr/>
        </p:nvSpPr>
        <p:spPr>
          <a:xfrm>
            <a:off x="3733800" y="2743200"/>
            <a:ext cx="6096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</a:t>
            </a: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78738-9BC2-72F7-9A14-4E63691D1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505200"/>
            <a:ext cx="1960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Fosfoetanolamin</a:t>
            </a:r>
            <a:endParaRPr lang="en-US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/>
            </a:endParaRPr>
          </a:p>
          <a:p>
            <a:pPr algn="ctr">
              <a:defRPr/>
            </a:pPr>
            <a:r>
              <a:rPr lang="sr-Latn-R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citidil transferaza</a:t>
            </a:r>
            <a:endParaRPr lang="en-US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8B95CA-FB93-DDD8-8224-BB5DBFD4B3E6}"/>
              </a:ext>
            </a:extLst>
          </p:cNvPr>
          <p:cNvSpPr/>
          <p:nvPr/>
        </p:nvSpPr>
        <p:spPr>
          <a:xfrm>
            <a:off x="6019800" y="3352800"/>
            <a:ext cx="18478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CDP-etanolamin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B8080F-C62F-F4C0-1803-3CB08A28DE46}"/>
              </a:ext>
            </a:extLst>
          </p:cNvPr>
          <p:cNvSpPr/>
          <p:nvPr/>
        </p:nvSpPr>
        <p:spPr>
          <a:xfrm>
            <a:off x="2286000" y="5105400"/>
            <a:ext cx="159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1,2-diglicerid</a:t>
            </a:r>
            <a:endParaRPr lang="en-US" dirty="0">
              <a:latin typeface="+mn-lt"/>
              <a:cs typeface="Arial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DC7B073-F3F5-5A54-BF54-411A74B6120D}"/>
              </a:ext>
            </a:extLst>
          </p:cNvPr>
          <p:cNvCxnSpPr/>
          <p:nvPr/>
        </p:nvCxnSpPr>
        <p:spPr>
          <a:xfrm>
            <a:off x="3886200" y="5257800"/>
            <a:ext cx="27432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B618A1C9-6983-BCB6-26E5-8A231858CD8B}"/>
              </a:ext>
            </a:extLst>
          </p:cNvPr>
          <p:cNvSpPr/>
          <p:nvPr/>
        </p:nvSpPr>
        <p:spPr>
          <a:xfrm>
            <a:off x="4648200" y="4419600"/>
            <a:ext cx="838200" cy="838200"/>
          </a:xfrm>
          <a:prstGeom prst="arc">
            <a:avLst>
              <a:gd name="adj1" fmla="val 21579971"/>
              <a:gd name="adj2" fmla="val 5501769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28ECC8F-5199-4CAA-CC74-5E261163B35A}"/>
              </a:ext>
            </a:extLst>
          </p:cNvPr>
          <p:cNvSpPr txBox="1">
            <a:spLocks/>
          </p:cNvSpPr>
          <p:nvPr/>
        </p:nvSpPr>
        <p:spPr>
          <a:xfrm>
            <a:off x="5181600" y="4495800"/>
            <a:ext cx="6096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CMP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D2F33A-0B0E-811A-931B-D385A5958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257800"/>
            <a:ext cx="1743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Fosfoetanolamin</a:t>
            </a:r>
            <a:endParaRPr lang="en-US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/>
            </a:endParaRPr>
          </a:p>
          <a:p>
            <a:pPr algn="ctr">
              <a:defRPr/>
            </a:pPr>
            <a:r>
              <a:rPr lang="sr-Latn-R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transferaza</a:t>
            </a:r>
            <a:endParaRPr lang="en-US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30456F-E15A-5FC6-8B68-8E9A91DCB60F}"/>
              </a:ext>
            </a:extLst>
          </p:cNvPr>
          <p:cNvSpPr/>
          <p:nvPr/>
        </p:nvSpPr>
        <p:spPr>
          <a:xfrm>
            <a:off x="152400" y="5105400"/>
            <a:ext cx="21653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CDP-etanolamin   +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E4913E-86D0-55AF-FD60-A49D6F81C620}"/>
              </a:ext>
            </a:extLst>
          </p:cNvPr>
          <p:cNvSpPr/>
          <p:nvPr/>
        </p:nvSpPr>
        <p:spPr>
          <a:xfrm>
            <a:off x="6629400" y="5105400"/>
            <a:ext cx="2371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Fosfatidiletanolamin</a:t>
            </a:r>
            <a:endParaRPr lang="en-US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6" grpId="0"/>
      <p:bldP spid="17" grpId="0"/>
      <p:bldP spid="18" grpId="0"/>
      <p:bldP spid="19" grpId="0"/>
      <p:bldP spid="21" grpId="0" animBg="1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F81EB-1A7E-C566-73E4-EFBE7E31AB64}"/>
              </a:ext>
            </a:extLst>
          </p:cNvPr>
          <p:cNvSpPr/>
          <p:nvPr/>
        </p:nvSpPr>
        <p:spPr>
          <a:xfrm>
            <a:off x="609600" y="304800"/>
            <a:ext cx="80010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II</a:t>
            </a:r>
            <a:endParaRPr lang="en-US" sz="4400" b="1" dirty="0">
              <a:latin typeface="+mn-lt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6A510E-A052-9FAB-C2BB-1ED9CCC70822}"/>
              </a:ext>
            </a:extLst>
          </p:cNvPr>
          <p:cNvSpPr/>
          <p:nvPr/>
        </p:nvSpPr>
        <p:spPr>
          <a:xfrm>
            <a:off x="914400" y="1600200"/>
            <a:ext cx="17637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Fosfatidilserin</a:t>
            </a:r>
            <a:endParaRPr lang="en-US" dirty="0">
              <a:latin typeface="+mn-lt"/>
              <a:cs typeface="Arial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C8C41A-2C29-B6A4-E064-66DA2AA1CAA7}"/>
              </a:ext>
            </a:extLst>
          </p:cNvPr>
          <p:cNvCxnSpPr/>
          <p:nvPr/>
        </p:nvCxnSpPr>
        <p:spPr>
          <a:xfrm>
            <a:off x="3048000" y="1752600"/>
            <a:ext cx="27432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FE06CBC2-125D-CF63-2C56-A1994B619C37}"/>
              </a:ext>
            </a:extLst>
          </p:cNvPr>
          <p:cNvSpPr/>
          <p:nvPr/>
        </p:nvSpPr>
        <p:spPr>
          <a:xfrm>
            <a:off x="3810000" y="914400"/>
            <a:ext cx="838200" cy="838200"/>
          </a:xfrm>
          <a:prstGeom prst="arc">
            <a:avLst>
              <a:gd name="adj1" fmla="val 21579971"/>
              <a:gd name="adj2" fmla="val 5501769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3B7C615-34E0-0A1C-D4A5-1D2403FD4799}"/>
              </a:ext>
            </a:extLst>
          </p:cNvPr>
          <p:cNvSpPr txBox="1">
            <a:spLocks/>
          </p:cNvSpPr>
          <p:nvPr/>
        </p:nvSpPr>
        <p:spPr>
          <a:xfrm>
            <a:off x="4343400" y="990600"/>
            <a:ext cx="6096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CO</a:t>
            </a:r>
            <a:r>
              <a:rPr lang="sr-Latn-R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635A3A-6FFD-3E97-063B-D8079DFF983A}"/>
              </a:ext>
            </a:extLst>
          </p:cNvPr>
          <p:cNvSpPr/>
          <p:nvPr/>
        </p:nvSpPr>
        <p:spPr>
          <a:xfrm>
            <a:off x="5943600" y="1600200"/>
            <a:ext cx="2371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Fosfatidiletanolamin</a:t>
            </a:r>
            <a:endParaRPr lang="en-US" dirty="0">
              <a:latin typeface="+mn-lt"/>
              <a:cs typeface="Arial" charset="0"/>
            </a:endParaRPr>
          </a:p>
        </p:txBody>
      </p:sp>
      <p:pic>
        <p:nvPicPr>
          <p:cNvPr id="31752" name="Picture 15" descr="Fosfatidilserin.png">
            <a:extLst>
              <a:ext uri="{FF2B5EF4-FFF2-40B4-BE49-F238E27FC236}">
                <a16:creationId xmlns:a16="http://schemas.microsoft.com/office/drawing/2014/main" id="{09C457B1-86DA-0C40-51BC-7DDD7204F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114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6" descr="Fosfatidiletanolamin.png">
            <a:extLst>
              <a:ext uri="{FF2B5EF4-FFF2-40B4-BE49-F238E27FC236}">
                <a16:creationId xmlns:a16="http://schemas.microsoft.com/office/drawing/2014/main" id="{337EB30D-1D5E-DE51-9B71-3760693B5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33600"/>
            <a:ext cx="114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B5DA-13B1-A256-E7C2-720A60E2D75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1910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Sinte</a:t>
            </a:r>
            <a:r>
              <a:rPr lang="sr-Latn-R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za lecitina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875823-F952-9E87-17EA-8F0A5FDBF6A2}"/>
              </a:ext>
            </a:extLst>
          </p:cNvPr>
          <p:cNvSpPr txBox="1"/>
          <p:nvPr/>
        </p:nvSpPr>
        <p:spPr bwMode="auto">
          <a:xfrm>
            <a:off x="1752600" y="2286000"/>
            <a:ext cx="875561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 – O -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97B320-9335-BF00-A8D8-6515A9539343}"/>
              </a:ext>
            </a:extLst>
          </p:cNvPr>
          <p:cNvSpPr/>
          <p:nvPr/>
        </p:nvSpPr>
        <p:spPr>
          <a:xfrm>
            <a:off x="2239963" y="4038600"/>
            <a:ext cx="10080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Glicerol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A6681E-722B-164D-6D6A-E723E50B51A5}"/>
              </a:ext>
            </a:extLst>
          </p:cNvPr>
          <p:cNvSpPr/>
          <p:nvPr/>
        </p:nvSpPr>
        <p:spPr>
          <a:xfrm>
            <a:off x="5592763" y="4114800"/>
            <a:ext cx="1736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Masne kiseline</a:t>
            </a:r>
            <a:endParaRPr lang="en-US" dirty="0">
              <a:latin typeface="+mn-lt"/>
              <a:cs typeface="Arial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3842B1-6484-2E2C-B876-1968F2B7F6EF}"/>
              </a:ext>
            </a:extLst>
          </p:cNvPr>
          <p:cNvCxnSpPr/>
          <p:nvPr/>
        </p:nvCxnSpPr>
        <p:spPr bwMode="auto">
          <a:xfrm rot="5400000">
            <a:off x="2088357" y="2209006"/>
            <a:ext cx="152400" cy="1587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0ED1CFF-248D-76F7-5C13-9626F42940A4}"/>
              </a:ext>
            </a:extLst>
          </p:cNvPr>
          <p:cNvSpPr/>
          <p:nvPr/>
        </p:nvSpPr>
        <p:spPr>
          <a:xfrm>
            <a:off x="2011363" y="1752600"/>
            <a:ext cx="4333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</a:t>
            </a:r>
            <a:endParaRPr lang="en-US" baseline="30000" dirty="0">
              <a:latin typeface="+mn-lt"/>
              <a:cs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D8072F-DB2D-65E7-0A65-FC3EAB834444}"/>
              </a:ext>
            </a:extLst>
          </p:cNvPr>
          <p:cNvSpPr/>
          <p:nvPr/>
        </p:nvSpPr>
        <p:spPr>
          <a:xfrm>
            <a:off x="2011363" y="2743200"/>
            <a:ext cx="368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baseline="30000" dirty="0">
              <a:latin typeface="+mn-lt"/>
              <a:cs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47FDDC-F09B-BA31-C95D-A4509BD57A19}"/>
              </a:ext>
            </a:extLst>
          </p:cNvPr>
          <p:cNvSpPr/>
          <p:nvPr/>
        </p:nvSpPr>
        <p:spPr>
          <a:xfrm>
            <a:off x="2667000" y="1752600"/>
            <a:ext cx="20161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Fosforna kiselina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A56B85-A682-510E-2515-824E727257FB}"/>
              </a:ext>
            </a:extLst>
          </p:cNvPr>
          <p:cNvSpPr/>
          <p:nvPr/>
        </p:nvSpPr>
        <p:spPr>
          <a:xfrm>
            <a:off x="4114800" y="5029200"/>
            <a:ext cx="22050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Fosfatidna kiselina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336BAF-BEE7-1A43-008D-C694C96233BF}"/>
              </a:ext>
            </a:extLst>
          </p:cNvPr>
          <p:cNvSpPr/>
          <p:nvPr/>
        </p:nvSpPr>
        <p:spPr>
          <a:xfrm>
            <a:off x="1295400" y="2286000"/>
            <a:ext cx="5111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68BF41-267A-2D1F-1D73-451D6EBE264C}"/>
              </a:ext>
            </a:extLst>
          </p:cNvPr>
          <p:cNvSpPr/>
          <p:nvPr/>
        </p:nvSpPr>
        <p:spPr>
          <a:xfrm rot="16200000">
            <a:off x="2015331" y="2480469"/>
            <a:ext cx="3016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=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CD7E4BE4-2505-6192-82D3-98B2CC54E460}"/>
              </a:ext>
            </a:extLst>
          </p:cNvPr>
          <p:cNvSpPr/>
          <p:nvPr/>
        </p:nvSpPr>
        <p:spPr>
          <a:xfrm rot="16200000">
            <a:off x="5067300" y="952500"/>
            <a:ext cx="228600" cy="76200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2782" name="Group 92">
            <a:extLst>
              <a:ext uri="{FF2B5EF4-FFF2-40B4-BE49-F238E27FC236}">
                <a16:creationId xmlns:a16="http://schemas.microsoft.com/office/drawing/2014/main" id="{184CA6BA-9D7C-9A59-6DB3-B21C5BF59FE8}"/>
              </a:ext>
            </a:extLst>
          </p:cNvPr>
          <p:cNvGrpSpPr>
            <a:grpSpLocks/>
          </p:cNvGrpSpPr>
          <p:nvPr/>
        </p:nvGrpSpPr>
        <p:grpSpPr bwMode="auto">
          <a:xfrm>
            <a:off x="0" y="2209800"/>
            <a:ext cx="1371600" cy="533400"/>
            <a:chOff x="2514600" y="2590800"/>
            <a:chExt cx="1371600" cy="474133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C86496E5-370F-D0BB-2C44-0C55DAF23F0B}"/>
                </a:ext>
              </a:extLst>
            </p:cNvPr>
            <p:cNvSpPr/>
            <p:nvPr/>
          </p:nvSpPr>
          <p:spPr>
            <a:xfrm>
              <a:off x="2514600" y="2590800"/>
              <a:ext cx="1295400" cy="474133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32790" name="TextBox 34">
              <a:extLst>
                <a:ext uri="{FF2B5EF4-FFF2-40B4-BE49-F238E27FC236}">
                  <a16:creationId xmlns:a16="http://schemas.microsoft.com/office/drawing/2014/main" id="{C288FD8B-BDC0-6B86-4EA8-DC7224428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2658533"/>
              <a:ext cx="1371600" cy="29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en-US" altLang="sr-Latn-RS" sz="1600" b="1">
                  <a:latin typeface="Comic Sans MS" panose="030F0702030302020204" pitchFamily="66" charset="0"/>
                </a:rPr>
                <a:t>holin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1FBC5A6-2132-F274-B6C9-79EED5C54147}"/>
              </a:ext>
            </a:extLst>
          </p:cNvPr>
          <p:cNvCxnSpPr/>
          <p:nvPr/>
        </p:nvCxnSpPr>
        <p:spPr bwMode="auto">
          <a:xfrm>
            <a:off x="1295400" y="2438400"/>
            <a:ext cx="74613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F6B73D4-70A5-AADA-BC39-A88DB8F16FFC}"/>
              </a:ext>
            </a:extLst>
          </p:cNvPr>
          <p:cNvSpPr/>
          <p:nvPr/>
        </p:nvSpPr>
        <p:spPr>
          <a:xfrm>
            <a:off x="2971800" y="6096000"/>
            <a:ext cx="2667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Fosfatidil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holin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lecitin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)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64551C08-BE4C-8CF4-68AB-B327A4823794}"/>
              </a:ext>
            </a:extLst>
          </p:cNvPr>
          <p:cNvSpPr/>
          <p:nvPr/>
        </p:nvSpPr>
        <p:spPr>
          <a:xfrm rot="16200000">
            <a:off x="4419600" y="1371600"/>
            <a:ext cx="228600" cy="89154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86" name="Picture 181" descr="C:\Users\Public\Pictures\Sample Pictures\diglicerid.png">
            <a:extLst>
              <a:ext uri="{FF2B5EF4-FFF2-40B4-BE49-F238E27FC236}">
                <a16:creationId xmlns:a16="http://schemas.microsoft.com/office/drawing/2014/main" id="{AC0C5A9D-25B6-DF6A-9456-608210818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2286000"/>
            <a:ext cx="6815137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96CFC5A-E169-73E8-9B1C-E358D4587A9F}"/>
              </a:ext>
            </a:extLst>
          </p:cNvPr>
          <p:cNvSpPr/>
          <p:nvPr/>
        </p:nvSpPr>
        <p:spPr>
          <a:xfrm>
            <a:off x="2590800" y="0"/>
            <a:ext cx="6019800" cy="685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59">
            <a:extLst>
              <a:ext uri="{FF2B5EF4-FFF2-40B4-BE49-F238E27FC236}">
                <a16:creationId xmlns:a16="http://schemas.microsoft.com/office/drawing/2014/main" id="{CBB3961A-7A2C-ECA9-28EE-2578397E6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248400"/>
            <a:ext cx="1079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enterocit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TextBox 59">
            <a:extLst>
              <a:ext uri="{FF2B5EF4-FFF2-40B4-BE49-F238E27FC236}">
                <a16:creationId xmlns:a16="http://schemas.microsoft.com/office/drawing/2014/main" id="{68420316-9FDD-992C-DAE1-A9459326A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1368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Lumen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creva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9B6DEF00-37DC-3D52-5641-E270AFD4C601}"/>
              </a:ext>
            </a:extLst>
          </p:cNvPr>
          <p:cNvCxnSpPr/>
          <p:nvPr/>
        </p:nvCxnSpPr>
        <p:spPr>
          <a:xfrm flipV="1">
            <a:off x="2133600" y="3810000"/>
            <a:ext cx="1295400" cy="4572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82150F1E-1F7E-006F-4441-A2B476B7400C}"/>
              </a:ext>
            </a:extLst>
          </p:cNvPr>
          <p:cNvCxnSpPr/>
          <p:nvPr/>
        </p:nvCxnSpPr>
        <p:spPr>
          <a:xfrm flipV="1">
            <a:off x="2209800" y="5334000"/>
            <a:ext cx="1295400" cy="3048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DC58647C-6506-68DE-B97D-779E0B26B668}"/>
              </a:ext>
            </a:extLst>
          </p:cNvPr>
          <p:cNvCxnSpPr/>
          <p:nvPr/>
        </p:nvCxnSpPr>
        <p:spPr>
          <a:xfrm flipV="1">
            <a:off x="2362200" y="1676400"/>
            <a:ext cx="1066800" cy="990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6" name="Picture 1414" descr="C:\Users\Public\Pictures\Sample Pictures\Masti u GIT 1.png">
            <a:extLst>
              <a:ext uri="{FF2B5EF4-FFF2-40B4-BE49-F238E27FC236}">
                <a16:creationId xmlns:a16="http://schemas.microsoft.com/office/drawing/2014/main" id="{CE1F3E04-2D85-FE1E-60F5-07EB36FD4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33521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15" descr="C:\Users\Public\Pictures\Sample Pictures\esterifikacija holesterola.png">
            <a:extLst>
              <a:ext uri="{FF2B5EF4-FFF2-40B4-BE49-F238E27FC236}">
                <a16:creationId xmlns:a16="http://schemas.microsoft.com/office/drawing/2014/main" id="{D8078BF6-E676-6D52-991C-BACFA68D0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44926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16" descr="C:\Users\Public\Pictures\Sample Pictures\sinteza triglicerida.png">
            <a:extLst>
              <a:ext uri="{FF2B5EF4-FFF2-40B4-BE49-F238E27FC236}">
                <a16:creationId xmlns:a16="http://schemas.microsoft.com/office/drawing/2014/main" id="{676C81FB-C13B-6A99-84CB-8B66275D5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9400"/>
            <a:ext cx="4583113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17" descr="C:\Users\Public\Pictures\Sample Pictures\sinteza fosfoglicerida.png">
            <a:extLst>
              <a:ext uri="{FF2B5EF4-FFF2-40B4-BE49-F238E27FC236}">
                <a16:creationId xmlns:a16="http://schemas.microsoft.com/office/drawing/2014/main" id="{DC966AA0-D5E0-2DE3-DAE3-56890B291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48200"/>
            <a:ext cx="4430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18" descr="C:\Users\Public\Pictures\Sample Pictures\mešovita micela.png">
            <a:extLst>
              <a:ext uri="{FF2B5EF4-FFF2-40B4-BE49-F238E27FC236}">
                <a16:creationId xmlns:a16="http://schemas.microsoft.com/office/drawing/2014/main" id="{C0736A1D-8D44-53DB-4492-1DBDA0D50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698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2E52884-6034-A4E9-05A4-5139BAD17954}"/>
              </a:ext>
            </a:extLst>
          </p:cNvPr>
          <p:cNvSpPr/>
          <p:nvPr/>
        </p:nvSpPr>
        <p:spPr>
          <a:xfrm>
            <a:off x="152400" y="152400"/>
            <a:ext cx="43815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Resorpcija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reesterifikacija</a:t>
            </a:r>
            <a:endParaRPr lang="en-US" sz="2400" b="1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2734230-7E2B-ADAC-B84B-BF7F9F9351E6}"/>
              </a:ext>
            </a:extLst>
          </p:cNvPr>
          <p:cNvSpPr/>
          <p:nvPr/>
        </p:nvSpPr>
        <p:spPr>
          <a:xfrm>
            <a:off x="381000" y="584200"/>
            <a:ext cx="492125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</a:t>
            </a:r>
            <a:endParaRPr lang="en-US" sz="4400" b="1" dirty="0">
              <a:latin typeface="+mn-lt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84D7D8-11EE-7DF9-CEC3-39E42683D9B0}"/>
              </a:ext>
            </a:extLst>
          </p:cNvPr>
          <p:cNvSpPr/>
          <p:nvPr/>
        </p:nvSpPr>
        <p:spPr>
          <a:xfrm>
            <a:off x="2438400" y="1041400"/>
            <a:ext cx="731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Holin</a:t>
            </a:r>
            <a:endParaRPr lang="en-US" dirty="0">
              <a:latin typeface="+mn-lt"/>
              <a:cs typeface="Arial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EF104D-D12A-4DA2-6FDB-F2E8ECB576C0}"/>
              </a:ext>
            </a:extLst>
          </p:cNvPr>
          <p:cNvCxnSpPr/>
          <p:nvPr/>
        </p:nvCxnSpPr>
        <p:spPr>
          <a:xfrm>
            <a:off x="3352800" y="1219200"/>
            <a:ext cx="27432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DA38473D-302F-5D02-948C-720F3198630A}"/>
              </a:ext>
            </a:extLst>
          </p:cNvPr>
          <p:cNvSpPr/>
          <p:nvPr/>
        </p:nvSpPr>
        <p:spPr>
          <a:xfrm>
            <a:off x="4191000" y="381000"/>
            <a:ext cx="838200" cy="838200"/>
          </a:xfrm>
          <a:prstGeom prst="arc">
            <a:avLst>
              <a:gd name="adj1" fmla="val 21579971"/>
              <a:gd name="adj2" fmla="val 10861728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3D842D9-75C1-2165-A365-A91D8BC18F88}"/>
              </a:ext>
            </a:extLst>
          </p:cNvPr>
          <p:cNvSpPr txBox="1">
            <a:spLocks/>
          </p:cNvSpPr>
          <p:nvPr/>
        </p:nvSpPr>
        <p:spPr>
          <a:xfrm>
            <a:off x="4800600" y="457200"/>
            <a:ext cx="6096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ADP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E75D23-0496-D3B7-E38E-FCDD354C105E}"/>
              </a:ext>
            </a:extLst>
          </p:cNvPr>
          <p:cNvSpPr txBox="1">
            <a:spLocks/>
          </p:cNvSpPr>
          <p:nvPr/>
        </p:nvSpPr>
        <p:spPr>
          <a:xfrm>
            <a:off x="3886200" y="457200"/>
            <a:ext cx="6096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AT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72DFDE-3A17-1689-B013-2D91ACA2B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219200"/>
            <a:ext cx="782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Holin</a:t>
            </a:r>
            <a:endParaRPr lang="en-US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/>
            </a:endParaRPr>
          </a:p>
          <a:p>
            <a:pPr algn="ctr">
              <a:defRPr/>
            </a:pP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kinaza</a:t>
            </a:r>
            <a:endParaRPr lang="en-US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444C96-5120-B35E-3C58-57FFCD2F1DA6}"/>
              </a:ext>
            </a:extLst>
          </p:cNvPr>
          <p:cNvSpPr/>
          <p:nvPr/>
        </p:nvSpPr>
        <p:spPr>
          <a:xfrm>
            <a:off x="6172200" y="1066800"/>
            <a:ext cx="12985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Fosfoholin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E30879-D935-11D7-EFE1-9EFF4FCC2E8F}"/>
              </a:ext>
            </a:extLst>
          </p:cNvPr>
          <p:cNvSpPr/>
          <p:nvPr/>
        </p:nvSpPr>
        <p:spPr>
          <a:xfrm>
            <a:off x="1828800" y="2565400"/>
            <a:ext cx="12985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Fosfoholin</a:t>
            </a:r>
            <a:endParaRPr lang="en-US" dirty="0">
              <a:latin typeface="+mn-lt"/>
              <a:cs typeface="Arial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979C5D-8EA3-DE74-30EB-1EF9D8442C36}"/>
              </a:ext>
            </a:extLst>
          </p:cNvPr>
          <p:cNvCxnSpPr/>
          <p:nvPr/>
        </p:nvCxnSpPr>
        <p:spPr>
          <a:xfrm>
            <a:off x="3352800" y="2743200"/>
            <a:ext cx="27432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>
            <a:extLst>
              <a:ext uri="{FF2B5EF4-FFF2-40B4-BE49-F238E27FC236}">
                <a16:creationId xmlns:a16="http://schemas.microsoft.com/office/drawing/2014/main" id="{5CA6B37A-77B5-6185-71C6-9B468AA8853C}"/>
              </a:ext>
            </a:extLst>
          </p:cNvPr>
          <p:cNvSpPr/>
          <p:nvPr/>
        </p:nvSpPr>
        <p:spPr>
          <a:xfrm>
            <a:off x="4191000" y="1905000"/>
            <a:ext cx="838200" cy="838200"/>
          </a:xfrm>
          <a:prstGeom prst="arc">
            <a:avLst>
              <a:gd name="adj1" fmla="val 21579971"/>
              <a:gd name="adj2" fmla="val 10861728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AE15541-7483-B149-65B5-F74E75463802}"/>
              </a:ext>
            </a:extLst>
          </p:cNvPr>
          <p:cNvSpPr txBox="1">
            <a:spLocks/>
          </p:cNvSpPr>
          <p:nvPr/>
        </p:nvSpPr>
        <p:spPr>
          <a:xfrm>
            <a:off x="4800600" y="1981200"/>
            <a:ext cx="6096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P~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4B0DF7E-82EA-431D-A028-66A412D9DB3F}"/>
              </a:ext>
            </a:extLst>
          </p:cNvPr>
          <p:cNvSpPr txBox="1">
            <a:spLocks/>
          </p:cNvSpPr>
          <p:nvPr/>
        </p:nvSpPr>
        <p:spPr>
          <a:xfrm>
            <a:off x="3886200" y="1981200"/>
            <a:ext cx="6096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2458CC-51B5-9DD0-8789-17045A279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743200"/>
            <a:ext cx="1960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Fosfoholin</a:t>
            </a:r>
            <a:endParaRPr lang="en-US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/>
            </a:endParaRPr>
          </a:p>
          <a:p>
            <a:pPr algn="ctr">
              <a:defRPr/>
            </a:pPr>
            <a:r>
              <a:rPr lang="sr-Latn-R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citidil transferaza</a:t>
            </a:r>
            <a:endParaRPr lang="en-US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C52E3A-252B-EC7F-07E6-3483B7E1C302}"/>
              </a:ext>
            </a:extLst>
          </p:cNvPr>
          <p:cNvSpPr/>
          <p:nvPr/>
        </p:nvSpPr>
        <p:spPr>
          <a:xfrm>
            <a:off x="6172200" y="2590800"/>
            <a:ext cx="12096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CDP-holin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5D21AF-DF70-DEDD-EB1B-D7DE065A35AF}"/>
              </a:ext>
            </a:extLst>
          </p:cNvPr>
          <p:cNvSpPr/>
          <p:nvPr/>
        </p:nvSpPr>
        <p:spPr>
          <a:xfrm>
            <a:off x="2428875" y="3987800"/>
            <a:ext cx="15954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1,2-diglicerid</a:t>
            </a:r>
            <a:endParaRPr lang="en-US" dirty="0">
              <a:latin typeface="+mn-lt"/>
              <a:cs typeface="Arial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02D0802-939F-9C29-EAE8-CF1BC652CAE3}"/>
              </a:ext>
            </a:extLst>
          </p:cNvPr>
          <p:cNvCxnSpPr/>
          <p:nvPr/>
        </p:nvCxnSpPr>
        <p:spPr>
          <a:xfrm>
            <a:off x="4029075" y="4140200"/>
            <a:ext cx="27432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id="{DF4FFBB0-D406-8E77-7BCA-2868B97CA100}"/>
              </a:ext>
            </a:extLst>
          </p:cNvPr>
          <p:cNvSpPr/>
          <p:nvPr/>
        </p:nvSpPr>
        <p:spPr>
          <a:xfrm>
            <a:off x="4791075" y="3302000"/>
            <a:ext cx="838200" cy="838200"/>
          </a:xfrm>
          <a:prstGeom prst="arc">
            <a:avLst>
              <a:gd name="adj1" fmla="val 21579971"/>
              <a:gd name="adj2" fmla="val 5501769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6E5F7ED-1069-40AF-40E7-DB5ADFD2F007}"/>
              </a:ext>
            </a:extLst>
          </p:cNvPr>
          <p:cNvSpPr txBox="1">
            <a:spLocks/>
          </p:cNvSpPr>
          <p:nvPr/>
        </p:nvSpPr>
        <p:spPr>
          <a:xfrm>
            <a:off x="5324475" y="3378200"/>
            <a:ext cx="6096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CMP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B33B19-E56F-6616-1B0B-15AA07C65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4140200"/>
            <a:ext cx="1331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Fosfoholin</a:t>
            </a:r>
            <a:endParaRPr lang="en-US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/>
            </a:endParaRPr>
          </a:p>
          <a:p>
            <a:pPr algn="ctr">
              <a:defRPr/>
            </a:pPr>
            <a:r>
              <a:rPr lang="sr-Latn-R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transferaza</a:t>
            </a:r>
            <a:endParaRPr lang="en-US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5A5B30-0033-32F5-3DD6-6C51A4450370}"/>
              </a:ext>
            </a:extLst>
          </p:cNvPr>
          <p:cNvSpPr/>
          <p:nvPr/>
        </p:nvSpPr>
        <p:spPr>
          <a:xfrm>
            <a:off x="914400" y="3962400"/>
            <a:ext cx="15255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CDP-holin   +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2B03ACA-6241-F4B2-5B4E-8EF067804845}"/>
              </a:ext>
            </a:extLst>
          </p:cNvPr>
          <p:cNvSpPr/>
          <p:nvPr/>
        </p:nvSpPr>
        <p:spPr>
          <a:xfrm>
            <a:off x="6772275" y="3987800"/>
            <a:ext cx="17319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Fosfatidilholin</a:t>
            </a:r>
            <a:endParaRPr lang="en-US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/>
      <p:bldP spid="27" grpId="0"/>
      <p:bldP spid="28" grpId="0"/>
      <p:bldP spid="29" grpId="0"/>
      <p:bldP spid="30" grpId="0"/>
      <p:bldP spid="32" grpId="0" animBg="1"/>
      <p:bldP spid="33" grpId="0"/>
      <p:bldP spid="34" grpId="0"/>
      <p:bldP spid="35" grpId="0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751B24-BF6D-B15D-289A-13B66A4715F6}"/>
              </a:ext>
            </a:extLst>
          </p:cNvPr>
          <p:cNvSpPr/>
          <p:nvPr/>
        </p:nvSpPr>
        <p:spPr>
          <a:xfrm>
            <a:off x="304800" y="293688"/>
            <a:ext cx="8001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II</a:t>
            </a:r>
            <a:endParaRPr lang="en-US" sz="4400" b="1" dirty="0">
              <a:latin typeface="+mn-lt"/>
              <a:cs typeface="Arial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8F768EA-74FC-E662-28DD-522632DA187F}"/>
              </a:ext>
            </a:extLst>
          </p:cNvPr>
          <p:cNvCxnSpPr/>
          <p:nvPr/>
        </p:nvCxnSpPr>
        <p:spPr>
          <a:xfrm>
            <a:off x="2627313" y="1905000"/>
            <a:ext cx="33528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E79CA02-2DB4-FC80-9A25-20DE9D14A975}"/>
              </a:ext>
            </a:extLst>
          </p:cNvPr>
          <p:cNvSpPr/>
          <p:nvPr/>
        </p:nvSpPr>
        <p:spPr>
          <a:xfrm>
            <a:off x="417513" y="1447800"/>
            <a:ext cx="2371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Fosfatidiletanolamin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7708F0-D26F-4F67-3559-A51A3DB42DAE}"/>
              </a:ext>
            </a:extLst>
          </p:cNvPr>
          <p:cNvSpPr/>
          <p:nvPr/>
        </p:nvSpPr>
        <p:spPr>
          <a:xfrm>
            <a:off x="1219200" y="533400"/>
            <a:ext cx="52498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Metilovanjem aminogrupe fosfatidiletanolamina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4C79BD-B3BF-D3E4-5BD0-6BAD3B2D9C54}"/>
              </a:ext>
            </a:extLst>
          </p:cNvPr>
          <p:cNvSpPr/>
          <p:nvPr/>
        </p:nvSpPr>
        <p:spPr>
          <a:xfrm>
            <a:off x="2667000" y="2286000"/>
            <a:ext cx="22621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 adenozil metionin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96D10E-522C-5FC0-DF9E-6FF690B09D97}"/>
              </a:ext>
            </a:extLst>
          </p:cNvPr>
          <p:cNvSpPr/>
          <p:nvPr/>
        </p:nvSpPr>
        <p:spPr>
          <a:xfrm>
            <a:off x="6019800" y="1447800"/>
            <a:ext cx="17319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Fosfatidilholin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BBBFBE-A98C-D636-5F43-EA18F6E76BF3}"/>
              </a:ext>
            </a:extLst>
          </p:cNvPr>
          <p:cNvSpPr/>
          <p:nvPr/>
        </p:nvSpPr>
        <p:spPr>
          <a:xfrm>
            <a:off x="6019800" y="1981200"/>
            <a:ext cx="26273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 adenozil homocistein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457CF0-49A3-1AE7-9B1B-E356E36A7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113" y="1371600"/>
            <a:ext cx="2128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Fosfatidiletanolamin</a:t>
            </a:r>
            <a:endParaRPr lang="en-US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/>
            </a:endParaRPr>
          </a:p>
          <a:p>
            <a:pPr algn="ctr">
              <a:defRPr/>
            </a:pPr>
            <a:r>
              <a:rPr lang="sr-Latn-R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transferaza</a:t>
            </a:r>
            <a:endParaRPr lang="en-US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/>
            </a:endParaRPr>
          </a:p>
        </p:txBody>
      </p:sp>
      <p:pic>
        <p:nvPicPr>
          <p:cNvPr id="34826" name="Picture 9" descr="Fosfatidilholin.png">
            <a:extLst>
              <a:ext uri="{FF2B5EF4-FFF2-40B4-BE49-F238E27FC236}">
                <a16:creationId xmlns:a16="http://schemas.microsoft.com/office/drawing/2014/main" id="{5E4A604C-CC5E-1725-CD45-A3FD6D769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47913"/>
            <a:ext cx="121920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0" descr="Fosfatidiletanolamin.png">
            <a:extLst>
              <a:ext uri="{FF2B5EF4-FFF2-40B4-BE49-F238E27FC236}">
                <a16:creationId xmlns:a16="http://schemas.microsoft.com/office/drawing/2014/main" id="{8234ED86-3028-53FC-D94C-BA4879783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990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2" descr="http://upload.wikimedia.org/wikipedia/commons/thumb/1/1a/S-Adenosyl_methionine.png/300px-S-Adenosyl_methionine.png">
            <a:extLst>
              <a:ext uri="{FF2B5EF4-FFF2-40B4-BE49-F238E27FC236}">
                <a16:creationId xmlns:a16="http://schemas.microsoft.com/office/drawing/2014/main" id="{F16EFEEB-0A3B-888B-A714-5A4DD62CD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21510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01BD0550-0A14-26A8-D4D1-75EDEB49FBAA}"/>
              </a:ext>
            </a:extLst>
          </p:cNvPr>
          <p:cNvSpPr/>
          <p:nvPr/>
        </p:nvSpPr>
        <p:spPr>
          <a:xfrm>
            <a:off x="3733800" y="1905000"/>
            <a:ext cx="914400" cy="914400"/>
          </a:xfrm>
          <a:prstGeom prst="arc">
            <a:avLst>
              <a:gd name="adj1" fmla="val 11311849"/>
              <a:gd name="adj2" fmla="val 16297272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EEED77-4D53-EB62-B306-AE5A42976996}"/>
              </a:ext>
            </a:extLst>
          </p:cNvPr>
          <p:cNvSpPr/>
          <p:nvPr/>
        </p:nvSpPr>
        <p:spPr>
          <a:xfrm>
            <a:off x="3276600" y="3124200"/>
            <a:ext cx="412750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CH</a:t>
            </a:r>
            <a:r>
              <a:rPr lang="en-US" sz="1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3</a:t>
            </a:r>
            <a:endParaRPr lang="en-US" sz="1000" baseline="-25000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205E0E-05A6-C836-6597-88AB17DDAB7C}"/>
              </a:ext>
            </a:extLst>
          </p:cNvPr>
          <p:cNvSpPr/>
          <p:nvPr/>
        </p:nvSpPr>
        <p:spPr>
          <a:xfrm>
            <a:off x="228600" y="228600"/>
            <a:ext cx="1108075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III</a:t>
            </a:r>
            <a:endParaRPr lang="en-US" sz="4400" b="1" dirty="0">
              <a:latin typeface="+mn-lt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C7C04F-C666-40AE-6A1F-B6111EA1EE3C}"/>
              </a:ext>
            </a:extLst>
          </p:cNvPr>
          <p:cNvSpPr/>
          <p:nvPr/>
        </p:nvSpPr>
        <p:spPr>
          <a:xfrm>
            <a:off x="2667000" y="2489200"/>
            <a:ext cx="731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Holin</a:t>
            </a:r>
            <a:endParaRPr lang="en-US" dirty="0">
              <a:latin typeface="+mn-lt"/>
              <a:cs typeface="Arial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2957409-9F14-354C-3B10-1D685A224082}"/>
              </a:ext>
            </a:extLst>
          </p:cNvPr>
          <p:cNvCxnSpPr/>
          <p:nvPr/>
        </p:nvCxnSpPr>
        <p:spPr>
          <a:xfrm>
            <a:off x="3581400" y="2667000"/>
            <a:ext cx="27432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c 4">
            <a:extLst>
              <a:ext uri="{FF2B5EF4-FFF2-40B4-BE49-F238E27FC236}">
                <a16:creationId xmlns:a16="http://schemas.microsoft.com/office/drawing/2014/main" id="{8B8DEE82-BFF4-5E63-B136-3C19B9CBF747}"/>
              </a:ext>
            </a:extLst>
          </p:cNvPr>
          <p:cNvSpPr/>
          <p:nvPr/>
        </p:nvSpPr>
        <p:spPr>
          <a:xfrm>
            <a:off x="4419600" y="1828800"/>
            <a:ext cx="838200" cy="838200"/>
          </a:xfrm>
          <a:prstGeom prst="arc">
            <a:avLst>
              <a:gd name="adj1" fmla="val 21579971"/>
              <a:gd name="adj2" fmla="val 5354885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6587B7-28C1-B5E3-6E95-30E24B710807}"/>
              </a:ext>
            </a:extLst>
          </p:cNvPr>
          <p:cNvSpPr txBox="1">
            <a:spLocks/>
          </p:cNvSpPr>
          <p:nvPr/>
        </p:nvSpPr>
        <p:spPr>
          <a:xfrm>
            <a:off x="4953000" y="1905000"/>
            <a:ext cx="6096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CMP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766E5B-CB2D-0FF3-7E40-1CBB6A1FE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667000"/>
            <a:ext cx="782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Holin</a:t>
            </a:r>
            <a:endParaRPr lang="en-US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/>
            </a:endParaRPr>
          </a:p>
          <a:p>
            <a:pPr algn="ctr">
              <a:defRPr/>
            </a:pP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kinaza</a:t>
            </a:r>
            <a:endParaRPr lang="en-US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4B1E0F-9DD0-8940-7166-6CC85AE13CFA}"/>
              </a:ext>
            </a:extLst>
          </p:cNvPr>
          <p:cNvSpPr/>
          <p:nvPr/>
        </p:nvSpPr>
        <p:spPr>
          <a:xfrm>
            <a:off x="6400800" y="2514600"/>
            <a:ext cx="17319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Fosfatidilholin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9B287D-55E6-3D9A-1237-D0564A0A1AD6}"/>
              </a:ext>
            </a:extLst>
          </p:cNvPr>
          <p:cNvSpPr/>
          <p:nvPr/>
        </p:nvSpPr>
        <p:spPr>
          <a:xfrm>
            <a:off x="685800" y="1143000"/>
            <a:ext cx="22050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Fosfatidna kiselina</a:t>
            </a:r>
            <a:endParaRPr lang="en-US" dirty="0">
              <a:latin typeface="+mn-lt"/>
              <a:cs typeface="Arial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C78FFB-F784-6769-74C6-115EF334B150}"/>
              </a:ext>
            </a:extLst>
          </p:cNvPr>
          <p:cNvCxnSpPr/>
          <p:nvPr/>
        </p:nvCxnSpPr>
        <p:spPr>
          <a:xfrm>
            <a:off x="3048000" y="1295400"/>
            <a:ext cx="27432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DBF26428-EDD0-ACB8-1045-1C4BA422147C}"/>
              </a:ext>
            </a:extLst>
          </p:cNvPr>
          <p:cNvSpPr/>
          <p:nvPr/>
        </p:nvSpPr>
        <p:spPr>
          <a:xfrm>
            <a:off x="3886200" y="457200"/>
            <a:ext cx="838200" cy="838200"/>
          </a:xfrm>
          <a:prstGeom prst="arc">
            <a:avLst>
              <a:gd name="adj1" fmla="val 21579971"/>
              <a:gd name="adj2" fmla="val 10861728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F860AF9-0252-CF06-867A-0E9E51E90B59}"/>
              </a:ext>
            </a:extLst>
          </p:cNvPr>
          <p:cNvSpPr txBox="1">
            <a:spLocks/>
          </p:cNvSpPr>
          <p:nvPr/>
        </p:nvSpPr>
        <p:spPr>
          <a:xfrm>
            <a:off x="4495800" y="533400"/>
            <a:ext cx="6096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P~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10D3D00-1E98-EA65-56D5-F6C012E31B2B}"/>
              </a:ext>
            </a:extLst>
          </p:cNvPr>
          <p:cNvSpPr txBox="1">
            <a:spLocks/>
          </p:cNvSpPr>
          <p:nvPr/>
        </p:nvSpPr>
        <p:spPr>
          <a:xfrm>
            <a:off x="3581400" y="533400"/>
            <a:ext cx="6096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059DC6-9626-8020-EAB5-11EBC6003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295400"/>
            <a:ext cx="1882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Fosfatidat citidil</a:t>
            </a:r>
            <a:endParaRPr lang="en-US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/>
            </a:endParaRPr>
          </a:p>
          <a:p>
            <a:pPr algn="ctr">
              <a:defRPr/>
            </a:pPr>
            <a:r>
              <a:rPr lang="sr-Latn-R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transferaza</a:t>
            </a:r>
            <a:endParaRPr lang="en-US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EF15C7-FE1A-34CC-C3EC-4E7268A3CA6E}"/>
              </a:ext>
            </a:extLst>
          </p:cNvPr>
          <p:cNvSpPr/>
          <p:nvPr/>
        </p:nvSpPr>
        <p:spPr>
          <a:xfrm>
            <a:off x="5867400" y="1143000"/>
            <a:ext cx="17129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CDP-diglicerid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61E96F-E47D-6FBA-E70C-87B64D6BB2AC}"/>
              </a:ext>
            </a:extLst>
          </p:cNvPr>
          <p:cNvSpPr/>
          <p:nvPr/>
        </p:nvSpPr>
        <p:spPr>
          <a:xfrm>
            <a:off x="533400" y="2514600"/>
            <a:ext cx="20304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CDP-diglicerid   +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69533D-89F3-CAB0-F2B1-9718C348F292}"/>
              </a:ext>
            </a:extLst>
          </p:cNvPr>
          <p:cNvSpPr/>
          <p:nvPr/>
        </p:nvSpPr>
        <p:spPr>
          <a:xfrm>
            <a:off x="5867400" y="5638800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304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8BFE00B-CA61-1165-7A17-E119F2B5C3CF}"/>
              </a:ext>
            </a:extLst>
          </p:cNvPr>
          <p:cNvSpPr/>
          <p:nvPr/>
        </p:nvSpPr>
        <p:spPr>
          <a:xfrm>
            <a:off x="6858000" y="5638800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304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A7DCA6-58AF-A734-BC2B-125A2CCF835E}"/>
              </a:ext>
            </a:extLst>
          </p:cNvPr>
          <p:cNvSpPr/>
          <p:nvPr/>
        </p:nvSpPr>
        <p:spPr>
          <a:xfrm>
            <a:off x="7848600" y="5638800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304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9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VF\Desktop\Predavanja Ivan\16-20_MetaboLipida\19_11.jpg">
            <a:extLst>
              <a:ext uri="{FF2B5EF4-FFF2-40B4-BE49-F238E27FC236}">
                <a16:creationId xmlns:a16="http://schemas.microsoft.com/office/drawing/2014/main" id="{A2B541CF-D6AA-3373-0171-8834BC7B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lindeebrauer.com/blog/wp-content/uploads/2011/01/coffee.gif">
            <a:extLst>
              <a:ext uri="{FF2B5EF4-FFF2-40B4-BE49-F238E27FC236}">
                <a16:creationId xmlns:a16="http://schemas.microsoft.com/office/drawing/2014/main" id="{E5776227-EA81-3A1A-F88B-FCFFDA594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40290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DDFA-EA6A-411F-BEED-47983DE47DF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486400" cy="990600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Sinte</a:t>
            </a:r>
            <a:r>
              <a:rPr lang="sr-Latn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za sfingolipida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8915" name="Picture 88" descr="sfingomijelin.png">
            <a:extLst>
              <a:ext uri="{FF2B5EF4-FFF2-40B4-BE49-F238E27FC236}">
                <a16:creationId xmlns:a16="http://schemas.microsoft.com/office/drawing/2014/main" id="{A434A372-E61E-9F68-932C-143673AAF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"/>
            <a:ext cx="17446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9F198897-7EFF-6AF5-55B2-B0401B67CAF8}"/>
              </a:ext>
            </a:extLst>
          </p:cNvPr>
          <p:cNvSpPr/>
          <p:nvPr/>
        </p:nvSpPr>
        <p:spPr>
          <a:xfrm>
            <a:off x="6477000" y="6096000"/>
            <a:ext cx="16002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Sfingomijelin</a:t>
            </a:r>
            <a:endParaRPr lang="en-US" b="1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44C28FD5-2EC6-F882-3057-501C7F5AD2E6}"/>
              </a:ext>
            </a:extLst>
          </p:cNvPr>
          <p:cNvSpPr/>
          <p:nvPr/>
        </p:nvSpPr>
        <p:spPr>
          <a:xfrm>
            <a:off x="914400" y="1295400"/>
            <a:ext cx="64135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1.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Glavni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strukturni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lipidi</a:t>
            </a:r>
            <a:r>
              <a:rPr lang="sr-Latn-C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membrana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nervnih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sr-Latn-R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ćelija</a:t>
            </a:r>
            <a:endParaRPr lang="en-US" sz="20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D4814D4-A0E1-8F6F-45B1-78370392BBA7}"/>
              </a:ext>
            </a:extLst>
          </p:cNvPr>
          <p:cNvSpPr/>
          <p:nvPr/>
        </p:nvSpPr>
        <p:spPr>
          <a:xfrm>
            <a:off x="228600" y="228600"/>
            <a:ext cx="34845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Čemu služe?</a:t>
            </a:r>
            <a:endParaRPr lang="en-US" sz="4400" b="1" dirty="0">
              <a:latin typeface="+mn-lt"/>
              <a:cs typeface="Arial" charset="0"/>
            </a:endParaRPr>
          </a:p>
        </p:txBody>
      </p:sp>
      <p:pic>
        <p:nvPicPr>
          <p:cNvPr id="39940" name="Picture 8" descr="https://s3.amazonaws.com/engrade-myfiles/4066215028629637/Neuron.png">
            <a:extLst>
              <a:ext uri="{FF2B5EF4-FFF2-40B4-BE49-F238E27FC236}">
                <a16:creationId xmlns:a16="http://schemas.microsoft.com/office/drawing/2014/main" id="{7840CBE0-F0B3-8177-6A75-9019D1F45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64538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0D26BE2B-5256-C5CC-C39E-782DC2F6BC7E}"/>
              </a:ext>
            </a:extLst>
          </p:cNvPr>
          <p:cNvSpPr/>
          <p:nvPr/>
        </p:nvSpPr>
        <p:spPr>
          <a:xfrm>
            <a:off x="2362200" y="2133600"/>
            <a:ext cx="938213" cy="2762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Telo ćelije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18CCFA5-D73A-411E-E62D-901FE1837A53}"/>
              </a:ext>
            </a:extLst>
          </p:cNvPr>
          <p:cNvSpPr/>
          <p:nvPr/>
        </p:nvSpPr>
        <p:spPr>
          <a:xfrm>
            <a:off x="3276600" y="2362200"/>
            <a:ext cx="782638" cy="2762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Dendriti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991EDE3-3776-DBD2-792A-B55F565D91C0}"/>
              </a:ext>
            </a:extLst>
          </p:cNvPr>
          <p:cNvSpPr/>
          <p:nvPr/>
        </p:nvSpPr>
        <p:spPr>
          <a:xfrm>
            <a:off x="3657600" y="2819400"/>
            <a:ext cx="1447800" cy="276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Mijelinski omotač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A6064E7-4E06-D74A-C88C-D57BFD967E93}"/>
              </a:ext>
            </a:extLst>
          </p:cNvPr>
          <p:cNvSpPr/>
          <p:nvPr/>
        </p:nvSpPr>
        <p:spPr>
          <a:xfrm>
            <a:off x="1447800" y="2743200"/>
            <a:ext cx="615950" cy="2762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Jedro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CDCD5E4-80E3-E99A-3CFD-7BAE420F8A52}"/>
              </a:ext>
            </a:extLst>
          </p:cNvPr>
          <p:cNvSpPr/>
          <p:nvPr/>
        </p:nvSpPr>
        <p:spPr>
          <a:xfrm>
            <a:off x="2438400" y="4038600"/>
            <a:ext cx="615950" cy="2762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Akson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38280AF-7DB2-6A10-DB55-4D183A3F80E4}"/>
              </a:ext>
            </a:extLst>
          </p:cNvPr>
          <p:cNvSpPr/>
          <p:nvPr/>
        </p:nvSpPr>
        <p:spPr>
          <a:xfrm>
            <a:off x="3505200" y="3810000"/>
            <a:ext cx="1219200" cy="276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Švanove ćelije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1C4A7DA-688A-DA25-064C-2B3FCBFE4C11}"/>
              </a:ext>
            </a:extLst>
          </p:cNvPr>
          <p:cNvSpPr/>
          <p:nvPr/>
        </p:nvSpPr>
        <p:spPr>
          <a:xfrm>
            <a:off x="3581400" y="5029200"/>
            <a:ext cx="1600200" cy="276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Ranvijerova suženja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A8173F7-33FD-FA16-02B9-1158B81CC04B}"/>
              </a:ext>
            </a:extLst>
          </p:cNvPr>
          <p:cNvSpPr/>
          <p:nvPr/>
        </p:nvSpPr>
        <p:spPr>
          <a:xfrm>
            <a:off x="2590800" y="4724400"/>
            <a:ext cx="1447800" cy="276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Mijelinski omotač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8E017E70-7E82-6E14-CDB0-325396EFC296}"/>
              </a:ext>
            </a:extLst>
          </p:cNvPr>
          <p:cNvSpPr/>
          <p:nvPr/>
        </p:nvSpPr>
        <p:spPr>
          <a:xfrm rot="1075806">
            <a:off x="4238625" y="4171950"/>
            <a:ext cx="938213" cy="454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CC46F88F-878C-E24C-4088-A56F1751E0A0}"/>
              </a:ext>
            </a:extLst>
          </p:cNvPr>
          <p:cNvSpPr/>
          <p:nvPr/>
        </p:nvSpPr>
        <p:spPr>
          <a:xfrm>
            <a:off x="609600" y="2133600"/>
            <a:ext cx="1019175" cy="1714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73676CFB-22C7-F7A7-73B5-EA0101E12C59}"/>
              </a:ext>
            </a:extLst>
          </p:cNvPr>
          <p:cNvSpPr/>
          <p:nvPr/>
        </p:nvSpPr>
        <p:spPr>
          <a:xfrm>
            <a:off x="6096000" y="5562600"/>
            <a:ext cx="1143000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4B1317CC-C1DC-4088-4BC6-FEDBE5020684}"/>
              </a:ext>
            </a:extLst>
          </p:cNvPr>
          <p:cNvSpPr/>
          <p:nvPr/>
        </p:nvSpPr>
        <p:spPr>
          <a:xfrm>
            <a:off x="7162800" y="4495800"/>
            <a:ext cx="11430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3309AD3-75AA-4655-C5F5-394FB953F527}"/>
              </a:ext>
            </a:extLst>
          </p:cNvPr>
          <p:cNvSpPr/>
          <p:nvPr/>
        </p:nvSpPr>
        <p:spPr>
          <a:xfrm>
            <a:off x="6019800" y="2514600"/>
            <a:ext cx="1600200" cy="276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Ranvijerova suženja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408F102-4D0F-F6C8-D3CD-5E68B399B02B}"/>
              </a:ext>
            </a:extLst>
          </p:cNvPr>
          <p:cNvSpPr/>
          <p:nvPr/>
        </p:nvSpPr>
        <p:spPr>
          <a:xfrm>
            <a:off x="6858000" y="2743200"/>
            <a:ext cx="1219200" cy="276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Švanove ćelije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E1F53C8-DA56-D74F-258F-C0684478A153}"/>
              </a:ext>
            </a:extLst>
          </p:cNvPr>
          <p:cNvSpPr/>
          <p:nvPr/>
        </p:nvSpPr>
        <p:spPr>
          <a:xfrm>
            <a:off x="6934200" y="3962400"/>
            <a:ext cx="615950" cy="2762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Akson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218B5F68-DF6B-185F-7847-A101A08B40D6}"/>
              </a:ext>
            </a:extLst>
          </p:cNvPr>
          <p:cNvSpPr/>
          <p:nvPr/>
        </p:nvSpPr>
        <p:spPr>
          <a:xfrm>
            <a:off x="6019800" y="3932238"/>
            <a:ext cx="9144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697580C-9EEC-B9E4-1683-7F0C1A38A038}"/>
              </a:ext>
            </a:extLst>
          </p:cNvPr>
          <p:cNvSpPr/>
          <p:nvPr/>
        </p:nvSpPr>
        <p:spPr>
          <a:xfrm>
            <a:off x="7162800" y="3124200"/>
            <a:ext cx="14478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Slojevi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mijelina</a:t>
            </a:r>
            <a:endParaRPr lang="en-US" sz="1200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D50BCD-E5C7-BED6-F952-E76DC08F15C3}"/>
              </a:ext>
            </a:extLst>
          </p:cNvPr>
          <p:cNvSpPr/>
          <p:nvPr/>
        </p:nvSpPr>
        <p:spPr>
          <a:xfrm>
            <a:off x="838200" y="1295400"/>
            <a:ext cx="54721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Glavni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strukturni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lipidi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membrana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nervnih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ćelija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BBFD97-9E81-8DC4-2CA5-289EDED696AC}"/>
              </a:ext>
            </a:extLst>
          </p:cNvPr>
          <p:cNvSpPr/>
          <p:nvPr/>
        </p:nvSpPr>
        <p:spPr>
          <a:xfrm>
            <a:off x="1447800" y="1752600"/>
            <a:ext cx="70516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2. Receptori za pojedine hormone i bakterijske toksine</a:t>
            </a:r>
            <a:endParaRPr lang="en-US" sz="20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514468-8695-2497-5651-FCADBF67C880}"/>
              </a:ext>
            </a:extLst>
          </p:cNvPr>
          <p:cNvSpPr/>
          <p:nvPr/>
        </p:nvSpPr>
        <p:spPr>
          <a:xfrm>
            <a:off x="228600" y="228600"/>
            <a:ext cx="34845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Čemu služe?</a:t>
            </a:r>
            <a:endParaRPr lang="en-US" sz="4400" b="1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764F4E-D209-D8C9-4F84-6464AA594E5A}"/>
              </a:ext>
            </a:extLst>
          </p:cNvPr>
          <p:cNvSpPr/>
          <p:nvPr/>
        </p:nvSpPr>
        <p:spPr>
          <a:xfrm>
            <a:off x="838200" y="1295400"/>
            <a:ext cx="54721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Glavni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strukturni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lipidi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membrana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nervnih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ćelija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E11AC0-CB67-7737-2484-66F28622D56B}"/>
              </a:ext>
            </a:extLst>
          </p:cNvPr>
          <p:cNvSpPr/>
          <p:nvPr/>
        </p:nvSpPr>
        <p:spPr>
          <a:xfrm>
            <a:off x="1447800" y="1752600"/>
            <a:ext cx="60690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2. Receptori za pojedine hormone i bakterijske toksine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558E36-1BF3-F9EA-E993-365251D18D56}"/>
              </a:ext>
            </a:extLst>
          </p:cNvPr>
          <p:cNvSpPr/>
          <p:nvPr/>
        </p:nvSpPr>
        <p:spPr>
          <a:xfrm>
            <a:off x="1828800" y="2286000"/>
            <a:ext cx="66436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3. Nosioci specifičnosti krvnih grupa, tkiva i organa</a:t>
            </a:r>
            <a:endParaRPr lang="en-US" sz="20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E81193-D552-9D3C-BFFE-07131DD3D324}"/>
              </a:ext>
            </a:extLst>
          </p:cNvPr>
          <p:cNvSpPr/>
          <p:nvPr/>
        </p:nvSpPr>
        <p:spPr>
          <a:xfrm>
            <a:off x="228600" y="228600"/>
            <a:ext cx="34845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Čemu služe?</a:t>
            </a:r>
            <a:endParaRPr lang="en-US" sz="4400" b="1" dirty="0">
              <a:latin typeface="+mn-lt"/>
              <a:cs typeface="Arial" charset="0"/>
            </a:endParaRPr>
          </a:p>
        </p:txBody>
      </p:sp>
      <p:grpSp>
        <p:nvGrpSpPr>
          <p:cNvPr id="41990" name="Group 118">
            <a:extLst>
              <a:ext uri="{FF2B5EF4-FFF2-40B4-BE49-F238E27FC236}">
                <a16:creationId xmlns:a16="http://schemas.microsoft.com/office/drawing/2014/main" id="{4D2E0E0B-25A8-9A98-F3D6-35A51D06F714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743200"/>
            <a:ext cx="5707063" cy="1192213"/>
            <a:chOff x="3352800" y="3200400"/>
            <a:chExt cx="5706895" cy="1192680"/>
          </a:xfrm>
        </p:grpSpPr>
        <p:grpSp>
          <p:nvGrpSpPr>
            <p:cNvPr id="42042" name="Group 20">
              <a:extLst>
                <a:ext uri="{FF2B5EF4-FFF2-40B4-BE49-F238E27FC236}">
                  <a16:creationId xmlns:a16="http://schemas.microsoft.com/office/drawing/2014/main" id="{CAAF1CB6-8640-AC1B-C4D7-A58B84DCF1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2200" y="3429000"/>
              <a:ext cx="513958" cy="430680"/>
              <a:chOff x="8069448" y="4358155"/>
              <a:chExt cx="513958" cy="430680"/>
            </a:xfrm>
          </p:grpSpPr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D00E75A9-0B2B-1C4F-444D-ED39BBA3FA5C}"/>
                  </a:ext>
                </a:extLst>
              </p:cNvPr>
              <p:cNvSpPr/>
              <p:nvPr/>
            </p:nvSpPr>
            <p:spPr bwMode="auto">
              <a:xfrm rot="1562470">
                <a:off x="8069448" y="4358155"/>
                <a:ext cx="513958" cy="43068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7BDE821-8F2B-28F6-AA23-70BAF6581632}"/>
                  </a:ext>
                </a:extLst>
              </p:cNvPr>
              <p:cNvSpPr/>
              <p:nvPr/>
            </p:nvSpPr>
            <p:spPr>
              <a:xfrm>
                <a:off x="8091589" y="4420182"/>
                <a:ext cx="411151" cy="27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Glu</a:t>
                </a:r>
                <a:endParaRPr lang="en-US" sz="1200" dirty="0"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42043" name="Group 19">
              <a:extLst>
                <a:ext uri="{FF2B5EF4-FFF2-40B4-BE49-F238E27FC236}">
                  <a16:creationId xmlns:a16="http://schemas.microsoft.com/office/drawing/2014/main" id="{DD642E9B-171D-727B-2D00-66F22AA430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0" y="3429000"/>
              <a:ext cx="513958" cy="430680"/>
              <a:chOff x="7078849" y="3519957"/>
              <a:chExt cx="513958" cy="430680"/>
            </a:xfrm>
          </p:grpSpPr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D711A6EB-2208-DE54-8E58-3029CD4CB73B}"/>
                  </a:ext>
                </a:extLst>
              </p:cNvPr>
              <p:cNvSpPr/>
              <p:nvPr/>
            </p:nvSpPr>
            <p:spPr bwMode="auto">
              <a:xfrm rot="1562470">
                <a:off x="7078849" y="3519957"/>
                <a:ext cx="513958" cy="43068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rgbClr val="BED395"/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8329353-F5B0-4259-6E5A-AC9EF46F01AF}"/>
                  </a:ext>
                </a:extLst>
              </p:cNvPr>
              <p:cNvSpPr/>
              <p:nvPr/>
            </p:nvSpPr>
            <p:spPr>
              <a:xfrm>
                <a:off x="7132797" y="3581984"/>
                <a:ext cx="409563" cy="27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Gal</a:t>
                </a:r>
                <a:endParaRPr lang="en-US" sz="1200" dirty="0"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42044" name="Group 18">
              <a:extLst>
                <a:ext uri="{FF2B5EF4-FFF2-40B4-BE49-F238E27FC236}">
                  <a16:creationId xmlns:a16="http://schemas.microsoft.com/office/drawing/2014/main" id="{A8263AC0-9FE6-6BAE-4619-EBE570AC00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0" y="3429000"/>
              <a:ext cx="723275" cy="430680"/>
              <a:chOff x="6324600" y="4419600"/>
              <a:chExt cx="723275" cy="430680"/>
            </a:xfrm>
          </p:grpSpPr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EF36E8DD-2FAC-A1ED-764D-03C9A1DAEB67}"/>
                  </a:ext>
                </a:extLst>
              </p:cNvPr>
              <p:cNvSpPr/>
              <p:nvPr/>
            </p:nvSpPr>
            <p:spPr bwMode="auto">
              <a:xfrm rot="1562470">
                <a:off x="6477000" y="4419600"/>
                <a:ext cx="513958" cy="43068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rgbClr val="C00000"/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354F848-4F68-DFC3-177B-08528CBCE7FB}"/>
                  </a:ext>
                </a:extLst>
              </p:cNvPr>
              <p:cNvSpPr/>
              <p:nvPr/>
            </p:nvSpPr>
            <p:spPr>
              <a:xfrm>
                <a:off x="6324600" y="4495920"/>
                <a:ext cx="723879" cy="27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GalNAc</a:t>
                </a:r>
                <a:endParaRPr lang="en-US" sz="1200" dirty="0"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42045" name="Group 21">
              <a:extLst>
                <a:ext uri="{FF2B5EF4-FFF2-40B4-BE49-F238E27FC236}">
                  <a16:creationId xmlns:a16="http://schemas.microsoft.com/office/drawing/2014/main" id="{06B7E373-834E-5EFF-C9B3-31D8351CF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0" y="3962400"/>
              <a:ext cx="513958" cy="430680"/>
              <a:chOff x="7078849" y="5348756"/>
              <a:chExt cx="513958" cy="430680"/>
            </a:xfrm>
          </p:grpSpPr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D80BE780-859E-4716-A74E-86F93D871809}"/>
                  </a:ext>
                </a:extLst>
              </p:cNvPr>
              <p:cNvSpPr/>
              <p:nvPr/>
            </p:nvSpPr>
            <p:spPr bwMode="auto">
              <a:xfrm rot="1562470">
                <a:off x="7078849" y="5348756"/>
                <a:ext cx="513958" cy="43068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rgbClr val="FFFF8F"/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A113ACC-A974-C229-3859-47155F0FEDB8}"/>
                  </a:ext>
                </a:extLst>
              </p:cNvPr>
              <p:cNvSpPr/>
              <p:nvPr/>
            </p:nvSpPr>
            <p:spPr>
              <a:xfrm>
                <a:off x="7086762" y="5410991"/>
                <a:ext cx="436549" cy="27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Fuc</a:t>
                </a:r>
                <a:endParaRPr lang="en-US" sz="1200" dirty="0"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42046" name="Group 22">
              <a:extLst>
                <a:ext uri="{FF2B5EF4-FFF2-40B4-BE49-F238E27FC236}">
                  <a16:creationId xmlns:a16="http://schemas.microsoft.com/office/drawing/2014/main" id="{AF781874-ADD7-2204-1C95-49A60756BF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400" y="3429000"/>
              <a:ext cx="723275" cy="430680"/>
              <a:chOff x="6324600" y="4419600"/>
              <a:chExt cx="723275" cy="430680"/>
            </a:xfrm>
          </p:grpSpPr>
          <p:sp>
            <p:nvSpPr>
              <p:cNvPr id="24" name="Hexagon 23">
                <a:extLst>
                  <a:ext uri="{FF2B5EF4-FFF2-40B4-BE49-F238E27FC236}">
                    <a16:creationId xmlns:a16="http://schemas.microsoft.com/office/drawing/2014/main" id="{3308CEFC-CCE2-7717-0460-A2AF993F3789}"/>
                  </a:ext>
                </a:extLst>
              </p:cNvPr>
              <p:cNvSpPr/>
              <p:nvPr/>
            </p:nvSpPr>
            <p:spPr bwMode="auto">
              <a:xfrm rot="1562470">
                <a:off x="6477000" y="4419600"/>
                <a:ext cx="513958" cy="43068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D30CE35-8584-25D9-E83B-9AB980356276}"/>
                  </a:ext>
                </a:extLst>
              </p:cNvPr>
              <p:cNvSpPr/>
              <p:nvPr/>
            </p:nvSpPr>
            <p:spPr>
              <a:xfrm>
                <a:off x="6324560" y="4495920"/>
                <a:ext cx="723879" cy="27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GlcNAc</a:t>
                </a:r>
                <a:endParaRPr lang="en-US" sz="1200" dirty="0"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42047" name="Group 25">
              <a:extLst>
                <a:ext uri="{FF2B5EF4-FFF2-40B4-BE49-F238E27FC236}">
                  <a16:creationId xmlns:a16="http://schemas.microsoft.com/office/drawing/2014/main" id="{85001DD1-8A6E-B097-8B08-6110A9F111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6400" y="3429000"/>
              <a:ext cx="513958" cy="430680"/>
              <a:chOff x="7078849" y="3519957"/>
              <a:chExt cx="513958" cy="430680"/>
            </a:xfrm>
          </p:grpSpPr>
          <p:sp>
            <p:nvSpPr>
              <p:cNvPr id="27" name="Hexagon 26">
                <a:extLst>
                  <a:ext uri="{FF2B5EF4-FFF2-40B4-BE49-F238E27FC236}">
                    <a16:creationId xmlns:a16="http://schemas.microsoft.com/office/drawing/2014/main" id="{225E4B09-60C4-21F5-43B6-37D1B3CBB6B3}"/>
                  </a:ext>
                </a:extLst>
              </p:cNvPr>
              <p:cNvSpPr/>
              <p:nvPr/>
            </p:nvSpPr>
            <p:spPr bwMode="auto">
              <a:xfrm rot="1562470">
                <a:off x="7078849" y="3519957"/>
                <a:ext cx="513958" cy="43068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rgbClr val="BED395"/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C38EBED-33A9-F2A9-7831-88549BB6E4C0}"/>
                  </a:ext>
                </a:extLst>
              </p:cNvPr>
              <p:cNvSpPr/>
              <p:nvPr/>
            </p:nvSpPr>
            <p:spPr>
              <a:xfrm>
                <a:off x="7132759" y="3581984"/>
                <a:ext cx="409563" cy="27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Gal</a:t>
                </a:r>
                <a:endParaRPr lang="en-US" sz="1200" dirty="0">
                  <a:latin typeface="+mn-lt"/>
                  <a:cs typeface="Arial" charset="0"/>
                </a:endParaRPr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8DEA801-E59D-E4F7-4355-3C8F9F7A1049}"/>
                </a:ext>
              </a:extLst>
            </p:cNvPr>
            <p:cNvCxnSpPr/>
            <p:nvPr/>
          </p:nvCxnSpPr>
          <p:spPr>
            <a:xfrm>
              <a:off x="4038580" y="3657779"/>
              <a:ext cx="152396" cy="158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688E25B-8684-77BE-F9F8-D902932A340E}"/>
                </a:ext>
              </a:extLst>
            </p:cNvPr>
            <p:cNvCxnSpPr/>
            <p:nvPr/>
          </p:nvCxnSpPr>
          <p:spPr>
            <a:xfrm>
              <a:off x="4724360" y="3657779"/>
              <a:ext cx="152396" cy="158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2577DDE-8ED2-06AF-C054-C911A79FA71B}"/>
                </a:ext>
              </a:extLst>
            </p:cNvPr>
            <p:cNvCxnSpPr/>
            <p:nvPr/>
          </p:nvCxnSpPr>
          <p:spPr>
            <a:xfrm>
              <a:off x="5410139" y="3657779"/>
              <a:ext cx="152396" cy="158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68511C3-339F-E32C-C7DF-B570C9B43C1D}"/>
                </a:ext>
              </a:extLst>
            </p:cNvPr>
            <p:cNvCxnSpPr/>
            <p:nvPr/>
          </p:nvCxnSpPr>
          <p:spPr>
            <a:xfrm>
              <a:off x="6019721" y="3657779"/>
              <a:ext cx="152396" cy="158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38184C5-D5B2-9340-5C6E-4C0FF2F7F8FA}"/>
                </a:ext>
              </a:extLst>
            </p:cNvPr>
            <p:cNvCxnSpPr/>
            <p:nvPr/>
          </p:nvCxnSpPr>
          <p:spPr>
            <a:xfrm rot="5400000" flipH="1" flipV="1">
              <a:off x="4496528" y="3885675"/>
              <a:ext cx="15246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F5E6904-D49C-4BF4-E79A-97D4A1D6CFB7}"/>
                </a:ext>
              </a:extLst>
            </p:cNvPr>
            <p:cNvCxnSpPr/>
            <p:nvPr/>
          </p:nvCxnSpPr>
          <p:spPr>
            <a:xfrm>
              <a:off x="6705501" y="3657779"/>
              <a:ext cx="152396" cy="158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054" name="Picture 61" descr="Ceramid.png">
              <a:extLst>
                <a:ext uri="{FF2B5EF4-FFF2-40B4-BE49-F238E27FC236}">
                  <a16:creationId xmlns:a16="http://schemas.microsoft.com/office/drawing/2014/main" id="{EF91CD9A-E360-46B6-F6B4-11C313126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654047" y="2404353"/>
              <a:ext cx="609601" cy="220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1" name="Group 119">
            <a:extLst>
              <a:ext uri="{FF2B5EF4-FFF2-40B4-BE49-F238E27FC236}">
                <a16:creationId xmlns:a16="http://schemas.microsoft.com/office/drawing/2014/main" id="{6F34BE00-19D2-3F24-5E2F-F506AC2E97B9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038600"/>
            <a:ext cx="4868863" cy="1192213"/>
            <a:chOff x="4038600" y="4724400"/>
            <a:chExt cx="4868695" cy="1192680"/>
          </a:xfrm>
        </p:grpSpPr>
        <p:grpSp>
          <p:nvGrpSpPr>
            <p:cNvPr id="42021" name="Group 62">
              <a:extLst>
                <a:ext uri="{FF2B5EF4-FFF2-40B4-BE49-F238E27FC236}">
                  <a16:creationId xmlns:a16="http://schemas.microsoft.com/office/drawing/2014/main" id="{D21C4D61-1F54-75B8-50DF-CFDF19CFC2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800" y="4953000"/>
              <a:ext cx="513958" cy="430680"/>
              <a:chOff x="8069448" y="4358155"/>
              <a:chExt cx="513958" cy="430680"/>
            </a:xfrm>
          </p:grpSpPr>
          <p:sp>
            <p:nvSpPr>
              <p:cNvPr id="64" name="Hexagon 63">
                <a:extLst>
                  <a:ext uri="{FF2B5EF4-FFF2-40B4-BE49-F238E27FC236}">
                    <a16:creationId xmlns:a16="http://schemas.microsoft.com/office/drawing/2014/main" id="{18F764C8-B63E-E779-8EB9-566AA5B8F0DF}"/>
                  </a:ext>
                </a:extLst>
              </p:cNvPr>
              <p:cNvSpPr/>
              <p:nvPr/>
            </p:nvSpPr>
            <p:spPr bwMode="auto">
              <a:xfrm rot="1562470">
                <a:off x="8069448" y="4358155"/>
                <a:ext cx="513958" cy="43068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74E377B-A543-F18C-A37B-CBF356AC5535}"/>
                  </a:ext>
                </a:extLst>
              </p:cNvPr>
              <p:cNvSpPr/>
              <p:nvPr/>
            </p:nvSpPr>
            <p:spPr>
              <a:xfrm>
                <a:off x="8091604" y="4420182"/>
                <a:ext cx="411149" cy="27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Glu</a:t>
                </a:r>
                <a:endParaRPr lang="en-US" sz="1200" dirty="0"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42022" name="Group 65">
              <a:extLst>
                <a:ext uri="{FF2B5EF4-FFF2-40B4-BE49-F238E27FC236}">
                  <a16:creationId xmlns:a16="http://schemas.microsoft.com/office/drawing/2014/main" id="{058A014D-CC2A-37D1-1434-4AAC0AFDC6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8600" y="4953000"/>
              <a:ext cx="513958" cy="430680"/>
              <a:chOff x="7078849" y="3519957"/>
              <a:chExt cx="513958" cy="430680"/>
            </a:xfrm>
          </p:grpSpPr>
          <p:sp>
            <p:nvSpPr>
              <p:cNvPr id="67" name="Hexagon 66">
                <a:extLst>
                  <a:ext uri="{FF2B5EF4-FFF2-40B4-BE49-F238E27FC236}">
                    <a16:creationId xmlns:a16="http://schemas.microsoft.com/office/drawing/2014/main" id="{6E683A94-809B-4513-D0F6-1C5B7F0746CD}"/>
                  </a:ext>
                </a:extLst>
              </p:cNvPr>
              <p:cNvSpPr/>
              <p:nvPr/>
            </p:nvSpPr>
            <p:spPr bwMode="auto">
              <a:xfrm rot="1562470">
                <a:off x="7078849" y="3519957"/>
                <a:ext cx="513958" cy="43068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rgbClr val="BED395"/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79A725D-95DF-F613-E93D-FC54DDCD1BDB}"/>
                  </a:ext>
                </a:extLst>
              </p:cNvPr>
              <p:cNvSpPr/>
              <p:nvPr/>
            </p:nvSpPr>
            <p:spPr>
              <a:xfrm>
                <a:off x="7132822" y="3581984"/>
                <a:ext cx="409561" cy="27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Gal</a:t>
                </a:r>
                <a:endParaRPr lang="en-US" sz="1200" dirty="0"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42023" name="Group 71">
              <a:extLst>
                <a:ext uri="{FF2B5EF4-FFF2-40B4-BE49-F238E27FC236}">
                  <a16:creationId xmlns:a16="http://schemas.microsoft.com/office/drawing/2014/main" id="{2BA05F7B-414A-1845-04B3-060F2D21A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8600" y="5486400"/>
              <a:ext cx="513958" cy="430680"/>
              <a:chOff x="7078849" y="5348756"/>
              <a:chExt cx="513958" cy="430680"/>
            </a:xfrm>
          </p:grpSpPr>
          <p:sp>
            <p:nvSpPr>
              <p:cNvPr id="73" name="Hexagon 72">
                <a:extLst>
                  <a:ext uri="{FF2B5EF4-FFF2-40B4-BE49-F238E27FC236}">
                    <a16:creationId xmlns:a16="http://schemas.microsoft.com/office/drawing/2014/main" id="{8943AED3-3304-8008-1A84-C76BB59DD792}"/>
                  </a:ext>
                </a:extLst>
              </p:cNvPr>
              <p:cNvSpPr/>
              <p:nvPr/>
            </p:nvSpPr>
            <p:spPr bwMode="auto">
              <a:xfrm rot="1562470">
                <a:off x="7078849" y="5348756"/>
                <a:ext cx="513958" cy="43068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rgbClr val="FFFF8F"/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15920A3-8A72-80CC-A1FC-3A12CF7CBC22}"/>
                  </a:ext>
                </a:extLst>
              </p:cNvPr>
              <p:cNvSpPr/>
              <p:nvPr/>
            </p:nvSpPr>
            <p:spPr>
              <a:xfrm>
                <a:off x="7086787" y="5410991"/>
                <a:ext cx="436547" cy="27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Fuc</a:t>
                </a:r>
                <a:endParaRPr lang="en-US" sz="1200" dirty="0"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42024" name="Group 74">
              <a:extLst>
                <a:ext uri="{FF2B5EF4-FFF2-40B4-BE49-F238E27FC236}">
                  <a16:creationId xmlns:a16="http://schemas.microsoft.com/office/drawing/2014/main" id="{1D549DFE-C7D9-5328-25BE-56322F5D1B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4953000"/>
              <a:ext cx="723275" cy="430680"/>
              <a:chOff x="6324600" y="4419600"/>
              <a:chExt cx="723275" cy="430680"/>
            </a:xfrm>
          </p:grpSpPr>
          <p:sp>
            <p:nvSpPr>
              <p:cNvPr id="76" name="Hexagon 75">
                <a:extLst>
                  <a:ext uri="{FF2B5EF4-FFF2-40B4-BE49-F238E27FC236}">
                    <a16:creationId xmlns:a16="http://schemas.microsoft.com/office/drawing/2014/main" id="{18483480-E561-668D-44FA-95A7726ACEA0}"/>
                  </a:ext>
                </a:extLst>
              </p:cNvPr>
              <p:cNvSpPr/>
              <p:nvPr/>
            </p:nvSpPr>
            <p:spPr bwMode="auto">
              <a:xfrm rot="1562470">
                <a:off x="6477000" y="4419600"/>
                <a:ext cx="513958" cy="43068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A4B7404-AF9B-A1F0-32A4-7D46EDB71BB0}"/>
                  </a:ext>
                </a:extLst>
              </p:cNvPr>
              <p:cNvSpPr/>
              <p:nvPr/>
            </p:nvSpPr>
            <p:spPr>
              <a:xfrm>
                <a:off x="6324582" y="4495920"/>
                <a:ext cx="723875" cy="27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GlcNAc</a:t>
                </a:r>
                <a:endParaRPr lang="en-US" sz="1200" dirty="0"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42025" name="Group 77">
              <a:extLst>
                <a:ext uri="{FF2B5EF4-FFF2-40B4-BE49-F238E27FC236}">
                  <a16:creationId xmlns:a16="http://schemas.microsoft.com/office/drawing/2014/main" id="{C149DF01-E21A-A931-5720-0AD29575F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0" y="4953000"/>
              <a:ext cx="513958" cy="430680"/>
              <a:chOff x="7078849" y="3519957"/>
              <a:chExt cx="513958" cy="430680"/>
            </a:xfrm>
          </p:grpSpPr>
          <p:sp>
            <p:nvSpPr>
              <p:cNvPr id="79" name="Hexagon 78">
                <a:extLst>
                  <a:ext uri="{FF2B5EF4-FFF2-40B4-BE49-F238E27FC236}">
                    <a16:creationId xmlns:a16="http://schemas.microsoft.com/office/drawing/2014/main" id="{DABD2979-1C8D-F136-7B25-48AA5448E6C2}"/>
                  </a:ext>
                </a:extLst>
              </p:cNvPr>
              <p:cNvSpPr/>
              <p:nvPr/>
            </p:nvSpPr>
            <p:spPr bwMode="auto">
              <a:xfrm rot="1562470">
                <a:off x="7078849" y="3519957"/>
                <a:ext cx="513958" cy="43068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rgbClr val="BED395"/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3E7CD0F-702E-D49E-6C6B-7498EFCDF8C5}"/>
                  </a:ext>
                </a:extLst>
              </p:cNvPr>
              <p:cNvSpPr/>
              <p:nvPr/>
            </p:nvSpPr>
            <p:spPr>
              <a:xfrm>
                <a:off x="7132777" y="3581984"/>
                <a:ext cx="409561" cy="27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Gal</a:t>
                </a:r>
                <a:endParaRPr lang="en-US" sz="1200" dirty="0">
                  <a:latin typeface="+mn-lt"/>
                  <a:cs typeface="Arial" charset="0"/>
                </a:endParaRPr>
              </a:p>
            </p:txBody>
          </p:sp>
        </p:grp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C313C56-386D-B1AF-936F-2952445CE808}"/>
                </a:ext>
              </a:extLst>
            </p:cNvPr>
            <p:cNvCxnSpPr/>
            <p:nvPr/>
          </p:nvCxnSpPr>
          <p:spPr>
            <a:xfrm>
              <a:off x="4571982" y="5181779"/>
              <a:ext cx="152395" cy="158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EB48592-1E0A-8D03-7CAE-512D20B33A51}"/>
                </a:ext>
              </a:extLst>
            </p:cNvPr>
            <p:cNvCxnSpPr/>
            <p:nvPr/>
          </p:nvCxnSpPr>
          <p:spPr>
            <a:xfrm>
              <a:off x="5257758" y="5181779"/>
              <a:ext cx="152395" cy="158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4F800B74-F294-B6CB-3D90-84ABF356552B}"/>
                </a:ext>
              </a:extLst>
            </p:cNvPr>
            <p:cNvCxnSpPr/>
            <p:nvPr/>
          </p:nvCxnSpPr>
          <p:spPr>
            <a:xfrm>
              <a:off x="5867337" y="5181779"/>
              <a:ext cx="152395" cy="158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685D2147-62D2-A043-F8BF-C8348A4A89B8}"/>
                </a:ext>
              </a:extLst>
            </p:cNvPr>
            <p:cNvCxnSpPr/>
            <p:nvPr/>
          </p:nvCxnSpPr>
          <p:spPr>
            <a:xfrm rot="5400000" flipH="1" flipV="1">
              <a:off x="4344151" y="5409675"/>
              <a:ext cx="15246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252DF085-E959-72D8-9D69-06E80FFF2E09}"/>
                </a:ext>
              </a:extLst>
            </p:cNvPr>
            <p:cNvCxnSpPr/>
            <p:nvPr/>
          </p:nvCxnSpPr>
          <p:spPr>
            <a:xfrm>
              <a:off x="6553113" y="5181779"/>
              <a:ext cx="152395" cy="158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031" name="Picture 86" descr="Ceramid.png">
              <a:extLst>
                <a:ext uri="{FF2B5EF4-FFF2-40B4-BE49-F238E27FC236}">
                  <a16:creationId xmlns:a16="http://schemas.microsoft.com/office/drawing/2014/main" id="{CB4A7AAA-D5A6-0729-490A-A4BF48B9D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501647" y="3928353"/>
              <a:ext cx="609601" cy="220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2" name="Group 120">
            <a:extLst>
              <a:ext uri="{FF2B5EF4-FFF2-40B4-BE49-F238E27FC236}">
                <a16:creationId xmlns:a16="http://schemas.microsoft.com/office/drawing/2014/main" id="{FAB5939E-19EB-5225-33D4-F7E3E8536275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5410200"/>
            <a:ext cx="5554663" cy="1192213"/>
            <a:chOff x="3352800" y="457200"/>
            <a:chExt cx="5554495" cy="1192680"/>
          </a:xfrm>
        </p:grpSpPr>
        <p:grpSp>
          <p:nvGrpSpPr>
            <p:cNvPr id="41996" name="Group 87">
              <a:extLst>
                <a:ext uri="{FF2B5EF4-FFF2-40B4-BE49-F238E27FC236}">
                  <a16:creationId xmlns:a16="http://schemas.microsoft.com/office/drawing/2014/main" id="{5ABF9DD8-CA1B-5EDC-6940-2524C52C38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9800" y="685800"/>
              <a:ext cx="513958" cy="430680"/>
              <a:chOff x="8069448" y="4358155"/>
              <a:chExt cx="513958" cy="430680"/>
            </a:xfrm>
          </p:grpSpPr>
          <p:sp>
            <p:nvSpPr>
              <p:cNvPr id="89" name="Hexagon 88">
                <a:extLst>
                  <a:ext uri="{FF2B5EF4-FFF2-40B4-BE49-F238E27FC236}">
                    <a16:creationId xmlns:a16="http://schemas.microsoft.com/office/drawing/2014/main" id="{7825E98E-5517-A529-EF1D-3D268CFCFC8C}"/>
                  </a:ext>
                </a:extLst>
              </p:cNvPr>
              <p:cNvSpPr/>
              <p:nvPr/>
            </p:nvSpPr>
            <p:spPr bwMode="auto">
              <a:xfrm rot="1562470">
                <a:off x="8069448" y="4358155"/>
                <a:ext cx="513958" cy="43068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E619214-4BE5-CA76-397C-70283FC34E3B}"/>
                  </a:ext>
                </a:extLst>
              </p:cNvPr>
              <p:cNvSpPr/>
              <p:nvPr/>
            </p:nvSpPr>
            <p:spPr>
              <a:xfrm>
                <a:off x="8091591" y="4420182"/>
                <a:ext cx="411150" cy="27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Glu</a:t>
                </a:r>
                <a:endParaRPr lang="en-US" sz="1200" dirty="0"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41997" name="Group 90">
              <a:extLst>
                <a:ext uri="{FF2B5EF4-FFF2-40B4-BE49-F238E27FC236}">
                  <a16:creationId xmlns:a16="http://schemas.microsoft.com/office/drawing/2014/main" id="{C3AA7582-32AC-63EC-6447-733A9DDA4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8600" y="685800"/>
              <a:ext cx="513958" cy="430680"/>
              <a:chOff x="7078849" y="3519957"/>
              <a:chExt cx="513958" cy="430680"/>
            </a:xfrm>
          </p:grpSpPr>
          <p:sp>
            <p:nvSpPr>
              <p:cNvPr id="92" name="Hexagon 91">
                <a:extLst>
                  <a:ext uri="{FF2B5EF4-FFF2-40B4-BE49-F238E27FC236}">
                    <a16:creationId xmlns:a16="http://schemas.microsoft.com/office/drawing/2014/main" id="{7333381E-DD7F-CA82-79E5-F1F6F947C881}"/>
                  </a:ext>
                </a:extLst>
              </p:cNvPr>
              <p:cNvSpPr/>
              <p:nvPr/>
            </p:nvSpPr>
            <p:spPr bwMode="auto">
              <a:xfrm rot="1562470">
                <a:off x="7078849" y="3519957"/>
                <a:ext cx="513958" cy="43068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rgbClr val="BED395"/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8F7A217-3C93-FEAF-3CD3-85C331305CEB}"/>
                  </a:ext>
                </a:extLst>
              </p:cNvPr>
              <p:cNvSpPr/>
              <p:nvPr/>
            </p:nvSpPr>
            <p:spPr>
              <a:xfrm>
                <a:off x="7132801" y="3581984"/>
                <a:ext cx="409562" cy="27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Gal</a:t>
                </a:r>
                <a:endParaRPr lang="en-US" sz="1200" dirty="0"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41998" name="Group 96">
              <a:extLst>
                <a:ext uri="{FF2B5EF4-FFF2-40B4-BE49-F238E27FC236}">
                  <a16:creationId xmlns:a16="http://schemas.microsoft.com/office/drawing/2014/main" id="{FF01D745-6A7B-FD66-B0E8-F7FEEA348E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8600" y="1219200"/>
              <a:ext cx="513958" cy="430680"/>
              <a:chOff x="7078849" y="5348756"/>
              <a:chExt cx="513958" cy="430680"/>
            </a:xfrm>
          </p:grpSpPr>
          <p:sp>
            <p:nvSpPr>
              <p:cNvPr id="98" name="Hexagon 97">
                <a:extLst>
                  <a:ext uri="{FF2B5EF4-FFF2-40B4-BE49-F238E27FC236}">
                    <a16:creationId xmlns:a16="http://schemas.microsoft.com/office/drawing/2014/main" id="{9C9F8DBE-BC72-BF79-31EC-C7209A94D334}"/>
                  </a:ext>
                </a:extLst>
              </p:cNvPr>
              <p:cNvSpPr/>
              <p:nvPr/>
            </p:nvSpPr>
            <p:spPr bwMode="auto">
              <a:xfrm rot="1562470">
                <a:off x="7078849" y="5348756"/>
                <a:ext cx="513958" cy="43068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rgbClr val="FFFF8F"/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18A09E1-0635-FEC0-AE80-714E9B4875FE}"/>
                  </a:ext>
                </a:extLst>
              </p:cNvPr>
              <p:cNvSpPr/>
              <p:nvPr/>
            </p:nvSpPr>
            <p:spPr>
              <a:xfrm>
                <a:off x="7086766" y="5410991"/>
                <a:ext cx="436548" cy="27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Fuc</a:t>
                </a:r>
                <a:endParaRPr lang="en-US" sz="1200" dirty="0"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41999" name="Group 99">
              <a:extLst>
                <a:ext uri="{FF2B5EF4-FFF2-40B4-BE49-F238E27FC236}">
                  <a16:creationId xmlns:a16="http://schemas.microsoft.com/office/drawing/2014/main" id="{269248E2-B5DC-9531-BEA5-05DA88E96A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685800"/>
              <a:ext cx="723275" cy="430680"/>
              <a:chOff x="6324600" y="4419600"/>
              <a:chExt cx="723275" cy="430680"/>
            </a:xfrm>
          </p:grpSpPr>
          <p:sp>
            <p:nvSpPr>
              <p:cNvPr id="101" name="Hexagon 100">
                <a:extLst>
                  <a:ext uri="{FF2B5EF4-FFF2-40B4-BE49-F238E27FC236}">
                    <a16:creationId xmlns:a16="http://schemas.microsoft.com/office/drawing/2014/main" id="{B54CBC5E-E8B9-E1CF-08A7-C03F9F700D25}"/>
                  </a:ext>
                </a:extLst>
              </p:cNvPr>
              <p:cNvSpPr/>
              <p:nvPr/>
            </p:nvSpPr>
            <p:spPr bwMode="auto">
              <a:xfrm rot="1562470">
                <a:off x="6477000" y="4419600"/>
                <a:ext cx="513958" cy="43068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14642C5-395A-BF15-AA95-47A302B0A7D5}"/>
                  </a:ext>
                </a:extLst>
              </p:cNvPr>
              <p:cNvSpPr/>
              <p:nvPr/>
            </p:nvSpPr>
            <p:spPr>
              <a:xfrm>
                <a:off x="6324563" y="4495920"/>
                <a:ext cx="723878" cy="27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GlcNAc</a:t>
                </a:r>
                <a:endParaRPr lang="en-US" sz="1200" dirty="0"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42000" name="Group 102">
              <a:extLst>
                <a:ext uri="{FF2B5EF4-FFF2-40B4-BE49-F238E27FC236}">
                  <a16:creationId xmlns:a16="http://schemas.microsoft.com/office/drawing/2014/main" id="{ED720941-D5B0-9F89-2BE3-AA3948CCF0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0" y="685800"/>
              <a:ext cx="513958" cy="430680"/>
              <a:chOff x="7078849" y="3519957"/>
              <a:chExt cx="513958" cy="430680"/>
            </a:xfrm>
          </p:grpSpPr>
          <p:sp>
            <p:nvSpPr>
              <p:cNvPr id="104" name="Hexagon 103">
                <a:extLst>
                  <a:ext uri="{FF2B5EF4-FFF2-40B4-BE49-F238E27FC236}">
                    <a16:creationId xmlns:a16="http://schemas.microsoft.com/office/drawing/2014/main" id="{CCA39C01-E0FA-4B5D-9553-B22EC5BA137F}"/>
                  </a:ext>
                </a:extLst>
              </p:cNvPr>
              <p:cNvSpPr/>
              <p:nvPr/>
            </p:nvSpPr>
            <p:spPr bwMode="auto">
              <a:xfrm rot="1562470">
                <a:off x="7078849" y="3519957"/>
                <a:ext cx="513958" cy="43068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rgbClr val="BED395"/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731DE45-C11B-FF20-B09B-03062D5CE943}"/>
                  </a:ext>
                </a:extLst>
              </p:cNvPr>
              <p:cNvSpPr/>
              <p:nvPr/>
            </p:nvSpPr>
            <p:spPr>
              <a:xfrm>
                <a:off x="7132762" y="3581984"/>
                <a:ext cx="409562" cy="27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Gal</a:t>
                </a:r>
                <a:endParaRPr lang="en-US" sz="1200" dirty="0">
                  <a:latin typeface="+mn-lt"/>
                  <a:cs typeface="Arial" charset="0"/>
                </a:endParaRPr>
              </a:p>
            </p:txBody>
          </p:sp>
        </p:grp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E5234F58-C156-39F3-AD73-22A2703A7EC0}"/>
                </a:ext>
              </a:extLst>
            </p:cNvPr>
            <p:cNvCxnSpPr/>
            <p:nvPr/>
          </p:nvCxnSpPr>
          <p:spPr>
            <a:xfrm>
              <a:off x="3886184" y="914579"/>
              <a:ext cx="152395" cy="158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18BEA8C7-E774-9A76-F67A-62A368B8AE3E}"/>
                </a:ext>
              </a:extLst>
            </p:cNvPr>
            <p:cNvCxnSpPr/>
            <p:nvPr/>
          </p:nvCxnSpPr>
          <p:spPr>
            <a:xfrm>
              <a:off x="4571963" y="914579"/>
              <a:ext cx="152395" cy="158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6C500956-1601-B498-A6B7-986CF5B6F263}"/>
                </a:ext>
              </a:extLst>
            </p:cNvPr>
            <p:cNvCxnSpPr/>
            <p:nvPr/>
          </p:nvCxnSpPr>
          <p:spPr>
            <a:xfrm>
              <a:off x="5257742" y="914579"/>
              <a:ext cx="152395" cy="158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273A89F2-2120-B13E-2E2B-DE34DAED8857}"/>
                </a:ext>
              </a:extLst>
            </p:cNvPr>
            <p:cNvCxnSpPr/>
            <p:nvPr/>
          </p:nvCxnSpPr>
          <p:spPr>
            <a:xfrm>
              <a:off x="5867324" y="914579"/>
              <a:ext cx="152395" cy="158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442BDF9A-640B-67CA-AFA3-D431FA857929}"/>
                </a:ext>
              </a:extLst>
            </p:cNvPr>
            <p:cNvCxnSpPr/>
            <p:nvPr/>
          </p:nvCxnSpPr>
          <p:spPr>
            <a:xfrm rot="5400000" flipH="1" flipV="1">
              <a:off x="4344132" y="1142475"/>
              <a:ext cx="15246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9C053151-D05B-54CC-9D04-6C614532F33D}"/>
                </a:ext>
              </a:extLst>
            </p:cNvPr>
            <p:cNvCxnSpPr/>
            <p:nvPr/>
          </p:nvCxnSpPr>
          <p:spPr>
            <a:xfrm>
              <a:off x="6553103" y="914579"/>
              <a:ext cx="152395" cy="158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007" name="Picture 111" descr="Ceramid.png">
              <a:extLst>
                <a:ext uri="{FF2B5EF4-FFF2-40B4-BE49-F238E27FC236}">
                  <a16:creationId xmlns:a16="http://schemas.microsoft.com/office/drawing/2014/main" id="{0520F567-B777-1942-45F6-58E971E6D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501647" y="-338847"/>
              <a:ext cx="609601" cy="220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008" name="Group 112">
              <a:extLst>
                <a:ext uri="{FF2B5EF4-FFF2-40B4-BE49-F238E27FC236}">
                  <a16:creationId xmlns:a16="http://schemas.microsoft.com/office/drawing/2014/main" id="{F62CDC3D-84CA-2211-C88C-53968ECE2B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0" y="685800"/>
              <a:ext cx="513958" cy="430680"/>
              <a:chOff x="7078849" y="3519957"/>
              <a:chExt cx="513958" cy="430680"/>
            </a:xfrm>
          </p:grpSpPr>
          <p:sp>
            <p:nvSpPr>
              <p:cNvPr id="114" name="Hexagon 113">
                <a:extLst>
                  <a:ext uri="{FF2B5EF4-FFF2-40B4-BE49-F238E27FC236}">
                    <a16:creationId xmlns:a16="http://schemas.microsoft.com/office/drawing/2014/main" id="{83095183-3347-1CEB-4084-AA2950447980}"/>
                  </a:ext>
                </a:extLst>
              </p:cNvPr>
              <p:cNvSpPr/>
              <p:nvPr/>
            </p:nvSpPr>
            <p:spPr bwMode="auto">
              <a:xfrm rot="1562470">
                <a:off x="7078849" y="3519957"/>
                <a:ext cx="513958" cy="43068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rgbClr val="BED395"/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2A8D8AA-29B1-3FCC-5C84-B99566473B54}"/>
                  </a:ext>
                </a:extLst>
              </p:cNvPr>
              <p:cNvSpPr/>
              <p:nvPr/>
            </p:nvSpPr>
            <p:spPr>
              <a:xfrm>
                <a:off x="7132822" y="3581984"/>
                <a:ext cx="409562" cy="27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Gal</a:t>
                </a:r>
                <a:endParaRPr lang="en-US" sz="1200" dirty="0">
                  <a:latin typeface="+mn-lt"/>
                  <a:cs typeface="Arial" charset="0"/>
                </a:endParaRPr>
              </a:p>
            </p:txBody>
          </p:sp>
        </p:grp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91CA068-A2A5-14A9-3BCE-8D77C7A721DF}"/>
              </a:ext>
            </a:extLst>
          </p:cNvPr>
          <p:cNvSpPr/>
          <p:nvPr/>
        </p:nvSpPr>
        <p:spPr>
          <a:xfrm>
            <a:off x="304800" y="3048000"/>
            <a:ext cx="10668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Grupa 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0AF98BD-37BA-5AA4-CA71-8D84A392B64E}"/>
              </a:ext>
            </a:extLst>
          </p:cNvPr>
          <p:cNvSpPr/>
          <p:nvPr/>
        </p:nvSpPr>
        <p:spPr>
          <a:xfrm>
            <a:off x="304800" y="4267200"/>
            <a:ext cx="10668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Grupa O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47AD67C-C64D-ECEC-9890-DAE640B6557C}"/>
              </a:ext>
            </a:extLst>
          </p:cNvPr>
          <p:cNvSpPr/>
          <p:nvPr/>
        </p:nvSpPr>
        <p:spPr>
          <a:xfrm>
            <a:off x="304800" y="5638800"/>
            <a:ext cx="10668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Grupa B</a:t>
            </a:r>
            <a:endParaRPr lang="en-US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FEFDD7-996F-7A96-4079-64DBD8039E19}"/>
              </a:ext>
            </a:extLst>
          </p:cNvPr>
          <p:cNvSpPr/>
          <p:nvPr/>
        </p:nvSpPr>
        <p:spPr>
          <a:xfrm>
            <a:off x="838200" y="1295400"/>
            <a:ext cx="54721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Glavni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strukturni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lipidi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membrana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nervnih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ćelija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6118BF-1045-3AB3-470B-A46A1FC9A9A7}"/>
              </a:ext>
            </a:extLst>
          </p:cNvPr>
          <p:cNvSpPr/>
          <p:nvPr/>
        </p:nvSpPr>
        <p:spPr>
          <a:xfrm>
            <a:off x="1447800" y="1752600"/>
            <a:ext cx="60690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2. Receptori za pojedine hormone i bakterijske toksine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AF170B-4984-0478-54BC-4E49134328BF}"/>
              </a:ext>
            </a:extLst>
          </p:cNvPr>
          <p:cNvSpPr/>
          <p:nvPr/>
        </p:nvSpPr>
        <p:spPr>
          <a:xfrm>
            <a:off x="1828800" y="2286000"/>
            <a:ext cx="56753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3. Nosioci specifičnosti krvnih grupa, tkiva i organa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8DCD10-A44A-ECC9-B07F-F0A2B6CB166A}"/>
              </a:ext>
            </a:extLst>
          </p:cNvPr>
          <p:cNvSpPr/>
          <p:nvPr/>
        </p:nvSpPr>
        <p:spPr>
          <a:xfrm>
            <a:off x="2209800" y="2743200"/>
            <a:ext cx="50180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4. Prenos nervnog impulsa kroz sinapsu</a:t>
            </a:r>
            <a:endParaRPr lang="en-US" sz="20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D26543-C8B3-AF85-1549-9C2A43759778}"/>
              </a:ext>
            </a:extLst>
          </p:cNvPr>
          <p:cNvSpPr/>
          <p:nvPr/>
        </p:nvSpPr>
        <p:spPr>
          <a:xfrm>
            <a:off x="228600" y="228600"/>
            <a:ext cx="34845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Čemu služe?</a:t>
            </a:r>
            <a:endParaRPr lang="en-US" sz="4400" b="1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EBF18BA-2173-4FD7-E73A-BC7297F4DDD1}"/>
              </a:ext>
            </a:extLst>
          </p:cNvPr>
          <p:cNvSpPr/>
          <p:nvPr/>
        </p:nvSpPr>
        <p:spPr>
          <a:xfrm>
            <a:off x="-3886200" y="0"/>
            <a:ext cx="8839200" cy="685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59">
            <a:extLst>
              <a:ext uri="{FF2B5EF4-FFF2-40B4-BE49-F238E27FC236}">
                <a16:creationId xmlns:a16="http://schemas.microsoft.com/office/drawing/2014/main" id="{AD72E112-1AF5-3255-DCAB-EFA14F750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248400"/>
            <a:ext cx="1079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enterocit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5126" name="Group 345">
            <a:extLst>
              <a:ext uri="{FF2B5EF4-FFF2-40B4-BE49-F238E27FC236}">
                <a16:creationId xmlns:a16="http://schemas.microsoft.com/office/drawing/2014/main" id="{BD52AE8F-F154-3D32-FCE7-3C61DA59D4FE}"/>
              </a:ext>
            </a:extLst>
          </p:cNvPr>
          <p:cNvGrpSpPr>
            <a:grpSpLocks/>
          </p:cNvGrpSpPr>
          <p:nvPr/>
        </p:nvGrpSpPr>
        <p:grpSpPr bwMode="auto">
          <a:xfrm>
            <a:off x="0" y="5943600"/>
            <a:ext cx="1562100" cy="266700"/>
            <a:chOff x="2225054" y="4419600"/>
            <a:chExt cx="1953596" cy="4572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55D1FFD-7A34-B727-DCD0-B41F869EE7D7}"/>
                </a:ext>
              </a:extLst>
            </p:cNvPr>
            <p:cNvSpPr/>
            <p:nvPr/>
          </p:nvSpPr>
          <p:spPr bwMode="auto">
            <a:xfrm>
              <a:off x="2225054" y="4511041"/>
              <a:ext cx="287293" cy="36575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1354366-1474-4D34-E253-2BC7CCD325EF}"/>
                </a:ext>
              </a:extLst>
            </p:cNvPr>
            <p:cNvSpPr/>
            <p:nvPr/>
          </p:nvSpPr>
          <p:spPr bwMode="auto">
            <a:xfrm>
              <a:off x="2512347" y="4419600"/>
              <a:ext cx="287293" cy="36575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EB9CDDD-7200-D53C-6A48-E2BCCF6D69E7}"/>
                </a:ext>
              </a:extLst>
            </p:cNvPr>
            <p:cNvSpPr/>
            <p:nvPr/>
          </p:nvSpPr>
          <p:spPr bwMode="auto">
            <a:xfrm>
              <a:off x="2799642" y="4511041"/>
              <a:ext cx="287293" cy="36575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FC86F29-EEB5-A9B8-25FA-28EAAC3C53CE}"/>
                </a:ext>
              </a:extLst>
            </p:cNvPr>
            <p:cNvSpPr/>
            <p:nvPr/>
          </p:nvSpPr>
          <p:spPr bwMode="auto">
            <a:xfrm>
              <a:off x="3086935" y="4419600"/>
              <a:ext cx="287293" cy="36575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19B48BA-43CE-6BAC-A149-1C6D90C786EF}"/>
                </a:ext>
              </a:extLst>
            </p:cNvPr>
            <p:cNvSpPr/>
            <p:nvPr/>
          </p:nvSpPr>
          <p:spPr bwMode="auto">
            <a:xfrm>
              <a:off x="3374228" y="4511041"/>
              <a:ext cx="287293" cy="36575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0BDF6B2-23BB-2399-92C5-CAEBCF35F9B6}"/>
                </a:ext>
              </a:extLst>
            </p:cNvPr>
            <p:cNvSpPr/>
            <p:nvPr/>
          </p:nvSpPr>
          <p:spPr bwMode="auto">
            <a:xfrm>
              <a:off x="3891357" y="4511041"/>
              <a:ext cx="287293" cy="36575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126C9E-3C78-5271-E1C0-E34E13B82B20}"/>
                </a:ext>
              </a:extLst>
            </p:cNvPr>
            <p:cNvSpPr/>
            <p:nvPr/>
          </p:nvSpPr>
          <p:spPr bwMode="auto">
            <a:xfrm>
              <a:off x="3661522" y="4419600"/>
              <a:ext cx="287293" cy="36575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</p:grpSp>
      <p:sp>
        <p:nvSpPr>
          <p:cNvPr id="12" name="TextBox 59">
            <a:extLst>
              <a:ext uri="{FF2B5EF4-FFF2-40B4-BE49-F238E27FC236}">
                <a16:creationId xmlns:a16="http://schemas.microsoft.com/office/drawing/2014/main" id="{D5A055D8-109C-AD73-D256-4E1D1ADE1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5334000"/>
            <a:ext cx="1601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MK (C 6-10)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D107CB-3937-8788-6FE2-35CCA28DBEBA}"/>
              </a:ext>
            </a:extLst>
          </p:cNvPr>
          <p:cNvCxnSpPr/>
          <p:nvPr/>
        </p:nvCxnSpPr>
        <p:spPr>
          <a:xfrm>
            <a:off x="1752600" y="6096000"/>
            <a:ext cx="434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9" name="Picture 36" descr="http://www.viread.com/global_images/300_healthy_liver.png">
            <a:extLst>
              <a:ext uri="{FF2B5EF4-FFF2-40B4-BE49-F238E27FC236}">
                <a16:creationId xmlns:a16="http://schemas.microsoft.com/office/drawing/2014/main" id="{396A11F8-8D8B-2D77-4D88-A65BA9D58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"/>
            <a:ext cx="3276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7C1BF30-BBF8-BAA8-139C-6D7FA2E11F7A}"/>
              </a:ext>
            </a:extLst>
          </p:cNvPr>
          <p:cNvCxnSpPr/>
          <p:nvPr/>
        </p:nvCxnSpPr>
        <p:spPr>
          <a:xfrm rot="5400000" flipH="1" flipV="1">
            <a:off x="5715794" y="4037806"/>
            <a:ext cx="3200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9">
            <a:extLst>
              <a:ext uri="{FF2B5EF4-FFF2-40B4-BE49-F238E27FC236}">
                <a16:creationId xmlns:a16="http://schemas.microsoft.com/office/drawing/2014/main" id="{280ACC61-DD7D-FF9A-CC9B-C42D486B7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096000"/>
            <a:ext cx="1714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Portalni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krvotok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TextBox 59">
            <a:extLst>
              <a:ext uri="{FF2B5EF4-FFF2-40B4-BE49-F238E27FC236}">
                <a16:creationId xmlns:a16="http://schemas.microsoft.com/office/drawing/2014/main" id="{A76A97E7-24D5-EA1F-6E26-82D53CE6C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990600"/>
            <a:ext cx="2055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Sinteza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triglicerida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0CFCFE-49F5-6AA5-8726-7729C20D20AE}"/>
              </a:ext>
            </a:extLst>
          </p:cNvPr>
          <p:cNvSpPr/>
          <p:nvPr/>
        </p:nvSpPr>
        <p:spPr>
          <a:xfrm>
            <a:off x="3276600" y="2743200"/>
            <a:ext cx="22288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Sinteza</a:t>
            </a:r>
            <a:endParaRPr lang="en-US" sz="4400" b="1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21" descr="Ketosfinganin.png">
            <a:extLst>
              <a:ext uri="{FF2B5EF4-FFF2-40B4-BE49-F238E27FC236}">
                <a16:creationId xmlns:a16="http://schemas.microsoft.com/office/drawing/2014/main" id="{3AAD1DE7-F401-CA83-62E0-093EC994F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35052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22" descr="Sfinganin.png">
            <a:extLst>
              <a:ext uri="{FF2B5EF4-FFF2-40B4-BE49-F238E27FC236}">
                <a16:creationId xmlns:a16="http://schemas.microsoft.com/office/drawing/2014/main" id="{39735391-E59E-7C8E-80A2-8A7CF4C20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34290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23" descr="Sfingozin1.png">
            <a:extLst>
              <a:ext uri="{FF2B5EF4-FFF2-40B4-BE49-F238E27FC236}">
                <a16:creationId xmlns:a16="http://schemas.microsoft.com/office/drawing/2014/main" id="{39725607-DB98-21CE-62EA-AB595EB61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48200"/>
            <a:ext cx="3759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26" descr="Serin.png">
            <a:extLst>
              <a:ext uri="{FF2B5EF4-FFF2-40B4-BE49-F238E27FC236}">
                <a16:creationId xmlns:a16="http://schemas.microsoft.com/office/drawing/2014/main" id="{CA929190-803D-1F2E-6567-539102ACD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223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227" descr="Palmitil KoA.png">
            <a:extLst>
              <a:ext uri="{FF2B5EF4-FFF2-40B4-BE49-F238E27FC236}">
                <a16:creationId xmlns:a16="http://schemas.microsoft.com/office/drawing/2014/main" id="{57FABF16-20CF-4A7A-E9B6-E78E7886F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14398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12A68B1A-E956-3BB5-EEC5-8A463FBD1FB0}"/>
              </a:ext>
            </a:extLst>
          </p:cNvPr>
          <p:cNvCxnSpPr/>
          <p:nvPr/>
        </p:nvCxnSpPr>
        <p:spPr>
          <a:xfrm flipV="1">
            <a:off x="1295400" y="914400"/>
            <a:ext cx="2971800" cy="1905000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Right Brace 230">
            <a:extLst>
              <a:ext uri="{FF2B5EF4-FFF2-40B4-BE49-F238E27FC236}">
                <a16:creationId xmlns:a16="http://schemas.microsoft.com/office/drawing/2014/main" id="{5DA7F3FB-B621-CAC5-71EF-65DD26880889}"/>
              </a:ext>
            </a:extLst>
          </p:cNvPr>
          <p:cNvSpPr/>
          <p:nvPr/>
        </p:nvSpPr>
        <p:spPr>
          <a:xfrm>
            <a:off x="1066800" y="1600200"/>
            <a:ext cx="304800" cy="2362200"/>
          </a:xfrm>
          <a:prstGeom prst="rightBrace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100D4697-0B5E-D8A8-A22B-8B3B886A9FCE}"/>
              </a:ext>
            </a:extLst>
          </p:cNvPr>
          <p:cNvCxnSpPr/>
          <p:nvPr/>
        </p:nvCxnSpPr>
        <p:spPr>
          <a:xfrm rot="5400000">
            <a:off x="5601494" y="2628106"/>
            <a:ext cx="11430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F8BF02EC-E7E4-AF41-D077-22B33E449D96}"/>
              </a:ext>
            </a:extLst>
          </p:cNvPr>
          <p:cNvCxnSpPr/>
          <p:nvPr/>
        </p:nvCxnSpPr>
        <p:spPr>
          <a:xfrm rot="5400000">
            <a:off x="5677694" y="4914106"/>
            <a:ext cx="8382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Arc 235">
            <a:extLst>
              <a:ext uri="{FF2B5EF4-FFF2-40B4-BE49-F238E27FC236}">
                <a16:creationId xmlns:a16="http://schemas.microsoft.com/office/drawing/2014/main" id="{ABB03435-E780-A946-BA4B-51D7E6BA15E3}"/>
              </a:ext>
            </a:extLst>
          </p:cNvPr>
          <p:cNvSpPr/>
          <p:nvPr/>
        </p:nvSpPr>
        <p:spPr>
          <a:xfrm>
            <a:off x="6172200" y="2362200"/>
            <a:ext cx="685800" cy="533400"/>
          </a:xfrm>
          <a:prstGeom prst="arc">
            <a:avLst>
              <a:gd name="adj1" fmla="val 4253871"/>
              <a:gd name="adj2" fmla="val 15970587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7" name="Title 1">
            <a:extLst>
              <a:ext uri="{FF2B5EF4-FFF2-40B4-BE49-F238E27FC236}">
                <a16:creationId xmlns:a16="http://schemas.microsoft.com/office/drawing/2014/main" id="{0EB2B2C9-8F08-3EB7-8DC2-C1953C1DAEA7}"/>
              </a:ext>
            </a:extLst>
          </p:cNvPr>
          <p:cNvSpPr txBox="1">
            <a:spLocks/>
          </p:cNvSpPr>
          <p:nvPr/>
        </p:nvSpPr>
        <p:spPr>
          <a:xfrm>
            <a:off x="2667000" y="2438400"/>
            <a:ext cx="6096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CO</a:t>
            </a:r>
            <a:r>
              <a:rPr lang="sr-Latn-R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39" name="Arc 238">
            <a:extLst>
              <a:ext uri="{FF2B5EF4-FFF2-40B4-BE49-F238E27FC236}">
                <a16:creationId xmlns:a16="http://schemas.microsoft.com/office/drawing/2014/main" id="{107B7983-8E24-F12C-ACB9-FAD4D79519C7}"/>
              </a:ext>
            </a:extLst>
          </p:cNvPr>
          <p:cNvSpPr/>
          <p:nvPr/>
        </p:nvSpPr>
        <p:spPr>
          <a:xfrm>
            <a:off x="2743200" y="1676400"/>
            <a:ext cx="762000" cy="762000"/>
          </a:xfrm>
          <a:prstGeom prst="arc">
            <a:avLst>
              <a:gd name="adj1" fmla="val 15704388"/>
              <a:gd name="adj2" fmla="val 21534769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0" name="Title 1">
            <a:extLst>
              <a:ext uri="{FF2B5EF4-FFF2-40B4-BE49-F238E27FC236}">
                <a16:creationId xmlns:a16="http://schemas.microsoft.com/office/drawing/2014/main" id="{38204E55-9D36-D530-8E15-1E6B642B3696}"/>
              </a:ext>
            </a:extLst>
          </p:cNvPr>
          <p:cNvSpPr txBox="1">
            <a:spLocks/>
          </p:cNvSpPr>
          <p:nvPr/>
        </p:nvSpPr>
        <p:spPr>
          <a:xfrm>
            <a:off x="3200400" y="2057400"/>
            <a:ext cx="6096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KoA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41" name="Arc 240">
            <a:extLst>
              <a:ext uri="{FF2B5EF4-FFF2-40B4-BE49-F238E27FC236}">
                <a16:creationId xmlns:a16="http://schemas.microsoft.com/office/drawing/2014/main" id="{2716B686-3DC0-4A40-FA83-3EA3812973DA}"/>
              </a:ext>
            </a:extLst>
          </p:cNvPr>
          <p:cNvSpPr/>
          <p:nvPr/>
        </p:nvSpPr>
        <p:spPr>
          <a:xfrm>
            <a:off x="2133600" y="2057400"/>
            <a:ext cx="762000" cy="762000"/>
          </a:xfrm>
          <a:prstGeom prst="arc">
            <a:avLst>
              <a:gd name="adj1" fmla="val 15704388"/>
              <a:gd name="adj2" fmla="val 21534769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2" name="Title 1">
            <a:extLst>
              <a:ext uri="{FF2B5EF4-FFF2-40B4-BE49-F238E27FC236}">
                <a16:creationId xmlns:a16="http://schemas.microsoft.com/office/drawing/2014/main" id="{CA02717F-8283-25B6-C284-761F4EDE1FAF}"/>
              </a:ext>
            </a:extLst>
          </p:cNvPr>
          <p:cNvSpPr txBox="1">
            <a:spLocks/>
          </p:cNvSpPr>
          <p:nvPr/>
        </p:nvSpPr>
        <p:spPr>
          <a:xfrm>
            <a:off x="6553200" y="2743200"/>
            <a:ext cx="8382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NADP</a:t>
            </a:r>
            <a:r>
              <a:rPr lang="sr-Latn-R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43" name="Title 1">
            <a:extLst>
              <a:ext uri="{FF2B5EF4-FFF2-40B4-BE49-F238E27FC236}">
                <a16:creationId xmlns:a16="http://schemas.microsoft.com/office/drawing/2014/main" id="{D542286D-17C0-7F9E-0C2C-47923761E3FD}"/>
              </a:ext>
            </a:extLst>
          </p:cNvPr>
          <p:cNvSpPr txBox="1">
            <a:spLocks/>
          </p:cNvSpPr>
          <p:nvPr/>
        </p:nvSpPr>
        <p:spPr>
          <a:xfrm>
            <a:off x="6477000" y="2209800"/>
            <a:ext cx="12954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NADPH+H</a:t>
            </a:r>
            <a:r>
              <a:rPr lang="sr-Latn-R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44" name="Arc 243">
            <a:extLst>
              <a:ext uri="{FF2B5EF4-FFF2-40B4-BE49-F238E27FC236}">
                <a16:creationId xmlns:a16="http://schemas.microsoft.com/office/drawing/2014/main" id="{0E8D8683-B609-BAD6-D4D2-8CFDFB3E6E61}"/>
              </a:ext>
            </a:extLst>
          </p:cNvPr>
          <p:cNvSpPr/>
          <p:nvPr/>
        </p:nvSpPr>
        <p:spPr>
          <a:xfrm>
            <a:off x="6096000" y="4648200"/>
            <a:ext cx="685800" cy="533400"/>
          </a:xfrm>
          <a:prstGeom prst="arc">
            <a:avLst>
              <a:gd name="adj1" fmla="val 4253871"/>
              <a:gd name="adj2" fmla="val 15970587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" name="Title 1">
            <a:extLst>
              <a:ext uri="{FF2B5EF4-FFF2-40B4-BE49-F238E27FC236}">
                <a16:creationId xmlns:a16="http://schemas.microsoft.com/office/drawing/2014/main" id="{520563EE-5620-788C-E790-B472CF3B8495}"/>
              </a:ext>
            </a:extLst>
          </p:cNvPr>
          <p:cNvSpPr txBox="1">
            <a:spLocks/>
          </p:cNvSpPr>
          <p:nvPr/>
        </p:nvSpPr>
        <p:spPr>
          <a:xfrm>
            <a:off x="6400800" y="4495800"/>
            <a:ext cx="7620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FAD</a:t>
            </a:r>
            <a:r>
              <a:rPr lang="sr-Latn-R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46" name="Title 1">
            <a:extLst>
              <a:ext uri="{FF2B5EF4-FFF2-40B4-BE49-F238E27FC236}">
                <a16:creationId xmlns:a16="http://schemas.microsoft.com/office/drawing/2014/main" id="{A285630C-9058-B1BB-33CF-D0CFBA1AAE84}"/>
              </a:ext>
            </a:extLst>
          </p:cNvPr>
          <p:cNvSpPr txBox="1">
            <a:spLocks/>
          </p:cNvSpPr>
          <p:nvPr/>
        </p:nvSpPr>
        <p:spPr>
          <a:xfrm>
            <a:off x="6477000" y="5029200"/>
            <a:ext cx="9144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FADH</a:t>
            </a:r>
            <a:r>
              <a:rPr lang="sr-Latn-R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236" grpId="0" animBg="1"/>
      <p:bldP spid="237" grpId="0"/>
      <p:bldP spid="239" grpId="0" animBg="1"/>
      <p:bldP spid="240" grpId="0"/>
      <p:bldP spid="241" grpId="0" animBg="1"/>
      <p:bldP spid="242" grpId="0"/>
      <p:bldP spid="243" grpId="0"/>
      <p:bldP spid="244" grpId="0" animBg="1"/>
      <p:bldP spid="245" grpId="0"/>
      <p:bldP spid="24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Rounded Rectangle 379">
            <a:extLst>
              <a:ext uri="{FF2B5EF4-FFF2-40B4-BE49-F238E27FC236}">
                <a16:creationId xmlns:a16="http://schemas.microsoft.com/office/drawing/2014/main" id="{CFAD1303-9213-58BE-0698-B95979EF9AB2}"/>
              </a:ext>
            </a:extLst>
          </p:cNvPr>
          <p:cNvSpPr/>
          <p:nvPr/>
        </p:nvSpPr>
        <p:spPr>
          <a:xfrm>
            <a:off x="3657600" y="0"/>
            <a:ext cx="2667000" cy="2362200"/>
          </a:xfrm>
          <a:prstGeom prst="roundRect">
            <a:avLst/>
          </a:prstGeom>
          <a:solidFill>
            <a:srgbClr val="E7F9B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FB2ACA2-D0D2-C44A-BA87-FC31EA0F4785}"/>
              </a:ext>
            </a:extLst>
          </p:cNvPr>
          <p:cNvSpPr/>
          <p:nvPr/>
        </p:nvSpPr>
        <p:spPr>
          <a:xfrm>
            <a:off x="0" y="6519863"/>
            <a:ext cx="108902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Sfingozin</a:t>
            </a:r>
            <a:endParaRPr lang="en-US" sz="1600" baseline="30000" dirty="0">
              <a:latin typeface="+mn-lt"/>
              <a:cs typeface="Arial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E6CF139-5220-197F-35C1-B69A657C2D65}"/>
              </a:ext>
            </a:extLst>
          </p:cNvPr>
          <p:cNvSpPr/>
          <p:nvPr/>
        </p:nvSpPr>
        <p:spPr>
          <a:xfrm>
            <a:off x="1295400" y="6519863"/>
            <a:ext cx="598487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Masna kiselina C18-26 (palmitinska, lignocerinska, nervonska)</a:t>
            </a:r>
            <a:endParaRPr lang="en-US" sz="1600" baseline="30000" dirty="0">
              <a:latin typeface="+mn-lt"/>
              <a:cs typeface="Arial" charset="0"/>
            </a:endParaRP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A0B981AF-1A58-631A-AC96-6997EF8298E1}"/>
              </a:ext>
            </a:extLst>
          </p:cNvPr>
          <p:cNvCxnSpPr/>
          <p:nvPr/>
        </p:nvCxnSpPr>
        <p:spPr>
          <a:xfrm>
            <a:off x="914400" y="2743200"/>
            <a:ext cx="9906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FD4E0080-EC15-C330-C0C7-8795505ABBD8}"/>
              </a:ext>
            </a:extLst>
          </p:cNvPr>
          <p:cNvCxnSpPr/>
          <p:nvPr/>
        </p:nvCxnSpPr>
        <p:spPr>
          <a:xfrm>
            <a:off x="2667000" y="2743200"/>
            <a:ext cx="10668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>
            <a:extLst>
              <a:ext uri="{FF2B5EF4-FFF2-40B4-BE49-F238E27FC236}">
                <a16:creationId xmlns:a16="http://schemas.microsoft.com/office/drawing/2014/main" id="{4D8B9185-A4F5-58A8-8EC1-1FBC79EF03AD}"/>
              </a:ext>
            </a:extLst>
          </p:cNvPr>
          <p:cNvSpPr/>
          <p:nvPr/>
        </p:nvSpPr>
        <p:spPr>
          <a:xfrm>
            <a:off x="4114800" y="5791200"/>
            <a:ext cx="10604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Ceramid</a:t>
            </a:r>
            <a:endParaRPr lang="en-US" baseline="30000" dirty="0">
              <a:latin typeface="+mn-lt"/>
              <a:cs typeface="Arial" charset="0"/>
            </a:endParaRPr>
          </a:p>
        </p:txBody>
      </p:sp>
      <p:pic>
        <p:nvPicPr>
          <p:cNvPr id="46090" name="Picture 208" descr="Sfingozin.png">
            <a:extLst>
              <a:ext uri="{FF2B5EF4-FFF2-40B4-BE49-F238E27FC236}">
                <a16:creationId xmlns:a16="http://schemas.microsoft.com/office/drawing/2014/main" id="{AE6E050B-649A-12F4-B032-22CE50292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378" descr="Ceramid.png">
            <a:extLst>
              <a:ext uri="{FF2B5EF4-FFF2-40B4-BE49-F238E27FC236}">
                <a16:creationId xmlns:a16="http://schemas.microsoft.com/office/drawing/2014/main" id="{683EC227-9280-739D-4319-69F0A9B3E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2238"/>
            <a:ext cx="2163763" cy="673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3" descr="Aktivirana mk.png">
            <a:extLst>
              <a:ext uri="{FF2B5EF4-FFF2-40B4-BE49-F238E27FC236}">
                <a16:creationId xmlns:a16="http://schemas.microsoft.com/office/drawing/2014/main" id="{3DDFAAEA-DF8C-A3C5-3E10-DFB783234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219200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0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ounded Rectangle 235">
            <a:extLst>
              <a:ext uri="{FF2B5EF4-FFF2-40B4-BE49-F238E27FC236}">
                <a16:creationId xmlns:a16="http://schemas.microsoft.com/office/drawing/2014/main" id="{B1A0F242-AFC5-965B-E234-986F59134B59}"/>
              </a:ext>
            </a:extLst>
          </p:cNvPr>
          <p:cNvSpPr/>
          <p:nvPr/>
        </p:nvSpPr>
        <p:spPr>
          <a:xfrm>
            <a:off x="152400" y="182324"/>
            <a:ext cx="2667000" cy="2362200"/>
          </a:xfrm>
          <a:prstGeom prst="roundRect">
            <a:avLst/>
          </a:prstGeom>
          <a:solidFill>
            <a:srgbClr val="E7F9B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A4F874A7-D2F8-6FAC-EDB2-5853901ADEAC}"/>
              </a:ext>
            </a:extLst>
          </p:cNvPr>
          <p:cNvSpPr/>
          <p:nvPr/>
        </p:nvSpPr>
        <p:spPr>
          <a:xfrm>
            <a:off x="609600" y="5973763"/>
            <a:ext cx="1060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Ceramid</a:t>
            </a:r>
            <a:endParaRPr lang="en-US" baseline="30000" dirty="0">
              <a:latin typeface="+mn-lt"/>
              <a:cs typeface="Arial" charset="0"/>
            </a:endParaRPr>
          </a:p>
        </p:txBody>
      </p:sp>
      <p:pic>
        <p:nvPicPr>
          <p:cNvPr id="47110" name="Picture 237" descr="Ceramid.png">
            <a:extLst>
              <a:ext uri="{FF2B5EF4-FFF2-40B4-BE49-F238E27FC236}">
                <a16:creationId xmlns:a16="http://schemas.microsoft.com/office/drawing/2014/main" id="{CBCD13A2-A3BF-B992-C86D-282AEC6FA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2163763" cy="67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2">
            <a:extLst>
              <a:ext uri="{FF2B5EF4-FFF2-40B4-BE49-F238E27FC236}">
                <a16:creationId xmlns:a16="http://schemas.microsoft.com/office/drawing/2014/main" id="{AE15D3B6-F312-10EE-296C-FE122E6B8EFD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533400"/>
            <a:ext cx="2819400" cy="6324600"/>
            <a:chOff x="6324600" y="533400"/>
            <a:chExt cx="2819400" cy="6324600"/>
          </a:xfrm>
        </p:grpSpPr>
        <p:sp>
          <p:nvSpPr>
            <p:cNvPr id="239" name="Rounded Rectangle 238">
              <a:extLst>
                <a:ext uri="{FF2B5EF4-FFF2-40B4-BE49-F238E27FC236}">
                  <a16:creationId xmlns:a16="http://schemas.microsoft.com/office/drawing/2014/main" id="{83018EF6-D5AE-A3AA-748D-33C9CECA6449}"/>
                </a:ext>
              </a:extLst>
            </p:cNvPr>
            <p:cNvSpPr/>
            <p:nvPr/>
          </p:nvSpPr>
          <p:spPr>
            <a:xfrm>
              <a:off x="6324600" y="2209800"/>
              <a:ext cx="2667000" cy="2362200"/>
            </a:xfrm>
            <a:prstGeom prst="roundRect">
              <a:avLst/>
            </a:prstGeom>
            <a:solidFill>
              <a:srgbClr val="E7F9B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123" name="Group 225">
              <a:extLst>
                <a:ext uri="{FF2B5EF4-FFF2-40B4-BE49-F238E27FC236}">
                  <a16:creationId xmlns:a16="http://schemas.microsoft.com/office/drawing/2014/main" id="{06F20A92-FF3D-9861-2855-09B4FDF33B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8000" y="2209800"/>
              <a:ext cx="2024063" cy="4343400"/>
              <a:chOff x="4724400" y="2206625"/>
              <a:chExt cx="2024063" cy="4422775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5D942F0-EEE5-4402-C781-F56CF8C72C5B}"/>
                  </a:ext>
                </a:extLst>
              </p:cNvPr>
              <p:cNvSpPr txBox="1"/>
              <p:nvPr/>
            </p:nvSpPr>
            <p:spPr bwMode="auto">
              <a:xfrm>
                <a:off x="4724400" y="4416623"/>
                <a:ext cx="465192" cy="33855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1000000" lon="0" rev="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sr-Latn-R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C</a:t>
                </a: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H</a:t>
                </a:r>
                <a:endPara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C26B2D55-1CBF-7E16-1713-474D062878E3}"/>
                  </a:ext>
                </a:extLst>
              </p:cNvPr>
              <p:cNvCxnSpPr/>
              <p:nvPr/>
            </p:nvCxnSpPr>
            <p:spPr bwMode="auto">
              <a:xfrm rot="5400000">
                <a:off x="4954017" y="3500657"/>
                <a:ext cx="15195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8655B2E-0E6E-DC8C-0E9A-88E5943686CA}"/>
                  </a:ext>
                </a:extLst>
              </p:cNvPr>
              <p:cNvSpPr/>
              <p:nvPr/>
            </p:nvSpPr>
            <p:spPr>
              <a:xfrm>
                <a:off x="5334000" y="3577427"/>
                <a:ext cx="504825" cy="3394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O</a:t>
                </a:r>
                <a:r>
                  <a:rPr lang="sr-Latn-R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H</a:t>
                </a:r>
                <a:endParaRPr lang="en-US" sz="1600" baseline="30000" dirty="0">
                  <a:latin typeface="+mn-lt"/>
                  <a:cs typeface="Arial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606FC06-64B6-1B0D-047C-EB13DFFDEA09}"/>
                  </a:ext>
                </a:extLst>
              </p:cNvPr>
              <p:cNvSpPr/>
              <p:nvPr/>
            </p:nvSpPr>
            <p:spPr>
              <a:xfrm>
                <a:off x="4876800" y="2206625"/>
                <a:ext cx="347663" cy="337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O</a:t>
                </a:r>
                <a:endParaRPr lang="en-US" sz="1600" baseline="30000" dirty="0">
                  <a:latin typeface="+mn-lt"/>
                  <a:cs typeface="Arial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BE608AF-7999-5150-C9A7-D9344D7FDEF6}"/>
                  </a:ext>
                </a:extLst>
              </p:cNvPr>
              <p:cNvSpPr/>
              <p:nvPr/>
            </p:nvSpPr>
            <p:spPr>
              <a:xfrm rot="17010486">
                <a:off x="4794828" y="4209340"/>
                <a:ext cx="289356" cy="338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=</a:t>
                </a:r>
                <a:endParaRPr lang="en-US" sz="1600" dirty="0">
                  <a:latin typeface="+mn-lt"/>
                  <a:cs typeface="Arial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614C9A4-46D3-C3DE-BA03-492F64C8AEAA}"/>
                  </a:ext>
                </a:extLst>
              </p:cNvPr>
              <p:cNvSpPr txBox="1"/>
              <p:nvPr/>
            </p:nvSpPr>
            <p:spPr bwMode="auto">
              <a:xfrm>
                <a:off x="4876800" y="4035623"/>
                <a:ext cx="465192" cy="33855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1000000" lon="0" rev="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sr-Latn-R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C</a:t>
                </a: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H</a:t>
                </a:r>
                <a:endPara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F170281-7F95-E747-8866-7BE152A83ACE}"/>
                  </a:ext>
                </a:extLst>
              </p:cNvPr>
              <p:cNvSpPr txBox="1"/>
              <p:nvPr/>
            </p:nvSpPr>
            <p:spPr bwMode="auto">
              <a:xfrm>
                <a:off x="4724400" y="3578423"/>
                <a:ext cx="465192" cy="33855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1000000" lon="0" rev="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sr-Latn-R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HC</a:t>
                </a:r>
                <a:endPara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3B61A66-61CB-64CD-D129-63CF55A9667B}"/>
                  </a:ext>
                </a:extLst>
              </p:cNvPr>
              <p:cNvCxnSpPr/>
              <p:nvPr/>
            </p:nvCxnSpPr>
            <p:spPr bwMode="auto">
              <a:xfrm rot="5400000">
                <a:off x="4954017" y="3958130"/>
                <a:ext cx="15195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15CF3F9-3423-FECE-BB1C-74AEC9ED5A95}"/>
                  </a:ext>
                </a:extLst>
              </p:cNvPr>
              <p:cNvSpPr txBox="1"/>
              <p:nvPr/>
            </p:nvSpPr>
            <p:spPr bwMode="auto">
              <a:xfrm>
                <a:off x="4724400" y="3121223"/>
                <a:ext cx="465192" cy="33855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1000000" lon="0" rev="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sr-Latn-R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HC</a:t>
                </a:r>
                <a:endPara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C5B101B-7146-3386-255B-D56EF4937C46}"/>
                  </a:ext>
                </a:extLst>
              </p:cNvPr>
              <p:cNvSpPr txBox="1"/>
              <p:nvPr/>
            </p:nvSpPr>
            <p:spPr bwMode="auto">
              <a:xfrm>
                <a:off x="4876800" y="2664023"/>
                <a:ext cx="548548" cy="33855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1000000" lon="0" rev="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sr-Latn-R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C</a:t>
                </a: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H</a:t>
                </a:r>
                <a:r>
                  <a:rPr lang="en-US" sz="16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2</a:t>
                </a: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8CC4F999-49F5-A664-2A12-8BE7A8E97FBB}"/>
                  </a:ext>
                </a:extLst>
              </p:cNvPr>
              <p:cNvCxnSpPr/>
              <p:nvPr/>
            </p:nvCxnSpPr>
            <p:spPr bwMode="auto">
              <a:xfrm>
                <a:off x="5181600" y="3730996"/>
                <a:ext cx="1508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79C19D48-DA0E-5E48-EAFD-B912BA009986}"/>
                  </a:ext>
                </a:extLst>
              </p:cNvPr>
              <p:cNvCxnSpPr/>
              <p:nvPr/>
            </p:nvCxnSpPr>
            <p:spPr bwMode="auto">
              <a:xfrm>
                <a:off x="5181600" y="3273522"/>
                <a:ext cx="1508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B97C7B6-F477-C9BD-EFFA-D5ED7A7638D8}"/>
                  </a:ext>
                </a:extLst>
              </p:cNvPr>
              <p:cNvCxnSpPr/>
              <p:nvPr/>
            </p:nvCxnSpPr>
            <p:spPr bwMode="auto">
              <a:xfrm rot="5400000">
                <a:off x="4953210" y="3043992"/>
                <a:ext cx="153568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5146250A-59AD-F5DF-6470-A48B1C89FFCE}"/>
                  </a:ext>
                </a:extLst>
              </p:cNvPr>
              <p:cNvCxnSpPr/>
              <p:nvPr/>
            </p:nvCxnSpPr>
            <p:spPr bwMode="auto">
              <a:xfrm rot="5400000">
                <a:off x="4954017" y="2587329"/>
                <a:ext cx="15195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CFABACE-1208-E70F-E18C-AA5D26052B40}"/>
                  </a:ext>
                </a:extLst>
              </p:cNvPr>
              <p:cNvSpPr txBox="1"/>
              <p:nvPr/>
            </p:nvSpPr>
            <p:spPr bwMode="auto">
              <a:xfrm>
                <a:off x="5943600" y="3124200"/>
                <a:ext cx="308098" cy="33855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1000000" lon="0" rev="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sr-Latn-R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C</a:t>
                </a:r>
                <a:endPara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endParaRP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9AB7861-7A73-1A23-2BFE-4DD7994076E5}"/>
                  </a:ext>
                </a:extLst>
              </p:cNvPr>
              <p:cNvCxnSpPr/>
              <p:nvPr/>
            </p:nvCxnSpPr>
            <p:spPr bwMode="auto">
              <a:xfrm>
                <a:off x="5791200" y="3276756"/>
                <a:ext cx="1508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56" name="Group 160">
                <a:extLst>
                  <a:ext uri="{FF2B5EF4-FFF2-40B4-BE49-F238E27FC236}">
                    <a16:creationId xmlns:a16="http://schemas.microsoft.com/office/drawing/2014/main" id="{61E621DF-6BAB-3771-612E-CEB57A3379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6285706" y="3239294"/>
                <a:ext cx="77788" cy="152400"/>
                <a:chOff x="5105400" y="990601"/>
                <a:chExt cx="77786" cy="152400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73F332A5-D0B2-2E46-0308-4546612BA7A2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5030164" y="1065993"/>
                  <a:ext cx="152400" cy="161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0625FFD0-2968-2913-970F-CCD038D07A53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5106138" y="1065993"/>
                  <a:ext cx="152400" cy="16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9F2C7E8-A191-9D12-E7C1-5EC9BBD3DC08}"/>
                  </a:ext>
                </a:extLst>
              </p:cNvPr>
              <p:cNvSpPr/>
              <p:nvPr/>
            </p:nvSpPr>
            <p:spPr>
              <a:xfrm>
                <a:off x="6400800" y="3124803"/>
                <a:ext cx="347663" cy="337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O</a:t>
                </a:r>
                <a:endParaRPr lang="en-US" sz="1600" baseline="30000" dirty="0">
                  <a:latin typeface="+mn-lt"/>
                  <a:cs typeface="Arial" charset="0"/>
                </a:endParaRPr>
              </a:p>
            </p:txBody>
          </p:sp>
          <p:pic>
            <p:nvPicPr>
              <p:cNvPr id="47158" name="Picture 205" descr="Repić.png">
                <a:extLst>
                  <a:ext uri="{FF2B5EF4-FFF2-40B4-BE49-F238E27FC236}">
                    <a16:creationId xmlns:a16="http://schemas.microsoft.com/office/drawing/2014/main" id="{DF7E5553-2116-05ED-E936-259BFD691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800" y="4724400"/>
                <a:ext cx="169083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731D3436-7537-014A-DB88-88879A9C8E8B}"/>
                  </a:ext>
                </a:extLst>
              </p:cNvPr>
              <p:cNvSpPr/>
              <p:nvPr/>
            </p:nvSpPr>
            <p:spPr>
              <a:xfrm>
                <a:off x="5334000" y="3124803"/>
                <a:ext cx="504825" cy="337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NH</a:t>
                </a:r>
                <a:endParaRPr lang="en-US" sz="1600" baseline="30000" dirty="0">
                  <a:latin typeface="+mn-lt"/>
                  <a:cs typeface="Arial" charset="0"/>
                </a:endParaRPr>
              </a:p>
            </p:txBody>
          </p:sp>
          <p:pic>
            <p:nvPicPr>
              <p:cNvPr id="47160" name="Picture 224" descr="Repić 2.png">
                <a:extLst>
                  <a:ext uri="{FF2B5EF4-FFF2-40B4-BE49-F238E27FC236}">
                    <a16:creationId xmlns:a16="http://schemas.microsoft.com/office/drawing/2014/main" id="{5EE901F7-D25B-9B90-3549-6DFE028FF9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3600" y="3429000"/>
                <a:ext cx="152400" cy="2889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124" name="Group 239">
              <a:extLst>
                <a:ext uri="{FF2B5EF4-FFF2-40B4-BE49-F238E27FC236}">
                  <a16:creationId xmlns:a16="http://schemas.microsoft.com/office/drawing/2014/main" id="{89F5CC82-653C-ACC1-BF91-AC9114F269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9400" y="1219200"/>
              <a:ext cx="1119188" cy="914400"/>
              <a:chOff x="4114800" y="1524000"/>
              <a:chExt cx="1119187" cy="914401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514B0EB-0921-DE33-6634-D9AF79108D79}"/>
                  </a:ext>
                </a:extLst>
              </p:cNvPr>
              <p:cNvCxnSpPr/>
              <p:nvPr/>
            </p:nvCxnSpPr>
            <p:spPr bwMode="auto">
              <a:xfrm rot="5400000">
                <a:off x="4572793" y="2361407"/>
                <a:ext cx="152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1FFA035-72F1-8ABF-B718-BDFCDF3772EF}"/>
                  </a:ext>
                </a:extLst>
              </p:cNvPr>
              <p:cNvSpPr/>
              <p:nvPr/>
            </p:nvSpPr>
            <p:spPr>
              <a:xfrm>
                <a:off x="4800599" y="1981201"/>
                <a:ext cx="433388" cy="369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O</a:t>
                </a:r>
                <a:r>
                  <a:rPr lang="sr-Latn-CS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-</a:t>
                </a:r>
                <a:endParaRPr lang="en-US" baseline="30000" dirty="0">
                  <a:latin typeface="+mn-lt"/>
                  <a:cs typeface="Arial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A16789D-8057-EE02-B72E-4FAA7EAAACFF}"/>
                  </a:ext>
                </a:extLst>
              </p:cNvPr>
              <p:cNvSpPr/>
              <p:nvPr/>
            </p:nvSpPr>
            <p:spPr>
              <a:xfrm>
                <a:off x="4114800" y="1981201"/>
                <a:ext cx="368300" cy="369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O</a:t>
                </a:r>
                <a:endParaRPr lang="en-US" baseline="30000" dirty="0">
                  <a:latin typeface="+mn-lt"/>
                  <a:cs typeface="Arial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12D510E-5B2E-28ED-5DA3-EBA67491D1CF}"/>
                  </a:ext>
                </a:extLst>
              </p:cNvPr>
              <p:cNvSpPr/>
              <p:nvPr/>
            </p:nvSpPr>
            <p:spPr>
              <a:xfrm>
                <a:off x="4495800" y="1524000"/>
                <a:ext cx="347663" cy="338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O</a:t>
                </a:r>
                <a:endParaRPr lang="en-US" sz="1600" dirty="0">
                  <a:latin typeface="+mn-lt"/>
                  <a:cs typeface="Arial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BB9B667-DE81-00AA-B002-EED871571CCE}"/>
                  </a:ext>
                </a:extLst>
              </p:cNvPr>
              <p:cNvSpPr/>
              <p:nvPr/>
            </p:nvSpPr>
            <p:spPr>
              <a:xfrm>
                <a:off x="4343400" y="1981201"/>
                <a:ext cx="301625" cy="369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C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=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2FDFE581-D542-A390-976E-F0A5169AE29A}"/>
                  </a:ext>
                </a:extLst>
              </p:cNvPr>
              <p:cNvSpPr/>
              <p:nvPr/>
            </p:nvSpPr>
            <p:spPr>
              <a:xfrm>
                <a:off x="4495800" y="1981201"/>
                <a:ext cx="292100" cy="338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r-Latn-R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P</a:t>
                </a:r>
                <a:endParaRPr lang="en-US" sz="1600" baseline="30000" dirty="0">
                  <a:latin typeface="+mn-lt"/>
                  <a:cs typeface="Arial" charset="0"/>
                </a:endParaRPr>
              </a:p>
            </p:txBody>
          </p: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E756C4DA-671F-94E1-145D-3956A9421026}"/>
                  </a:ext>
                </a:extLst>
              </p:cNvPr>
              <p:cNvCxnSpPr/>
              <p:nvPr/>
            </p:nvCxnSpPr>
            <p:spPr bwMode="auto">
              <a:xfrm>
                <a:off x="4724399" y="2133601"/>
                <a:ext cx="15081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DCEBB291-970B-C526-B6F4-E278BDF0D905}"/>
                  </a:ext>
                </a:extLst>
              </p:cNvPr>
              <p:cNvCxnSpPr/>
              <p:nvPr/>
            </p:nvCxnSpPr>
            <p:spPr bwMode="auto">
              <a:xfrm rot="5400000">
                <a:off x="4574380" y="1902619"/>
                <a:ext cx="149225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25" name="Group 92">
              <a:extLst>
                <a:ext uri="{FF2B5EF4-FFF2-40B4-BE49-F238E27FC236}">
                  <a16:creationId xmlns:a16="http://schemas.microsoft.com/office/drawing/2014/main" id="{4DAAFE1E-2372-A497-4E69-8E07A5557C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3200" y="533400"/>
              <a:ext cx="1371600" cy="533400"/>
              <a:chOff x="2514600" y="2590800"/>
              <a:chExt cx="1371600" cy="474133"/>
            </a:xfrm>
          </p:grpSpPr>
          <p:sp>
            <p:nvSpPr>
              <p:cNvPr id="231" name="Rounded Rectangle 230">
                <a:extLst>
                  <a:ext uri="{FF2B5EF4-FFF2-40B4-BE49-F238E27FC236}">
                    <a16:creationId xmlns:a16="http://schemas.microsoft.com/office/drawing/2014/main" id="{B43494F2-53F0-0467-0E32-7693D52FF448}"/>
                  </a:ext>
                </a:extLst>
              </p:cNvPr>
              <p:cNvSpPr/>
              <p:nvPr/>
            </p:nvSpPr>
            <p:spPr>
              <a:xfrm>
                <a:off x="2514600" y="2590800"/>
                <a:ext cx="1295400" cy="474133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47131" name="TextBox 34">
                <a:extLst>
                  <a:ext uri="{FF2B5EF4-FFF2-40B4-BE49-F238E27FC236}">
                    <a16:creationId xmlns:a16="http://schemas.microsoft.com/office/drawing/2014/main" id="{121DC234-AE45-CC29-918D-7D8A8D8D12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4600" y="2658533"/>
                <a:ext cx="1371600" cy="298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ts val="1900"/>
                  </a:lnSpc>
                </a:pPr>
                <a:r>
                  <a:rPr lang="en-US" altLang="sr-Latn-RS" sz="1600" b="1">
                    <a:latin typeface="Comic Sans MS" panose="030F0702030302020204" pitchFamily="66" charset="0"/>
                  </a:rPr>
                  <a:t>holin</a:t>
                </a:r>
              </a:p>
            </p:txBody>
          </p:sp>
        </p:grp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FD77F65A-C8E7-BDD3-B221-B3CBBEF61636}"/>
                </a:ext>
              </a:extLst>
            </p:cNvPr>
            <p:cNvCxnSpPr/>
            <p:nvPr/>
          </p:nvCxnSpPr>
          <p:spPr bwMode="auto">
            <a:xfrm rot="5400000">
              <a:off x="7088981" y="1140619"/>
              <a:ext cx="149225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34">
              <a:extLst>
                <a:ext uri="{FF2B5EF4-FFF2-40B4-BE49-F238E27FC236}">
                  <a16:creationId xmlns:a16="http://schemas.microsoft.com/office/drawing/2014/main" id="{D6A09587-D446-5AB7-D265-C65E9A5D9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400" y="6521450"/>
              <a:ext cx="1752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900"/>
                </a:lnSpc>
                <a:defRPr/>
              </a:pPr>
              <a:r>
                <a:rPr lang="en-US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Sfingomijelin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2462EBC3-78E5-79D3-0ACE-ABCE50FAFCEC}"/>
              </a:ext>
            </a:extLst>
          </p:cNvPr>
          <p:cNvSpPr/>
          <p:nvPr/>
        </p:nvSpPr>
        <p:spPr>
          <a:xfrm>
            <a:off x="533400" y="228600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3436CC1-3B42-D76D-FABD-01C8EDFE9944}"/>
              </a:ext>
            </a:extLst>
          </p:cNvPr>
          <p:cNvCxnSpPr/>
          <p:nvPr/>
        </p:nvCxnSpPr>
        <p:spPr>
          <a:xfrm>
            <a:off x="3048000" y="3352800"/>
            <a:ext cx="2743200" cy="1588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114" name="Group 92">
            <a:extLst>
              <a:ext uri="{FF2B5EF4-FFF2-40B4-BE49-F238E27FC236}">
                <a16:creationId xmlns:a16="http://schemas.microsoft.com/office/drawing/2014/main" id="{4FBCDC1F-43B3-1886-DD37-4419ED50B403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209800"/>
            <a:ext cx="1371600" cy="533400"/>
            <a:chOff x="2514600" y="2590800"/>
            <a:chExt cx="1371600" cy="474133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1559C735-05CB-D639-EF54-49FF5CC7F33E}"/>
                </a:ext>
              </a:extLst>
            </p:cNvPr>
            <p:cNvSpPr/>
            <p:nvPr/>
          </p:nvSpPr>
          <p:spPr>
            <a:xfrm>
              <a:off x="2514600" y="2590800"/>
              <a:ext cx="1295400" cy="474133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47119" name="TextBox 34">
              <a:extLst>
                <a:ext uri="{FF2B5EF4-FFF2-40B4-BE49-F238E27FC236}">
                  <a16:creationId xmlns:a16="http://schemas.microsoft.com/office/drawing/2014/main" id="{F0AD05E0-CA95-DED2-C7EF-3CBB0C7D2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2658533"/>
              <a:ext cx="1371600" cy="29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en-US" altLang="sr-Latn-RS" sz="1600" b="1">
                  <a:latin typeface="Comic Sans MS" panose="030F0702030302020204" pitchFamily="66" charset="0"/>
                </a:rPr>
                <a:t>Fosfo holin</a:t>
              </a:r>
            </a:p>
          </p:txBody>
        </p:sp>
      </p:grpSp>
      <p:sp>
        <p:nvSpPr>
          <p:cNvPr id="50" name="Arc 49">
            <a:extLst>
              <a:ext uri="{FF2B5EF4-FFF2-40B4-BE49-F238E27FC236}">
                <a16:creationId xmlns:a16="http://schemas.microsoft.com/office/drawing/2014/main" id="{76AE92B1-7BAF-AAB2-3DC6-9D5F1EB809E8}"/>
              </a:ext>
            </a:extLst>
          </p:cNvPr>
          <p:cNvSpPr/>
          <p:nvPr/>
        </p:nvSpPr>
        <p:spPr>
          <a:xfrm>
            <a:off x="3962400" y="2590800"/>
            <a:ext cx="762000" cy="762000"/>
          </a:xfrm>
          <a:prstGeom prst="arc">
            <a:avLst>
              <a:gd name="adj1" fmla="val 5318306"/>
              <a:gd name="adj2" fmla="val 12613291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VF\Desktop\Predavanja Ivan\16-20_MetaboLipida\19_14.jpg">
            <a:extLst>
              <a:ext uri="{FF2B5EF4-FFF2-40B4-BE49-F238E27FC236}">
                <a16:creationId xmlns:a16="http://schemas.microsoft.com/office/drawing/2014/main" id="{66C93C14-168E-BC5D-B347-0E4A3422E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1025"/>
            <a:ext cx="76200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96F854-421A-EB25-9F5B-BD61FADFA682}"/>
              </a:ext>
            </a:extLst>
          </p:cNvPr>
          <p:cNvSpPr/>
          <p:nvPr/>
        </p:nvSpPr>
        <p:spPr>
          <a:xfrm>
            <a:off x="4191000" y="1752600"/>
            <a:ext cx="768350" cy="276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Ceramid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BC41D-EC19-2A87-BA4A-20665EEA5C05}"/>
              </a:ext>
            </a:extLst>
          </p:cNvPr>
          <p:cNvSpPr/>
          <p:nvPr/>
        </p:nvSpPr>
        <p:spPr>
          <a:xfrm>
            <a:off x="5410200" y="3276600"/>
            <a:ext cx="925513" cy="276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Fosfoholin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22665-8A56-7E68-36BE-DE7BFFE16275}"/>
              </a:ext>
            </a:extLst>
          </p:cNvPr>
          <p:cNvSpPr/>
          <p:nvPr/>
        </p:nvSpPr>
        <p:spPr>
          <a:xfrm>
            <a:off x="3048000" y="3886200"/>
            <a:ext cx="1219200" cy="276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Sfingomijelin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AE73D7-8381-D93E-8A36-C8301BAB77D9}"/>
              </a:ext>
            </a:extLst>
          </p:cNvPr>
          <p:cNvSpPr/>
          <p:nvPr/>
        </p:nvSpPr>
        <p:spPr>
          <a:xfrm>
            <a:off x="5791200" y="3733800"/>
            <a:ext cx="762000" cy="276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Glukoza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22FFE4-8E5F-66F8-EA19-ABDED50BC319}"/>
              </a:ext>
            </a:extLst>
          </p:cNvPr>
          <p:cNvSpPr/>
          <p:nvPr/>
        </p:nvSpPr>
        <p:spPr>
          <a:xfrm>
            <a:off x="6248400" y="4267200"/>
            <a:ext cx="914400" cy="276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Galaktoza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2A46D5-756C-783F-6CD6-1D8844F3E87C}"/>
              </a:ext>
            </a:extLst>
          </p:cNvPr>
          <p:cNvSpPr/>
          <p:nvPr/>
        </p:nvSpPr>
        <p:spPr>
          <a:xfrm>
            <a:off x="5334000" y="5029200"/>
            <a:ext cx="1676400" cy="276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Galaktocerebrozid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33C7B0-9B3A-4C81-023C-5C429326AA44}"/>
              </a:ext>
            </a:extLst>
          </p:cNvPr>
          <p:cNvSpPr/>
          <p:nvPr/>
        </p:nvSpPr>
        <p:spPr>
          <a:xfrm>
            <a:off x="3733800" y="4724400"/>
            <a:ext cx="1447800" cy="276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Glukocerebrozid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692EDD-C6E8-25D5-2EB0-4202848BAEBB}"/>
              </a:ext>
            </a:extLst>
          </p:cNvPr>
          <p:cNvSpPr/>
          <p:nvPr/>
        </p:nvSpPr>
        <p:spPr>
          <a:xfrm>
            <a:off x="1219200" y="5867400"/>
            <a:ext cx="2133600" cy="276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Globozidi i gangliozidi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5C2899-8626-0ABB-F5CA-5E99E322CB39}"/>
              </a:ext>
            </a:extLst>
          </p:cNvPr>
          <p:cNvSpPr/>
          <p:nvPr/>
        </p:nvSpPr>
        <p:spPr>
          <a:xfrm>
            <a:off x="2971800" y="5181600"/>
            <a:ext cx="1066800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GalNAc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i NANA</a:t>
            </a:r>
            <a:endParaRPr lang="en-US" sz="1200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F9E3A-7409-D62B-0CE4-19ACBE8AABE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4864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Sinte</a:t>
            </a:r>
            <a:r>
              <a:rPr lang="sr-Latn-R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za holesterola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9155" name="Picture 20" descr="Holesterol.png">
            <a:extLst>
              <a:ext uri="{FF2B5EF4-FFF2-40B4-BE49-F238E27FC236}">
                <a16:creationId xmlns:a16="http://schemas.microsoft.com/office/drawing/2014/main" id="{B9A92870-5617-C195-F871-85E245D9F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68453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B29B11-4F0F-E7F8-492E-A6189FC17552}"/>
              </a:ext>
            </a:extLst>
          </p:cNvPr>
          <p:cNvSpPr/>
          <p:nvPr/>
        </p:nvSpPr>
        <p:spPr>
          <a:xfrm>
            <a:off x="838200" y="1295400"/>
            <a:ext cx="42418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1. </a:t>
            </a: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Ulazi u sastav ćelijske membrane</a:t>
            </a:r>
            <a:endParaRPr lang="en-US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45A1AF-05B9-E632-A71E-4D2297418F01}"/>
              </a:ext>
            </a:extLst>
          </p:cNvPr>
          <p:cNvSpPr/>
          <p:nvPr/>
        </p:nvSpPr>
        <p:spPr>
          <a:xfrm>
            <a:off x="228600" y="228600"/>
            <a:ext cx="332740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Čemu služi?</a:t>
            </a:r>
            <a:endParaRPr lang="en-US" sz="4400" b="1" dirty="0">
              <a:latin typeface="+mn-lt"/>
              <a:cs typeface="Arial" charset="0"/>
            </a:endParaRPr>
          </a:p>
        </p:txBody>
      </p:sp>
      <p:pic>
        <p:nvPicPr>
          <p:cNvPr id="50180" name="Picture 2" descr="http://www.clker.com/cliparts/N/3/t/T/s/I/cell-membrane-no-labels-hi.png">
            <a:extLst>
              <a:ext uri="{FF2B5EF4-FFF2-40B4-BE49-F238E27FC236}">
                <a16:creationId xmlns:a16="http://schemas.microsoft.com/office/drawing/2014/main" id="{B9786BD5-3164-2D25-8426-06D8C4112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54102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051478-8295-A1BA-57B0-15B9DE07CE5A}"/>
              </a:ext>
            </a:extLst>
          </p:cNvPr>
          <p:cNvSpPr/>
          <p:nvPr/>
        </p:nvSpPr>
        <p:spPr>
          <a:xfrm>
            <a:off x="838200" y="1295400"/>
            <a:ext cx="39592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1.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Ulazi u sastav ćelijske membrane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5EA097-D34C-737C-0983-FF1E804BF350}"/>
              </a:ext>
            </a:extLst>
          </p:cNvPr>
          <p:cNvSpPr/>
          <p:nvPr/>
        </p:nvSpPr>
        <p:spPr>
          <a:xfrm>
            <a:off x="1447800" y="1752600"/>
            <a:ext cx="43148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2. Prekursor u sintezi žučnih kiselina</a:t>
            </a:r>
            <a:endParaRPr lang="en-US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4249AB-48D0-12BE-30EB-D5A7E51299E5}"/>
              </a:ext>
            </a:extLst>
          </p:cNvPr>
          <p:cNvSpPr/>
          <p:nvPr/>
        </p:nvSpPr>
        <p:spPr>
          <a:xfrm>
            <a:off x="228600" y="228600"/>
            <a:ext cx="332740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Čemu služi?</a:t>
            </a:r>
            <a:endParaRPr lang="en-US" sz="4400" b="1" dirty="0">
              <a:latin typeface="+mn-lt"/>
              <a:cs typeface="Arial" charset="0"/>
            </a:endParaRPr>
          </a:p>
        </p:txBody>
      </p:sp>
      <p:pic>
        <p:nvPicPr>
          <p:cNvPr id="51205" name="Picture 62" descr="C:\Users\Public\Pictures\Sample Pictures\Žučna kiselina.png">
            <a:extLst>
              <a:ext uri="{FF2B5EF4-FFF2-40B4-BE49-F238E27FC236}">
                <a16:creationId xmlns:a16="http://schemas.microsoft.com/office/drawing/2014/main" id="{C48F9BCB-CF92-AF26-664A-95CE9239F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60960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8116CD-EB59-24A0-4A29-655935856899}"/>
              </a:ext>
            </a:extLst>
          </p:cNvPr>
          <p:cNvSpPr/>
          <p:nvPr/>
        </p:nvSpPr>
        <p:spPr>
          <a:xfrm>
            <a:off x="838200" y="1295400"/>
            <a:ext cx="39592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1.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Ulazi u sastav ćelijske membrane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FEB228-9B66-DCC2-C93E-06D90C12F190}"/>
              </a:ext>
            </a:extLst>
          </p:cNvPr>
          <p:cNvSpPr/>
          <p:nvPr/>
        </p:nvSpPr>
        <p:spPr>
          <a:xfrm>
            <a:off x="1447800" y="1752600"/>
            <a:ext cx="41195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2. Prekursor u sintezi žučnih kiselina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44CCF5-7AB7-3E98-3FCE-3C74CCA48971}"/>
              </a:ext>
            </a:extLst>
          </p:cNvPr>
          <p:cNvSpPr/>
          <p:nvPr/>
        </p:nvSpPr>
        <p:spPr>
          <a:xfrm>
            <a:off x="1828800" y="2286000"/>
            <a:ext cx="63230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3. Prekursor u sintezi polnih hormona i kortikosteroida</a:t>
            </a:r>
            <a:endParaRPr lang="en-US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CCD28-35DF-46A9-899C-0C0F59DA4EF9}"/>
              </a:ext>
            </a:extLst>
          </p:cNvPr>
          <p:cNvSpPr/>
          <p:nvPr/>
        </p:nvSpPr>
        <p:spPr>
          <a:xfrm>
            <a:off x="228600" y="228600"/>
            <a:ext cx="332740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Čemu služi?</a:t>
            </a:r>
            <a:endParaRPr lang="en-US" sz="4400" b="1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5ACDB5-1619-EAC9-5433-76D8CB510F59}"/>
              </a:ext>
            </a:extLst>
          </p:cNvPr>
          <p:cNvSpPr/>
          <p:nvPr/>
        </p:nvSpPr>
        <p:spPr>
          <a:xfrm>
            <a:off x="838200" y="1295400"/>
            <a:ext cx="39592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1.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Ulazi u sastav ćelijske membrane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149E56-90DB-F60F-F7A7-1E934F60D107}"/>
              </a:ext>
            </a:extLst>
          </p:cNvPr>
          <p:cNvSpPr/>
          <p:nvPr/>
        </p:nvSpPr>
        <p:spPr>
          <a:xfrm>
            <a:off x="1447800" y="1752600"/>
            <a:ext cx="41195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2. Prekursor u sintezi žučnih kiselina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597A7C-A362-A684-D165-6CC360C692C8}"/>
              </a:ext>
            </a:extLst>
          </p:cNvPr>
          <p:cNvSpPr/>
          <p:nvPr/>
        </p:nvSpPr>
        <p:spPr>
          <a:xfrm>
            <a:off x="1828800" y="2286000"/>
            <a:ext cx="60356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3. Prekursor u sintezi polnih hormona i kortikosteroida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06108A-909F-BFE5-715C-A83B8D629277}"/>
              </a:ext>
            </a:extLst>
          </p:cNvPr>
          <p:cNvSpPr/>
          <p:nvPr/>
        </p:nvSpPr>
        <p:spPr>
          <a:xfrm>
            <a:off x="2209800" y="2743200"/>
            <a:ext cx="39020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4. Prekursor u sintezi vitamina D</a:t>
            </a:r>
            <a:endParaRPr lang="en-US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4584C4-5191-B296-6AB7-AE64B142E197}"/>
              </a:ext>
            </a:extLst>
          </p:cNvPr>
          <p:cNvSpPr/>
          <p:nvPr/>
        </p:nvSpPr>
        <p:spPr>
          <a:xfrm>
            <a:off x="228600" y="228600"/>
            <a:ext cx="332740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Čemu služi?</a:t>
            </a:r>
            <a:endParaRPr lang="en-US" sz="4400" b="1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7">
            <a:extLst>
              <a:ext uri="{FF2B5EF4-FFF2-40B4-BE49-F238E27FC236}">
                <a16:creationId xmlns:a16="http://schemas.microsoft.com/office/drawing/2014/main" id="{E664E7E8-2DA9-E162-A0F5-ADD915DDC0E1}"/>
              </a:ext>
            </a:extLst>
          </p:cNvPr>
          <p:cNvGrpSpPr>
            <a:grpSpLocks/>
          </p:cNvGrpSpPr>
          <p:nvPr/>
        </p:nvGrpSpPr>
        <p:grpSpPr bwMode="auto">
          <a:xfrm>
            <a:off x="3870325" y="2809875"/>
            <a:ext cx="1277938" cy="498475"/>
            <a:chOff x="3870645" y="2809875"/>
            <a:chExt cx="1277618" cy="49847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DDA7EC2A-2FFF-A932-1CF8-4133CB13AA32}"/>
                </a:ext>
              </a:extLst>
            </p:cNvPr>
            <p:cNvSpPr/>
            <p:nvPr/>
          </p:nvSpPr>
          <p:spPr bwMode="auto">
            <a:xfrm>
              <a:off x="3927781" y="2809875"/>
              <a:ext cx="1220482" cy="207963"/>
            </a:xfrm>
            <a:custGeom>
              <a:avLst/>
              <a:gdLst>
                <a:gd name="connsiteX0" fmla="*/ 11428 w 841853"/>
                <a:gd name="connsiteY0" fmla="*/ 19084 h 140718"/>
                <a:gd name="connsiteX1" fmla="*/ 58081 w 841853"/>
                <a:gd name="connsiteY1" fmla="*/ 121721 h 140718"/>
                <a:gd name="connsiteX2" fmla="*/ 104734 w 841853"/>
                <a:gd name="connsiteY2" fmla="*/ 84399 h 140718"/>
                <a:gd name="connsiteX3" fmla="*/ 132726 w 841853"/>
                <a:gd name="connsiteY3" fmla="*/ 75068 h 140718"/>
                <a:gd name="connsiteX4" fmla="*/ 151388 w 841853"/>
                <a:gd name="connsiteY4" fmla="*/ 19084 h 140718"/>
                <a:gd name="connsiteX5" fmla="*/ 160718 w 841853"/>
                <a:gd name="connsiteY5" fmla="*/ 56407 h 140718"/>
                <a:gd name="connsiteX6" fmla="*/ 170049 w 841853"/>
                <a:gd name="connsiteY6" fmla="*/ 84399 h 140718"/>
                <a:gd name="connsiteX7" fmla="*/ 226032 w 841853"/>
                <a:gd name="connsiteY7" fmla="*/ 103060 h 140718"/>
                <a:gd name="connsiteX8" fmla="*/ 291347 w 841853"/>
                <a:gd name="connsiteY8" fmla="*/ 65737 h 140718"/>
                <a:gd name="connsiteX9" fmla="*/ 300677 w 841853"/>
                <a:gd name="connsiteY9" fmla="*/ 37746 h 140718"/>
                <a:gd name="connsiteX10" fmla="*/ 328669 w 841853"/>
                <a:gd name="connsiteY10" fmla="*/ 112390 h 140718"/>
                <a:gd name="connsiteX11" fmla="*/ 384653 w 841853"/>
                <a:gd name="connsiteY11" fmla="*/ 93729 h 140718"/>
                <a:gd name="connsiteX12" fmla="*/ 393983 w 841853"/>
                <a:gd name="connsiteY12" fmla="*/ 65737 h 140718"/>
                <a:gd name="connsiteX13" fmla="*/ 403314 w 841853"/>
                <a:gd name="connsiteY13" fmla="*/ 423 h 140718"/>
                <a:gd name="connsiteX14" fmla="*/ 421975 w 841853"/>
                <a:gd name="connsiteY14" fmla="*/ 103060 h 140718"/>
                <a:gd name="connsiteX15" fmla="*/ 477959 w 841853"/>
                <a:gd name="connsiteY15" fmla="*/ 121721 h 140718"/>
                <a:gd name="connsiteX16" fmla="*/ 841853 w 841853"/>
                <a:gd name="connsiteY16" fmla="*/ 140382 h 14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1853" h="140718">
                  <a:moveTo>
                    <a:pt x="11428" y="19084"/>
                  </a:moveTo>
                  <a:cubicBezTo>
                    <a:pt x="32019" y="122034"/>
                    <a:pt x="0" y="102359"/>
                    <a:pt x="58081" y="121721"/>
                  </a:cubicBezTo>
                  <a:cubicBezTo>
                    <a:pt x="75438" y="104365"/>
                    <a:pt x="81195" y="96169"/>
                    <a:pt x="104734" y="84399"/>
                  </a:cubicBezTo>
                  <a:cubicBezTo>
                    <a:pt x="113531" y="80000"/>
                    <a:pt x="123395" y="78178"/>
                    <a:pt x="132726" y="75068"/>
                  </a:cubicBezTo>
                  <a:cubicBezTo>
                    <a:pt x="138947" y="56407"/>
                    <a:pt x="146617" y="0"/>
                    <a:pt x="151388" y="19084"/>
                  </a:cubicBezTo>
                  <a:cubicBezTo>
                    <a:pt x="154498" y="31525"/>
                    <a:pt x="157195" y="44077"/>
                    <a:pt x="160718" y="56407"/>
                  </a:cubicBezTo>
                  <a:cubicBezTo>
                    <a:pt x="163420" y="65864"/>
                    <a:pt x="162046" y="78682"/>
                    <a:pt x="170049" y="84399"/>
                  </a:cubicBezTo>
                  <a:cubicBezTo>
                    <a:pt x="186055" y="95832"/>
                    <a:pt x="226032" y="103060"/>
                    <a:pt x="226032" y="103060"/>
                  </a:cubicBezTo>
                  <a:cubicBezTo>
                    <a:pt x="250288" y="93358"/>
                    <a:pt x="276897" y="89821"/>
                    <a:pt x="291347" y="65737"/>
                  </a:cubicBezTo>
                  <a:cubicBezTo>
                    <a:pt x="296407" y="57303"/>
                    <a:pt x="297567" y="47076"/>
                    <a:pt x="300677" y="37746"/>
                  </a:cubicBezTo>
                  <a:cubicBezTo>
                    <a:pt x="301254" y="40632"/>
                    <a:pt x="308956" y="109926"/>
                    <a:pt x="328669" y="112390"/>
                  </a:cubicBezTo>
                  <a:cubicBezTo>
                    <a:pt x="348188" y="114830"/>
                    <a:pt x="384653" y="93729"/>
                    <a:pt x="384653" y="93729"/>
                  </a:cubicBezTo>
                  <a:cubicBezTo>
                    <a:pt x="387763" y="84398"/>
                    <a:pt x="392054" y="75381"/>
                    <a:pt x="393983" y="65737"/>
                  </a:cubicBezTo>
                  <a:cubicBezTo>
                    <a:pt x="398296" y="44172"/>
                    <a:pt x="381322" y="423"/>
                    <a:pt x="403314" y="423"/>
                  </a:cubicBezTo>
                  <a:cubicBezTo>
                    <a:pt x="415665" y="423"/>
                    <a:pt x="406608" y="89888"/>
                    <a:pt x="421975" y="103060"/>
                  </a:cubicBezTo>
                  <a:cubicBezTo>
                    <a:pt x="436910" y="115862"/>
                    <a:pt x="458317" y="120659"/>
                    <a:pt x="477959" y="121721"/>
                  </a:cubicBezTo>
                  <a:cubicBezTo>
                    <a:pt x="829403" y="140718"/>
                    <a:pt x="707946" y="140382"/>
                    <a:pt x="841853" y="140382"/>
                  </a:cubicBezTo>
                </a:path>
              </a:pathLst>
            </a:cu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5BA02A34-F925-6875-D2CD-D35774C922BB}"/>
                </a:ext>
              </a:extLst>
            </p:cNvPr>
            <p:cNvSpPr/>
            <p:nvPr/>
          </p:nvSpPr>
          <p:spPr bwMode="auto">
            <a:xfrm>
              <a:off x="3870645" y="3100227"/>
              <a:ext cx="1219819" cy="208123"/>
            </a:xfrm>
            <a:custGeom>
              <a:avLst/>
              <a:gdLst>
                <a:gd name="connsiteX0" fmla="*/ 11428 w 841853"/>
                <a:gd name="connsiteY0" fmla="*/ 19084 h 140718"/>
                <a:gd name="connsiteX1" fmla="*/ 58081 w 841853"/>
                <a:gd name="connsiteY1" fmla="*/ 121721 h 140718"/>
                <a:gd name="connsiteX2" fmla="*/ 104734 w 841853"/>
                <a:gd name="connsiteY2" fmla="*/ 84399 h 140718"/>
                <a:gd name="connsiteX3" fmla="*/ 132726 w 841853"/>
                <a:gd name="connsiteY3" fmla="*/ 75068 h 140718"/>
                <a:gd name="connsiteX4" fmla="*/ 151388 w 841853"/>
                <a:gd name="connsiteY4" fmla="*/ 19084 h 140718"/>
                <a:gd name="connsiteX5" fmla="*/ 160718 w 841853"/>
                <a:gd name="connsiteY5" fmla="*/ 56407 h 140718"/>
                <a:gd name="connsiteX6" fmla="*/ 170049 w 841853"/>
                <a:gd name="connsiteY6" fmla="*/ 84399 h 140718"/>
                <a:gd name="connsiteX7" fmla="*/ 226032 w 841853"/>
                <a:gd name="connsiteY7" fmla="*/ 103060 h 140718"/>
                <a:gd name="connsiteX8" fmla="*/ 291347 w 841853"/>
                <a:gd name="connsiteY8" fmla="*/ 65737 h 140718"/>
                <a:gd name="connsiteX9" fmla="*/ 300677 w 841853"/>
                <a:gd name="connsiteY9" fmla="*/ 37746 h 140718"/>
                <a:gd name="connsiteX10" fmla="*/ 328669 w 841853"/>
                <a:gd name="connsiteY10" fmla="*/ 112390 h 140718"/>
                <a:gd name="connsiteX11" fmla="*/ 384653 w 841853"/>
                <a:gd name="connsiteY11" fmla="*/ 93729 h 140718"/>
                <a:gd name="connsiteX12" fmla="*/ 393983 w 841853"/>
                <a:gd name="connsiteY12" fmla="*/ 65737 h 140718"/>
                <a:gd name="connsiteX13" fmla="*/ 403314 w 841853"/>
                <a:gd name="connsiteY13" fmla="*/ 423 h 140718"/>
                <a:gd name="connsiteX14" fmla="*/ 421975 w 841853"/>
                <a:gd name="connsiteY14" fmla="*/ 103060 h 140718"/>
                <a:gd name="connsiteX15" fmla="*/ 477959 w 841853"/>
                <a:gd name="connsiteY15" fmla="*/ 121721 h 140718"/>
                <a:gd name="connsiteX16" fmla="*/ 841853 w 841853"/>
                <a:gd name="connsiteY16" fmla="*/ 140382 h 14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1853" h="140718">
                  <a:moveTo>
                    <a:pt x="11428" y="19084"/>
                  </a:moveTo>
                  <a:cubicBezTo>
                    <a:pt x="32019" y="122034"/>
                    <a:pt x="0" y="102359"/>
                    <a:pt x="58081" y="121721"/>
                  </a:cubicBezTo>
                  <a:cubicBezTo>
                    <a:pt x="75438" y="104365"/>
                    <a:pt x="81195" y="96169"/>
                    <a:pt x="104734" y="84399"/>
                  </a:cubicBezTo>
                  <a:cubicBezTo>
                    <a:pt x="113531" y="80000"/>
                    <a:pt x="123395" y="78178"/>
                    <a:pt x="132726" y="75068"/>
                  </a:cubicBezTo>
                  <a:cubicBezTo>
                    <a:pt x="138947" y="56407"/>
                    <a:pt x="146617" y="0"/>
                    <a:pt x="151388" y="19084"/>
                  </a:cubicBezTo>
                  <a:cubicBezTo>
                    <a:pt x="154498" y="31525"/>
                    <a:pt x="157195" y="44077"/>
                    <a:pt x="160718" y="56407"/>
                  </a:cubicBezTo>
                  <a:cubicBezTo>
                    <a:pt x="163420" y="65864"/>
                    <a:pt x="162046" y="78682"/>
                    <a:pt x="170049" y="84399"/>
                  </a:cubicBezTo>
                  <a:cubicBezTo>
                    <a:pt x="186055" y="95832"/>
                    <a:pt x="226032" y="103060"/>
                    <a:pt x="226032" y="103060"/>
                  </a:cubicBezTo>
                  <a:cubicBezTo>
                    <a:pt x="250288" y="93358"/>
                    <a:pt x="276897" y="89821"/>
                    <a:pt x="291347" y="65737"/>
                  </a:cubicBezTo>
                  <a:cubicBezTo>
                    <a:pt x="296407" y="57303"/>
                    <a:pt x="297567" y="47076"/>
                    <a:pt x="300677" y="37746"/>
                  </a:cubicBezTo>
                  <a:cubicBezTo>
                    <a:pt x="301254" y="40632"/>
                    <a:pt x="308956" y="109926"/>
                    <a:pt x="328669" y="112390"/>
                  </a:cubicBezTo>
                  <a:cubicBezTo>
                    <a:pt x="348188" y="114830"/>
                    <a:pt x="384653" y="93729"/>
                    <a:pt x="384653" y="93729"/>
                  </a:cubicBezTo>
                  <a:cubicBezTo>
                    <a:pt x="387763" y="84398"/>
                    <a:pt x="392054" y="75381"/>
                    <a:pt x="393983" y="65737"/>
                  </a:cubicBezTo>
                  <a:cubicBezTo>
                    <a:pt x="398296" y="44172"/>
                    <a:pt x="381322" y="423"/>
                    <a:pt x="403314" y="423"/>
                  </a:cubicBezTo>
                  <a:cubicBezTo>
                    <a:pt x="415665" y="423"/>
                    <a:pt x="406608" y="89888"/>
                    <a:pt x="421975" y="103060"/>
                  </a:cubicBezTo>
                  <a:cubicBezTo>
                    <a:pt x="436910" y="115862"/>
                    <a:pt x="458317" y="120659"/>
                    <a:pt x="477959" y="121721"/>
                  </a:cubicBezTo>
                  <a:cubicBezTo>
                    <a:pt x="829403" y="140718"/>
                    <a:pt x="707946" y="140382"/>
                    <a:pt x="841853" y="140382"/>
                  </a:cubicBezTo>
                </a:path>
              </a:pathLst>
            </a:cu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E28DA2EB-6AA5-C25C-23EE-786420153535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133600"/>
            <a:ext cx="1352550" cy="925513"/>
            <a:chOff x="3429000" y="2133600"/>
            <a:chExt cx="1353094" cy="92473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4F0AD2A-30B2-E67A-5C81-A3B1E8F0DE86}"/>
                </a:ext>
              </a:extLst>
            </p:cNvPr>
            <p:cNvSpPr/>
            <p:nvPr/>
          </p:nvSpPr>
          <p:spPr bwMode="auto">
            <a:xfrm>
              <a:off x="3429000" y="2133600"/>
              <a:ext cx="1353094" cy="924730"/>
            </a:xfrm>
            <a:custGeom>
              <a:avLst/>
              <a:gdLst>
                <a:gd name="connsiteX0" fmla="*/ 251926 w 933833"/>
                <a:gd name="connsiteY0" fmla="*/ 578498 h 625238"/>
                <a:gd name="connsiteX1" fmla="*/ 261257 w 933833"/>
                <a:gd name="connsiteY1" fmla="*/ 401217 h 625238"/>
                <a:gd name="connsiteX2" fmla="*/ 289249 w 933833"/>
                <a:gd name="connsiteY2" fmla="*/ 382556 h 625238"/>
                <a:gd name="connsiteX3" fmla="*/ 345233 w 933833"/>
                <a:gd name="connsiteY3" fmla="*/ 391886 h 625238"/>
                <a:gd name="connsiteX4" fmla="*/ 373224 w 933833"/>
                <a:gd name="connsiteY4" fmla="*/ 401217 h 625238"/>
                <a:gd name="connsiteX5" fmla="*/ 391886 w 933833"/>
                <a:gd name="connsiteY5" fmla="*/ 457200 h 625238"/>
                <a:gd name="connsiteX6" fmla="*/ 410547 w 933833"/>
                <a:gd name="connsiteY6" fmla="*/ 475862 h 625238"/>
                <a:gd name="connsiteX7" fmla="*/ 419877 w 933833"/>
                <a:gd name="connsiteY7" fmla="*/ 513184 h 625238"/>
                <a:gd name="connsiteX8" fmla="*/ 447869 w 933833"/>
                <a:gd name="connsiteY8" fmla="*/ 522515 h 625238"/>
                <a:gd name="connsiteX9" fmla="*/ 485192 w 933833"/>
                <a:gd name="connsiteY9" fmla="*/ 475862 h 625238"/>
                <a:gd name="connsiteX10" fmla="*/ 503853 w 933833"/>
                <a:gd name="connsiteY10" fmla="*/ 457200 h 625238"/>
                <a:gd name="connsiteX11" fmla="*/ 531845 w 933833"/>
                <a:gd name="connsiteY11" fmla="*/ 401217 h 625238"/>
                <a:gd name="connsiteX12" fmla="*/ 559837 w 933833"/>
                <a:gd name="connsiteY12" fmla="*/ 410547 h 625238"/>
                <a:gd name="connsiteX13" fmla="*/ 569167 w 933833"/>
                <a:gd name="connsiteY13" fmla="*/ 513184 h 625238"/>
                <a:gd name="connsiteX14" fmla="*/ 597159 w 933833"/>
                <a:gd name="connsiteY14" fmla="*/ 503853 h 625238"/>
                <a:gd name="connsiteX15" fmla="*/ 625151 w 933833"/>
                <a:gd name="connsiteY15" fmla="*/ 475862 h 625238"/>
                <a:gd name="connsiteX16" fmla="*/ 653143 w 933833"/>
                <a:gd name="connsiteY16" fmla="*/ 485192 h 625238"/>
                <a:gd name="connsiteX17" fmla="*/ 662473 w 933833"/>
                <a:gd name="connsiteY17" fmla="*/ 522515 h 625238"/>
                <a:gd name="connsiteX18" fmla="*/ 727788 w 933833"/>
                <a:gd name="connsiteY18" fmla="*/ 485192 h 625238"/>
                <a:gd name="connsiteX19" fmla="*/ 765110 w 933833"/>
                <a:gd name="connsiteY19" fmla="*/ 429209 h 625238"/>
                <a:gd name="connsiteX20" fmla="*/ 793102 w 933833"/>
                <a:gd name="connsiteY20" fmla="*/ 438539 h 625238"/>
                <a:gd name="connsiteX21" fmla="*/ 802433 w 933833"/>
                <a:gd name="connsiteY21" fmla="*/ 466531 h 625238"/>
                <a:gd name="connsiteX22" fmla="*/ 821094 w 933833"/>
                <a:gd name="connsiteY22" fmla="*/ 494523 h 625238"/>
                <a:gd name="connsiteX23" fmla="*/ 914400 w 933833"/>
                <a:gd name="connsiteY23" fmla="*/ 466531 h 625238"/>
                <a:gd name="connsiteX24" fmla="*/ 933061 w 933833"/>
                <a:gd name="connsiteY24" fmla="*/ 429209 h 625238"/>
                <a:gd name="connsiteX25" fmla="*/ 905069 w 933833"/>
                <a:gd name="connsiteY25" fmla="*/ 298580 h 625238"/>
                <a:gd name="connsiteX26" fmla="*/ 895739 w 933833"/>
                <a:gd name="connsiteY26" fmla="*/ 270588 h 625238"/>
                <a:gd name="connsiteX27" fmla="*/ 877077 w 933833"/>
                <a:gd name="connsiteY27" fmla="*/ 242596 h 625238"/>
                <a:gd name="connsiteX28" fmla="*/ 867747 w 933833"/>
                <a:gd name="connsiteY28" fmla="*/ 214604 h 625238"/>
                <a:gd name="connsiteX29" fmla="*/ 811763 w 933833"/>
                <a:gd name="connsiteY29" fmla="*/ 177282 h 625238"/>
                <a:gd name="connsiteX30" fmla="*/ 662473 w 933833"/>
                <a:gd name="connsiteY30" fmla="*/ 158621 h 625238"/>
                <a:gd name="connsiteX31" fmla="*/ 615820 w 933833"/>
                <a:gd name="connsiteY31" fmla="*/ 149290 h 625238"/>
                <a:gd name="connsiteX32" fmla="*/ 587828 w 933833"/>
                <a:gd name="connsiteY32" fmla="*/ 121298 h 625238"/>
                <a:gd name="connsiteX33" fmla="*/ 503853 w 933833"/>
                <a:gd name="connsiteY33" fmla="*/ 65315 h 625238"/>
                <a:gd name="connsiteX34" fmla="*/ 475861 w 933833"/>
                <a:gd name="connsiteY34" fmla="*/ 46653 h 625238"/>
                <a:gd name="connsiteX35" fmla="*/ 438539 w 933833"/>
                <a:gd name="connsiteY35" fmla="*/ 37323 h 625238"/>
                <a:gd name="connsiteX36" fmla="*/ 401216 w 933833"/>
                <a:gd name="connsiteY36" fmla="*/ 18662 h 625238"/>
                <a:gd name="connsiteX37" fmla="*/ 345233 w 933833"/>
                <a:gd name="connsiteY37" fmla="*/ 0 h 625238"/>
                <a:gd name="connsiteX38" fmla="*/ 149290 w 933833"/>
                <a:gd name="connsiteY38" fmla="*/ 18662 h 625238"/>
                <a:gd name="connsiteX39" fmla="*/ 93306 w 933833"/>
                <a:gd name="connsiteY39" fmla="*/ 37323 h 625238"/>
                <a:gd name="connsiteX40" fmla="*/ 65314 w 933833"/>
                <a:gd name="connsiteY40" fmla="*/ 55984 h 625238"/>
                <a:gd name="connsiteX41" fmla="*/ 18661 w 933833"/>
                <a:gd name="connsiteY41" fmla="*/ 102637 h 625238"/>
                <a:gd name="connsiteX42" fmla="*/ 0 w 933833"/>
                <a:gd name="connsiteY42" fmla="*/ 130629 h 625238"/>
                <a:gd name="connsiteX43" fmla="*/ 9331 w 933833"/>
                <a:gd name="connsiteY43" fmla="*/ 233266 h 625238"/>
                <a:gd name="connsiteX44" fmla="*/ 37322 w 933833"/>
                <a:gd name="connsiteY44" fmla="*/ 298580 h 625238"/>
                <a:gd name="connsiteX45" fmla="*/ 65314 w 933833"/>
                <a:gd name="connsiteY45" fmla="*/ 326572 h 625238"/>
                <a:gd name="connsiteX46" fmla="*/ 74645 w 933833"/>
                <a:gd name="connsiteY46" fmla="*/ 354564 h 625238"/>
                <a:gd name="connsiteX47" fmla="*/ 65314 w 933833"/>
                <a:gd name="connsiteY47" fmla="*/ 541176 h 625238"/>
                <a:gd name="connsiteX48" fmla="*/ 74645 w 933833"/>
                <a:gd name="connsiteY48" fmla="*/ 569168 h 625238"/>
                <a:gd name="connsiteX49" fmla="*/ 102637 w 933833"/>
                <a:gd name="connsiteY49" fmla="*/ 578498 h 625238"/>
                <a:gd name="connsiteX50" fmla="*/ 270588 w 933833"/>
                <a:gd name="connsiteY50" fmla="*/ 522515 h 625238"/>
                <a:gd name="connsiteX51" fmla="*/ 251926 w 933833"/>
                <a:gd name="connsiteY51" fmla="*/ 522515 h 625238"/>
                <a:gd name="connsiteX52" fmla="*/ 233265 w 933833"/>
                <a:gd name="connsiteY52" fmla="*/ 522515 h 625238"/>
                <a:gd name="connsiteX53" fmla="*/ 251926 w 933833"/>
                <a:gd name="connsiteY53" fmla="*/ 578498 h 62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33833" h="625238">
                  <a:moveTo>
                    <a:pt x="251926" y="578498"/>
                  </a:moveTo>
                  <a:cubicBezTo>
                    <a:pt x="255036" y="519404"/>
                    <a:pt x="250184" y="459347"/>
                    <a:pt x="261257" y="401217"/>
                  </a:cubicBezTo>
                  <a:cubicBezTo>
                    <a:pt x="263355" y="390201"/>
                    <a:pt x="278104" y="383794"/>
                    <a:pt x="289249" y="382556"/>
                  </a:cubicBezTo>
                  <a:cubicBezTo>
                    <a:pt x="308052" y="380467"/>
                    <a:pt x="326572" y="388776"/>
                    <a:pt x="345233" y="391886"/>
                  </a:cubicBezTo>
                  <a:cubicBezTo>
                    <a:pt x="354563" y="394996"/>
                    <a:pt x="367507" y="393214"/>
                    <a:pt x="373224" y="401217"/>
                  </a:cubicBezTo>
                  <a:cubicBezTo>
                    <a:pt x="384657" y="417224"/>
                    <a:pt x="377977" y="443290"/>
                    <a:pt x="391886" y="457200"/>
                  </a:cubicBezTo>
                  <a:lnTo>
                    <a:pt x="410547" y="475862"/>
                  </a:lnTo>
                  <a:cubicBezTo>
                    <a:pt x="413657" y="488303"/>
                    <a:pt x="411866" y="503170"/>
                    <a:pt x="419877" y="513184"/>
                  </a:cubicBezTo>
                  <a:cubicBezTo>
                    <a:pt x="426021" y="520864"/>
                    <a:pt x="438225" y="524444"/>
                    <a:pt x="447869" y="522515"/>
                  </a:cubicBezTo>
                  <a:cubicBezTo>
                    <a:pt x="458597" y="520369"/>
                    <a:pt x="481872" y="480013"/>
                    <a:pt x="485192" y="475862"/>
                  </a:cubicBezTo>
                  <a:cubicBezTo>
                    <a:pt x="490687" y="468993"/>
                    <a:pt x="497633" y="463421"/>
                    <a:pt x="503853" y="457200"/>
                  </a:cubicBezTo>
                  <a:cubicBezTo>
                    <a:pt x="507781" y="445417"/>
                    <a:pt x="517933" y="406782"/>
                    <a:pt x="531845" y="401217"/>
                  </a:cubicBezTo>
                  <a:cubicBezTo>
                    <a:pt x="540977" y="397564"/>
                    <a:pt x="550506" y="407437"/>
                    <a:pt x="559837" y="410547"/>
                  </a:cubicBezTo>
                  <a:cubicBezTo>
                    <a:pt x="562947" y="444759"/>
                    <a:pt x="556409" y="481288"/>
                    <a:pt x="569167" y="513184"/>
                  </a:cubicBezTo>
                  <a:cubicBezTo>
                    <a:pt x="572820" y="522316"/>
                    <a:pt x="588975" y="509309"/>
                    <a:pt x="597159" y="503853"/>
                  </a:cubicBezTo>
                  <a:cubicBezTo>
                    <a:pt x="608138" y="496534"/>
                    <a:pt x="615820" y="485192"/>
                    <a:pt x="625151" y="475862"/>
                  </a:cubicBezTo>
                  <a:cubicBezTo>
                    <a:pt x="652678" y="393280"/>
                    <a:pt x="638893" y="406816"/>
                    <a:pt x="653143" y="485192"/>
                  </a:cubicBezTo>
                  <a:cubicBezTo>
                    <a:pt x="655437" y="497809"/>
                    <a:pt x="659363" y="510074"/>
                    <a:pt x="662473" y="522515"/>
                  </a:cubicBezTo>
                  <a:cubicBezTo>
                    <a:pt x="702662" y="512467"/>
                    <a:pt x="700952" y="519696"/>
                    <a:pt x="727788" y="485192"/>
                  </a:cubicBezTo>
                  <a:cubicBezTo>
                    <a:pt x="741557" y="467489"/>
                    <a:pt x="765110" y="429209"/>
                    <a:pt x="765110" y="429209"/>
                  </a:cubicBezTo>
                  <a:cubicBezTo>
                    <a:pt x="774441" y="432319"/>
                    <a:pt x="786147" y="431584"/>
                    <a:pt x="793102" y="438539"/>
                  </a:cubicBezTo>
                  <a:cubicBezTo>
                    <a:pt x="800057" y="445494"/>
                    <a:pt x="798034" y="457734"/>
                    <a:pt x="802433" y="466531"/>
                  </a:cubicBezTo>
                  <a:cubicBezTo>
                    <a:pt x="807448" y="476561"/>
                    <a:pt x="814874" y="485192"/>
                    <a:pt x="821094" y="494523"/>
                  </a:cubicBezTo>
                  <a:cubicBezTo>
                    <a:pt x="852196" y="485192"/>
                    <a:pt x="886352" y="482892"/>
                    <a:pt x="914400" y="466531"/>
                  </a:cubicBezTo>
                  <a:cubicBezTo>
                    <a:pt x="926414" y="459523"/>
                    <a:pt x="933833" y="443097"/>
                    <a:pt x="933061" y="429209"/>
                  </a:cubicBezTo>
                  <a:cubicBezTo>
                    <a:pt x="930591" y="384746"/>
                    <a:pt x="915268" y="341928"/>
                    <a:pt x="905069" y="298580"/>
                  </a:cubicBezTo>
                  <a:cubicBezTo>
                    <a:pt x="902816" y="289006"/>
                    <a:pt x="900137" y="279385"/>
                    <a:pt x="895739" y="270588"/>
                  </a:cubicBezTo>
                  <a:cubicBezTo>
                    <a:pt x="890724" y="260558"/>
                    <a:pt x="883298" y="251927"/>
                    <a:pt x="877077" y="242596"/>
                  </a:cubicBezTo>
                  <a:cubicBezTo>
                    <a:pt x="873967" y="233265"/>
                    <a:pt x="874702" y="221559"/>
                    <a:pt x="867747" y="214604"/>
                  </a:cubicBezTo>
                  <a:cubicBezTo>
                    <a:pt x="851888" y="198745"/>
                    <a:pt x="833521" y="182722"/>
                    <a:pt x="811763" y="177282"/>
                  </a:cubicBezTo>
                  <a:cubicBezTo>
                    <a:pt x="738107" y="158867"/>
                    <a:pt x="787220" y="169016"/>
                    <a:pt x="662473" y="158621"/>
                  </a:cubicBezTo>
                  <a:cubicBezTo>
                    <a:pt x="646922" y="155511"/>
                    <a:pt x="630005" y="156382"/>
                    <a:pt x="615820" y="149290"/>
                  </a:cubicBezTo>
                  <a:cubicBezTo>
                    <a:pt x="604018" y="143389"/>
                    <a:pt x="598244" y="129399"/>
                    <a:pt x="587828" y="121298"/>
                  </a:cubicBezTo>
                  <a:cubicBezTo>
                    <a:pt x="587816" y="121289"/>
                    <a:pt x="517855" y="74650"/>
                    <a:pt x="503853" y="65315"/>
                  </a:cubicBezTo>
                  <a:cubicBezTo>
                    <a:pt x="494522" y="59094"/>
                    <a:pt x="486740" y="49373"/>
                    <a:pt x="475861" y="46653"/>
                  </a:cubicBezTo>
                  <a:lnTo>
                    <a:pt x="438539" y="37323"/>
                  </a:lnTo>
                  <a:cubicBezTo>
                    <a:pt x="426098" y="31103"/>
                    <a:pt x="414131" y="23828"/>
                    <a:pt x="401216" y="18662"/>
                  </a:cubicBezTo>
                  <a:cubicBezTo>
                    <a:pt x="382952" y="11356"/>
                    <a:pt x="345233" y="0"/>
                    <a:pt x="345233" y="0"/>
                  </a:cubicBezTo>
                  <a:cubicBezTo>
                    <a:pt x="301092" y="2943"/>
                    <a:pt x="204987" y="4738"/>
                    <a:pt x="149290" y="18662"/>
                  </a:cubicBezTo>
                  <a:cubicBezTo>
                    <a:pt x="130207" y="23433"/>
                    <a:pt x="109673" y="26412"/>
                    <a:pt x="93306" y="37323"/>
                  </a:cubicBezTo>
                  <a:lnTo>
                    <a:pt x="65314" y="55984"/>
                  </a:lnTo>
                  <a:cubicBezTo>
                    <a:pt x="15551" y="130629"/>
                    <a:pt x="80865" y="40433"/>
                    <a:pt x="18661" y="102637"/>
                  </a:cubicBezTo>
                  <a:cubicBezTo>
                    <a:pt x="10732" y="110566"/>
                    <a:pt x="6220" y="121298"/>
                    <a:pt x="0" y="130629"/>
                  </a:cubicBezTo>
                  <a:cubicBezTo>
                    <a:pt x="3110" y="164841"/>
                    <a:pt x="4473" y="199258"/>
                    <a:pt x="9331" y="233266"/>
                  </a:cubicBezTo>
                  <a:cubicBezTo>
                    <a:pt x="11507" y="248497"/>
                    <a:pt x="30600" y="289169"/>
                    <a:pt x="37322" y="298580"/>
                  </a:cubicBezTo>
                  <a:cubicBezTo>
                    <a:pt x="44992" y="309318"/>
                    <a:pt x="55983" y="317241"/>
                    <a:pt x="65314" y="326572"/>
                  </a:cubicBezTo>
                  <a:cubicBezTo>
                    <a:pt x="68424" y="335903"/>
                    <a:pt x="75223" y="344746"/>
                    <a:pt x="74645" y="354564"/>
                  </a:cubicBezTo>
                  <a:cubicBezTo>
                    <a:pt x="65920" y="502905"/>
                    <a:pt x="43329" y="442243"/>
                    <a:pt x="65314" y="541176"/>
                  </a:cubicBezTo>
                  <a:cubicBezTo>
                    <a:pt x="67448" y="550777"/>
                    <a:pt x="67690" y="562213"/>
                    <a:pt x="74645" y="569168"/>
                  </a:cubicBezTo>
                  <a:cubicBezTo>
                    <a:pt x="81600" y="576123"/>
                    <a:pt x="93306" y="575388"/>
                    <a:pt x="102637" y="578498"/>
                  </a:cubicBezTo>
                  <a:cubicBezTo>
                    <a:pt x="286115" y="568305"/>
                    <a:pt x="270588" y="625238"/>
                    <a:pt x="270588" y="522515"/>
                  </a:cubicBezTo>
                  <a:lnTo>
                    <a:pt x="251926" y="522515"/>
                  </a:lnTo>
                  <a:lnTo>
                    <a:pt x="233265" y="522515"/>
                  </a:lnTo>
                  <a:lnTo>
                    <a:pt x="251926" y="57849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44D45C-711D-5ACD-6A00-A19D5427C050}"/>
                </a:ext>
              </a:extLst>
            </p:cNvPr>
            <p:cNvSpPr/>
            <p:nvPr/>
          </p:nvSpPr>
          <p:spPr bwMode="auto">
            <a:xfrm>
              <a:off x="3649752" y="2246218"/>
              <a:ext cx="875064" cy="5916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LPL</a:t>
              </a:r>
              <a:endParaRPr lang="en-US" sz="2000" b="1" dirty="0">
                <a:latin typeface="+mn-lt"/>
                <a:cs typeface="Arial" charset="0"/>
              </a:endParaRPr>
            </a:p>
          </p:txBody>
        </p:sp>
      </p:grpSp>
      <p:grpSp>
        <p:nvGrpSpPr>
          <p:cNvPr id="6148" name="Group 10">
            <a:extLst>
              <a:ext uri="{FF2B5EF4-FFF2-40B4-BE49-F238E27FC236}">
                <a16:creationId xmlns:a16="http://schemas.microsoft.com/office/drawing/2014/main" id="{ED8B4640-F01D-DB89-2984-D71E6384A6E2}"/>
              </a:ext>
            </a:extLst>
          </p:cNvPr>
          <p:cNvGrpSpPr>
            <a:grpSpLocks/>
          </p:cNvGrpSpPr>
          <p:nvPr/>
        </p:nvGrpSpPr>
        <p:grpSpPr bwMode="auto">
          <a:xfrm rot="-520957">
            <a:off x="5103813" y="-193675"/>
            <a:ext cx="993775" cy="7124700"/>
            <a:chOff x="4343400" y="2209800"/>
            <a:chExt cx="448393" cy="348844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0FBF398-7BF3-7034-BA51-DA950267F082}"/>
                </a:ext>
              </a:extLst>
            </p:cNvPr>
            <p:cNvSpPr/>
            <p:nvPr/>
          </p:nvSpPr>
          <p:spPr>
            <a:xfrm>
              <a:off x="4343400" y="2209800"/>
              <a:ext cx="448393" cy="3488440"/>
            </a:xfrm>
            <a:custGeom>
              <a:avLst/>
              <a:gdLst>
                <a:gd name="connsiteX0" fmla="*/ 73152 w 448393"/>
                <a:gd name="connsiteY0" fmla="*/ 219951 h 3488440"/>
                <a:gd name="connsiteX1" fmla="*/ 82296 w 448393"/>
                <a:gd name="connsiteY1" fmla="*/ 265671 h 3488440"/>
                <a:gd name="connsiteX2" fmla="*/ 91440 w 448393"/>
                <a:gd name="connsiteY2" fmla="*/ 293103 h 3488440"/>
                <a:gd name="connsiteX3" fmla="*/ 100584 w 448393"/>
                <a:gd name="connsiteY3" fmla="*/ 357111 h 3488440"/>
                <a:gd name="connsiteX4" fmla="*/ 91440 w 448393"/>
                <a:gd name="connsiteY4" fmla="*/ 1052055 h 3488440"/>
                <a:gd name="connsiteX5" fmla="*/ 73152 w 448393"/>
                <a:gd name="connsiteY5" fmla="*/ 1234935 h 3488440"/>
                <a:gd name="connsiteX6" fmla="*/ 54864 w 448393"/>
                <a:gd name="connsiteY6" fmla="*/ 1289799 h 3488440"/>
                <a:gd name="connsiteX7" fmla="*/ 45720 w 448393"/>
                <a:gd name="connsiteY7" fmla="*/ 1317231 h 3488440"/>
                <a:gd name="connsiteX8" fmla="*/ 36576 w 448393"/>
                <a:gd name="connsiteY8" fmla="*/ 1344663 h 3488440"/>
                <a:gd name="connsiteX9" fmla="*/ 18288 w 448393"/>
                <a:gd name="connsiteY9" fmla="*/ 1381239 h 3488440"/>
                <a:gd name="connsiteX10" fmla="*/ 0 w 448393"/>
                <a:gd name="connsiteY10" fmla="*/ 1490967 h 3488440"/>
                <a:gd name="connsiteX11" fmla="*/ 9144 w 448393"/>
                <a:gd name="connsiteY11" fmla="*/ 1774431 h 3488440"/>
                <a:gd name="connsiteX12" fmla="*/ 18288 w 448393"/>
                <a:gd name="connsiteY12" fmla="*/ 1811007 h 3488440"/>
                <a:gd name="connsiteX13" fmla="*/ 36576 w 448393"/>
                <a:gd name="connsiteY13" fmla="*/ 1911591 h 3488440"/>
                <a:gd name="connsiteX14" fmla="*/ 54864 w 448393"/>
                <a:gd name="connsiteY14" fmla="*/ 1966455 h 3488440"/>
                <a:gd name="connsiteX15" fmla="*/ 82296 w 448393"/>
                <a:gd name="connsiteY15" fmla="*/ 2057895 h 3488440"/>
                <a:gd name="connsiteX16" fmla="*/ 91440 w 448393"/>
                <a:gd name="connsiteY16" fmla="*/ 2085327 h 3488440"/>
                <a:gd name="connsiteX17" fmla="*/ 100584 w 448393"/>
                <a:gd name="connsiteY17" fmla="*/ 2112759 h 3488440"/>
                <a:gd name="connsiteX18" fmla="*/ 146304 w 448393"/>
                <a:gd name="connsiteY18" fmla="*/ 2167623 h 3488440"/>
                <a:gd name="connsiteX19" fmla="*/ 173736 w 448393"/>
                <a:gd name="connsiteY19" fmla="*/ 2204199 h 3488440"/>
                <a:gd name="connsiteX20" fmla="*/ 182880 w 448393"/>
                <a:gd name="connsiteY20" fmla="*/ 2231631 h 3488440"/>
                <a:gd name="connsiteX21" fmla="*/ 219456 w 448393"/>
                <a:gd name="connsiteY21" fmla="*/ 2286495 h 3488440"/>
                <a:gd name="connsiteX22" fmla="*/ 237744 w 448393"/>
                <a:gd name="connsiteY22" fmla="*/ 2396223 h 3488440"/>
                <a:gd name="connsiteX23" fmla="*/ 246888 w 448393"/>
                <a:gd name="connsiteY23" fmla="*/ 2423655 h 3488440"/>
                <a:gd name="connsiteX24" fmla="*/ 256032 w 448393"/>
                <a:gd name="connsiteY24" fmla="*/ 2460231 h 3488440"/>
                <a:gd name="connsiteX25" fmla="*/ 274320 w 448393"/>
                <a:gd name="connsiteY25" fmla="*/ 2551671 h 3488440"/>
                <a:gd name="connsiteX26" fmla="*/ 283464 w 448393"/>
                <a:gd name="connsiteY26" fmla="*/ 2579103 h 3488440"/>
                <a:gd name="connsiteX27" fmla="*/ 310896 w 448393"/>
                <a:gd name="connsiteY27" fmla="*/ 2679687 h 3488440"/>
                <a:gd name="connsiteX28" fmla="*/ 320040 w 448393"/>
                <a:gd name="connsiteY28" fmla="*/ 2707119 h 3488440"/>
                <a:gd name="connsiteX29" fmla="*/ 329184 w 448393"/>
                <a:gd name="connsiteY29" fmla="*/ 2734551 h 3488440"/>
                <a:gd name="connsiteX30" fmla="*/ 338328 w 448393"/>
                <a:gd name="connsiteY30" fmla="*/ 3072879 h 3488440"/>
                <a:gd name="connsiteX31" fmla="*/ 356616 w 448393"/>
                <a:gd name="connsiteY31" fmla="*/ 3264903 h 3488440"/>
                <a:gd name="connsiteX32" fmla="*/ 365760 w 448393"/>
                <a:gd name="connsiteY32" fmla="*/ 3466071 h 3488440"/>
                <a:gd name="connsiteX33" fmla="*/ 393192 w 448393"/>
                <a:gd name="connsiteY33" fmla="*/ 3484359 h 3488440"/>
                <a:gd name="connsiteX34" fmla="*/ 411480 w 448393"/>
                <a:gd name="connsiteY34" fmla="*/ 3447783 h 3488440"/>
                <a:gd name="connsiteX35" fmla="*/ 429768 w 448393"/>
                <a:gd name="connsiteY35" fmla="*/ 3420351 h 3488440"/>
                <a:gd name="connsiteX36" fmla="*/ 438912 w 448393"/>
                <a:gd name="connsiteY36" fmla="*/ 2963151 h 3488440"/>
                <a:gd name="connsiteX37" fmla="*/ 448056 w 448393"/>
                <a:gd name="connsiteY37" fmla="*/ 2889999 h 3488440"/>
                <a:gd name="connsiteX38" fmla="*/ 429768 w 448393"/>
                <a:gd name="connsiteY38" fmla="*/ 2295639 h 3488440"/>
                <a:gd name="connsiteX39" fmla="*/ 411480 w 448393"/>
                <a:gd name="connsiteY39" fmla="*/ 2240775 h 3488440"/>
                <a:gd name="connsiteX40" fmla="*/ 402336 w 448393"/>
                <a:gd name="connsiteY40" fmla="*/ 2195055 h 3488440"/>
                <a:gd name="connsiteX41" fmla="*/ 384048 w 448393"/>
                <a:gd name="connsiteY41" fmla="*/ 2140191 h 3488440"/>
                <a:gd name="connsiteX42" fmla="*/ 402336 w 448393"/>
                <a:gd name="connsiteY42" fmla="*/ 1911591 h 3488440"/>
                <a:gd name="connsiteX43" fmla="*/ 411480 w 448393"/>
                <a:gd name="connsiteY43" fmla="*/ 1628127 h 3488440"/>
                <a:gd name="connsiteX44" fmla="*/ 420624 w 448393"/>
                <a:gd name="connsiteY44" fmla="*/ 1600695 h 3488440"/>
                <a:gd name="connsiteX45" fmla="*/ 429768 w 448393"/>
                <a:gd name="connsiteY45" fmla="*/ 1564119 h 3488440"/>
                <a:gd name="connsiteX46" fmla="*/ 420624 w 448393"/>
                <a:gd name="connsiteY46" fmla="*/ 1344663 h 3488440"/>
                <a:gd name="connsiteX47" fmla="*/ 393192 w 448393"/>
                <a:gd name="connsiteY47" fmla="*/ 1253223 h 3488440"/>
                <a:gd name="connsiteX48" fmla="*/ 384048 w 448393"/>
                <a:gd name="connsiteY48" fmla="*/ 1216647 h 3488440"/>
                <a:gd name="connsiteX49" fmla="*/ 347472 w 448393"/>
                <a:gd name="connsiteY49" fmla="*/ 1161783 h 3488440"/>
                <a:gd name="connsiteX50" fmla="*/ 329184 w 448393"/>
                <a:gd name="connsiteY50" fmla="*/ 1134351 h 3488440"/>
                <a:gd name="connsiteX51" fmla="*/ 274320 w 448393"/>
                <a:gd name="connsiteY51" fmla="*/ 1079487 h 3488440"/>
                <a:gd name="connsiteX52" fmla="*/ 237744 w 448393"/>
                <a:gd name="connsiteY52" fmla="*/ 1024623 h 3488440"/>
                <a:gd name="connsiteX53" fmla="*/ 201168 w 448393"/>
                <a:gd name="connsiteY53" fmla="*/ 951471 h 3488440"/>
                <a:gd name="connsiteX54" fmla="*/ 192024 w 448393"/>
                <a:gd name="connsiteY54" fmla="*/ 924039 h 3488440"/>
                <a:gd name="connsiteX55" fmla="*/ 173736 w 448393"/>
                <a:gd name="connsiteY55" fmla="*/ 896607 h 3488440"/>
                <a:gd name="connsiteX56" fmla="*/ 155448 w 448393"/>
                <a:gd name="connsiteY56" fmla="*/ 210807 h 3488440"/>
                <a:gd name="connsiteX57" fmla="*/ 109728 w 448393"/>
                <a:gd name="connsiteY57" fmla="*/ 119367 h 3488440"/>
                <a:gd name="connsiteX58" fmla="*/ 64008 w 448393"/>
                <a:gd name="connsiteY58" fmla="*/ 73647 h 3488440"/>
                <a:gd name="connsiteX59" fmla="*/ 54864 w 448393"/>
                <a:gd name="connsiteY59" fmla="*/ 37071 h 3488440"/>
                <a:gd name="connsiteX60" fmla="*/ 45720 w 448393"/>
                <a:gd name="connsiteY60" fmla="*/ 9639 h 3488440"/>
                <a:gd name="connsiteX61" fmla="*/ 54864 w 448393"/>
                <a:gd name="connsiteY61" fmla="*/ 146799 h 3488440"/>
                <a:gd name="connsiteX62" fmla="*/ 82296 w 448393"/>
                <a:gd name="connsiteY62" fmla="*/ 201663 h 3488440"/>
                <a:gd name="connsiteX63" fmla="*/ 73152 w 448393"/>
                <a:gd name="connsiteY63" fmla="*/ 219951 h 348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48393" h="3488440">
                  <a:moveTo>
                    <a:pt x="73152" y="219951"/>
                  </a:moveTo>
                  <a:cubicBezTo>
                    <a:pt x="73152" y="230619"/>
                    <a:pt x="78527" y="250593"/>
                    <a:pt x="82296" y="265671"/>
                  </a:cubicBezTo>
                  <a:cubicBezTo>
                    <a:pt x="84634" y="275022"/>
                    <a:pt x="89550" y="283652"/>
                    <a:pt x="91440" y="293103"/>
                  </a:cubicBezTo>
                  <a:cubicBezTo>
                    <a:pt x="95667" y="314237"/>
                    <a:pt x="97536" y="335775"/>
                    <a:pt x="100584" y="357111"/>
                  </a:cubicBezTo>
                  <a:cubicBezTo>
                    <a:pt x="113497" y="731588"/>
                    <a:pt x="115389" y="589043"/>
                    <a:pt x="91440" y="1052055"/>
                  </a:cubicBezTo>
                  <a:cubicBezTo>
                    <a:pt x="90944" y="1061637"/>
                    <a:pt x="76875" y="1216320"/>
                    <a:pt x="73152" y="1234935"/>
                  </a:cubicBezTo>
                  <a:cubicBezTo>
                    <a:pt x="69371" y="1253838"/>
                    <a:pt x="60960" y="1271511"/>
                    <a:pt x="54864" y="1289799"/>
                  </a:cubicBezTo>
                  <a:lnTo>
                    <a:pt x="45720" y="1317231"/>
                  </a:lnTo>
                  <a:cubicBezTo>
                    <a:pt x="42672" y="1326375"/>
                    <a:pt x="40887" y="1336042"/>
                    <a:pt x="36576" y="1344663"/>
                  </a:cubicBezTo>
                  <a:cubicBezTo>
                    <a:pt x="30480" y="1356855"/>
                    <a:pt x="23074" y="1368476"/>
                    <a:pt x="18288" y="1381239"/>
                  </a:cubicBezTo>
                  <a:cubicBezTo>
                    <a:pt x="6960" y="1411447"/>
                    <a:pt x="3319" y="1464413"/>
                    <a:pt x="0" y="1490967"/>
                  </a:cubicBezTo>
                  <a:cubicBezTo>
                    <a:pt x="3048" y="1585455"/>
                    <a:pt x="3751" y="1680048"/>
                    <a:pt x="9144" y="1774431"/>
                  </a:cubicBezTo>
                  <a:cubicBezTo>
                    <a:pt x="9861" y="1786978"/>
                    <a:pt x="15823" y="1798684"/>
                    <a:pt x="18288" y="1811007"/>
                  </a:cubicBezTo>
                  <a:cubicBezTo>
                    <a:pt x="23516" y="1837145"/>
                    <a:pt x="29221" y="1884622"/>
                    <a:pt x="36576" y="1911591"/>
                  </a:cubicBezTo>
                  <a:cubicBezTo>
                    <a:pt x="41648" y="1930189"/>
                    <a:pt x="50189" y="1947753"/>
                    <a:pt x="54864" y="1966455"/>
                  </a:cubicBezTo>
                  <a:cubicBezTo>
                    <a:pt x="68683" y="2021733"/>
                    <a:pt x="60034" y="1991109"/>
                    <a:pt x="82296" y="2057895"/>
                  </a:cubicBezTo>
                  <a:lnTo>
                    <a:pt x="91440" y="2085327"/>
                  </a:lnTo>
                  <a:cubicBezTo>
                    <a:pt x="94488" y="2094471"/>
                    <a:pt x="95237" y="2104739"/>
                    <a:pt x="100584" y="2112759"/>
                  </a:cubicBezTo>
                  <a:cubicBezTo>
                    <a:pt x="141004" y="2173388"/>
                    <a:pt x="93500" y="2106018"/>
                    <a:pt x="146304" y="2167623"/>
                  </a:cubicBezTo>
                  <a:cubicBezTo>
                    <a:pt x="156222" y="2179194"/>
                    <a:pt x="164592" y="2192007"/>
                    <a:pt x="173736" y="2204199"/>
                  </a:cubicBezTo>
                  <a:cubicBezTo>
                    <a:pt x="176784" y="2213343"/>
                    <a:pt x="178199" y="2223205"/>
                    <a:pt x="182880" y="2231631"/>
                  </a:cubicBezTo>
                  <a:cubicBezTo>
                    <a:pt x="193554" y="2250844"/>
                    <a:pt x="219456" y="2286495"/>
                    <a:pt x="219456" y="2286495"/>
                  </a:cubicBezTo>
                  <a:cubicBezTo>
                    <a:pt x="243682" y="2383401"/>
                    <a:pt x="209203" y="2239249"/>
                    <a:pt x="237744" y="2396223"/>
                  </a:cubicBezTo>
                  <a:cubicBezTo>
                    <a:pt x="239468" y="2405706"/>
                    <a:pt x="244240" y="2414387"/>
                    <a:pt x="246888" y="2423655"/>
                  </a:cubicBezTo>
                  <a:cubicBezTo>
                    <a:pt x="250340" y="2435739"/>
                    <a:pt x="253399" y="2447943"/>
                    <a:pt x="256032" y="2460231"/>
                  </a:cubicBezTo>
                  <a:cubicBezTo>
                    <a:pt x="262545" y="2490625"/>
                    <a:pt x="264490" y="2522182"/>
                    <a:pt x="274320" y="2551671"/>
                  </a:cubicBezTo>
                  <a:cubicBezTo>
                    <a:pt x="277368" y="2560815"/>
                    <a:pt x="281126" y="2569752"/>
                    <a:pt x="283464" y="2579103"/>
                  </a:cubicBezTo>
                  <a:cubicBezTo>
                    <a:pt x="309313" y="2682500"/>
                    <a:pt x="271662" y="2561986"/>
                    <a:pt x="310896" y="2679687"/>
                  </a:cubicBezTo>
                  <a:lnTo>
                    <a:pt x="320040" y="2707119"/>
                  </a:lnTo>
                  <a:lnTo>
                    <a:pt x="329184" y="2734551"/>
                  </a:lnTo>
                  <a:cubicBezTo>
                    <a:pt x="332232" y="2847327"/>
                    <a:pt x="334074" y="2960142"/>
                    <a:pt x="338328" y="3072879"/>
                  </a:cubicBezTo>
                  <a:cubicBezTo>
                    <a:pt x="343502" y="3209999"/>
                    <a:pt x="339460" y="3179124"/>
                    <a:pt x="356616" y="3264903"/>
                  </a:cubicBezTo>
                  <a:cubicBezTo>
                    <a:pt x="359664" y="3331959"/>
                    <a:pt x="354725" y="3399859"/>
                    <a:pt x="365760" y="3466071"/>
                  </a:cubicBezTo>
                  <a:cubicBezTo>
                    <a:pt x="367567" y="3476911"/>
                    <a:pt x="382988" y="3488440"/>
                    <a:pt x="393192" y="3484359"/>
                  </a:cubicBezTo>
                  <a:cubicBezTo>
                    <a:pt x="405848" y="3479297"/>
                    <a:pt x="404717" y="3459618"/>
                    <a:pt x="411480" y="3447783"/>
                  </a:cubicBezTo>
                  <a:cubicBezTo>
                    <a:pt x="416932" y="3438241"/>
                    <a:pt x="423672" y="3429495"/>
                    <a:pt x="429768" y="3420351"/>
                  </a:cubicBezTo>
                  <a:cubicBezTo>
                    <a:pt x="432816" y="3267951"/>
                    <a:pt x="433659" y="3115491"/>
                    <a:pt x="438912" y="2963151"/>
                  </a:cubicBezTo>
                  <a:cubicBezTo>
                    <a:pt x="439759" y="2938592"/>
                    <a:pt x="448393" y="2914570"/>
                    <a:pt x="448056" y="2889999"/>
                  </a:cubicBezTo>
                  <a:cubicBezTo>
                    <a:pt x="445341" y="2691804"/>
                    <a:pt x="440917" y="2493539"/>
                    <a:pt x="429768" y="2295639"/>
                  </a:cubicBezTo>
                  <a:cubicBezTo>
                    <a:pt x="428684" y="2276392"/>
                    <a:pt x="415261" y="2259678"/>
                    <a:pt x="411480" y="2240775"/>
                  </a:cubicBezTo>
                  <a:cubicBezTo>
                    <a:pt x="408432" y="2225535"/>
                    <a:pt x="406425" y="2210049"/>
                    <a:pt x="402336" y="2195055"/>
                  </a:cubicBezTo>
                  <a:cubicBezTo>
                    <a:pt x="397264" y="2176457"/>
                    <a:pt x="384048" y="2140191"/>
                    <a:pt x="384048" y="2140191"/>
                  </a:cubicBezTo>
                  <a:cubicBezTo>
                    <a:pt x="393151" y="2049157"/>
                    <a:pt x="398035" y="2010505"/>
                    <a:pt x="402336" y="1911591"/>
                  </a:cubicBezTo>
                  <a:cubicBezTo>
                    <a:pt x="406442" y="1817143"/>
                    <a:pt x="405929" y="1722501"/>
                    <a:pt x="411480" y="1628127"/>
                  </a:cubicBezTo>
                  <a:cubicBezTo>
                    <a:pt x="412046" y="1618505"/>
                    <a:pt x="417976" y="1609963"/>
                    <a:pt x="420624" y="1600695"/>
                  </a:cubicBezTo>
                  <a:cubicBezTo>
                    <a:pt x="424076" y="1588611"/>
                    <a:pt x="426720" y="1576311"/>
                    <a:pt x="429768" y="1564119"/>
                  </a:cubicBezTo>
                  <a:cubicBezTo>
                    <a:pt x="426720" y="1490967"/>
                    <a:pt x="425840" y="1417692"/>
                    <a:pt x="420624" y="1344663"/>
                  </a:cubicBezTo>
                  <a:cubicBezTo>
                    <a:pt x="419173" y="1324345"/>
                    <a:pt x="396482" y="1266384"/>
                    <a:pt x="393192" y="1253223"/>
                  </a:cubicBezTo>
                  <a:cubicBezTo>
                    <a:pt x="390144" y="1241031"/>
                    <a:pt x="389668" y="1227887"/>
                    <a:pt x="384048" y="1216647"/>
                  </a:cubicBezTo>
                  <a:cubicBezTo>
                    <a:pt x="374218" y="1196988"/>
                    <a:pt x="359664" y="1180071"/>
                    <a:pt x="347472" y="1161783"/>
                  </a:cubicBezTo>
                  <a:cubicBezTo>
                    <a:pt x="341376" y="1152639"/>
                    <a:pt x="336955" y="1142122"/>
                    <a:pt x="329184" y="1134351"/>
                  </a:cubicBezTo>
                  <a:lnTo>
                    <a:pt x="274320" y="1079487"/>
                  </a:lnTo>
                  <a:cubicBezTo>
                    <a:pt x="250876" y="1009155"/>
                    <a:pt x="285691" y="1099968"/>
                    <a:pt x="237744" y="1024623"/>
                  </a:cubicBezTo>
                  <a:cubicBezTo>
                    <a:pt x="223108" y="1001623"/>
                    <a:pt x="213360" y="975855"/>
                    <a:pt x="201168" y="951471"/>
                  </a:cubicBezTo>
                  <a:cubicBezTo>
                    <a:pt x="196857" y="942850"/>
                    <a:pt x="196335" y="932660"/>
                    <a:pt x="192024" y="924039"/>
                  </a:cubicBezTo>
                  <a:cubicBezTo>
                    <a:pt x="187109" y="914209"/>
                    <a:pt x="179832" y="905751"/>
                    <a:pt x="173736" y="896607"/>
                  </a:cubicBezTo>
                  <a:cubicBezTo>
                    <a:pt x="111559" y="647899"/>
                    <a:pt x="174090" y="909881"/>
                    <a:pt x="155448" y="210807"/>
                  </a:cubicBezTo>
                  <a:cubicBezTo>
                    <a:pt x="154443" y="173112"/>
                    <a:pt x="129717" y="149351"/>
                    <a:pt x="109728" y="119367"/>
                  </a:cubicBezTo>
                  <a:cubicBezTo>
                    <a:pt x="85344" y="82791"/>
                    <a:pt x="100584" y="98031"/>
                    <a:pt x="64008" y="73647"/>
                  </a:cubicBezTo>
                  <a:cubicBezTo>
                    <a:pt x="60960" y="61455"/>
                    <a:pt x="58316" y="49155"/>
                    <a:pt x="54864" y="37071"/>
                  </a:cubicBezTo>
                  <a:cubicBezTo>
                    <a:pt x="52216" y="27803"/>
                    <a:pt x="45720" y="0"/>
                    <a:pt x="45720" y="9639"/>
                  </a:cubicBezTo>
                  <a:cubicBezTo>
                    <a:pt x="45720" y="55460"/>
                    <a:pt x="49804" y="101258"/>
                    <a:pt x="54864" y="146799"/>
                  </a:cubicBezTo>
                  <a:cubicBezTo>
                    <a:pt x="62705" y="217364"/>
                    <a:pt x="64110" y="128919"/>
                    <a:pt x="82296" y="201663"/>
                  </a:cubicBezTo>
                  <a:cubicBezTo>
                    <a:pt x="85992" y="216448"/>
                    <a:pt x="73152" y="209283"/>
                    <a:pt x="73152" y="21995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DB52C8F-E836-399B-57AA-9BC15B1FDE99}"/>
                </a:ext>
              </a:extLst>
            </p:cNvPr>
            <p:cNvSpPr/>
            <p:nvPr/>
          </p:nvSpPr>
          <p:spPr>
            <a:xfrm>
              <a:off x="4419600" y="3733800"/>
              <a:ext cx="228600" cy="2286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66FABCEA-0E0B-F45D-C070-88440D46F3B9}"/>
              </a:ext>
            </a:extLst>
          </p:cNvPr>
          <p:cNvCxnSpPr/>
          <p:nvPr/>
        </p:nvCxnSpPr>
        <p:spPr>
          <a:xfrm rot="5400000">
            <a:off x="3657600" y="1600200"/>
            <a:ext cx="609600" cy="3048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56822CE-988D-D5E4-711A-373D7BC1FA83}"/>
              </a:ext>
            </a:extLst>
          </p:cNvPr>
          <p:cNvSpPr/>
          <p:nvPr/>
        </p:nvSpPr>
        <p:spPr>
          <a:xfrm>
            <a:off x="3352800" y="838200"/>
            <a:ext cx="16002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ial" charset="0"/>
              </a:rPr>
              <a:t>Lipoprotein lipaza</a:t>
            </a:r>
            <a:endParaRPr lang="en-US" sz="2000" b="1" dirty="0">
              <a:latin typeface="Bradley Hand ITC" pitchFamily="66" charset="0"/>
              <a:cs typeface="Arial" charset="0"/>
            </a:endParaRPr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50918ED7-934D-3D51-7CEF-C4DA57DB4160}"/>
              </a:ext>
            </a:extLst>
          </p:cNvPr>
          <p:cNvGrpSpPr>
            <a:grpSpLocks/>
          </p:cNvGrpSpPr>
          <p:nvPr/>
        </p:nvGrpSpPr>
        <p:grpSpPr bwMode="auto">
          <a:xfrm>
            <a:off x="-144463" y="106363"/>
            <a:ext cx="3203576" cy="2962275"/>
            <a:chOff x="-144463" y="106363"/>
            <a:chExt cx="3202915" cy="2962275"/>
          </a:xfrm>
        </p:grpSpPr>
        <p:pic>
          <p:nvPicPr>
            <p:cNvPr id="6171" name="Picture 2977" descr="C:\Users\Public\Pictures\Sample Pictures\Hilomikron 1.png">
              <a:extLst>
                <a:ext uri="{FF2B5EF4-FFF2-40B4-BE49-F238E27FC236}">
                  <a16:creationId xmlns:a16="http://schemas.microsoft.com/office/drawing/2014/main" id="{1256A22B-EFE8-022B-5E01-3E06ACBB4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191185">
              <a:off x="-144463" y="106363"/>
              <a:ext cx="3200401" cy="296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3E3B9B-9348-C186-73B0-21776F9353EB}"/>
                </a:ext>
              </a:extLst>
            </p:cNvPr>
            <p:cNvSpPr/>
            <p:nvPr/>
          </p:nvSpPr>
          <p:spPr>
            <a:xfrm rot="5181695">
              <a:off x="2503659" y="1264482"/>
              <a:ext cx="741362" cy="368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ApoC</a:t>
              </a:r>
              <a:endParaRPr lang="en-US" b="1" dirty="0">
                <a:latin typeface="+mn-lt"/>
                <a:cs typeface="Arial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86856DE-5EE2-BF45-70D4-90B08C35EF10}"/>
              </a:ext>
            </a:extLst>
          </p:cNvPr>
          <p:cNvSpPr/>
          <p:nvPr/>
        </p:nvSpPr>
        <p:spPr>
          <a:xfrm>
            <a:off x="0" y="6488113"/>
            <a:ext cx="22685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Lumen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krvnog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suda</a:t>
            </a:r>
            <a:endParaRPr lang="en-US" b="1" dirty="0">
              <a:latin typeface="+mn-lt"/>
              <a:cs typeface="Arial" charset="0"/>
            </a:endParaRPr>
          </a:p>
        </p:txBody>
      </p:sp>
      <p:grpSp>
        <p:nvGrpSpPr>
          <p:cNvPr id="6153" name="Group 53">
            <a:extLst>
              <a:ext uri="{FF2B5EF4-FFF2-40B4-BE49-F238E27FC236}">
                <a16:creationId xmlns:a16="http://schemas.microsoft.com/office/drawing/2014/main" id="{5ACCCC1A-504D-6F22-60C8-FBAD36EA3FC0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0"/>
            <a:ext cx="3429000" cy="3352800"/>
            <a:chOff x="7086600" y="3352800"/>
            <a:chExt cx="1892808" cy="1895856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CAD357F-62A3-69ED-2156-9218F004BBA2}"/>
                </a:ext>
              </a:extLst>
            </p:cNvPr>
            <p:cNvSpPr/>
            <p:nvPr/>
          </p:nvSpPr>
          <p:spPr>
            <a:xfrm>
              <a:off x="7086600" y="3352800"/>
              <a:ext cx="1892808" cy="1895856"/>
            </a:xfrm>
            <a:custGeom>
              <a:avLst/>
              <a:gdLst>
                <a:gd name="connsiteX0" fmla="*/ 566928 w 1545336"/>
                <a:gd name="connsiteY0" fmla="*/ 82296 h 1508760"/>
                <a:gd name="connsiteX1" fmla="*/ 512064 w 1545336"/>
                <a:gd name="connsiteY1" fmla="*/ 91440 h 1508760"/>
                <a:gd name="connsiteX2" fmla="*/ 438912 w 1545336"/>
                <a:gd name="connsiteY2" fmla="*/ 109728 h 1508760"/>
                <a:gd name="connsiteX3" fmla="*/ 365760 w 1545336"/>
                <a:gd name="connsiteY3" fmla="*/ 128016 h 1508760"/>
                <a:gd name="connsiteX4" fmla="*/ 292608 w 1545336"/>
                <a:gd name="connsiteY4" fmla="*/ 155448 h 1508760"/>
                <a:gd name="connsiteX5" fmla="*/ 265176 w 1545336"/>
                <a:gd name="connsiteY5" fmla="*/ 173736 h 1508760"/>
                <a:gd name="connsiteX6" fmla="*/ 210312 w 1545336"/>
                <a:gd name="connsiteY6" fmla="*/ 192024 h 1508760"/>
                <a:gd name="connsiteX7" fmla="*/ 182880 w 1545336"/>
                <a:gd name="connsiteY7" fmla="*/ 210312 h 1508760"/>
                <a:gd name="connsiteX8" fmla="*/ 155448 w 1545336"/>
                <a:gd name="connsiteY8" fmla="*/ 219456 h 1508760"/>
                <a:gd name="connsiteX9" fmla="*/ 109728 w 1545336"/>
                <a:gd name="connsiteY9" fmla="*/ 274320 h 1508760"/>
                <a:gd name="connsiteX10" fmla="*/ 82296 w 1545336"/>
                <a:gd name="connsiteY10" fmla="*/ 310896 h 1508760"/>
                <a:gd name="connsiteX11" fmla="*/ 36576 w 1545336"/>
                <a:gd name="connsiteY11" fmla="*/ 448056 h 1508760"/>
                <a:gd name="connsiteX12" fmla="*/ 27432 w 1545336"/>
                <a:gd name="connsiteY12" fmla="*/ 502920 h 1508760"/>
                <a:gd name="connsiteX13" fmla="*/ 9144 w 1545336"/>
                <a:gd name="connsiteY13" fmla="*/ 557784 h 1508760"/>
                <a:gd name="connsiteX14" fmla="*/ 0 w 1545336"/>
                <a:gd name="connsiteY14" fmla="*/ 594360 h 1508760"/>
                <a:gd name="connsiteX15" fmla="*/ 9144 w 1545336"/>
                <a:gd name="connsiteY15" fmla="*/ 731520 h 1508760"/>
                <a:gd name="connsiteX16" fmla="*/ 18288 w 1545336"/>
                <a:gd name="connsiteY16" fmla="*/ 777240 h 1508760"/>
                <a:gd name="connsiteX17" fmla="*/ 27432 w 1545336"/>
                <a:gd name="connsiteY17" fmla="*/ 850392 h 1508760"/>
                <a:gd name="connsiteX18" fmla="*/ 36576 w 1545336"/>
                <a:gd name="connsiteY18" fmla="*/ 941832 h 1508760"/>
                <a:gd name="connsiteX19" fmla="*/ 64008 w 1545336"/>
                <a:gd name="connsiteY19" fmla="*/ 996696 h 1508760"/>
                <a:gd name="connsiteX20" fmla="*/ 73152 w 1545336"/>
                <a:gd name="connsiteY20" fmla="*/ 1024128 h 1508760"/>
                <a:gd name="connsiteX21" fmla="*/ 91440 w 1545336"/>
                <a:gd name="connsiteY21" fmla="*/ 1051560 h 1508760"/>
                <a:gd name="connsiteX22" fmla="*/ 155448 w 1545336"/>
                <a:gd name="connsiteY22" fmla="*/ 1152144 h 1508760"/>
                <a:gd name="connsiteX23" fmla="*/ 182880 w 1545336"/>
                <a:gd name="connsiteY23" fmla="*/ 1179576 h 1508760"/>
                <a:gd name="connsiteX24" fmla="*/ 219456 w 1545336"/>
                <a:gd name="connsiteY24" fmla="*/ 1234440 h 1508760"/>
                <a:gd name="connsiteX25" fmla="*/ 246888 w 1545336"/>
                <a:gd name="connsiteY25" fmla="*/ 1289304 h 1508760"/>
                <a:gd name="connsiteX26" fmla="*/ 310896 w 1545336"/>
                <a:gd name="connsiteY26" fmla="*/ 1325880 h 1508760"/>
                <a:gd name="connsiteX27" fmla="*/ 374904 w 1545336"/>
                <a:gd name="connsiteY27" fmla="*/ 1371600 h 1508760"/>
                <a:gd name="connsiteX28" fmla="*/ 438912 w 1545336"/>
                <a:gd name="connsiteY28" fmla="*/ 1408176 h 1508760"/>
                <a:gd name="connsiteX29" fmla="*/ 484632 w 1545336"/>
                <a:gd name="connsiteY29" fmla="*/ 1426464 h 1508760"/>
                <a:gd name="connsiteX30" fmla="*/ 539496 w 1545336"/>
                <a:gd name="connsiteY30" fmla="*/ 1453896 h 1508760"/>
                <a:gd name="connsiteX31" fmla="*/ 603504 w 1545336"/>
                <a:gd name="connsiteY31" fmla="*/ 1490472 h 1508760"/>
                <a:gd name="connsiteX32" fmla="*/ 658368 w 1545336"/>
                <a:gd name="connsiteY32" fmla="*/ 1508760 h 1508760"/>
                <a:gd name="connsiteX33" fmla="*/ 1024128 w 1545336"/>
                <a:gd name="connsiteY33" fmla="*/ 1499616 h 1508760"/>
                <a:gd name="connsiteX34" fmla="*/ 1051560 w 1545336"/>
                <a:gd name="connsiteY34" fmla="*/ 1481328 h 1508760"/>
                <a:gd name="connsiteX35" fmla="*/ 1115568 w 1545336"/>
                <a:gd name="connsiteY35" fmla="*/ 1444752 h 1508760"/>
                <a:gd name="connsiteX36" fmla="*/ 1207008 w 1545336"/>
                <a:gd name="connsiteY36" fmla="*/ 1362456 h 1508760"/>
                <a:gd name="connsiteX37" fmla="*/ 1252728 w 1545336"/>
                <a:gd name="connsiteY37" fmla="*/ 1307592 h 1508760"/>
                <a:gd name="connsiteX38" fmla="*/ 1280160 w 1545336"/>
                <a:gd name="connsiteY38" fmla="*/ 1280160 h 1508760"/>
                <a:gd name="connsiteX39" fmla="*/ 1316736 w 1545336"/>
                <a:gd name="connsiteY39" fmla="*/ 1225296 h 1508760"/>
                <a:gd name="connsiteX40" fmla="*/ 1362456 w 1545336"/>
                <a:gd name="connsiteY40" fmla="*/ 1115568 h 1508760"/>
                <a:gd name="connsiteX41" fmla="*/ 1389888 w 1545336"/>
                <a:gd name="connsiteY41" fmla="*/ 1097280 h 1508760"/>
                <a:gd name="connsiteX42" fmla="*/ 1408176 w 1545336"/>
                <a:gd name="connsiteY42" fmla="*/ 1042416 h 1508760"/>
                <a:gd name="connsiteX43" fmla="*/ 1444752 w 1545336"/>
                <a:gd name="connsiteY43" fmla="*/ 987552 h 1508760"/>
                <a:gd name="connsiteX44" fmla="*/ 1453896 w 1545336"/>
                <a:gd name="connsiteY44" fmla="*/ 960120 h 1508760"/>
                <a:gd name="connsiteX45" fmla="*/ 1472184 w 1545336"/>
                <a:gd name="connsiteY45" fmla="*/ 932688 h 1508760"/>
                <a:gd name="connsiteX46" fmla="*/ 1499616 w 1545336"/>
                <a:gd name="connsiteY46" fmla="*/ 832104 h 1508760"/>
                <a:gd name="connsiteX47" fmla="*/ 1517904 w 1545336"/>
                <a:gd name="connsiteY47" fmla="*/ 795528 h 1508760"/>
                <a:gd name="connsiteX48" fmla="*/ 1527048 w 1545336"/>
                <a:gd name="connsiteY48" fmla="*/ 731520 h 1508760"/>
                <a:gd name="connsiteX49" fmla="*/ 1545336 w 1545336"/>
                <a:gd name="connsiteY49" fmla="*/ 667512 h 1508760"/>
                <a:gd name="connsiteX50" fmla="*/ 1527048 w 1545336"/>
                <a:gd name="connsiteY50" fmla="*/ 484632 h 1508760"/>
                <a:gd name="connsiteX51" fmla="*/ 1481328 w 1545336"/>
                <a:gd name="connsiteY51" fmla="*/ 402336 h 1508760"/>
                <a:gd name="connsiteX52" fmla="*/ 1463040 w 1545336"/>
                <a:gd name="connsiteY52" fmla="*/ 374904 h 1508760"/>
                <a:gd name="connsiteX53" fmla="*/ 1453896 w 1545336"/>
                <a:gd name="connsiteY53" fmla="*/ 347472 h 1508760"/>
                <a:gd name="connsiteX54" fmla="*/ 1435608 w 1545336"/>
                <a:gd name="connsiteY54" fmla="*/ 320040 h 1508760"/>
                <a:gd name="connsiteX55" fmla="*/ 1426464 w 1545336"/>
                <a:gd name="connsiteY55" fmla="*/ 292608 h 1508760"/>
                <a:gd name="connsiteX56" fmla="*/ 1399032 w 1545336"/>
                <a:gd name="connsiteY56" fmla="*/ 265176 h 1508760"/>
                <a:gd name="connsiteX57" fmla="*/ 1380744 w 1545336"/>
                <a:gd name="connsiteY57" fmla="*/ 237744 h 1508760"/>
                <a:gd name="connsiteX58" fmla="*/ 1353312 w 1545336"/>
                <a:gd name="connsiteY58" fmla="*/ 210312 h 1508760"/>
                <a:gd name="connsiteX59" fmla="*/ 1298448 w 1545336"/>
                <a:gd name="connsiteY59" fmla="*/ 146304 h 1508760"/>
                <a:gd name="connsiteX60" fmla="*/ 1271016 w 1545336"/>
                <a:gd name="connsiteY60" fmla="*/ 128016 h 1508760"/>
                <a:gd name="connsiteX61" fmla="*/ 1216152 w 1545336"/>
                <a:gd name="connsiteY61" fmla="*/ 82296 h 1508760"/>
                <a:gd name="connsiteX62" fmla="*/ 1161288 w 1545336"/>
                <a:gd name="connsiteY62" fmla="*/ 64008 h 1508760"/>
                <a:gd name="connsiteX63" fmla="*/ 1124712 w 1545336"/>
                <a:gd name="connsiteY63" fmla="*/ 54864 h 1508760"/>
                <a:gd name="connsiteX64" fmla="*/ 1024128 w 1545336"/>
                <a:gd name="connsiteY64" fmla="*/ 36576 h 1508760"/>
                <a:gd name="connsiteX65" fmla="*/ 658368 w 1545336"/>
                <a:gd name="connsiteY65" fmla="*/ 27432 h 1508760"/>
                <a:gd name="connsiteX66" fmla="*/ 630936 w 1545336"/>
                <a:gd name="connsiteY66" fmla="*/ 0 h 1508760"/>
                <a:gd name="connsiteX67" fmla="*/ 603504 w 1545336"/>
                <a:gd name="connsiteY67" fmla="*/ 9144 h 1508760"/>
                <a:gd name="connsiteX68" fmla="*/ 576072 w 1545336"/>
                <a:gd name="connsiteY68" fmla="*/ 64008 h 1508760"/>
                <a:gd name="connsiteX69" fmla="*/ 566928 w 1545336"/>
                <a:gd name="connsiteY69" fmla="*/ 82296 h 150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545336" h="1508760">
                  <a:moveTo>
                    <a:pt x="566928" y="82296"/>
                  </a:moveTo>
                  <a:cubicBezTo>
                    <a:pt x="556260" y="86868"/>
                    <a:pt x="530193" y="87555"/>
                    <a:pt x="512064" y="91440"/>
                  </a:cubicBezTo>
                  <a:cubicBezTo>
                    <a:pt x="487487" y="96706"/>
                    <a:pt x="463558" y="104799"/>
                    <a:pt x="438912" y="109728"/>
                  </a:cubicBezTo>
                  <a:cubicBezTo>
                    <a:pt x="383741" y="120762"/>
                    <a:pt x="407936" y="113957"/>
                    <a:pt x="365760" y="128016"/>
                  </a:cubicBezTo>
                  <a:cubicBezTo>
                    <a:pt x="301427" y="170905"/>
                    <a:pt x="383002" y="121550"/>
                    <a:pt x="292608" y="155448"/>
                  </a:cubicBezTo>
                  <a:cubicBezTo>
                    <a:pt x="282318" y="159307"/>
                    <a:pt x="275219" y="169273"/>
                    <a:pt x="265176" y="173736"/>
                  </a:cubicBezTo>
                  <a:cubicBezTo>
                    <a:pt x="247560" y="181565"/>
                    <a:pt x="210312" y="192024"/>
                    <a:pt x="210312" y="192024"/>
                  </a:cubicBezTo>
                  <a:cubicBezTo>
                    <a:pt x="201168" y="198120"/>
                    <a:pt x="192710" y="205397"/>
                    <a:pt x="182880" y="210312"/>
                  </a:cubicBezTo>
                  <a:cubicBezTo>
                    <a:pt x="174259" y="214623"/>
                    <a:pt x="163468" y="214109"/>
                    <a:pt x="155448" y="219456"/>
                  </a:cubicBezTo>
                  <a:cubicBezTo>
                    <a:pt x="132161" y="234981"/>
                    <a:pt x="125063" y="252852"/>
                    <a:pt x="109728" y="274320"/>
                  </a:cubicBezTo>
                  <a:cubicBezTo>
                    <a:pt x="100870" y="286721"/>
                    <a:pt x="91440" y="298704"/>
                    <a:pt x="82296" y="310896"/>
                  </a:cubicBezTo>
                  <a:lnTo>
                    <a:pt x="36576" y="448056"/>
                  </a:lnTo>
                  <a:cubicBezTo>
                    <a:pt x="30713" y="465645"/>
                    <a:pt x="31929" y="484933"/>
                    <a:pt x="27432" y="502920"/>
                  </a:cubicBezTo>
                  <a:cubicBezTo>
                    <a:pt x="22757" y="521622"/>
                    <a:pt x="13819" y="539082"/>
                    <a:pt x="9144" y="557784"/>
                  </a:cubicBezTo>
                  <a:lnTo>
                    <a:pt x="0" y="594360"/>
                  </a:lnTo>
                  <a:cubicBezTo>
                    <a:pt x="3048" y="640080"/>
                    <a:pt x="4585" y="685926"/>
                    <a:pt x="9144" y="731520"/>
                  </a:cubicBezTo>
                  <a:cubicBezTo>
                    <a:pt x="10690" y="746985"/>
                    <a:pt x="15925" y="761879"/>
                    <a:pt x="18288" y="777240"/>
                  </a:cubicBezTo>
                  <a:cubicBezTo>
                    <a:pt x="22025" y="801528"/>
                    <a:pt x="24718" y="825969"/>
                    <a:pt x="27432" y="850392"/>
                  </a:cubicBezTo>
                  <a:cubicBezTo>
                    <a:pt x="30815" y="880837"/>
                    <a:pt x="31918" y="911556"/>
                    <a:pt x="36576" y="941832"/>
                  </a:cubicBezTo>
                  <a:cubicBezTo>
                    <a:pt x="41683" y="975031"/>
                    <a:pt x="48938" y="966556"/>
                    <a:pt x="64008" y="996696"/>
                  </a:cubicBezTo>
                  <a:cubicBezTo>
                    <a:pt x="68319" y="1005317"/>
                    <a:pt x="68841" y="1015507"/>
                    <a:pt x="73152" y="1024128"/>
                  </a:cubicBezTo>
                  <a:cubicBezTo>
                    <a:pt x="78067" y="1033958"/>
                    <a:pt x="85615" y="1042241"/>
                    <a:pt x="91440" y="1051560"/>
                  </a:cubicBezTo>
                  <a:cubicBezTo>
                    <a:pt x="156007" y="1154868"/>
                    <a:pt x="77074" y="1034582"/>
                    <a:pt x="155448" y="1152144"/>
                  </a:cubicBezTo>
                  <a:cubicBezTo>
                    <a:pt x="162621" y="1162904"/>
                    <a:pt x="173736" y="1170432"/>
                    <a:pt x="182880" y="1179576"/>
                  </a:cubicBezTo>
                  <a:cubicBezTo>
                    <a:pt x="204622" y="1244803"/>
                    <a:pt x="173793" y="1165945"/>
                    <a:pt x="219456" y="1234440"/>
                  </a:cubicBezTo>
                  <a:cubicBezTo>
                    <a:pt x="249204" y="1279062"/>
                    <a:pt x="203724" y="1246140"/>
                    <a:pt x="246888" y="1289304"/>
                  </a:cubicBezTo>
                  <a:cubicBezTo>
                    <a:pt x="271377" y="1313793"/>
                    <a:pt x="282209" y="1304365"/>
                    <a:pt x="310896" y="1325880"/>
                  </a:cubicBezTo>
                  <a:cubicBezTo>
                    <a:pt x="380322" y="1377950"/>
                    <a:pt x="316561" y="1352152"/>
                    <a:pt x="374904" y="1371600"/>
                  </a:cubicBezTo>
                  <a:cubicBezTo>
                    <a:pt x="404324" y="1391214"/>
                    <a:pt x="404108" y="1392707"/>
                    <a:pt x="438912" y="1408176"/>
                  </a:cubicBezTo>
                  <a:cubicBezTo>
                    <a:pt x="453911" y="1414842"/>
                    <a:pt x="469951" y="1419123"/>
                    <a:pt x="484632" y="1426464"/>
                  </a:cubicBezTo>
                  <a:cubicBezTo>
                    <a:pt x="555536" y="1461916"/>
                    <a:pt x="470545" y="1430912"/>
                    <a:pt x="539496" y="1453896"/>
                  </a:cubicBezTo>
                  <a:cubicBezTo>
                    <a:pt x="579425" y="1493825"/>
                    <a:pt x="550874" y="1474683"/>
                    <a:pt x="603504" y="1490472"/>
                  </a:cubicBezTo>
                  <a:cubicBezTo>
                    <a:pt x="621968" y="1496011"/>
                    <a:pt x="658368" y="1508760"/>
                    <a:pt x="658368" y="1508760"/>
                  </a:cubicBezTo>
                  <a:cubicBezTo>
                    <a:pt x="780288" y="1505712"/>
                    <a:pt x="902466" y="1508104"/>
                    <a:pt x="1024128" y="1499616"/>
                  </a:cubicBezTo>
                  <a:cubicBezTo>
                    <a:pt x="1035091" y="1498851"/>
                    <a:pt x="1042018" y="1486780"/>
                    <a:pt x="1051560" y="1481328"/>
                  </a:cubicBezTo>
                  <a:cubicBezTo>
                    <a:pt x="1132770" y="1434922"/>
                    <a:pt x="1048734" y="1489308"/>
                    <a:pt x="1115568" y="1444752"/>
                  </a:cubicBezTo>
                  <a:cubicBezTo>
                    <a:pt x="1165536" y="1369800"/>
                    <a:pt x="1084092" y="1485372"/>
                    <a:pt x="1207008" y="1362456"/>
                  </a:cubicBezTo>
                  <a:cubicBezTo>
                    <a:pt x="1287151" y="1282313"/>
                    <a:pt x="1189075" y="1383975"/>
                    <a:pt x="1252728" y="1307592"/>
                  </a:cubicBezTo>
                  <a:cubicBezTo>
                    <a:pt x="1261007" y="1297658"/>
                    <a:pt x="1272221" y="1290368"/>
                    <a:pt x="1280160" y="1280160"/>
                  </a:cubicBezTo>
                  <a:cubicBezTo>
                    <a:pt x="1293654" y="1262810"/>
                    <a:pt x="1316736" y="1225296"/>
                    <a:pt x="1316736" y="1225296"/>
                  </a:cubicBezTo>
                  <a:cubicBezTo>
                    <a:pt x="1330930" y="1168521"/>
                    <a:pt x="1324667" y="1153357"/>
                    <a:pt x="1362456" y="1115568"/>
                  </a:cubicBezTo>
                  <a:cubicBezTo>
                    <a:pt x="1370227" y="1107797"/>
                    <a:pt x="1380744" y="1103376"/>
                    <a:pt x="1389888" y="1097280"/>
                  </a:cubicBezTo>
                  <a:lnTo>
                    <a:pt x="1408176" y="1042416"/>
                  </a:lnTo>
                  <a:cubicBezTo>
                    <a:pt x="1415127" y="1021564"/>
                    <a:pt x="1432560" y="1005840"/>
                    <a:pt x="1444752" y="987552"/>
                  </a:cubicBezTo>
                  <a:cubicBezTo>
                    <a:pt x="1450099" y="979532"/>
                    <a:pt x="1449585" y="968741"/>
                    <a:pt x="1453896" y="960120"/>
                  </a:cubicBezTo>
                  <a:cubicBezTo>
                    <a:pt x="1458811" y="950290"/>
                    <a:pt x="1467721" y="942731"/>
                    <a:pt x="1472184" y="932688"/>
                  </a:cubicBezTo>
                  <a:cubicBezTo>
                    <a:pt x="1514933" y="836502"/>
                    <a:pt x="1470933" y="918154"/>
                    <a:pt x="1499616" y="832104"/>
                  </a:cubicBezTo>
                  <a:cubicBezTo>
                    <a:pt x="1503927" y="819172"/>
                    <a:pt x="1511808" y="807720"/>
                    <a:pt x="1517904" y="795528"/>
                  </a:cubicBezTo>
                  <a:cubicBezTo>
                    <a:pt x="1520952" y="774192"/>
                    <a:pt x="1523193" y="752725"/>
                    <a:pt x="1527048" y="731520"/>
                  </a:cubicBezTo>
                  <a:cubicBezTo>
                    <a:pt x="1531641" y="706260"/>
                    <a:pt x="1537502" y="691015"/>
                    <a:pt x="1545336" y="667512"/>
                  </a:cubicBezTo>
                  <a:cubicBezTo>
                    <a:pt x="1539240" y="606552"/>
                    <a:pt x="1534972" y="545381"/>
                    <a:pt x="1527048" y="484632"/>
                  </a:cubicBezTo>
                  <a:cubicBezTo>
                    <a:pt x="1523133" y="454618"/>
                    <a:pt x="1495477" y="423559"/>
                    <a:pt x="1481328" y="402336"/>
                  </a:cubicBezTo>
                  <a:lnTo>
                    <a:pt x="1463040" y="374904"/>
                  </a:lnTo>
                  <a:cubicBezTo>
                    <a:pt x="1457693" y="366884"/>
                    <a:pt x="1458207" y="356093"/>
                    <a:pt x="1453896" y="347472"/>
                  </a:cubicBezTo>
                  <a:cubicBezTo>
                    <a:pt x="1448981" y="337642"/>
                    <a:pt x="1440523" y="329870"/>
                    <a:pt x="1435608" y="320040"/>
                  </a:cubicBezTo>
                  <a:cubicBezTo>
                    <a:pt x="1431297" y="311419"/>
                    <a:pt x="1431811" y="300628"/>
                    <a:pt x="1426464" y="292608"/>
                  </a:cubicBezTo>
                  <a:cubicBezTo>
                    <a:pt x="1419291" y="281848"/>
                    <a:pt x="1407311" y="275110"/>
                    <a:pt x="1399032" y="265176"/>
                  </a:cubicBezTo>
                  <a:cubicBezTo>
                    <a:pt x="1391997" y="256733"/>
                    <a:pt x="1387779" y="246187"/>
                    <a:pt x="1380744" y="237744"/>
                  </a:cubicBezTo>
                  <a:cubicBezTo>
                    <a:pt x="1372465" y="227810"/>
                    <a:pt x="1361728" y="220130"/>
                    <a:pt x="1353312" y="210312"/>
                  </a:cubicBezTo>
                  <a:cubicBezTo>
                    <a:pt x="1323040" y="174995"/>
                    <a:pt x="1332482" y="174666"/>
                    <a:pt x="1298448" y="146304"/>
                  </a:cubicBezTo>
                  <a:cubicBezTo>
                    <a:pt x="1290005" y="139269"/>
                    <a:pt x="1279459" y="135051"/>
                    <a:pt x="1271016" y="128016"/>
                  </a:cubicBezTo>
                  <a:cubicBezTo>
                    <a:pt x="1246406" y="107508"/>
                    <a:pt x="1245341" y="95269"/>
                    <a:pt x="1216152" y="82296"/>
                  </a:cubicBezTo>
                  <a:cubicBezTo>
                    <a:pt x="1198536" y="74467"/>
                    <a:pt x="1179576" y="70104"/>
                    <a:pt x="1161288" y="64008"/>
                  </a:cubicBezTo>
                  <a:cubicBezTo>
                    <a:pt x="1149366" y="60034"/>
                    <a:pt x="1136980" y="57590"/>
                    <a:pt x="1124712" y="54864"/>
                  </a:cubicBezTo>
                  <a:cubicBezTo>
                    <a:pt x="1086372" y="46344"/>
                    <a:pt x="1063831" y="43193"/>
                    <a:pt x="1024128" y="36576"/>
                  </a:cubicBezTo>
                  <a:cubicBezTo>
                    <a:pt x="875428" y="48014"/>
                    <a:pt x="835977" y="57034"/>
                    <a:pt x="658368" y="27432"/>
                  </a:cubicBezTo>
                  <a:cubicBezTo>
                    <a:pt x="645612" y="25306"/>
                    <a:pt x="640080" y="9144"/>
                    <a:pt x="630936" y="0"/>
                  </a:cubicBezTo>
                  <a:cubicBezTo>
                    <a:pt x="621792" y="3048"/>
                    <a:pt x="611030" y="3123"/>
                    <a:pt x="603504" y="9144"/>
                  </a:cubicBezTo>
                  <a:cubicBezTo>
                    <a:pt x="589536" y="20319"/>
                    <a:pt x="580213" y="47443"/>
                    <a:pt x="576072" y="64008"/>
                  </a:cubicBezTo>
                  <a:cubicBezTo>
                    <a:pt x="575333" y="66965"/>
                    <a:pt x="577596" y="77724"/>
                    <a:pt x="566928" y="8229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304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488140A-B99E-7FCE-9F32-37A878652AB9}"/>
                </a:ext>
              </a:extLst>
            </p:cNvPr>
            <p:cNvSpPr/>
            <p:nvPr/>
          </p:nvSpPr>
          <p:spPr>
            <a:xfrm>
              <a:off x="7162800" y="3429000"/>
              <a:ext cx="1676400" cy="1676400"/>
            </a:xfrm>
            <a:custGeom>
              <a:avLst/>
              <a:gdLst>
                <a:gd name="connsiteX0" fmla="*/ 566928 w 1545336"/>
                <a:gd name="connsiteY0" fmla="*/ 82296 h 1508760"/>
                <a:gd name="connsiteX1" fmla="*/ 512064 w 1545336"/>
                <a:gd name="connsiteY1" fmla="*/ 91440 h 1508760"/>
                <a:gd name="connsiteX2" fmla="*/ 438912 w 1545336"/>
                <a:gd name="connsiteY2" fmla="*/ 109728 h 1508760"/>
                <a:gd name="connsiteX3" fmla="*/ 365760 w 1545336"/>
                <a:gd name="connsiteY3" fmla="*/ 128016 h 1508760"/>
                <a:gd name="connsiteX4" fmla="*/ 292608 w 1545336"/>
                <a:gd name="connsiteY4" fmla="*/ 155448 h 1508760"/>
                <a:gd name="connsiteX5" fmla="*/ 265176 w 1545336"/>
                <a:gd name="connsiteY5" fmla="*/ 173736 h 1508760"/>
                <a:gd name="connsiteX6" fmla="*/ 210312 w 1545336"/>
                <a:gd name="connsiteY6" fmla="*/ 192024 h 1508760"/>
                <a:gd name="connsiteX7" fmla="*/ 182880 w 1545336"/>
                <a:gd name="connsiteY7" fmla="*/ 210312 h 1508760"/>
                <a:gd name="connsiteX8" fmla="*/ 155448 w 1545336"/>
                <a:gd name="connsiteY8" fmla="*/ 219456 h 1508760"/>
                <a:gd name="connsiteX9" fmla="*/ 109728 w 1545336"/>
                <a:gd name="connsiteY9" fmla="*/ 274320 h 1508760"/>
                <a:gd name="connsiteX10" fmla="*/ 82296 w 1545336"/>
                <a:gd name="connsiteY10" fmla="*/ 310896 h 1508760"/>
                <a:gd name="connsiteX11" fmla="*/ 36576 w 1545336"/>
                <a:gd name="connsiteY11" fmla="*/ 448056 h 1508760"/>
                <a:gd name="connsiteX12" fmla="*/ 27432 w 1545336"/>
                <a:gd name="connsiteY12" fmla="*/ 502920 h 1508760"/>
                <a:gd name="connsiteX13" fmla="*/ 9144 w 1545336"/>
                <a:gd name="connsiteY13" fmla="*/ 557784 h 1508760"/>
                <a:gd name="connsiteX14" fmla="*/ 0 w 1545336"/>
                <a:gd name="connsiteY14" fmla="*/ 594360 h 1508760"/>
                <a:gd name="connsiteX15" fmla="*/ 9144 w 1545336"/>
                <a:gd name="connsiteY15" fmla="*/ 731520 h 1508760"/>
                <a:gd name="connsiteX16" fmla="*/ 18288 w 1545336"/>
                <a:gd name="connsiteY16" fmla="*/ 777240 h 1508760"/>
                <a:gd name="connsiteX17" fmla="*/ 27432 w 1545336"/>
                <a:gd name="connsiteY17" fmla="*/ 850392 h 1508760"/>
                <a:gd name="connsiteX18" fmla="*/ 36576 w 1545336"/>
                <a:gd name="connsiteY18" fmla="*/ 941832 h 1508760"/>
                <a:gd name="connsiteX19" fmla="*/ 64008 w 1545336"/>
                <a:gd name="connsiteY19" fmla="*/ 996696 h 1508760"/>
                <a:gd name="connsiteX20" fmla="*/ 73152 w 1545336"/>
                <a:gd name="connsiteY20" fmla="*/ 1024128 h 1508760"/>
                <a:gd name="connsiteX21" fmla="*/ 91440 w 1545336"/>
                <a:gd name="connsiteY21" fmla="*/ 1051560 h 1508760"/>
                <a:gd name="connsiteX22" fmla="*/ 155448 w 1545336"/>
                <a:gd name="connsiteY22" fmla="*/ 1152144 h 1508760"/>
                <a:gd name="connsiteX23" fmla="*/ 182880 w 1545336"/>
                <a:gd name="connsiteY23" fmla="*/ 1179576 h 1508760"/>
                <a:gd name="connsiteX24" fmla="*/ 219456 w 1545336"/>
                <a:gd name="connsiteY24" fmla="*/ 1234440 h 1508760"/>
                <a:gd name="connsiteX25" fmla="*/ 246888 w 1545336"/>
                <a:gd name="connsiteY25" fmla="*/ 1289304 h 1508760"/>
                <a:gd name="connsiteX26" fmla="*/ 310896 w 1545336"/>
                <a:gd name="connsiteY26" fmla="*/ 1325880 h 1508760"/>
                <a:gd name="connsiteX27" fmla="*/ 374904 w 1545336"/>
                <a:gd name="connsiteY27" fmla="*/ 1371600 h 1508760"/>
                <a:gd name="connsiteX28" fmla="*/ 438912 w 1545336"/>
                <a:gd name="connsiteY28" fmla="*/ 1408176 h 1508760"/>
                <a:gd name="connsiteX29" fmla="*/ 484632 w 1545336"/>
                <a:gd name="connsiteY29" fmla="*/ 1426464 h 1508760"/>
                <a:gd name="connsiteX30" fmla="*/ 539496 w 1545336"/>
                <a:gd name="connsiteY30" fmla="*/ 1453896 h 1508760"/>
                <a:gd name="connsiteX31" fmla="*/ 603504 w 1545336"/>
                <a:gd name="connsiteY31" fmla="*/ 1490472 h 1508760"/>
                <a:gd name="connsiteX32" fmla="*/ 658368 w 1545336"/>
                <a:gd name="connsiteY32" fmla="*/ 1508760 h 1508760"/>
                <a:gd name="connsiteX33" fmla="*/ 1024128 w 1545336"/>
                <a:gd name="connsiteY33" fmla="*/ 1499616 h 1508760"/>
                <a:gd name="connsiteX34" fmla="*/ 1051560 w 1545336"/>
                <a:gd name="connsiteY34" fmla="*/ 1481328 h 1508760"/>
                <a:gd name="connsiteX35" fmla="*/ 1115568 w 1545336"/>
                <a:gd name="connsiteY35" fmla="*/ 1444752 h 1508760"/>
                <a:gd name="connsiteX36" fmla="*/ 1207008 w 1545336"/>
                <a:gd name="connsiteY36" fmla="*/ 1362456 h 1508760"/>
                <a:gd name="connsiteX37" fmla="*/ 1252728 w 1545336"/>
                <a:gd name="connsiteY37" fmla="*/ 1307592 h 1508760"/>
                <a:gd name="connsiteX38" fmla="*/ 1280160 w 1545336"/>
                <a:gd name="connsiteY38" fmla="*/ 1280160 h 1508760"/>
                <a:gd name="connsiteX39" fmla="*/ 1316736 w 1545336"/>
                <a:gd name="connsiteY39" fmla="*/ 1225296 h 1508760"/>
                <a:gd name="connsiteX40" fmla="*/ 1362456 w 1545336"/>
                <a:gd name="connsiteY40" fmla="*/ 1115568 h 1508760"/>
                <a:gd name="connsiteX41" fmla="*/ 1389888 w 1545336"/>
                <a:gd name="connsiteY41" fmla="*/ 1097280 h 1508760"/>
                <a:gd name="connsiteX42" fmla="*/ 1408176 w 1545336"/>
                <a:gd name="connsiteY42" fmla="*/ 1042416 h 1508760"/>
                <a:gd name="connsiteX43" fmla="*/ 1444752 w 1545336"/>
                <a:gd name="connsiteY43" fmla="*/ 987552 h 1508760"/>
                <a:gd name="connsiteX44" fmla="*/ 1453896 w 1545336"/>
                <a:gd name="connsiteY44" fmla="*/ 960120 h 1508760"/>
                <a:gd name="connsiteX45" fmla="*/ 1472184 w 1545336"/>
                <a:gd name="connsiteY45" fmla="*/ 932688 h 1508760"/>
                <a:gd name="connsiteX46" fmla="*/ 1499616 w 1545336"/>
                <a:gd name="connsiteY46" fmla="*/ 832104 h 1508760"/>
                <a:gd name="connsiteX47" fmla="*/ 1517904 w 1545336"/>
                <a:gd name="connsiteY47" fmla="*/ 795528 h 1508760"/>
                <a:gd name="connsiteX48" fmla="*/ 1527048 w 1545336"/>
                <a:gd name="connsiteY48" fmla="*/ 731520 h 1508760"/>
                <a:gd name="connsiteX49" fmla="*/ 1545336 w 1545336"/>
                <a:gd name="connsiteY49" fmla="*/ 667512 h 1508760"/>
                <a:gd name="connsiteX50" fmla="*/ 1527048 w 1545336"/>
                <a:gd name="connsiteY50" fmla="*/ 484632 h 1508760"/>
                <a:gd name="connsiteX51" fmla="*/ 1481328 w 1545336"/>
                <a:gd name="connsiteY51" fmla="*/ 402336 h 1508760"/>
                <a:gd name="connsiteX52" fmla="*/ 1463040 w 1545336"/>
                <a:gd name="connsiteY52" fmla="*/ 374904 h 1508760"/>
                <a:gd name="connsiteX53" fmla="*/ 1453896 w 1545336"/>
                <a:gd name="connsiteY53" fmla="*/ 347472 h 1508760"/>
                <a:gd name="connsiteX54" fmla="*/ 1435608 w 1545336"/>
                <a:gd name="connsiteY54" fmla="*/ 320040 h 1508760"/>
                <a:gd name="connsiteX55" fmla="*/ 1426464 w 1545336"/>
                <a:gd name="connsiteY55" fmla="*/ 292608 h 1508760"/>
                <a:gd name="connsiteX56" fmla="*/ 1399032 w 1545336"/>
                <a:gd name="connsiteY56" fmla="*/ 265176 h 1508760"/>
                <a:gd name="connsiteX57" fmla="*/ 1380744 w 1545336"/>
                <a:gd name="connsiteY57" fmla="*/ 237744 h 1508760"/>
                <a:gd name="connsiteX58" fmla="*/ 1353312 w 1545336"/>
                <a:gd name="connsiteY58" fmla="*/ 210312 h 1508760"/>
                <a:gd name="connsiteX59" fmla="*/ 1298448 w 1545336"/>
                <a:gd name="connsiteY59" fmla="*/ 146304 h 1508760"/>
                <a:gd name="connsiteX60" fmla="*/ 1271016 w 1545336"/>
                <a:gd name="connsiteY60" fmla="*/ 128016 h 1508760"/>
                <a:gd name="connsiteX61" fmla="*/ 1216152 w 1545336"/>
                <a:gd name="connsiteY61" fmla="*/ 82296 h 1508760"/>
                <a:gd name="connsiteX62" fmla="*/ 1161288 w 1545336"/>
                <a:gd name="connsiteY62" fmla="*/ 64008 h 1508760"/>
                <a:gd name="connsiteX63" fmla="*/ 1124712 w 1545336"/>
                <a:gd name="connsiteY63" fmla="*/ 54864 h 1508760"/>
                <a:gd name="connsiteX64" fmla="*/ 1024128 w 1545336"/>
                <a:gd name="connsiteY64" fmla="*/ 36576 h 1508760"/>
                <a:gd name="connsiteX65" fmla="*/ 658368 w 1545336"/>
                <a:gd name="connsiteY65" fmla="*/ 27432 h 1508760"/>
                <a:gd name="connsiteX66" fmla="*/ 630936 w 1545336"/>
                <a:gd name="connsiteY66" fmla="*/ 0 h 1508760"/>
                <a:gd name="connsiteX67" fmla="*/ 603504 w 1545336"/>
                <a:gd name="connsiteY67" fmla="*/ 9144 h 1508760"/>
                <a:gd name="connsiteX68" fmla="*/ 576072 w 1545336"/>
                <a:gd name="connsiteY68" fmla="*/ 64008 h 1508760"/>
                <a:gd name="connsiteX69" fmla="*/ 566928 w 1545336"/>
                <a:gd name="connsiteY69" fmla="*/ 82296 h 150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545336" h="1508760">
                  <a:moveTo>
                    <a:pt x="566928" y="82296"/>
                  </a:moveTo>
                  <a:cubicBezTo>
                    <a:pt x="556260" y="86868"/>
                    <a:pt x="530193" y="87555"/>
                    <a:pt x="512064" y="91440"/>
                  </a:cubicBezTo>
                  <a:cubicBezTo>
                    <a:pt x="487487" y="96706"/>
                    <a:pt x="463558" y="104799"/>
                    <a:pt x="438912" y="109728"/>
                  </a:cubicBezTo>
                  <a:cubicBezTo>
                    <a:pt x="383741" y="120762"/>
                    <a:pt x="407936" y="113957"/>
                    <a:pt x="365760" y="128016"/>
                  </a:cubicBezTo>
                  <a:cubicBezTo>
                    <a:pt x="301427" y="170905"/>
                    <a:pt x="383002" y="121550"/>
                    <a:pt x="292608" y="155448"/>
                  </a:cubicBezTo>
                  <a:cubicBezTo>
                    <a:pt x="282318" y="159307"/>
                    <a:pt x="275219" y="169273"/>
                    <a:pt x="265176" y="173736"/>
                  </a:cubicBezTo>
                  <a:cubicBezTo>
                    <a:pt x="247560" y="181565"/>
                    <a:pt x="210312" y="192024"/>
                    <a:pt x="210312" y="192024"/>
                  </a:cubicBezTo>
                  <a:cubicBezTo>
                    <a:pt x="201168" y="198120"/>
                    <a:pt x="192710" y="205397"/>
                    <a:pt x="182880" y="210312"/>
                  </a:cubicBezTo>
                  <a:cubicBezTo>
                    <a:pt x="174259" y="214623"/>
                    <a:pt x="163468" y="214109"/>
                    <a:pt x="155448" y="219456"/>
                  </a:cubicBezTo>
                  <a:cubicBezTo>
                    <a:pt x="132161" y="234981"/>
                    <a:pt x="125063" y="252852"/>
                    <a:pt x="109728" y="274320"/>
                  </a:cubicBezTo>
                  <a:cubicBezTo>
                    <a:pt x="100870" y="286721"/>
                    <a:pt x="91440" y="298704"/>
                    <a:pt x="82296" y="310896"/>
                  </a:cubicBezTo>
                  <a:lnTo>
                    <a:pt x="36576" y="448056"/>
                  </a:lnTo>
                  <a:cubicBezTo>
                    <a:pt x="30713" y="465645"/>
                    <a:pt x="31929" y="484933"/>
                    <a:pt x="27432" y="502920"/>
                  </a:cubicBezTo>
                  <a:cubicBezTo>
                    <a:pt x="22757" y="521622"/>
                    <a:pt x="13819" y="539082"/>
                    <a:pt x="9144" y="557784"/>
                  </a:cubicBezTo>
                  <a:lnTo>
                    <a:pt x="0" y="594360"/>
                  </a:lnTo>
                  <a:cubicBezTo>
                    <a:pt x="3048" y="640080"/>
                    <a:pt x="4585" y="685926"/>
                    <a:pt x="9144" y="731520"/>
                  </a:cubicBezTo>
                  <a:cubicBezTo>
                    <a:pt x="10690" y="746985"/>
                    <a:pt x="15925" y="761879"/>
                    <a:pt x="18288" y="777240"/>
                  </a:cubicBezTo>
                  <a:cubicBezTo>
                    <a:pt x="22025" y="801528"/>
                    <a:pt x="24718" y="825969"/>
                    <a:pt x="27432" y="850392"/>
                  </a:cubicBezTo>
                  <a:cubicBezTo>
                    <a:pt x="30815" y="880837"/>
                    <a:pt x="31918" y="911556"/>
                    <a:pt x="36576" y="941832"/>
                  </a:cubicBezTo>
                  <a:cubicBezTo>
                    <a:pt x="41683" y="975031"/>
                    <a:pt x="48938" y="966556"/>
                    <a:pt x="64008" y="996696"/>
                  </a:cubicBezTo>
                  <a:cubicBezTo>
                    <a:pt x="68319" y="1005317"/>
                    <a:pt x="68841" y="1015507"/>
                    <a:pt x="73152" y="1024128"/>
                  </a:cubicBezTo>
                  <a:cubicBezTo>
                    <a:pt x="78067" y="1033958"/>
                    <a:pt x="85615" y="1042241"/>
                    <a:pt x="91440" y="1051560"/>
                  </a:cubicBezTo>
                  <a:cubicBezTo>
                    <a:pt x="156007" y="1154868"/>
                    <a:pt x="77074" y="1034582"/>
                    <a:pt x="155448" y="1152144"/>
                  </a:cubicBezTo>
                  <a:cubicBezTo>
                    <a:pt x="162621" y="1162904"/>
                    <a:pt x="173736" y="1170432"/>
                    <a:pt x="182880" y="1179576"/>
                  </a:cubicBezTo>
                  <a:cubicBezTo>
                    <a:pt x="204622" y="1244803"/>
                    <a:pt x="173793" y="1165945"/>
                    <a:pt x="219456" y="1234440"/>
                  </a:cubicBezTo>
                  <a:cubicBezTo>
                    <a:pt x="249204" y="1279062"/>
                    <a:pt x="203724" y="1246140"/>
                    <a:pt x="246888" y="1289304"/>
                  </a:cubicBezTo>
                  <a:cubicBezTo>
                    <a:pt x="271377" y="1313793"/>
                    <a:pt x="282209" y="1304365"/>
                    <a:pt x="310896" y="1325880"/>
                  </a:cubicBezTo>
                  <a:cubicBezTo>
                    <a:pt x="380322" y="1377950"/>
                    <a:pt x="316561" y="1352152"/>
                    <a:pt x="374904" y="1371600"/>
                  </a:cubicBezTo>
                  <a:cubicBezTo>
                    <a:pt x="404324" y="1391214"/>
                    <a:pt x="404108" y="1392707"/>
                    <a:pt x="438912" y="1408176"/>
                  </a:cubicBezTo>
                  <a:cubicBezTo>
                    <a:pt x="453911" y="1414842"/>
                    <a:pt x="469951" y="1419123"/>
                    <a:pt x="484632" y="1426464"/>
                  </a:cubicBezTo>
                  <a:cubicBezTo>
                    <a:pt x="555536" y="1461916"/>
                    <a:pt x="470545" y="1430912"/>
                    <a:pt x="539496" y="1453896"/>
                  </a:cubicBezTo>
                  <a:cubicBezTo>
                    <a:pt x="579425" y="1493825"/>
                    <a:pt x="550874" y="1474683"/>
                    <a:pt x="603504" y="1490472"/>
                  </a:cubicBezTo>
                  <a:cubicBezTo>
                    <a:pt x="621968" y="1496011"/>
                    <a:pt x="658368" y="1508760"/>
                    <a:pt x="658368" y="1508760"/>
                  </a:cubicBezTo>
                  <a:cubicBezTo>
                    <a:pt x="780288" y="1505712"/>
                    <a:pt x="902466" y="1508104"/>
                    <a:pt x="1024128" y="1499616"/>
                  </a:cubicBezTo>
                  <a:cubicBezTo>
                    <a:pt x="1035091" y="1498851"/>
                    <a:pt x="1042018" y="1486780"/>
                    <a:pt x="1051560" y="1481328"/>
                  </a:cubicBezTo>
                  <a:cubicBezTo>
                    <a:pt x="1132770" y="1434922"/>
                    <a:pt x="1048734" y="1489308"/>
                    <a:pt x="1115568" y="1444752"/>
                  </a:cubicBezTo>
                  <a:cubicBezTo>
                    <a:pt x="1165536" y="1369800"/>
                    <a:pt x="1084092" y="1485372"/>
                    <a:pt x="1207008" y="1362456"/>
                  </a:cubicBezTo>
                  <a:cubicBezTo>
                    <a:pt x="1287151" y="1282313"/>
                    <a:pt x="1189075" y="1383975"/>
                    <a:pt x="1252728" y="1307592"/>
                  </a:cubicBezTo>
                  <a:cubicBezTo>
                    <a:pt x="1261007" y="1297658"/>
                    <a:pt x="1272221" y="1290368"/>
                    <a:pt x="1280160" y="1280160"/>
                  </a:cubicBezTo>
                  <a:cubicBezTo>
                    <a:pt x="1293654" y="1262810"/>
                    <a:pt x="1316736" y="1225296"/>
                    <a:pt x="1316736" y="1225296"/>
                  </a:cubicBezTo>
                  <a:cubicBezTo>
                    <a:pt x="1330930" y="1168521"/>
                    <a:pt x="1324667" y="1153357"/>
                    <a:pt x="1362456" y="1115568"/>
                  </a:cubicBezTo>
                  <a:cubicBezTo>
                    <a:pt x="1370227" y="1107797"/>
                    <a:pt x="1380744" y="1103376"/>
                    <a:pt x="1389888" y="1097280"/>
                  </a:cubicBezTo>
                  <a:lnTo>
                    <a:pt x="1408176" y="1042416"/>
                  </a:lnTo>
                  <a:cubicBezTo>
                    <a:pt x="1415127" y="1021564"/>
                    <a:pt x="1432560" y="1005840"/>
                    <a:pt x="1444752" y="987552"/>
                  </a:cubicBezTo>
                  <a:cubicBezTo>
                    <a:pt x="1450099" y="979532"/>
                    <a:pt x="1449585" y="968741"/>
                    <a:pt x="1453896" y="960120"/>
                  </a:cubicBezTo>
                  <a:cubicBezTo>
                    <a:pt x="1458811" y="950290"/>
                    <a:pt x="1467721" y="942731"/>
                    <a:pt x="1472184" y="932688"/>
                  </a:cubicBezTo>
                  <a:cubicBezTo>
                    <a:pt x="1514933" y="836502"/>
                    <a:pt x="1470933" y="918154"/>
                    <a:pt x="1499616" y="832104"/>
                  </a:cubicBezTo>
                  <a:cubicBezTo>
                    <a:pt x="1503927" y="819172"/>
                    <a:pt x="1511808" y="807720"/>
                    <a:pt x="1517904" y="795528"/>
                  </a:cubicBezTo>
                  <a:cubicBezTo>
                    <a:pt x="1520952" y="774192"/>
                    <a:pt x="1523193" y="752725"/>
                    <a:pt x="1527048" y="731520"/>
                  </a:cubicBezTo>
                  <a:cubicBezTo>
                    <a:pt x="1531641" y="706260"/>
                    <a:pt x="1537502" y="691015"/>
                    <a:pt x="1545336" y="667512"/>
                  </a:cubicBezTo>
                  <a:cubicBezTo>
                    <a:pt x="1539240" y="606552"/>
                    <a:pt x="1534972" y="545381"/>
                    <a:pt x="1527048" y="484632"/>
                  </a:cubicBezTo>
                  <a:cubicBezTo>
                    <a:pt x="1523133" y="454618"/>
                    <a:pt x="1495477" y="423559"/>
                    <a:pt x="1481328" y="402336"/>
                  </a:cubicBezTo>
                  <a:lnTo>
                    <a:pt x="1463040" y="374904"/>
                  </a:lnTo>
                  <a:cubicBezTo>
                    <a:pt x="1457693" y="366884"/>
                    <a:pt x="1458207" y="356093"/>
                    <a:pt x="1453896" y="347472"/>
                  </a:cubicBezTo>
                  <a:cubicBezTo>
                    <a:pt x="1448981" y="337642"/>
                    <a:pt x="1440523" y="329870"/>
                    <a:pt x="1435608" y="320040"/>
                  </a:cubicBezTo>
                  <a:cubicBezTo>
                    <a:pt x="1431297" y="311419"/>
                    <a:pt x="1431811" y="300628"/>
                    <a:pt x="1426464" y="292608"/>
                  </a:cubicBezTo>
                  <a:cubicBezTo>
                    <a:pt x="1419291" y="281848"/>
                    <a:pt x="1407311" y="275110"/>
                    <a:pt x="1399032" y="265176"/>
                  </a:cubicBezTo>
                  <a:cubicBezTo>
                    <a:pt x="1391997" y="256733"/>
                    <a:pt x="1387779" y="246187"/>
                    <a:pt x="1380744" y="237744"/>
                  </a:cubicBezTo>
                  <a:cubicBezTo>
                    <a:pt x="1372465" y="227810"/>
                    <a:pt x="1361728" y="220130"/>
                    <a:pt x="1353312" y="210312"/>
                  </a:cubicBezTo>
                  <a:cubicBezTo>
                    <a:pt x="1323040" y="174995"/>
                    <a:pt x="1332482" y="174666"/>
                    <a:pt x="1298448" y="146304"/>
                  </a:cubicBezTo>
                  <a:cubicBezTo>
                    <a:pt x="1290005" y="139269"/>
                    <a:pt x="1279459" y="135051"/>
                    <a:pt x="1271016" y="128016"/>
                  </a:cubicBezTo>
                  <a:cubicBezTo>
                    <a:pt x="1246406" y="107508"/>
                    <a:pt x="1245341" y="95269"/>
                    <a:pt x="1216152" y="82296"/>
                  </a:cubicBezTo>
                  <a:cubicBezTo>
                    <a:pt x="1198536" y="74467"/>
                    <a:pt x="1179576" y="70104"/>
                    <a:pt x="1161288" y="64008"/>
                  </a:cubicBezTo>
                  <a:cubicBezTo>
                    <a:pt x="1149366" y="60034"/>
                    <a:pt x="1136980" y="57590"/>
                    <a:pt x="1124712" y="54864"/>
                  </a:cubicBezTo>
                  <a:cubicBezTo>
                    <a:pt x="1086372" y="46344"/>
                    <a:pt x="1063831" y="43193"/>
                    <a:pt x="1024128" y="36576"/>
                  </a:cubicBezTo>
                  <a:cubicBezTo>
                    <a:pt x="875428" y="48014"/>
                    <a:pt x="835977" y="57034"/>
                    <a:pt x="658368" y="27432"/>
                  </a:cubicBezTo>
                  <a:cubicBezTo>
                    <a:pt x="645612" y="25306"/>
                    <a:pt x="640080" y="9144"/>
                    <a:pt x="630936" y="0"/>
                  </a:cubicBezTo>
                  <a:cubicBezTo>
                    <a:pt x="621792" y="3048"/>
                    <a:pt x="611030" y="3123"/>
                    <a:pt x="603504" y="9144"/>
                  </a:cubicBezTo>
                  <a:cubicBezTo>
                    <a:pt x="589536" y="20319"/>
                    <a:pt x="580213" y="47443"/>
                    <a:pt x="576072" y="64008"/>
                  </a:cubicBezTo>
                  <a:cubicBezTo>
                    <a:pt x="575333" y="66965"/>
                    <a:pt x="577596" y="77724"/>
                    <a:pt x="566928" y="82296"/>
                  </a:cubicBezTo>
                  <a:close/>
                </a:path>
              </a:pathLst>
            </a:custGeom>
            <a:solidFill>
              <a:srgbClr val="FDFEE6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304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4" name="Picture 722" descr="C:\Users\Public\Pictures\Sample Pictures\Triglicerid micela.png">
            <a:extLst>
              <a:ext uri="{FF2B5EF4-FFF2-40B4-BE49-F238E27FC236}">
                <a16:creationId xmlns:a16="http://schemas.microsoft.com/office/drawing/2014/main" id="{BC1C2F7F-6815-AA16-380C-1D626230F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7906">
            <a:off x="7315200" y="457200"/>
            <a:ext cx="838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22" descr="C:\Users\Public\Pictures\Sample Pictures\Triglicerid micela.png">
            <a:extLst>
              <a:ext uri="{FF2B5EF4-FFF2-40B4-BE49-F238E27FC236}">
                <a16:creationId xmlns:a16="http://schemas.microsoft.com/office/drawing/2014/main" id="{72291433-F243-2794-B523-9CD354778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942">
            <a:off x="5962650" y="1277938"/>
            <a:ext cx="838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22" descr="C:\Users\Public\Pictures\Sample Pictures\Triglicerid micela.png">
            <a:extLst>
              <a:ext uri="{FF2B5EF4-FFF2-40B4-BE49-F238E27FC236}">
                <a16:creationId xmlns:a16="http://schemas.microsoft.com/office/drawing/2014/main" id="{2CF7FC42-6889-FDE1-19E9-6785291E5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19200"/>
            <a:ext cx="838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22" descr="C:\Users\Public\Pictures\Sample Pictures\Triglicerid micela.png">
            <a:extLst>
              <a:ext uri="{FF2B5EF4-FFF2-40B4-BE49-F238E27FC236}">
                <a16:creationId xmlns:a16="http://schemas.microsoft.com/office/drawing/2014/main" id="{6A9D495A-861F-8995-1FD1-6C84F5DA3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0080">
            <a:off x="8004175" y="968375"/>
            <a:ext cx="838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22" descr="C:\Users\Public\Pictures\Sample Pictures\Triglicerid micela.png">
            <a:extLst>
              <a:ext uri="{FF2B5EF4-FFF2-40B4-BE49-F238E27FC236}">
                <a16:creationId xmlns:a16="http://schemas.microsoft.com/office/drawing/2014/main" id="{45F93E94-59BD-F5E7-1DE4-02DD56E52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45560">
            <a:off x="6718300" y="576263"/>
            <a:ext cx="838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22" descr="C:\Users\Public\Pictures\Sample Pictures\Triglicerid micela.png">
            <a:extLst>
              <a:ext uri="{FF2B5EF4-FFF2-40B4-BE49-F238E27FC236}">
                <a16:creationId xmlns:a16="http://schemas.microsoft.com/office/drawing/2014/main" id="{6310C386-DB76-6362-B43A-CB6523631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3367">
            <a:off x="6011863" y="1849438"/>
            <a:ext cx="8382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22" descr="C:\Users\Public\Pictures\Sample Pictures\Triglicerid micela.png">
            <a:extLst>
              <a:ext uri="{FF2B5EF4-FFF2-40B4-BE49-F238E27FC236}">
                <a16:creationId xmlns:a16="http://schemas.microsoft.com/office/drawing/2014/main" id="{B09917B1-6257-D253-8A0F-6F31D608C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27">
            <a:off x="6734175" y="1641475"/>
            <a:ext cx="838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22" descr="C:\Users\Public\Pictures\Sample Pictures\Triglicerid micela.png">
            <a:extLst>
              <a:ext uri="{FF2B5EF4-FFF2-40B4-BE49-F238E27FC236}">
                <a16:creationId xmlns:a16="http://schemas.microsoft.com/office/drawing/2014/main" id="{DD3C918E-DBD6-D7E3-C7C7-8DECD5CBC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7906">
            <a:off x="6810375" y="2174875"/>
            <a:ext cx="838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22" descr="C:\Users\Public\Pictures\Sample Pictures\Triglicerid micela.png">
            <a:extLst>
              <a:ext uri="{FF2B5EF4-FFF2-40B4-BE49-F238E27FC236}">
                <a16:creationId xmlns:a16="http://schemas.microsoft.com/office/drawing/2014/main" id="{BDF746EF-C249-DAF8-EC08-CA3E97E1F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8646">
            <a:off x="7546975" y="1882775"/>
            <a:ext cx="838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22" descr="C:\Users\Public\Pictures\Sample Pictures\Triglicerid micela.png">
            <a:extLst>
              <a:ext uri="{FF2B5EF4-FFF2-40B4-BE49-F238E27FC236}">
                <a16:creationId xmlns:a16="http://schemas.microsoft.com/office/drawing/2014/main" id="{0933E646-24FD-C36E-D18D-A02F6A36D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90800"/>
            <a:ext cx="838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22" descr="C:\Users\Public\Pictures\Sample Pictures\Triglicerid micela.png">
            <a:extLst>
              <a:ext uri="{FF2B5EF4-FFF2-40B4-BE49-F238E27FC236}">
                <a16:creationId xmlns:a16="http://schemas.microsoft.com/office/drawing/2014/main" id="{BA7F53F1-B942-DA5F-3F57-027632066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6162">
            <a:off x="6232525" y="712788"/>
            <a:ext cx="838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C 0.02535 0.07662 0.0507 0.15347 0.06077 0.18426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A0096-36B5-FD5D-DBB9-9534D2238CE4}"/>
              </a:ext>
            </a:extLst>
          </p:cNvPr>
          <p:cNvSpPr txBox="1">
            <a:spLocks/>
          </p:cNvSpPr>
          <p:nvPr/>
        </p:nvSpPr>
        <p:spPr>
          <a:xfrm>
            <a:off x="0" y="4495800"/>
            <a:ext cx="15240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 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CFFF433-23D9-64F7-1F77-BBA1A9DC68BA}"/>
              </a:ext>
            </a:extLst>
          </p:cNvPr>
          <p:cNvCxnSpPr/>
          <p:nvPr/>
        </p:nvCxnSpPr>
        <p:spPr>
          <a:xfrm>
            <a:off x="7010400" y="28194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6" name="TextBox 7">
            <a:extLst>
              <a:ext uri="{FF2B5EF4-FFF2-40B4-BE49-F238E27FC236}">
                <a16:creationId xmlns:a16="http://schemas.microsoft.com/office/drawing/2014/main" id="{BC40D176-300D-F29A-2B02-21EFD4DE3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>
                <a:latin typeface="Calibri" panose="020F0502020204030204" pitchFamily="34" charset="0"/>
              </a:rPr>
              <a:t>+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CAE1B85-7FCD-6390-1FC6-7CC7F41C0853}"/>
              </a:ext>
            </a:extLst>
          </p:cNvPr>
          <p:cNvCxnSpPr/>
          <p:nvPr/>
        </p:nvCxnSpPr>
        <p:spPr>
          <a:xfrm>
            <a:off x="6553200" y="28194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C1B576-7F7B-4F67-AA60-31C9874A873D}"/>
              </a:ext>
            </a:extLst>
          </p:cNvPr>
          <p:cNvSpPr txBox="1"/>
          <p:nvPr/>
        </p:nvSpPr>
        <p:spPr bwMode="auto">
          <a:xfrm>
            <a:off x="304800" y="4038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C1A04-83A4-87F4-BDAC-16DFE28E0F1A}"/>
              </a:ext>
            </a:extLst>
          </p:cNvPr>
          <p:cNvSpPr txBox="1"/>
          <p:nvPr/>
        </p:nvSpPr>
        <p:spPr bwMode="auto">
          <a:xfrm>
            <a:off x="533400" y="3581400"/>
            <a:ext cx="323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410AA-16E8-B92B-F174-C6A186E81EF5}"/>
              </a:ext>
            </a:extLst>
          </p:cNvPr>
          <p:cNvSpPr txBox="1"/>
          <p:nvPr/>
        </p:nvSpPr>
        <p:spPr bwMode="auto">
          <a:xfrm>
            <a:off x="990600" y="35814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7AC606-1738-776B-6A04-D2810ACAB53C}"/>
              </a:ext>
            </a:extLst>
          </p:cNvPr>
          <p:cNvSpPr txBox="1"/>
          <p:nvPr/>
        </p:nvSpPr>
        <p:spPr bwMode="auto">
          <a:xfrm>
            <a:off x="381000" y="3048000"/>
            <a:ext cx="3444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</a:t>
            </a:r>
            <a:endParaRPr lang="en-US" baseline="30000" dirty="0">
              <a:latin typeface="+mn-lt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9076FB-BADE-3B26-E9F0-82FA031D897D}"/>
              </a:ext>
            </a:extLst>
          </p:cNvPr>
          <p:cNvCxnSpPr/>
          <p:nvPr/>
        </p:nvCxnSpPr>
        <p:spPr bwMode="auto">
          <a:xfrm rot="5400000" flipH="1" flipV="1">
            <a:off x="494507" y="3925093"/>
            <a:ext cx="1524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283" name="Group 28">
            <a:extLst>
              <a:ext uri="{FF2B5EF4-FFF2-40B4-BE49-F238E27FC236}">
                <a16:creationId xmlns:a16="http://schemas.microsoft.com/office/drawing/2014/main" id="{741C4CE9-B575-C690-247A-8490030B8BAF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733800"/>
            <a:ext cx="152400" cy="77788"/>
            <a:chOff x="3505200" y="3124200"/>
            <a:chExt cx="152400" cy="7778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32C550C-F845-899A-16A9-A5E58F7C2DD5}"/>
                </a:ext>
              </a:extLst>
            </p:cNvPr>
            <p:cNvCxnSpPr/>
            <p:nvPr/>
          </p:nvCxnSpPr>
          <p:spPr>
            <a:xfrm>
              <a:off x="3505200" y="3124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F067213-F909-20FF-82D5-DFF8FAE74EB7}"/>
                </a:ext>
              </a:extLst>
            </p:cNvPr>
            <p:cNvCxnSpPr/>
            <p:nvPr/>
          </p:nvCxnSpPr>
          <p:spPr>
            <a:xfrm>
              <a:off x="3505200" y="32004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6A1A43-BEC6-1E29-3C74-F16E30E99FB3}"/>
              </a:ext>
            </a:extLst>
          </p:cNvPr>
          <p:cNvCxnSpPr/>
          <p:nvPr/>
        </p:nvCxnSpPr>
        <p:spPr>
          <a:xfrm rot="16200000" flipV="1">
            <a:off x="571500" y="34671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2945BA-19B0-9497-1932-6D3956E83A2B}"/>
              </a:ext>
            </a:extLst>
          </p:cNvPr>
          <p:cNvCxnSpPr/>
          <p:nvPr/>
        </p:nvCxnSpPr>
        <p:spPr>
          <a:xfrm rot="5400000" flipH="1" flipV="1">
            <a:off x="457994" y="29710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8827412-8E0A-0746-14DD-DABDA46927AF}"/>
              </a:ext>
            </a:extLst>
          </p:cNvPr>
          <p:cNvSpPr/>
          <p:nvPr/>
        </p:nvSpPr>
        <p:spPr>
          <a:xfrm>
            <a:off x="381000" y="2590800"/>
            <a:ext cx="6159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6219108-D920-4A5B-B6E4-7A87528551EC}"/>
              </a:ext>
            </a:extLst>
          </p:cNvPr>
          <p:cNvSpPr txBox="1">
            <a:spLocks/>
          </p:cNvSpPr>
          <p:nvPr/>
        </p:nvSpPr>
        <p:spPr>
          <a:xfrm>
            <a:off x="2438400" y="3581400"/>
            <a:ext cx="20574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oacetil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41699D-AD09-F5E3-4128-3AE8DE31BDC7}"/>
              </a:ext>
            </a:extLst>
          </p:cNvPr>
          <p:cNvCxnSpPr/>
          <p:nvPr/>
        </p:nvCxnSpPr>
        <p:spPr>
          <a:xfrm>
            <a:off x="1295400" y="2286000"/>
            <a:ext cx="17526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0332C25-8488-9AEA-6202-7F65BC5A02A1}"/>
              </a:ext>
            </a:extLst>
          </p:cNvPr>
          <p:cNvSpPr txBox="1"/>
          <p:nvPr/>
        </p:nvSpPr>
        <p:spPr bwMode="auto">
          <a:xfrm>
            <a:off x="3124200" y="2133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1D288A-7B26-46C2-70E7-3B0966B9AABF}"/>
              </a:ext>
            </a:extLst>
          </p:cNvPr>
          <p:cNvSpPr txBox="1"/>
          <p:nvPr/>
        </p:nvSpPr>
        <p:spPr bwMode="auto">
          <a:xfrm>
            <a:off x="3352800" y="1676400"/>
            <a:ext cx="323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A8C7CB-9085-4F3F-9A2B-152D65767676}"/>
              </a:ext>
            </a:extLst>
          </p:cNvPr>
          <p:cNvSpPr txBox="1"/>
          <p:nvPr/>
        </p:nvSpPr>
        <p:spPr bwMode="auto">
          <a:xfrm>
            <a:off x="3810000" y="16764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F93A4F-EC84-8026-5DBF-82C9FECFFEC2}"/>
              </a:ext>
            </a:extLst>
          </p:cNvPr>
          <p:cNvSpPr txBox="1"/>
          <p:nvPr/>
        </p:nvSpPr>
        <p:spPr bwMode="auto">
          <a:xfrm>
            <a:off x="3200400" y="1143000"/>
            <a:ext cx="3444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</a:t>
            </a:r>
            <a:endParaRPr lang="en-US" baseline="30000" dirty="0">
              <a:latin typeface="+mn-lt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0473A1-B1F0-35FD-B849-DFBA7233092D}"/>
              </a:ext>
            </a:extLst>
          </p:cNvPr>
          <p:cNvCxnSpPr/>
          <p:nvPr/>
        </p:nvCxnSpPr>
        <p:spPr bwMode="auto">
          <a:xfrm rot="5400000" flipH="1" flipV="1">
            <a:off x="3313907" y="2020093"/>
            <a:ext cx="1524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43">
            <a:extLst>
              <a:ext uri="{FF2B5EF4-FFF2-40B4-BE49-F238E27FC236}">
                <a16:creationId xmlns:a16="http://schemas.microsoft.com/office/drawing/2014/main" id="{92C9A2A1-DA61-EF06-9F26-3EBB2C543158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828800"/>
            <a:ext cx="152400" cy="77788"/>
            <a:chOff x="3505200" y="3124200"/>
            <a:chExt cx="152400" cy="77788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0458FE1-CAC6-FC19-CFBE-58F6B364466E}"/>
                </a:ext>
              </a:extLst>
            </p:cNvPr>
            <p:cNvCxnSpPr/>
            <p:nvPr/>
          </p:nvCxnSpPr>
          <p:spPr>
            <a:xfrm>
              <a:off x="3505200" y="3124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0423BE0-9524-50A5-093B-8411CAD9C670}"/>
                </a:ext>
              </a:extLst>
            </p:cNvPr>
            <p:cNvCxnSpPr/>
            <p:nvPr/>
          </p:nvCxnSpPr>
          <p:spPr>
            <a:xfrm>
              <a:off x="3505200" y="32004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496823-7254-F757-746A-9BCD4AFE23F8}"/>
              </a:ext>
            </a:extLst>
          </p:cNvPr>
          <p:cNvCxnSpPr/>
          <p:nvPr/>
        </p:nvCxnSpPr>
        <p:spPr>
          <a:xfrm rot="16200000" flipV="1">
            <a:off x="3390900" y="15621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53CB34A-5E5C-759A-8EA8-E9DEC36B73B7}"/>
              </a:ext>
            </a:extLst>
          </p:cNvPr>
          <p:cNvCxnSpPr/>
          <p:nvPr/>
        </p:nvCxnSpPr>
        <p:spPr>
          <a:xfrm rot="5400000" flipH="1" flipV="1">
            <a:off x="3277394" y="10660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C453E0-0941-DBEC-C34D-21152CBC11BB}"/>
              </a:ext>
            </a:extLst>
          </p:cNvPr>
          <p:cNvSpPr/>
          <p:nvPr/>
        </p:nvSpPr>
        <p:spPr>
          <a:xfrm>
            <a:off x="3200400" y="685800"/>
            <a:ext cx="6159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72A1FC-04E8-9B7B-CE77-39CFFBBBF5E7}"/>
              </a:ext>
            </a:extLst>
          </p:cNvPr>
          <p:cNvSpPr txBox="1"/>
          <p:nvPr/>
        </p:nvSpPr>
        <p:spPr bwMode="auto">
          <a:xfrm>
            <a:off x="3048000" y="31242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207F53-0E3D-6196-BB56-FAB2E5B45AE5}"/>
              </a:ext>
            </a:extLst>
          </p:cNvPr>
          <p:cNvSpPr txBox="1"/>
          <p:nvPr/>
        </p:nvSpPr>
        <p:spPr bwMode="auto">
          <a:xfrm>
            <a:off x="3276600" y="2667000"/>
            <a:ext cx="323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471492-6F51-CEC5-A8F0-6DBC0EE7BCE4}"/>
              </a:ext>
            </a:extLst>
          </p:cNvPr>
          <p:cNvSpPr txBox="1"/>
          <p:nvPr/>
        </p:nvSpPr>
        <p:spPr bwMode="auto">
          <a:xfrm>
            <a:off x="3733800" y="26670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59AF62-BB9A-DEE9-DA5F-74FD4EB2FE61}"/>
              </a:ext>
            </a:extLst>
          </p:cNvPr>
          <p:cNvCxnSpPr/>
          <p:nvPr/>
        </p:nvCxnSpPr>
        <p:spPr bwMode="auto">
          <a:xfrm rot="5400000" flipH="1" flipV="1">
            <a:off x="3237707" y="3010693"/>
            <a:ext cx="1524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53">
            <a:extLst>
              <a:ext uri="{FF2B5EF4-FFF2-40B4-BE49-F238E27FC236}">
                <a16:creationId xmlns:a16="http://schemas.microsoft.com/office/drawing/2014/main" id="{855D4494-4BBD-533F-55DB-5FAE57413B1F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2819400"/>
            <a:ext cx="152400" cy="77788"/>
            <a:chOff x="3505200" y="3124200"/>
            <a:chExt cx="152400" cy="77788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44E9729-E5DB-D719-5719-7B29F0F4A5FF}"/>
                </a:ext>
              </a:extLst>
            </p:cNvPr>
            <p:cNvCxnSpPr/>
            <p:nvPr/>
          </p:nvCxnSpPr>
          <p:spPr>
            <a:xfrm>
              <a:off x="3505200" y="3124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EE6E37C-995C-6C87-B534-A35F92A95A6B}"/>
                </a:ext>
              </a:extLst>
            </p:cNvPr>
            <p:cNvCxnSpPr/>
            <p:nvPr/>
          </p:nvCxnSpPr>
          <p:spPr>
            <a:xfrm>
              <a:off x="3505200" y="32004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2E93D0D-9C36-50A0-932E-A885B5705516}"/>
              </a:ext>
            </a:extLst>
          </p:cNvPr>
          <p:cNvCxnSpPr/>
          <p:nvPr/>
        </p:nvCxnSpPr>
        <p:spPr>
          <a:xfrm rot="16200000" flipV="1">
            <a:off x="3314700" y="25527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>
            <a:extLst>
              <a:ext uri="{FF2B5EF4-FFF2-40B4-BE49-F238E27FC236}">
                <a16:creationId xmlns:a16="http://schemas.microsoft.com/office/drawing/2014/main" id="{19B241B2-E591-8B47-3992-F51C0EAD667C}"/>
              </a:ext>
            </a:extLst>
          </p:cNvPr>
          <p:cNvSpPr/>
          <p:nvPr/>
        </p:nvSpPr>
        <p:spPr>
          <a:xfrm>
            <a:off x="1600200" y="1524000"/>
            <a:ext cx="762000" cy="762000"/>
          </a:xfrm>
          <a:prstGeom prst="arc">
            <a:avLst>
              <a:gd name="adj1" fmla="val 134546"/>
              <a:gd name="adj2" fmla="val 5417527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9D66415-06AB-3CAF-6E05-9B2EC70D69FB}"/>
              </a:ext>
            </a:extLst>
          </p:cNvPr>
          <p:cNvSpPr/>
          <p:nvPr/>
        </p:nvSpPr>
        <p:spPr>
          <a:xfrm>
            <a:off x="1981200" y="1600200"/>
            <a:ext cx="95250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-SH</a:t>
            </a:r>
            <a:endParaRPr lang="en-US" sz="1600" dirty="0">
              <a:latin typeface="+mn-lt"/>
              <a:cs typeface="+mn-cs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D9D7926-0E42-4EC7-45A4-7BCFB720208C}"/>
              </a:ext>
            </a:extLst>
          </p:cNvPr>
          <p:cNvCxnSpPr/>
          <p:nvPr/>
        </p:nvCxnSpPr>
        <p:spPr>
          <a:xfrm>
            <a:off x="3962400" y="2286000"/>
            <a:ext cx="24384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 40">
            <a:extLst>
              <a:ext uri="{FF2B5EF4-FFF2-40B4-BE49-F238E27FC236}">
                <a16:creationId xmlns:a16="http://schemas.microsoft.com/office/drawing/2014/main" id="{9561945F-5908-894F-8515-91443473529A}"/>
              </a:ext>
            </a:extLst>
          </p:cNvPr>
          <p:cNvSpPr/>
          <p:nvPr/>
        </p:nvSpPr>
        <p:spPr>
          <a:xfrm>
            <a:off x="4572000" y="1524000"/>
            <a:ext cx="762000" cy="762000"/>
          </a:xfrm>
          <a:prstGeom prst="arc">
            <a:avLst>
              <a:gd name="adj1" fmla="val 134546"/>
              <a:gd name="adj2" fmla="val 10611264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0142ED-687B-4BFC-6E23-E1E629988AD2}"/>
              </a:ext>
            </a:extLst>
          </p:cNvPr>
          <p:cNvSpPr/>
          <p:nvPr/>
        </p:nvSpPr>
        <p:spPr>
          <a:xfrm>
            <a:off x="4953000" y="1600200"/>
            <a:ext cx="95250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-SH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C855E981-1BD6-1BFA-AD10-4B749AB987B8}"/>
              </a:ext>
            </a:extLst>
          </p:cNvPr>
          <p:cNvSpPr txBox="1">
            <a:spLocks/>
          </p:cNvSpPr>
          <p:nvPr/>
        </p:nvSpPr>
        <p:spPr>
          <a:xfrm>
            <a:off x="4191000" y="1600200"/>
            <a:ext cx="838200" cy="304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</a:t>
            </a:r>
            <a:r>
              <a:rPr lang="sr-Latn-R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BDB5EA-17B7-666C-4E17-3FBD9F687F0C}"/>
              </a:ext>
            </a:extLst>
          </p:cNvPr>
          <p:cNvSpPr txBox="1"/>
          <p:nvPr/>
        </p:nvSpPr>
        <p:spPr bwMode="auto">
          <a:xfrm>
            <a:off x="6705600" y="26670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B02B35-B099-0266-BFD9-F3CF0F914011}"/>
              </a:ext>
            </a:extLst>
          </p:cNvPr>
          <p:cNvSpPr txBox="1"/>
          <p:nvPr/>
        </p:nvSpPr>
        <p:spPr bwMode="auto">
          <a:xfrm>
            <a:off x="6781800" y="1676400"/>
            <a:ext cx="323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4515A6-AB1A-1731-664A-7A0BDAA673F4}"/>
              </a:ext>
            </a:extLst>
          </p:cNvPr>
          <p:cNvSpPr txBox="1"/>
          <p:nvPr/>
        </p:nvSpPr>
        <p:spPr bwMode="auto">
          <a:xfrm>
            <a:off x="7239000" y="16764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C3667D-5B40-E593-57B9-A2713A2D47B5}"/>
              </a:ext>
            </a:extLst>
          </p:cNvPr>
          <p:cNvSpPr txBox="1"/>
          <p:nvPr/>
        </p:nvSpPr>
        <p:spPr bwMode="auto">
          <a:xfrm>
            <a:off x="6629400" y="1143000"/>
            <a:ext cx="3444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</a:t>
            </a:r>
            <a:endParaRPr lang="en-US" baseline="30000" dirty="0">
              <a:latin typeface="+mn-lt"/>
              <a:cs typeface="+mn-cs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20F5947-43E5-6897-7D9F-F51546A6F902}"/>
              </a:ext>
            </a:extLst>
          </p:cNvPr>
          <p:cNvCxnSpPr/>
          <p:nvPr/>
        </p:nvCxnSpPr>
        <p:spPr bwMode="auto">
          <a:xfrm rot="5400000" flipH="1" flipV="1">
            <a:off x="6742907" y="2020093"/>
            <a:ext cx="1524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68">
            <a:extLst>
              <a:ext uri="{FF2B5EF4-FFF2-40B4-BE49-F238E27FC236}">
                <a16:creationId xmlns:a16="http://schemas.microsoft.com/office/drawing/2014/main" id="{87BD25A2-702F-61E1-0705-82931D87E900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828800"/>
            <a:ext cx="152400" cy="77788"/>
            <a:chOff x="3505200" y="3124200"/>
            <a:chExt cx="152400" cy="77788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4561934-F9C6-0DBA-FD3B-C9819603CB1E}"/>
                </a:ext>
              </a:extLst>
            </p:cNvPr>
            <p:cNvCxnSpPr/>
            <p:nvPr/>
          </p:nvCxnSpPr>
          <p:spPr>
            <a:xfrm>
              <a:off x="3505200" y="3124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02C8899-E69D-F830-4BDB-75972FB909BC}"/>
                </a:ext>
              </a:extLst>
            </p:cNvPr>
            <p:cNvCxnSpPr/>
            <p:nvPr/>
          </p:nvCxnSpPr>
          <p:spPr>
            <a:xfrm>
              <a:off x="3505200" y="32004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9E53749-2FA9-2B4B-4F12-635C1361979F}"/>
              </a:ext>
            </a:extLst>
          </p:cNvPr>
          <p:cNvCxnSpPr/>
          <p:nvPr/>
        </p:nvCxnSpPr>
        <p:spPr>
          <a:xfrm rot="16200000" flipV="1">
            <a:off x="6819900" y="15621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5B5ABEC-0036-B6E6-5A9A-307E013D2CBB}"/>
              </a:ext>
            </a:extLst>
          </p:cNvPr>
          <p:cNvCxnSpPr/>
          <p:nvPr/>
        </p:nvCxnSpPr>
        <p:spPr>
          <a:xfrm rot="5400000" flipH="1" flipV="1">
            <a:off x="6706394" y="10660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4432E7CD-A35F-2941-9A89-E78AB61335C2}"/>
              </a:ext>
            </a:extLst>
          </p:cNvPr>
          <p:cNvSpPr/>
          <p:nvPr/>
        </p:nvSpPr>
        <p:spPr>
          <a:xfrm>
            <a:off x="6629400" y="685800"/>
            <a:ext cx="6159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179DB79-0D89-5F55-E478-6C54B9BF5F3C}"/>
              </a:ext>
            </a:extLst>
          </p:cNvPr>
          <p:cNvSpPr txBox="1"/>
          <p:nvPr/>
        </p:nvSpPr>
        <p:spPr bwMode="auto">
          <a:xfrm>
            <a:off x="6400800" y="41910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23AEE1F-EADB-EC4C-4101-709E788BAB25}"/>
              </a:ext>
            </a:extLst>
          </p:cNvPr>
          <p:cNvSpPr txBox="1"/>
          <p:nvPr/>
        </p:nvSpPr>
        <p:spPr bwMode="auto">
          <a:xfrm>
            <a:off x="6705600" y="3733800"/>
            <a:ext cx="323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469EC16-F30B-81CC-CE6D-450D86A1EB09}"/>
              </a:ext>
            </a:extLst>
          </p:cNvPr>
          <p:cNvSpPr txBox="1"/>
          <p:nvPr/>
        </p:nvSpPr>
        <p:spPr bwMode="auto">
          <a:xfrm>
            <a:off x="7162800" y="37338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0D3735B-EBEA-9D57-940A-8D0D9C178F6F}"/>
              </a:ext>
            </a:extLst>
          </p:cNvPr>
          <p:cNvCxnSpPr/>
          <p:nvPr/>
        </p:nvCxnSpPr>
        <p:spPr bwMode="auto">
          <a:xfrm rot="5400000" flipH="1" flipV="1">
            <a:off x="6666707" y="4077493"/>
            <a:ext cx="1524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78">
            <a:extLst>
              <a:ext uri="{FF2B5EF4-FFF2-40B4-BE49-F238E27FC236}">
                <a16:creationId xmlns:a16="http://schemas.microsoft.com/office/drawing/2014/main" id="{F63C3F8E-E3AA-FAA9-2D30-AC6CE6D672BE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3886200"/>
            <a:ext cx="152400" cy="77788"/>
            <a:chOff x="3505200" y="3124200"/>
            <a:chExt cx="152400" cy="77788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2FD7C418-AA2D-D1C7-C1EF-A322D4FF6AE2}"/>
                </a:ext>
              </a:extLst>
            </p:cNvPr>
            <p:cNvCxnSpPr/>
            <p:nvPr/>
          </p:nvCxnSpPr>
          <p:spPr>
            <a:xfrm>
              <a:off x="3505200" y="3124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841029AA-EDFE-F052-A743-552228FA50CD}"/>
                </a:ext>
              </a:extLst>
            </p:cNvPr>
            <p:cNvCxnSpPr/>
            <p:nvPr/>
          </p:nvCxnSpPr>
          <p:spPr>
            <a:xfrm>
              <a:off x="3505200" y="32004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85CD0CE-34AA-6926-4CE8-E051D3B50BB5}"/>
              </a:ext>
            </a:extLst>
          </p:cNvPr>
          <p:cNvCxnSpPr/>
          <p:nvPr/>
        </p:nvCxnSpPr>
        <p:spPr>
          <a:xfrm rot="16200000" flipV="1">
            <a:off x="6667500" y="36195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C0BFB53-006A-A35E-94DF-70852C9A3FCB}"/>
              </a:ext>
            </a:extLst>
          </p:cNvPr>
          <p:cNvSpPr txBox="1"/>
          <p:nvPr/>
        </p:nvSpPr>
        <p:spPr bwMode="auto">
          <a:xfrm>
            <a:off x="7086600" y="26670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2FA4B584-262F-6EF7-2575-6E29254AF50F}"/>
              </a:ext>
            </a:extLst>
          </p:cNvPr>
          <p:cNvSpPr/>
          <p:nvPr/>
        </p:nvSpPr>
        <p:spPr>
          <a:xfrm>
            <a:off x="4419600" y="2286000"/>
            <a:ext cx="762000" cy="3352800"/>
          </a:xfrm>
          <a:prstGeom prst="arc">
            <a:avLst>
              <a:gd name="adj1" fmla="val 7282824"/>
              <a:gd name="adj2" fmla="val 16241653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6EBE70D8-F9DE-A8F8-8CD2-530BB924AD95}"/>
              </a:ext>
            </a:extLst>
          </p:cNvPr>
          <p:cNvSpPr txBox="1">
            <a:spLocks/>
          </p:cNvSpPr>
          <p:nvPr/>
        </p:nvSpPr>
        <p:spPr>
          <a:xfrm>
            <a:off x="4038600" y="6477000"/>
            <a:ext cx="15240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 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10F914B-3FC3-805A-C226-7065B48543E6}"/>
              </a:ext>
            </a:extLst>
          </p:cNvPr>
          <p:cNvSpPr txBox="1"/>
          <p:nvPr/>
        </p:nvSpPr>
        <p:spPr bwMode="auto">
          <a:xfrm>
            <a:off x="4343400" y="60198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088CE3-47CE-4711-AADC-0A3286FF4D77}"/>
              </a:ext>
            </a:extLst>
          </p:cNvPr>
          <p:cNvSpPr txBox="1"/>
          <p:nvPr/>
        </p:nvSpPr>
        <p:spPr bwMode="auto">
          <a:xfrm>
            <a:off x="4572000" y="5562600"/>
            <a:ext cx="323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A971998-F35C-84E4-F44E-59376C3AFE1F}"/>
              </a:ext>
            </a:extLst>
          </p:cNvPr>
          <p:cNvSpPr txBox="1"/>
          <p:nvPr/>
        </p:nvSpPr>
        <p:spPr bwMode="auto">
          <a:xfrm>
            <a:off x="5029200" y="55626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BBF7B3B-A5CE-58F6-3961-5B5156617F74}"/>
              </a:ext>
            </a:extLst>
          </p:cNvPr>
          <p:cNvSpPr txBox="1"/>
          <p:nvPr/>
        </p:nvSpPr>
        <p:spPr bwMode="auto">
          <a:xfrm>
            <a:off x="4419600" y="5029200"/>
            <a:ext cx="3444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</a:t>
            </a:r>
            <a:endParaRPr lang="en-US" baseline="30000" dirty="0">
              <a:latin typeface="+mn-lt"/>
              <a:cs typeface="+mn-cs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293AB25-0813-FF95-9397-BEC6FCE7F17F}"/>
              </a:ext>
            </a:extLst>
          </p:cNvPr>
          <p:cNvCxnSpPr/>
          <p:nvPr/>
        </p:nvCxnSpPr>
        <p:spPr bwMode="auto">
          <a:xfrm rot="5400000" flipH="1" flipV="1">
            <a:off x="4533107" y="5906293"/>
            <a:ext cx="1524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90">
            <a:extLst>
              <a:ext uri="{FF2B5EF4-FFF2-40B4-BE49-F238E27FC236}">
                <a16:creationId xmlns:a16="http://schemas.microsoft.com/office/drawing/2014/main" id="{BA5894DB-E28C-0BC5-0567-FA106B3139AB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5715000"/>
            <a:ext cx="152400" cy="77788"/>
            <a:chOff x="3505200" y="3124200"/>
            <a:chExt cx="152400" cy="77788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51967D4C-58B4-E40E-E7A5-7B641FD59DC7}"/>
                </a:ext>
              </a:extLst>
            </p:cNvPr>
            <p:cNvCxnSpPr/>
            <p:nvPr/>
          </p:nvCxnSpPr>
          <p:spPr>
            <a:xfrm>
              <a:off x="3505200" y="3124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E36625C-7D03-873B-53C6-9CD2CDDABF1D}"/>
                </a:ext>
              </a:extLst>
            </p:cNvPr>
            <p:cNvCxnSpPr/>
            <p:nvPr/>
          </p:nvCxnSpPr>
          <p:spPr>
            <a:xfrm>
              <a:off x="3505200" y="32004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89E9BF5-3DDD-1473-3019-D2841F591D24}"/>
              </a:ext>
            </a:extLst>
          </p:cNvPr>
          <p:cNvCxnSpPr/>
          <p:nvPr/>
        </p:nvCxnSpPr>
        <p:spPr>
          <a:xfrm rot="16200000" flipV="1">
            <a:off x="4610100" y="54483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662DC98-E98E-C87C-425B-759AE74ADA5B}"/>
              </a:ext>
            </a:extLst>
          </p:cNvPr>
          <p:cNvCxnSpPr/>
          <p:nvPr/>
        </p:nvCxnSpPr>
        <p:spPr>
          <a:xfrm rot="5400000" flipH="1" flipV="1">
            <a:off x="4496594" y="49522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187D765A-B2B9-C2F3-6657-73B3DA6B5658}"/>
              </a:ext>
            </a:extLst>
          </p:cNvPr>
          <p:cNvSpPr/>
          <p:nvPr/>
        </p:nvSpPr>
        <p:spPr>
          <a:xfrm>
            <a:off x="4419600" y="4572000"/>
            <a:ext cx="6159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D2E2B08-7208-428D-7625-3DFF3D224D63}"/>
              </a:ext>
            </a:extLst>
          </p:cNvPr>
          <p:cNvSpPr txBox="1"/>
          <p:nvPr/>
        </p:nvSpPr>
        <p:spPr bwMode="auto">
          <a:xfrm>
            <a:off x="6553200" y="2133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D698413-7002-245E-1B37-6295FB61B0DF}"/>
              </a:ext>
            </a:extLst>
          </p:cNvPr>
          <p:cNvCxnSpPr/>
          <p:nvPr/>
        </p:nvCxnSpPr>
        <p:spPr>
          <a:xfrm rot="16200000" flipV="1">
            <a:off x="6667500" y="25527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DD3F0256-13E2-C7EB-34AA-A25D5EC4555D}"/>
              </a:ext>
            </a:extLst>
          </p:cNvPr>
          <p:cNvSpPr txBox="1"/>
          <p:nvPr/>
        </p:nvSpPr>
        <p:spPr bwMode="auto">
          <a:xfrm>
            <a:off x="6019800" y="2667000"/>
            <a:ext cx="5476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HO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35BB52D-68F8-A1AD-0E18-7621457ADF5D}"/>
              </a:ext>
            </a:extLst>
          </p:cNvPr>
          <p:cNvCxnSpPr/>
          <p:nvPr/>
        </p:nvCxnSpPr>
        <p:spPr bwMode="auto">
          <a:xfrm rot="5400000" flipH="1" flipV="1">
            <a:off x="6742907" y="3086893"/>
            <a:ext cx="1524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78046FEC-E46E-9846-F625-6D46A2EE3FFC}"/>
              </a:ext>
            </a:extLst>
          </p:cNvPr>
          <p:cNvSpPr txBox="1"/>
          <p:nvPr/>
        </p:nvSpPr>
        <p:spPr bwMode="auto">
          <a:xfrm>
            <a:off x="6553200" y="32004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1C183E4F-0255-3FFC-F665-35BD6CB15D99}"/>
              </a:ext>
            </a:extLst>
          </p:cNvPr>
          <p:cNvSpPr txBox="1">
            <a:spLocks/>
          </p:cNvSpPr>
          <p:nvPr/>
        </p:nvSpPr>
        <p:spPr>
          <a:xfrm>
            <a:off x="6096000" y="4648200"/>
            <a:ext cx="2057400" cy="1066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hidroksi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me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til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glutaril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(HMG-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KoA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BB5F5605-B6AB-0251-1A50-63208D51402D}"/>
              </a:ext>
            </a:extLst>
          </p:cNvPr>
          <p:cNvSpPr txBox="1">
            <a:spLocks/>
          </p:cNvSpPr>
          <p:nvPr/>
        </p:nvSpPr>
        <p:spPr>
          <a:xfrm>
            <a:off x="1066800" y="2286000"/>
            <a:ext cx="1905000" cy="685800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</a:t>
            </a: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KoA</a:t>
            </a: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</a:t>
            </a: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transferaza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0F8A2398-0CCB-1744-E952-6A90E08E4457}"/>
              </a:ext>
            </a:extLst>
          </p:cNvPr>
          <p:cNvSpPr txBox="1">
            <a:spLocks/>
          </p:cNvSpPr>
          <p:nvPr/>
        </p:nvSpPr>
        <p:spPr>
          <a:xfrm>
            <a:off x="4419600" y="2286000"/>
            <a:ext cx="19812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Hidroksimetil-glutaril-KoA</a:t>
            </a: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sintaza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C6420DF-56F9-5372-D672-97BEE7D3F8EE}"/>
              </a:ext>
            </a:extLst>
          </p:cNvPr>
          <p:cNvSpPr txBox="1"/>
          <p:nvPr/>
        </p:nvSpPr>
        <p:spPr bwMode="auto">
          <a:xfrm>
            <a:off x="304800" y="16764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F7AB061-8AED-FF37-C2C4-B9DFD7B17A3D}"/>
              </a:ext>
            </a:extLst>
          </p:cNvPr>
          <p:cNvSpPr txBox="1"/>
          <p:nvPr/>
        </p:nvSpPr>
        <p:spPr bwMode="auto">
          <a:xfrm>
            <a:off x="533400" y="1219200"/>
            <a:ext cx="323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95FE6CF-4B43-0B1F-035D-18CAB24C4B25}"/>
              </a:ext>
            </a:extLst>
          </p:cNvPr>
          <p:cNvSpPr txBox="1"/>
          <p:nvPr/>
        </p:nvSpPr>
        <p:spPr bwMode="auto">
          <a:xfrm>
            <a:off x="990600" y="12192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5FC62DB-74DB-ADFD-0156-B769141AF706}"/>
              </a:ext>
            </a:extLst>
          </p:cNvPr>
          <p:cNvSpPr txBox="1"/>
          <p:nvPr/>
        </p:nvSpPr>
        <p:spPr bwMode="auto">
          <a:xfrm>
            <a:off x="381000" y="685800"/>
            <a:ext cx="3444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</a:t>
            </a:r>
            <a:endParaRPr lang="en-US" baseline="30000" dirty="0">
              <a:latin typeface="+mn-lt"/>
              <a:cs typeface="+mn-cs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277AE2E-A1C5-2210-8588-437E67830759}"/>
              </a:ext>
            </a:extLst>
          </p:cNvPr>
          <p:cNvCxnSpPr/>
          <p:nvPr/>
        </p:nvCxnSpPr>
        <p:spPr bwMode="auto">
          <a:xfrm rot="5400000" flipH="1" flipV="1">
            <a:off x="494507" y="1562893"/>
            <a:ext cx="1524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350" name="Group 114">
            <a:extLst>
              <a:ext uri="{FF2B5EF4-FFF2-40B4-BE49-F238E27FC236}">
                <a16:creationId xmlns:a16="http://schemas.microsoft.com/office/drawing/2014/main" id="{B4B266DC-F66E-326D-0DC6-DE39FD6684BC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371600"/>
            <a:ext cx="152400" cy="77788"/>
            <a:chOff x="3505200" y="3124200"/>
            <a:chExt cx="152400" cy="77788"/>
          </a:xfrm>
        </p:grpSpPr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8E05E093-A32C-40A7-B110-D71124A9B5DA}"/>
                </a:ext>
              </a:extLst>
            </p:cNvPr>
            <p:cNvCxnSpPr/>
            <p:nvPr/>
          </p:nvCxnSpPr>
          <p:spPr>
            <a:xfrm>
              <a:off x="3505200" y="3124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10BF36C-270B-2C2A-0E1B-AD2036D84622}"/>
                </a:ext>
              </a:extLst>
            </p:cNvPr>
            <p:cNvCxnSpPr/>
            <p:nvPr/>
          </p:nvCxnSpPr>
          <p:spPr>
            <a:xfrm>
              <a:off x="3505200" y="32004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4F376A5-0B6B-D3DF-667F-D7EE1B0494C3}"/>
              </a:ext>
            </a:extLst>
          </p:cNvPr>
          <p:cNvCxnSpPr/>
          <p:nvPr/>
        </p:nvCxnSpPr>
        <p:spPr>
          <a:xfrm rot="16200000" flipV="1">
            <a:off x="571500" y="11049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29B0264-EE8B-9F83-AE1A-75E3AB946527}"/>
              </a:ext>
            </a:extLst>
          </p:cNvPr>
          <p:cNvCxnSpPr/>
          <p:nvPr/>
        </p:nvCxnSpPr>
        <p:spPr>
          <a:xfrm rot="5400000" flipH="1" flipV="1">
            <a:off x="457994" y="6088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0A754C18-09BE-A8DB-2460-E2E014725D7D}"/>
              </a:ext>
            </a:extLst>
          </p:cNvPr>
          <p:cNvSpPr/>
          <p:nvPr/>
        </p:nvSpPr>
        <p:spPr>
          <a:xfrm>
            <a:off x="381000" y="228600"/>
            <a:ext cx="6159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2085F2F-3B83-3AEF-6908-A2AA91F2E5A3}"/>
              </a:ext>
            </a:extLst>
          </p:cNvPr>
          <p:cNvSpPr/>
          <p:nvPr/>
        </p:nvSpPr>
        <p:spPr>
          <a:xfrm>
            <a:off x="1295400" y="5181600"/>
            <a:ext cx="22288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Sinteza</a:t>
            </a:r>
            <a:endParaRPr lang="en-US" sz="4400" b="1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9" grpId="0"/>
      <p:bldP spid="30" grpId="0"/>
      <p:bldP spid="31" grpId="0"/>
      <p:bldP spid="32" grpId="0"/>
      <p:bldP spid="38" grpId="0" animBg="1"/>
      <p:bldP spid="39" grpId="0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54" grpId="0"/>
      <p:bldP spid="55" grpId="0"/>
      <p:bldP spid="56" grpId="0"/>
      <p:bldP spid="57" grpId="0"/>
      <p:bldP spid="63" grpId="0"/>
      <p:bldP spid="64" grpId="0" animBg="1"/>
      <p:bldP spid="65" grpId="0"/>
      <p:bldP spid="66" grpId="0"/>
      <p:bldP spid="67" grpId="0"/>
      <p:bldP spid="68" grpId="0"/>
      <p:bldP spid="69" grpId="0"/>
      <p:bldP spid="76" grpId="0"/>
      <p:bldP spid="77" grpId="0"/>
      <p:bldP spid="79" grpId="0"/>
      <p:bldP spid="81" grpId="0"/>
      <p:bldP spid="82" grpId="0"/>
      <p:bldP spid="83" grpId="0"/>
      <p:bldP spid="8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3A1B81B-1D8F-F22B-10A7-A5D7F98BF950}"/>
              </a:ext>
            </a:extLst>
          </p:cNvPr>
          <p:cNvCxnSpPr/>
          <p:nvPr/>
        </p:nvCxnSpPr>
        <p:spPr>
          <a:xfrm>
            <a:off x="1219200" y="31242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283932E-19AF-84BF-8F02-3B920FA678F5}"/>
              </a:ext>
            </a:extLst>
          </p:cNvPr>
          <p:cNvCxnSpPr/>
          <p:nvPr/>
        </p:nvCxnSpPr>
        <p:spPr>
          <a:xfrm>
            <a:off x="762000" y="31242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28FFE4F-FF36-26E2-CE50-539E34DB6903}"/>
              </a:ext>
            </a:extLst>
          </p:cNvPr>
          <p:cNvSpPr txBox="1"/>
          <p:nvPr/>
        </p:nvSpPr>
        <p:spPr bwMode="auto">
          <a:xfrm>
            <a:off x="914400" y="29718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4A0D61-D3CE-4FB2-856A-57B38A0C5FC9}"/>
              </a:ext>
            </a:extLst>
          </p:cNvPr>
          <p:cNvSpPr txBox="1"/>
          <p:nvPr/>
        </p:nvSpPr>
        <p:spPr bwMode="auto">
          <a:xfrm>
            <a:off x="990600" y="1981200"/>
            <a:ext cx="323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22B1E-26FF-EE7D-A38D-0F7B65509C91}"/>
              </a:ext>
            </a:extLst>
          </p:cNvPr>
          <p:cNvSpPr txBox="1"/>
          <p:nvPr/>
        </p:nvSpPr>
        <p:spPr bwMode="auto">
          <a:xfrm>
            <a:off x="1447800" y="19812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18FAA-1C9C-9EC7-0A85-C016F7A14EEE}"/>
              </a:ext>
            </a:extLst>
          </p:cNvPr>
          <p:cNvSpPr txBox="1"/>
          <p:nvPr/>
        </p:nvSpPr>
        <p:spPr bwMode="auto">
          <a:xfrm>
            <a:off x="838200" y="1447800"/>
            <a:ext cx="3444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</a:t>
            </a:r>
            <a:endParaRPr lang="en-US" baseline="30000" dirty="0">
              <a:latin typeface="+mn-lt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EE7A6D-A54D-8B79-FA6C-16FB151ED4CE}"/>
              </a:ext>
            </a:extLst>
          </p:cNvPr>
          <p:cNvCxnSpPr/>
          <p:nvPr/>
        </p:nvCxnSpPr>
        <p:spPr bwMode="auto">
          <a:xfrm rot="5400000" flipH="1" flipV="1">
            <a:off x="951707" y="2324893"/>
            <a:ext cx="1524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305" name="Group 68">
            <a:extLst>
              <a:ext uri="{FF2B5EF4-FFF2-40B4-BE49-F238E27FC236}">
                <a16:creationId xmlns:a16="http://schemas.microsoft.com/office/drawing/2014/main" id="{6AE636B2-8BF5-7BDD-43E2-E55FFBB886E6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133600"/>
            <a:ext cx="152400" cy="77788"/>
            <a:chOff x="3505200" y="3124200"/>
            <a:chExt cx="152400" cy="77788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70AF196-D453-F9A3-4CD0-B64D62615D8D}"/>
                </a:ext>
              </a:extLst>
            </p:cNvPr>
            <p:cNvCxnSpPr/>
            <p:nvPr/>
          </p:nvCxnSpPr>
          <p:spPr>
            <a:xfrm>
              <a:off x="3505200" y="3124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76617A8-A02B-4AE3-514B-5DC032925E56}"/>
                </a:ext>
              </a:extLst>
            </p:cNvPr>
            <p:cNvCxnSpPr/>
            <p:nvPr/>
          </p:nvCxnSpPr>
          <p:spPr>
            <a:xfrm>
              <a:off x="3505200" y="32004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13BA88-F3EC-B748-EBCF-3839665A53B3}"/>
              </a:ext>
            </a:extLst>
          </p:cNvPr>
          <p:cNvCxnSpPr/>
          <p:nvPr/>
        </p:nvCxnSpPr>
        <p:spPr>
          <a:xfrm rot="16200000" flipV="1">
            <a:off x="1028700" y="18669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0CEA2B-6576-F871-D5C9-8FA2952490C8}"/>
              </a:ext>
            </a:extLst>
          </p:cNvPr>
          <p:cNvCxnSpPr/>
          <p:nvPr/>
        </p:nvCxnSpPr>
        <p:spPr>
          <a:xfrm rot="5400000" flipH="1" flipV="1">
            <a:off x="915194" y="13708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4693D0C-1C2B-CBC1-D141-7F2EE947CE9C}"/>
              </a:ext>
            </a:extLst>
          </p:cNvPr>
          <p:cNvSpPr/>
          <p:nvPr/>
        </p:nvSpPr>
        <p:spPr>
          <a:xfrm>
            <a:off x="838200" y="990600"/>
            <a:ext cx="6159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297230-94C7-B24D-BC33-BF19116F3DE3}"/>
              </a:ext>
            </a:extLst>
          </p:cNvPr>
          <p:cNvSpPr txBox="1"/>
          <p:nvPr/>
        </p:nvSpPr>
        <p:spPr bwMode="auto">
          <a:xfrm>
            <a:off x="609600" y="44958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7ADBEB-5A82-8320-13DF-FF53C53D1FAA}"/>
              </a:ext>
            </a:extLst>
          </p:cNvPr>
          <p:cNvSpPr txBox="1"/>
          <p:nvPr/>
        </p:nvSpPr>
        <p:spPr bwMode="auto">
          <a:xfrm>
            <a:off x="914400" y="4038600"/>
            <a:ext cx="323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09D67C-10C2-E5A5-3DC6-1715AB4387F3}"/>
              </a:ext>
            </a:extLst>
          </p:cNvPr>
          <p:cNvSpPr txBox="1"/>
          <p:nvPr/>
        </p:nvSpPr>
        <p:spPr bwMode="auto">
          <a:xfrm>
            <a:off x="1371600" y="40386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48B346-0B24-367A-DCB8-4EB5C6377E66}"/>
              </a:ext>
            </a:extLst>
          </p:cNvPr>
          <p:cNvCxnSpPr/>
          <p:nvPr/>
        </p:nvCxnSpPr>
        <p:spPr bwMode="auto">
          <a:xfrm rot="5400000" flipH="1" flipV="1">
            <a:off x="875507" y="4382293"/>
            <a:ext cx="1524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313" name="Group 78">
            <a:extLst>
              <a:ext uri="{FF2B5EF4-FFF2-40B4-BE49-F238E27FC236}">
                <a16:creationId xmlns:a16="http://schemas.microsoft.com/office/drawing/2014/main" id="{155960A3-D612-5C1D-CE87-108AB7988109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191000"/>
            <a:ext cx="152400" cy="77788"/>
            <a:chOff x="3505200" y="3124200"/>
            <a:chExt cx="152400" cy="77788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01DA359-6233-004B-9F97-21B27484F1FA}"/>
                </a:ext>
              </a:extLst>
            </p:cNvPr>
            <p:cNvCxnSpPr/>
            <p:nvPr/>
          </p:nvCxnSpPr>
          <p:spPr>
            <a:xfrm>
              <a:off x="3505200" y="3124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42F3F12-1D50-E05A-D9B4-E50D809FC779}"/>
                </a:ext>
              </a:extLst>
            </p:cNvPr>
            <p:cNvCxnSpPr/>
            <p:nvPr/>
          </p:nvCxnSpPr>
          <p:spPr>
            <a:xfrm>
              <a:off x="3505200" y="32004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7CAA9A-5CE5-6273-4815-8C82F16F6C94}"/>
              </a:ext>
            </a:extLst>
          </p:cNvPr>
          <p:cNvCxnSpPr/>
          <p:nvPr/>
        </p:nvCxnSpPr>
        <p:spPr>
          <a:xfrm rot="16200000" flipV="1">
            <a:off x="876300" y="39243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8F429E3-8E13-55FC-26C0-BB7634F4DBAD}"/>
              </a:ext>
            </a:extLst>
          </p:cNvPr>
          <p:cNvSpPr txBox="1"/>
          <p:nvPr/>
        </p:nvSpPr>
        <p:spPr bwMode="auto">
          <a:xfrm>
            <a:off x="1295400" y="29718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25D6C9-55A7-97E5-F6C9-5A09974BE047}"/>
              </a:ext>
            </a:extLst>
          </p:cNvPr>
          <p:cNvSpPr txBox="1"/>
          <p:nvPr/>
        </p:nvSpPr>
        <p:spPr bwMode="auto">
          <a:xfrm>
            <a:off x="762000" y="24384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45EBDED-4BC3-D71A-3E4D-8D5FED716C9E}"/>
              </a:ext>
            </a:extLst>
          </p:cNvPr>
          <p:cNvCxnSpPr/>
          <p:nvPr/>
        </p:nvCxnSpPr>
        <p:spPr>
          <a:xfrm rot="16200000" flipV="1">
            <a:off x="876300" y="28575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4DDD720-D5EA-15C4-6506-CDA0FABD06AE}"/>
              </a:ext>
            </a:extLst>
          </p:cNvPr>
          <p:cNvSpPr txBox="1"/>
          <p:nvPr/>
        </p:nvSpPr>
        <p:spPr bwMode="auto">
          <a:xfrm>
            <a:off x="228600" y="2971800"/>
            <a:ext cx="5476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HO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9B5CA3C-9BEE-608F-0419-7FC5C567CF02}"/>
              </a:ext>
            </a:extLst>
          </p:cNvPr>
          <p:cNvCxnSpPr/>
          <p:nvPr/>
        </p:nvCxnSpPr>
        <p:spPr bwMode="auto">
          <a:xfrm rot="5400000" flipH="1" flipV="1">
            <a:off x="951707" y="3391693"/>
            <a:ext cx="1524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8AF3268-8D29-6E24-083E-F822AD7F2CA3}"/>
              </a:ext>
            </a:extLst>
          </p:cNvPr>
          <p:cNvSpPr txBox="1"/>
          <p:nvPr/>
        </p:nvSpPr>
        <p:spPr bwMode="auto">
          <a:xfrm>
            <a:off x="762000" y="35052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E8B0DBF-8EA8-D4AB-2BF9-74E00CCE5ABD}"/>
              </a:ext>
            </a:extLst>
          </p:cNvPr>
          <p:cNvSpPr txBox="1">
            <a:spLocks/>
          </p:cNvSpPr>
          <p:nvPr/>
        </p:nvSpPr>
        <p:spPr>
          <a:xfrm>
            <a:off x="304800" y="4953000"/>
            <a:ext cx="2057400" cy="1066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hidroksi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me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til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glutaril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(HMG-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KoA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7FEC23F-AD03-188F-CC2D-241313474DE9}"/>
              </a:ext>
            </a:extLst>
          </p:cNvPr>
          <p:cNvCxnSpPr/>
          <p:nvPr/>
        </p:nvCxnSpPr>
        <p:spPr>
          <a:xfrm>
            <a:off x="2286000" y="3124200"/>
            <a:ext cx="24384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1363BD32-AD5E-D0F7-9E0D-AD9DAF9E444A}"/>
              </a:ext>
            </a:extLst>
          </p:cNvPr>
          <p:cNvSpPr txBox="1">
            <a:spLocks/>
          </p:cNvSpPr>
          <p:nvPr/>
        </p:nvSpPr>
        <p:spPr>
          <a:xfrm>
            <a:off x="2286000" y="3124200"/>
            <a:ext cx="1143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</a:t>
            </a:r>
            <a:r>
              <a:rPr lang="sr-Latn-R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MG 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KoA</a:t>
            </a: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endParaRPr lang="sr-Latn-R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sr-Latn-R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reduktaza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1CBA5B70-A3C5-A21E-12B3-D49EFF333F4C}"/>
              </a:ext>
            </a:extLst>
          </p:cNvPr>
          <p:cNvSpPr/>
          <p:nvPr/>
        </p:nvSpPr>
        <p:spPr>
          <a:xfrm>
            <a:off x="3124200" y="2133600"/>
            <a:ext cx="1143000" cy="990600"/>
          </a:xfrm>
          <a:prstGeom prst="arc">
            <a:avLst>
              <a:gd name="adj1" fmla="val 134546"/>
              <a:gd name="adj2" fmla="val 10611264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DBBB26-C4A4-56AE-4EDA-7E4202DDE284}"/>
              </a:ext>
            </a:extLst>
          </p:cNvPr>
          <p:cNvSpPr/>
          <p:nvPr/>
        </p:nvSpPr>
        <p:spPr>
          <a:xfrm>
            <a:off x="3733800" y="3657600"/>
            <a:ext cx="95250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-SH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68A748A-F6C5-5638-9372-3A1D27A5F179}"/>
              </a:ext>
            </a:extLst>
          </p:cNvPr>
          <p:cNvSpPr txBox="1">
            <a:spLocks/>
          </p:cNvSpPr>
          <p:nvPr/>
        </p:nvSpPr>
        <p:spPr>
          <a:xfrm>
            <a:off x="2057400" y="2362200"/>
            <a:ext cx="1524000" cy="304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 NADPH+H</a:t>
            </a:r>
            <a:r>
              <a: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CFB2152F-1280-DE0F-4009-440E1F3A0E2C}"/>
              </a:ext>
            </a:extLst>
          </p:cNvPr>
          <p:cNvSpPr txBox="1">
            <a:spLocks/>
          </p:cNvSpPr>
          <p:nvPr/>
        </p:nvSpPr>
        <p:spPr>
          <a:xfrm>
            <a:off x="3810000" y="2362200"/>
            <a:ext cx="1143000" cy="304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 NADP</a:t>
            </a:r>
            <a:r>
              <a: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6139502E-53E9-6E62-B6EE-F852AD98CE89}"/>
              </a:ext>
            </a:extLst>
          </p:cNvPr>
          <p:cNvSpPr/>
          <p:nvPr/>
        </p:nvSpPr>
        <p:spPr>
          <a:xfrm>
            <a:off x="3124200" y="3124200"/>
            <a:ext cx="1143000" cy="990600"/>
          </a:xfrm>
          <a:prstGeom prst="arc">
            <a:avLst>
              <a:gd name="adj1" fmla="val 16142949"/>
              <a:gd name="adj2" fmla="val 142893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183949AC-EAFF-FCA2-0748-0EBEAF476A84}"/>
              </a:ext>
            </a:extLst>
          </p:cNvPr>
          <p:cNvSpPr txBox="1">
            <a:spLocks/>
          </p:cNvSpPr>
          <p:nvPr/>
        </p:nvSpPr>
        <p:spPr>
          <a:xfrm>
            <a:off x="5105400" y="4953000"/>
            <a:ext cx="1524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Mevalonat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95E010D-37E8-D43C-4710-66C960945F82}"/>
              </a:ext>
            </a:extLst>
          </p:cNvPr>
          <p:cNvCxnSpPr/>
          <p:nvPr/>
        </p:nvCxnSpPr>
        <p:spPr>
          <a:xfrm>
            <a:off x="6019800" y="31242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94FEA65-3E8C-67C6-8E81-0A19738A4563}"/>
              </a:ext>
            </a:extLst>
          </p:cNvPr>
          <p:cNvCxnSpPr/>
          <p:nvPr/>
        </p:nvCxnSpPr>
        <p:spPr>
          <a:xfrm>
            <a:off x="5562600" y="31242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99D4C4F-FB8A-B73C-6269-8D70486B6760}"/>
              </a:ext>
            </a:extLst>
          </p:cNvPr>
          <p:cNvSpPr txBox="1"/>
          <p:nvPr/>
        </p:nvSpPr>
        <p:spPr bwMode="auto">
          <a:xfrm>
            <a:off x="5715000" y="29718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79446D8-049D-8D56-7CF1-87381B3B4DA0}"/>
              </a:ext>
            </a:extLst>
          </p:cNvPr>
          <p:cNvCxnSpPr/>
          <p:nvPr/>
        </p:nvCxnSpPr>
        <p:spPr bwMode="auto">
          <a:xfrm rot="5400000" flipH="1" flipV="1">
            <a:off x="5752307" y="2324893"/>
            <a:ext cx="1524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198FB24-B1B1-118D-D456-3B8A48429010}"/>
              </a:ext>
            </a:extLst>
          </p:cNvPr>
          <p:cNvSpPr txBox="1"/>
          <p:nvPr/>
        </p:nvSpPr>
        <p:spPr bwMode="auto">
          <a:xfrm>
            <a:off x="5410200" y="44958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923473-0072-537F-E3D1-03FE0303E34C}"/>
              </a:ext>
            </a:extLst>
          </p:cNvPr>
          <p:cNvSpPr txBox="1"/>
          <p:nvPr/>
        </p:nvSpPr>
        <p:spPr bwMode="auto">
          <a:xfrm>
            <a:off x="5715000" y="4038600"/>
            <a:ext cx="323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42B601B-5F70-0657-1ABD-F47EB27E30D0}"/>
              </a:ext>
            </a:extLst>
          </p:cNvPr>
          <p:cNvSpPr txBox="1"/>
          <p:nvPr/>
        </p:nvSpPr>
        <p:spPr bwMode="auto">
          <a:xfrm>
            <a:off x="6172200" y="40386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F34B5F9-4448-F42A-5DA8-140DA475A2C1}"/>
              </a:ext>
            </a:extLst>
          </p:cNvPr>
          <p:cNvCxnSpPr/>
          <p:nvPr/>
        </p:nvCxnSpPr>
        <p:spPr bwMode="auto">
          <a:xfrm rot="5400000" flipH="1" flipV="1">
            <a:off x="5676107" y="4382293"/>
            <a:ext cx="1524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78">
            <a:extLst>
              <a:ext uri="{FF2B5EF4-FFF2-40B4-BE49-F238E27FC236}">
                <a16:creationId xmlns:a16="http://schemas.microsoft.com/office/drawing/2014/main" id="{FEEC74BF-1CB4-EA8B-F456-0ED0EF790E94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4191000"/>
            <a:ext cx="152400" cy="77788"/>
            <a:chOff x="3505200" y="3124200"/>
            <a:chExt cx="152400" cy="77788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F76806E-5AF6-4458-7922-85A33E4D2C1A}"/>
                </a:ext>
              </a:extLst>
            </p:cNvPr>
            <p:cNvCxnSpPr/>
            <p:nvPr/>
          </p:nvCxnSpPr>
          <p:spPr>
            <a:xfrm>
              <a:off x="3505200" y="3124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18B9FEC-72F4-3A72-7DA8-6AFA98C83ABC}"/>
                </a:ext>
              </a:extLst>
            </p:cNvPr>
            <p:cNvCxnSpPr/>
            <p:nvPr/>
          </p:nvCxnSpPr>
          <p:spPr>
            <a:xfrm>
              <a:off x="3505200" y="32004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973A334-0753-7025-5944-8B14A16D8A9F}"/>
              </a:ext>
            </a:extLst>
          </p:cNvPr>
          <p:cNvCxnSpPr/>
          <p:nvPr/>
        </p:nvCxnSpPr>
        <p:spPr>
          <a:xfrm rot="16200000" flipV="1">
            <a:off x="5676900" y="39243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DAEF93E-5E12-89D0-C5FE-88DCF0594068}"/>
              </a:ext>
            </a:extLst>
          </p:cNvPr>
          <p:cNvSpPr txBox="1"/>
          <p:nvPr/>
        </p:nvSpPr>
        <p:spPr bwMode="auto">
          <a:xfrm>
            <a:off x="6096000" y="29718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CA4612-9DD4-1355-3B37-4440605788F0}"/>
              </a:ext>
            </a:extLst>
          </p:cNvPr>
          <p:cNvSpPr txBox="1"/>
          <p:nvPr/>
        </p:nvSpPr>
        <p:spPr bwMode="auto">
          <a:xfrm>
            <a:off x="5562600" y="24384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8D6FFAF-E281-99F8-9AE0-DD297796F488}"/>
              </a:ext>
            </a:extLst>
          </p:cNvPr>
          <p:cNvCxnSpPr/>
          <p:nvPr/>
        </p:nvCxnSpPr>
        <p:spPr>
          <a:xfrm rot="16200000" flipV="1">
            <a:off x="5676900" y="28575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184328D-CCC3-4509-A5E7-5013441CE2F4}"/>
              </a:ext>
            </a:extLst>
          </p:cNvPr>
          <p:cNvSpPr txBox="1"/>
          <p:nvPr/>
        </p:nvSpPr>
        <p:spPr bwMode="auto">
          <a:xfrm>
            <a:off x="5029200" y="2971800"/>
            <a:ext cx="5476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HO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AA5A4B9-D05D-F9C8-B983-EF22EDF30A6C}"/>
              </a:ext>
            </a:extLst>
          </p:cNvPr>
          <p:cNvCxnSpPr/>
          <p:nvPr/>
        </p:nvCxnSpPr>
        <p:spPr bwMode="auto">
          <a:xfrm rot="5400000" flipH="1" flipV="1">
            <a:off x="5752307" y="3391693"/>
            <a:ext cx="1524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167D5A4-5153-8092-E158-AE01FB227256}"/>
              </a:ext>
            </a:extLst>
          </p:cNvPr>
          <p:cNvSpPr txBox="1"/>
          <p:nvPr/>
        </p:nvSpPr>
        <p:spPr bwMode="auto">
          <a:xfrm>
            <a:off x="5562600" y="35052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7CA07D5-8D53-984F-E203-F04BC4B75F32}"/>
              </a:ext>
            </a:extLst>
          </p:cNvPr>
          <p:cNvSpPr txBox="1"/>
          <p:nvPr/>
        </p:nvSpPr>
        <p:spPr bwMode="auto">
          <a:xfrm>
            <a:off x="5791200" y="1981200"/>
            <a:ext cx="5969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8D27C0D-E54A-A5A7-FB1D-A798390D7A35}"/>
              </a:ext>
            </a:extLst>
          </p:cNvPr>
          <p:cNvSpPr txBox="1"/>
          <p:nvPr/>
        </p:nvSpPr>
        <p:spPr bwMode="auto">
          <a:xfrm>
            <a:off x="6400800" y="1981200"/>
            <a:ext cx="5476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3447F48-664D-832B-A5D4-8EA4AAE9399B}"/>
              </a:ext>
            </a:extLst>
          </p:cNvPr>
          <p:cNvCxnSpPr/>
          <p:nvPr/>
        </p:nvCxnSpPr>
        <p:spPr bwMode="auto">
          <a:xfrm>
            <a:off x="6324600" y="21336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/>
      <p:bldP spid="34" grpId="0"/>
      <p:bldP spid="35" grpId="0"/>
      <p:bldP spid="36" grpId="0" animBg="1"/>
      <p:bldP spid="37" grpId="0"/>
      <p:bldP spid="40" grpId="0"/>
      <p:bldP spid="42" grpId="0"/>
      <p:bldP spid="43" grpId="0"/>
      <p:bldP spid="44" grpId="0"/>
      <p:bldP spid="50" grpId="0"/>
      <p:bldP spid="51" grpId="0"/>
      <p:bldP spid="53" grpId="0"/>
      <p:bldP spid="55" grpId="0"/>
      <p:bldP spid="56" grpId="0"/>
      <p:bldP spid="5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360DB06-ACBD-D359-9FF0-7B24BB67FD06}"/>
              </a:ext>
            </a:extLst>
          </p:cNvPr>
          <p:cNvCxnSpPr/>
          <p:nvPr/>
        </p:nvCxnSpPr>
        <p:spPr>
          <a:xfrm>
            <a:off x="1752600" y="3124200"/>
            <a:ext cx="14478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9F68870E-E7F8-954E-3145-5330CA317B5E}"/>
              </a:ext>
            </a:extLst>
          </p:cNvPr>
          <p:cNvSpPr txBox="1">
            <a:spLocks/>
          </p:cNvSpPr>
          <p:nvPr/>
        </p:nvSpPr>
        <p:spPr>
          <a:xfrm>
            <a:off x="1752600" y="3124200"/>
            <a:ext cx="1371600" cy="533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Mevalonat</a:t>
            </a: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kinaza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A372FDDF-2AFF-EF6B-8482-425A43F85E0C}"/>
              </a:ext>
            </a:extLst>
          </p:cNvPr>
          <p:cNvSpPr/>
          <p:nvPr/>
        </p:nvSpPr>
        <p:spPr>
          <a:xfrm>
            <a:off x="2057400" y="2286000"/>
            <a:ext cx="685800" cy="838200"/>
          </a:xfrm>
          <a:prstGeom prst="arc">
            <a:avLst>
              <a:gd name="adj1" fmla="val 134546"/>
              <a:gd name="adj2" fmla="val 10611264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0AEAED-AA7C-FCE1-C370-B0EF72BF8597}"/>
              </a:ext>
            </a:extLst>
          </p:cNvPr>
          <p:cNvSpPr txBox="1">
            <a:spLocks/>
          </p:cNvSpPr>
          <p:nvPr/>
        </p:nvSpPr>
        <p:spPr>
          <a:xfrm>
            <a:off x="1828800" y="2438400"/>
            <a:ext cx="533400" cy="304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ATP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B42476-8C7F-AC75-35D6-E00FAB19C21B}"/>
              </a:ext>
            </a:extLst>
          </p:cNvPr>
          <p:cNvSpPr txBox="1">
            <a:spLocks/>
          </p:cNvSpPr>
          <p:nvPr/>
        </p:nvSpPr>
        <p:spPr>
          <a:xfrm>
            <a:off x="2438400" y="2438400"/>
            <a:ext cx="609600" cy="304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ADP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1DE6E8-54DA-39D9-7A1F-F4DA7309FDAC}"/>
              </a:ext>
            </a:extLst>
          </p:cNvPr>
          <p:cNvSpPr txBox="1">
            <a:spLocks/>
          </p:cNvSpPr>
          <p:nvPr/>
        </p:nvSpPr>
        <p:spPr>
          <a:xfrm>
            <a:off x="76200" y="4876800"/>
            <a:ext cx="1524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Mevalonat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14920B-F013-330C-F419-F3854B2C7F07}"/>
              </a:ext>
            </a:extLst>
          </p:cNvPr>
          <p:cNvCxnSpPr/>
          <p:nvPr/>
        </p:nvCxnSpPr>
        <p:spPr>
          <a:xfrm>
            <a:off x="990600" y="3048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4B22D5-FDA9-4D11-A2E1-94F507FE07C9}"/>
              </a:ext>
            </a:extLst>
          </p:cNvPr>
          <p:cNvCxnSpPr/>
          <p:nvPr/>
        </p:nvCxnSpPr>
        <p:spPr>
          <a:xfrm>
            <a:off x="533400" y="3048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7F8BE51-0B34-FAC1-28B2-F884DCD2D50B}"/>
              </a:ext>
            </a:extLst>
          </p:cNvPr>
          <p:cNvSpPr txBox="1"/>
          <p:nvPr/>
        </p:nvSpPr>
        <p:spPr bwMode="auto">
          <a:xfrm>
            <a:off x="685800" y="2895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684D3A-EC0C-B4B3-89F2-D86A60D96100}"/>
              </a:ext>
            </a:extLst>
          </p:cNvPr>
          <p:cNvCxnSpPr/>
          <p:nvPr/>
        </p:nvCxnSpPr>
        <p:spPr bwMode="auto">
          <a:xfrm rot="5400000" flipH="1" flipV="1">
            <a:off x="723107" y="2248693"/>
            <a:ext cx="1524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8030651-B87E-885E-F32B-28B451C80B24}"/>
              </a:ext>
            </a:extLst>
          </p:cNvPr>
          <p:cNvSpPr txBox="1"/>
          <p:nvPr/>
        </p:nvSpPr>
        <p:spPr bwMode="auto">
          <a:xfrm>
            <a:off x="381000" y="4419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2B864A-B5B3-9C38-CFC6-A7B68F414B7F}"/>
              </a:ext>
            </a:extLst>
          </p:cNvPr>
          <p:cNvSpPr txBox="1"/>
          <p:nvPr/>
        </p:nvSpPr>
        <p:spPr bwMode="auto">
          <a:xfrm>
            <a:off x="685800" y="3962400"/>
            <a:ext cx="323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E9E26A-93F8-F96C-A152-836ACC6CF253}"/>
              </a:ext>
            </a:extLst>
          </p:cNvPr>
          <p:cNvSpPr txBox="1"/>
          <p:nvPr/>
        </p:nvSpPr>
        <p:spPr bwMode="auto">
          <a:xfrm>
            <a:off x="1143000" y="39624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AF9EA3-5442-7980-8215-68BE8F17EEC2}"/>
              </a:ext>
            </a:extLst>
          </p:cNvPr>
          <p:cNvCxnSpPr/>
          <p:nvPr/>
        </p:nvCxnSpPr>
        <p:spPr bwMode="auto">
          <a:xfrm rot="5400000" flipH="1" flipV="1">
            <a:off x="646907" y="4306093"/>
            <a:ext cx="1524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336" name="Group 78">
            <a:extLst>
              <a:ext uri="{FF2B5EF4-FFF2-40B4-BE49-F238E27FC236}">
                <a16:creationId xmlns:a16="http://schemas.microsoft.com/office/drawing/2014/main" id="{84F8291D-6376-1CDC-A34F-4E920BD01633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4114800"/>
            <a:ext cx="152400" cy="77788"/>
            <a:chOff x="3505200" y="3124200"/>
            <a:chExt cx="152400" cy="77788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D25C375-D637-CAF0-596E-7B11A19CA51B}"/>
                </a:ext>
              </a:extLst>
            </p:cNvPr>
            <p:cNvCxnSpPr/>
            <p:nvPr/>
          </p:nvCxnSpPr>
          <p:spPr>
            <a:xfrm>
              <a:off x="3505200" y="3124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DDB1820-D7F1-07FC-D328-28372C4D63E5}"/>
                </a:ext>
              </a:extLst>
            </p:cNvPr>
            <p:cNvCxnSpPr/>
            <p:nvPr/>
          </p:nvCxnSpPr>
          <p:spPr>
            <a:xfrm>
              <a:off x="3505200" y="32004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9D2A2A-316C-76D6-37B6-037BEE708059}"/>
              </a:ext>
            </a:extLst>
          </p:cNvPr>
          <p:cNvCxnSpPr/>
          <p:nvPr/>
        </p:nvCxnSpPr>
        <p:spPr>
          <a:xfrm rot="16200000" flipV="1">
            <a:off x="647700" y="38481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13B66A6-3719-6210-D5E0-28C689F0213A}"/>
              </a:ext>
            </a:extLst>
          </p:cNvPr>
          <p:cNvSpPr txBox="1"/>
          <p:nvPr/>
        </p:nvSpPr>
        <p:spPr bwMode="auto">
          <a:xfrm>
            <a:off x="1066800" y="2895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219009-4381-F02E-7C23-083657310A7A}"/>
              </a:ext>
            </a:extLst>
          </p:cNvPr>
          <p:cNvSpPr txBox="1"/>
          <p:nvPr/>
        </p:nvSpPr>
        <p:spPr bwMode="auto">
          <a:xfrm>
            <a:off x="533400" y="23622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ABCF529-EAF1-89AC-B01E-32B817BC2A66}"/>
              </a:ext>
            </a:extLst>
          </p:cNvPr>
          <p:cNvCxnSpPr/>
          <p:nvPr/>
        </p:nvCxnSpPr>
        <p:spPr>
          <a:xfrm rot="16200000" flipV="1">
            <a:off x="647700" y="27813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A7AEEB3-5D74-B734-56AD-789DF902E826}"/>
              </a:ext>
            </a:extLst>
          </p:cNvPr>
          <p:cNvSpPr txBox="1"/>
          <p:nvPr/>
        </p:nvSpPr>
        <p:spPr bwMode="auto">
          <a:xfrm>
            <a:off x="0" y="2895600"/>
            <a:ext cx="5476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HO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53C1F78-740D-65C1-E795-9A54FAE7A944}"/>
              </a:ext>
            </a:extLst>
          </p:cNvPr>
          <p:cNvCxnSpPr/>
          <p:nvPr/>
        </p:nvCxnSpPr>
        <p:spPr bwMode="auto">
          <a:xfrm rot="5400000" flipH="1" flipV="1">
            <a:off x="723107" y="3315493"/>
            <a:ext cx="1524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F0BE265-6BF1-F6D5-E7FC-0A47C03711FF}"/>
              </a:ext>
            </a:extLst>
          </p:cNvPr>
          <p:cNvSpPr txBox="1"/>
          <p:nvPr/>
        </p:nvSpPr>
        <p:spPr bwMode="auto">
          <a:xfrm>
            <a:off x="533400" y="34290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FA46B0-C450-5B03-FCBE-A47EECD70832}"/>
              </a:ext>
            </a:extLst>
          </p:cNvPr>
          <p:cNvSpPr txBox="1"/>
          <p:nvPr/>
        </p:nvSpPr>
        <p:spPr bwMode="auto">
          <a:xfrm>
            <a:off x="762000" y="1905000"/>
            <a:ext cx="5969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531CBF-85FF-79A0-0D06-9A0C9FAE8E6E}"/>
              </a:ext>
            </a:extLst>
          </p:cNvPr>
          <p:cNvSpPr txBox="1"/>
          <p:nvPr/>
        </p:nvSpPr>
        <p:spPr bwMode="auto">
          <a:xfrm>
            <a:off x="1371600" y="1905000"/>
            <a:ext cx="5476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CC0B213-6A2A-B9E8-A8B9-735F7236A945}"/>
              </a:ext>
            </a:extLst>
          </p:cNvPr>
          <p:cNvCxnSpPr/>
          <p:nvPr/>
        </p:nvCxnSpPr>
        <p:spPr bwMode="auto">
          <a:xfrm>
            <a:off x="1295400" y="20574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F33ED8C5-4381-CA0C-5769-FF29ADCC880E}"/>
              </a:ext>
            </a:extLst>
          </p:cNvPr>
          <p:cNvSpPr txBox="1">
            <a:spLocks/>
          </p:cNvSpPr>
          <p:nvPr/>
        </p:nvSpPr>
        <p:spPr>
          <a:xfrm>
            <a:off x="3276600" y="4876800"/>
            <a:ext cx="15240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5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fosfo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m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evalonat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33E22-3F53-F1A9-47C4-B7B46A99E888}"/>
              </a:ext>
            </a:extLst>
          </p:cNvPr>
          <p:cNvCxnSpPr/>
          <p:nvPr/>
        </p:nvCxnSpPr>
        <p:spPr>
          <a:xfrm>
            <a:off x="4191000" y="3048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67A5971-1AEE-1F41-BE15-F5D27BD0B427}"/>
              </a:ext>
            </a:extLst>
          </p:cNvPr>
          <p:cNvCxnSpPr/>
          <p:nvPr/>
        </p:nvCxnSpPr>
        <p:spPr>
          <a:xfrm>
            <a:off x="3733800" y="3048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A6D317F-287E-2D23-58C4-65BC185AA3DC}"/>
              </a:ext>
            </a:extLst>
          </p:cNvPr>
          <p:cNvSpPr txBox="1"/>
          <p:nvPr/>
        </p:nvSpPr>
        <p:spPr bwMode="auto">
          <a:xfrm>
            <a:off x="3886200" y="2895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1FC0950-EE98-3C2A-C2C2-5B3BDBDE83DF}"/>
              </a:ext>
            </a:extLst>
          </p:cNvPr>
          <p:cNvCxnSpPr/>
          <p:nvPr/>
        </p:nvCxnSpPr>
        <p:spPr bwMode="auto">
          <a:xfrm rot="5400000" flipH="1" flipV="1">
            <a:off x="3923507" y="2248693"/>
            <a:ext cx="1524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E7ECBCC-0E75-0D61-2AB2-C8192EA0F355}"/>
              </a:ext>
            </a:extLst>
          </p:cNvPr>
          <p:cNvSpPr txBox="1"/>
          <p:nvPr/>
        </p:nvSpPr>
        <p:spPr bwMode="auto">
          <a:xfrm>
            <a:off x="3581400" y="4419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F8C3FF-930A-5F9B-9FD0-D23502F28F6C}"/>
              </a:ext>
            </a:extLst>
          </p:cNvPr>
          <p:cNvSpPr txBox="1"/>
          <p:nvPr/>
        </p:nvSpPr>
        <p:spPr bwMode="auto">
          <a:xfrm>
            <a:off x="3886200" y="3962400"/>
            <a:ext cx="323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23AE9A-3B44-98BC-6BA5-ADE529F1BA9D}"/>
              </a:ext>
            </a:extLst>
          </p:cNvPr>
          <p:cNvSpPr txBox="1"/>
          <p:nvPr/>
        </p:nvSpPr>
        <p:spPr bwMode="auto">
          <a:xfrm>
            <a:off x="4343400" y="396240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E54AD6B-42FB-D5BF-207B-FE4F197F4F81}"/>
              </a:ext>
            </a:extLst>
          </p:cNvPr>
          <p:cNvCxnSpPr/>
          <p:nvPr/>
        </p:nvCxnSpPr>
        <p:spPr bwMode="auto">
          <a:xfrm rot="5400000" flipH="1" flipV="1">
            <a:off x="3847307" y="4306093"/>
            <a:ext cx="1524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8">
            <a:extLst>
              <a:ext uri="{FF2B5EF4-FFF2-40B4-BE49-F238E27FC236}">
                <a16:creationId xmlns:a16="http://schemas.microsoft.com/office/drawing/2014/main" id="{BC582E32-CCBB-18E8-1CA4-D33374ED58D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4114800"/>
            <a:ext cx="152400" cy="77788"/>
            <a:chOff x="3505200" y="3124200"/>
            <a:chExt cx="152400" cy="77788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07FE07F-7B2F-85AF-30C7-4F7050845F80}"/>
                </a:ext>
              </a:extLst>
            </p:cNvPr>
            <p:cNvCxnSpPr/>
            <p:nvPr/>
          </p:nvCxnSpPr>
          <p:spPr>
            <a:xfrm>
              <a:off x="3505200" y="31242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D879835-1C60-DABA-2822-F5A1087AC5E3}"/>
                </a:ext>
              </a:extLst>
            </p:cNvPr>
            <p:cNvCxnSpPr/>
            <p:nvPr/>
          </p:nvCxnSpPr>
          <p:spPr>
            <a:xfrm>
              <a:off x="3505200" y="3200400"/>
              <a:ext cx="1524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B3BC7EF-1398-1C85-9EE6-F2B64B4EFA9B}"/>
              </a:ext>
            </a:extLst>
          </p:cNvPr>
          <p:cNvCxnSpPr/>
          <p:nvPr/>
        </p:nvCxnSpPr>
        <p:spPr>
          <a:xfrm rot="16200000" flipV="1">
            <a:off x="3848100" y="38481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100844C-1F94-CD26-268A-58DB2058088F}"/>
              </a:ext>
            </a:extLst>
          </p:cNvPr>
          <p:cNvSpPr txBox="1"/>
          <p:nvPr/>
        </p:nvSpPr>
        <p:spPr bwMode="auto">
          <a:xfrm>
            <a:off x="4267200" y="2895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51B210-740D-4EB3-FBC3-BCDD1BA64ED8}"/>
              </a:ext>
            </a:extLst>
          </p:cNvPr>
          <p:cNvSpPr txBox="1"/>
          <p:nvPr/>
        </p:nvSpPr>
        <p:spPr bwMode="auto">
          <a:xfrm>
            <a:off x="3733800" y="23622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0806AEF-1665-EACC-E911-2E07711DAED4}"/>
              </a:ext>
            </a:extLst>
          </p:cNvPr>
          <p:cNvCxnSpPr/>
          <p:nvPr/>
        </p:nvCxnSpPr>
        <p:spPr>
          <a:xfrm rot="16200000" flipV="1">
            <a:off x="3848100" y="2781300"/>
            <a:ext cx="1524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127AE9A-2138-50E0-DDC8-5F9014E3DBC0}"/>
              </a:ext>
            </a:extLst>
          </p:cNvPr>
          <p:cNvSpPr txBox="1"/>
          <p:nvPr/>
        </p:nvSpPr>
        <p:spPr bwMode="auto">
          <a:xfrm>
            <a:off x="3200400" y="2895600"/>
            <a:ext cx="5476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HO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29B375A-72F8-F8E2-39B3-EDA87A8E3008}"/>
              </a:ext>
            </a:extLst>
          </p:cNvPr>
          <p:cNvCxnSpPr/>
          <p:nvPr/>
        </p:nvCxnSpPr>
        <p:spPr bwMode="auto">
          <a:xfrm rot="5400000" flipH="1" flipV="1">
            <a:off x="3923507" y="3315493"/>
            <a:ext cx="152400" cy="74613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B5FB296-F69B-9BAA-44A7-D1426B26C80F}"/>
              </a:ext>
            </a:extLst>
          </p:cNvPr>
          <p:cNvSpPr txBox="1"/>
          <p:nvPr/>
        </p:nvSpPr>
        <p:spPr bwMode="auto">
          <a:xfrm>
            <a:off x="3733800" y="34290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19E5B3-9C85-F74F-7CF0-D204D21DC044}"/>
              </a:ext>
            </a:extLst>
          </p:cNvPr>
          <p:cNvSpPr txBox="1"/>
          <p:nvPr/>
        </p:nvSpPr>
        <p:spPr bwMode="auto">
          <a:xfrm>
            <a:off x="3962400" y="1905000"/>
            <a:ext cx="5969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49AF90C-349A-EF9A-1E09-43F3895C5413}"/>
              </a:ext>
            </a:extLst>
          </p:cNvPr>
          <p:cNvCxnSpPr/>
          <p:nvPr/>
        </p:nvCxnSpPr>
        <p:spPr bwMode="auto">
          <a:xfrm>
            <a:off x="4419600" y="20574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93E580A-1419-D5D5-C518-20E06211E126}"/>
              </a:ext>
            </a:extLst>
          </p:cNvPr>
          <p:cNvCxnSpPr/>
          <p:nvPr/>
        </p:nvCxnSpPr>
        <p:spPr>
          <a:xfrm rot="5400000" flipH="1" flipV="1">
            <a:off x="7696994" y="36568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681B6EC-F2C1-30E9-A775-AB9C4A84370E}"/>
              </a:ext>
            </a:extLst>
          </p:cNvPr>
          <p:cNvCxnSpPr/>
          <p:nvPr/>
        </p:nvCxnSpPr>
        <p:spPr bwMode="auto">
          <a:xfrm rot="16200000" flipH="1">
            <a:off x="3657600" y="3733800"/>
            <a:ext cx="533400" cy="228600"/>
          </a:xfrm>
          <a:prstGeom prst="line">
            <a:avLst/>
          </a:prstGeom>
          <a:ln w="317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ED3755E-678C-2B7F-0537-B279D4C6BE98}"/>
              </a:ext>
            </a:extLst>
          </p:cNvPr>
          <p:cNvCxnSpPr/>
          <p:nvPr/>
        </p:nvCxnSpPr>
        <p:spPr bwMode="auto">
          <a:xfrm rot="16200000" flipH="1">
            <a:off x="3657600" y="2667000"/>
            <a:ext cx="533400" cy="228600"/>
          </a:xfrm>
          <a:prstGeom prst="line">
            <a:avLst/>
          </a:prstGeom>
          <a:ln w="317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D5D831E-60F8-3972-B140-403C690761D9}"/>
              </a:ext>
            </a:extLst>
          </p:cNvPr>
          <p:cNvCxnSpPr/>
          <p:nvPr/>
        </p:nvCxnSpPr>
        <p:spPr bwMode="auto">
          <a:xfrm rot="5400000">
            <a:off x="3657600" y="3200400"/>
            <a:ext cx="533400" cy="228600"/>
          </a:xfrm>
          <a:prstGeom prst="line">
            <a:avLst/>
          </a:prstGeom>
          <a:ln w="317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B60189F-F3FD-A173-CFB1-00B841D17F0F}"/>
              </a:ext>
            </a:extLst>
          </p:cNvPr>
          <p:cNvCxnSpPr/>
          <p:nvPr/>
        </p:nvCxnSpPr>
        <p:spPr bwMode="auto">
          <a:xfrm rot="5400000">
            <a:off x="3733800" y="2133600"/>
            <a:ext cx="457200" cy="304800"/>
          </a:xfrm>
          <a:prstGeom prst="line">
            <a:avLst/>
          </a:prstGeom>
          <a:ln w="317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D4EC2E1-46AA-4B4B-51B9-BD40F2A50599}"/>
              </a:ext>
            </a:extLst>
          </p:cNvPr>
          <p:cNvCxnSpPr/>
          <p:nvPr/>
        </p:nvCxnSpPr>
        <p:spPr bwMode="auto">
          <a:xfrm rot="16200000" flipH="1">
            <a:off x="6362700" y="4076700"/>
            <a:ext cx="457200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7539A97-01AE-EADD-4800-D56699ADBDE1}"/>
              </a:ext>
            </a:extLst>
          </p:cNvPr>
          <p:cNvCxnSpPr/>
          <p:nvPr/>
        </p:nvCxnSpPr>
        <p:spPr bwMode="auto">
          <a:xfrm rot="5400000">
            <a:off x="6323807" y="4496593"/>
            <a:ext cx="457200" cy="303213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6BA0EF3-470E-3FDD-0B54-668B28F793BD}"/>
              </a:ext>
            </a:extLst>
          </p:cNvPr>
          <p:cNvCxnSpPr/>
          <p:nvPr/>
        </p:nvCxnSpPr>
        <p:spPr bwMode="auto">
          <a:xfrm rot="5400000">
            <a:off x="6396831" y="3585369"/>
            <a:ext cx="465138" cy="3048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C9657A8-3CC7-839A-A529-670536112043}"/>
              </a:ext>
            </a:extLst>
          </p:cNvPr>
          <p:cNvSpPr txBox="1"/>
          <p:nvPr/>
        </p:nvSpPr>
        <p:spPr bwMode="auto">
          <a:xfrm>
            <a:off x="6477000" y="5334000"/>
            <a:ext cx="7921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COOH</a:t>
            </a:r>
            <a:endParaRPr lang="en-US" sz="1600" dirty="0">
              <a:latin typeface="+mn-lt"/>
              <a:cs typeface="+mn-cs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472F743-1DC1-AB6B-A535-75C0907BB6A3}"/>
              </a:ext>
            </a:extLst>
          </p:cNvPr>
          <p:cNvCxnSpPr/>
          <p:nvPr/>
        </p:nvCxnSpPr>
        <p:spPr>
          <a:xfrm>
            <a:off x="6705600" y="4419600"/>
            <a:ext cx="3048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C60D786-A895-96CE-8F33-61D77C9F0737}"/>
              </a:ext>
            </a:extLst>
          </p:cNvPr>
          <p:cNvCxnSpPr/>
          <p:nvPr/>
        </p:nvCxnSpPr>
        <p:spPr>
          <a:xfrm>
            <a:off x="7162800" y="3429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DFD51BEC-F661-B848-D987-F21F1E92D895}"/>
              </a:ext>
            </a:extLst>
          </p:cNvPr>
          <p:cNvSpPr txBox="1"/>
          <p:nvPr/>
        </p:nvSpPr>
        <p:spPr bwMode="auto">
          <a:xfrm>
            <a:off x="8610600" y="3276600"/>
            <a:ext cx="533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OH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6C8F366-269D-8FE6-66CF-B084CEC85677}"/>
              </a:ext>
            </a:extLst>
          </p:cNvPr>
          <p:cNvSpPr txBox="1"/>
          <p:nvPr/>
        </p:nvSpPr>
        <p:spPr bwMode="auto">
          <a:xfrm>
            <a:off x="7010400" y="42672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81D5DA0-4D33-243C-AF1E-6760B488EBF8}"/>
              </a:ext>
            </a:extLst>
          </p:cNvPr>
          <p:cNvSpPr txBox="1"/>
          <p:nvPr/>
        </p:nvSpPr>
        <p:spPr bwMode="auto">
          <a:xfrm>
            <a:off x="5943600" y="4267200"/>
            <a:ext cx="5048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HO</a:t>
            </a:r>
            <a:endParaRPr lang="en-US" sz="1600" dirty="0">
              <a:latin typeface="+mn-lt"/>
              <a:cs typeface="+mn-cs"/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F138CCD-F525-D174-DB34-206C66954759}"/>
              </a:ext>
            </a:extLst>
          </p:cNvPr>
          <p:cNvCxnSpPr/>
          <p:nvPr/>
        </p:nvCxnSpPr>
        <p:spPr>
          <a:xfrm>
            <a:off x="6400800" y="4419600"/>
            <a:ext cx="3048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7210019-576F-DC21-462E-BB933D14D6C7}"/>
              </a:ext>
            </a:extLst>
          </p:cNvPr>
          <p:cNvCxnSpPr/>
          <p:nvPr/>
        </p:nvCxnSpPr>
        <p:spPr bwMode="auto">
          <a:xfrm rot="16200000" flipH="1">
            <a:off x="6286500" y="4991100"/>
            <a:ext cx="457200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12D40832-7EF0-238C-9AA0-D2BF2CBF60D5}"/>
              </a:ext>
            </a:extLst>
          </p:cNvPr>
          <p:cNvSpPr txBox="1"/>
          <p:nvPr/>
        </p:nvSpPr>
        <p:spPr bwMode="auto">
          <a:xfrm>
            <a:off x="6705600" y="32766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B0C1CD5-E3BB-5F8A-592A-BE5B01713751}"/>
              </a:ext>
            </a:extLst>
          </p:cNvPr>
          <p:cNvSpPr/>
          <p:nvPr/>
        </p:nvSpPr>
        <p:spPr>
          <a:xfrm>
            <a:off x="7239000" y="3276600"/>
            <a:ext cx="34766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sz="1600" baseline="30000" dirty="0">
              <a:latin typeface="+mn-lt"/>
              <a:cs typeface="Arial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C236515-FDA8-48C0-AFA1-96FE382646A6}"/>
              </a:ext>
            </a:extLst>
          </p:cNvPr>
          <p:cNvSpPr/>
          <p:nvPr/>
        </p:nvSpPr>
        <p:spPr>
          <a:xfrm>
            <a:off x="7620000" y="3276600"/>
            <a:ext cx="29210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sz="1600" baseline="30000" dirty="0">
              <a:latin typeface="+mn-lt"/>
              <a:cs typeface="Arial" charset="0"/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C84DE00-9AC0-7145-B7F6-C0D0A53456A0}"/>
              </a:ext>
            </a:extLst>
          </p:cNvPr>
          <p:cNvCxnSpPr/>
          <p:nvPr/>
        </p:nvCxnSpPr>
        <p:spPr>
          <a:xfrm>
            <a:off x="7543800" y="3429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9407CA6-AB22-92CE-B9D8-B8C4A60AC1DB}"/>
              </a:ext>
            </a:extLst>
          </p:cNvPr>
          <p:cNvCxnSpPr/>
          <p:nvPr/>
        </p:nvCxnSpPr>
        <p:spPr>
          <a:xfrm>
            <a:off x="7848600" y="3429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0600083C-BB11-7F8E-402F-F4D915E09013}"/>
              </a:ext>
            </a:extLst>
          </p:cNvPr>
          <p:cNvSpPr/>
          <p:nvPr/>
        </p:nvSpPr>
        <p:spPr>
          <a:xfrm>
            <a:off x="7924800" y="3276600"/>
            <a:ext cx="34766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sz="1600" baseline="30000" dirty="0">
              <a:latin typeface="+mn-lt"/>
              <a:cs typeface="Arial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20A006E-0582-3CD6-265B-32DFA335C647}"/>
              </a:ext>
            </a:extLst>
          </p:cNvPr>
          <p:cNvSpPr/>
          <p:nvPr/>
        </p:nvSpPr>
        <p:spPr>
          <a:xfrm>
            <a:off x="8305800" y="3276600"/>
            <a:ext cx="29210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sz="1600" baseline="30000" dirty="0">
              <a:latin typeface="+mn-lt"/>
              <a:cs typeface="Arial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270762E-E657-41B6-B6EE-E78FC6649EDC}"/>
              </a:ext>
            </a:extLst>
          </p:cNvPr>
          <p:cNvCxnSpPr/>
          <p:nvPr/>
        </p:nvCxnSpPr>
        <p:spPr>
          <a:xfrm>
            <a:off x="8229600" y="3429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7BF645D-9673-06CB-C903-726DF7E17BCF}"/>
              </a:ext>
            </a:extLst>
          </p:cNvPr>
          <p:cNvCxnSpPr/>
          <p:nvPr/>
        </p:nvCxnSpPr>
        <p:spPr>
          <a:xfrm>
            <a:off x="8534400" y="3429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0CBABFC-B9F6-78C9-44E9-CAFC5C40D82D}"/>
              </a:ext>
            </a:extLst>
          </p:cNvPr>
          <p:cNvSpPr/>
          <p:nvPr/>
        </p:nvSpPr>
        <p:spPr>
          <a:xfrm rot="16200000">
            <a:off x="7608094" y="3091656"/>
            <a:ext cx="301625" cy="366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=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FAB8773-1863-5970-73E9-5F989B2B9631}"/>
              </a:ext>
            </a:extLst>
          </p:cNvPr>
          <p:cNvSpPr/>
          <p:nvPr/>
        </p:nvSpPr>
        <p:spPr>
          <a:xfrm rot="16200000">
            <a:off x="8303419" y="3090069"/>
            <a:ext cx="3016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=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BF0E44D-8803-E7E8-B039-A2244601A3B3}"/>
              </a:ext>
            </a:extLst>
          </p:cNvPr>
          <p:cNvSpPr/>
          <p:nvPr/>
        </p:nvSpPr>
        <p:spPr>
          <a:xfrm>
            <a:off x="7620000" y="2895600"/>
            <a:ext cx="34766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sz="1600" baseline="30000" dirty="0">
              <a:latin typeface="+mn-lt"/>
              <a:cs typeface="Arial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C51B1F3-F82F-4965-00D6-EB99CFA7C3C2}"/>
              </a:ext>
            </a:extLst>
          </p:cNvPr>
          <p:cNvSpPr/>
          <p:nvPr/>
        </p:nvSpPr>
        <p:spPr>
          <a:xfrm>
            <a:off x="8305800" y="2895600"/>
            <a:ext cx="34766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sz="1600" baseline="30000" dirty="0">
              <a:latin typeface="+mn-lt"/>
              <a:cs typeface="Arial" charset="0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081AB2D-7945-6DE4-E608-BE1041EDF372}"/>
              </a:ext>
            </a:extLst>
          </p:cNvPr>
          <p:cNvCxnSpPr/>
          <p:nvPr/>
        </p:nvCxnSpPr>
        <p:spPr>
          <a:xfrm rot="5400000" flipH="1" flipV="1">
            <a:off x="8382794" y="36568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E4D24343-FA29-B111-2C0B-EAE28B495FC6}"/>
              </a:ext>
            </a:extLst>
          </p:cNvPr>
          <p:cNvSpPr txBox="1"/>
          <p:nvPr/>
        </p:nvSpPr>
        <p:spPr bwMode="auto">
          <a:xfrm>
            <a:off x="7620000" y="3733800"/>
            <a:ext cx="533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OH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4E35146-644B-14FE-16BF-95CC5D93EDB9}"/>
              </a:ext>
            </a:extLst>
          </p:cNvPr>
          <p:cNvSpPr txBox="1"/>
          <p:nvPr/>
        </p:nvSpPr>
        <p:spPr bwMode="auto">
          <a:xfrm>
            <a:off x="8305800" y="3733800"/>
            <a:ext cx="533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OH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25E9B1C2-27F7-271E-48AC-59582E37F364}"/>
              </a:ext>
            </a:extLst>
          </p:cNvPr>
          <p:cNvSpPr txBox="1">
            <a:spLocks/>
          </p:cNvSpPr>
          <p:nvPr/>
        </p:nvSpPr>
        <p:spPr>
          <a:xfrm>
            <a:off x="6553200" y="6172200"/>
            <a:ext cx="15240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5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pirofosfo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m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evalonat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5893653B-9973-EFE9-A461-201C6B66881F}"/>
              </a:ext>
            </a:extLst>
          </p:cNvPr>
          <p:cNvCxnSpPr/>
          <p:nvPr/>
        </p:nvCxnSpPr>
        <p:spPr>
          <a:xfrm>
            <a:off x="4724400" y="3962400"/>
            <a:ext cx="14478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itle 1">
            <a:extLst>
              <a:ext uri="{FF2B5EF4-FFF2-40B4-BE49-F238E27FC236}">
                <a16:creationId xmlns:a16="http://schemas.microsoft.com/office/drawing/2014/main" id="{C5B83440-1ED6-DA51-DC3E-284479940973}"/>
              </a:ext>
            </a:extLst>
          </p:cNvPr>
          <p:cNvSpPr txBox="1">
            <a:spLocks/>
          </p:cNvSpPr>
          <p:nvPr/>
        </p:nvSpPr>
        <p:spPr>
          <a:xfrm>
            <a:off x="4572000" y="3962400"/>
            <a:ext cx="1676400" cy="533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Fosfomevalonat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kinaza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5" name="Arc 114">
            <a:extLst>
              <a:ext uri="{FF2B5EF4-FFF2-40B4-BE49-F238E27FC236}">
                <a16:creationId xmlns:a16="http://schemas.microsoft.com/office/drawing/2014/main" id="{945704B4-B8DB-7DCD-4EDE-54599FAEB33A}"/>
              </a:ext>
            </a:extLst>
          </p:cNvPr>
          <p:cNvSpPr/>
          <p:nvPr/>
        </p:nvSpPr>
        <p:spPr>
          <a:xfrm>
            <a:off x="5029200" y="3124200"/>
            <a:ext cx="685800" cy="838200"/>
          </a:xfrm>
          <a:prstGeom prst="arc">
            <a:avLst>
              <a:gd name="adj1" fmla="val 134546"/>
              <a:gd name="adj2" fmla="val 10611264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Title 1">
            <a:extLst>
              <a:ext uri="{FF2B5EF4-FFF2-40B4-BE49-F238E27FC236}">
                <a16:creationId xmlns:a16="http://schemas.microsoft.com/office/drawing/2014/main" id="{2BE86FDB-F674-0793-EC95-44150753B7CD}"/>
              </a:ext>
            </a:extLst>
          </p:cNvPr>
          <p:cNvSpPr txBox="1">
            <a:spLocks/>
          </p:cNvSpPr>
          <p:nvPr/>
        </p:nvSpPr>
        <p:spPr>
          <a:xfrm>
            <a:off x="4800600" y="3276600"/>
            <a:ext cx="533400" cy="304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ATP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7" name="Title 1">
            <a:extLst>
              <a:ext uri="{FF2B5EF4-FFF2-40B4-BE49-F238E27FC236}">
                <a16:creationId xmlns:a16="http://schemas.microsoft.com/office/drawing/2014/main" id="{876B9541-C823-C7DE-1A20-EEC724E880A2}"/>
              </a:ext>
            </a:extLst>
          </p:cNvPr>
          <p:cNvSpPr txBox="1">
            <a:spLocks/>
          </p:cNvSpPr>
          <p:nvPr/>
        </p:nvSpPr>
        <p:spPr>
          <a:xfrm>
            <a:off x="5410200" y="3276600"/>
            <a:ext cx="609600" cy="304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ADP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6D55ABE-F4D3-59E6-631B-744FA83532D1}"/>
              </a:ext>
            </a:extLst>
          </p:cNvPr>
          <p:cNvSpPr txBox="1"/>
          <p:nvPr/>
        </p:nvSpPr>
        <p:spPr bwMode="auto">
          <a:xfrm>
            <a:off x="5181600" y="1905000"/>
            <a:ext cx="533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OH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09F7591-C725-CB40-D599-1EDF6B47B4B4}"/>
              </a:ext>
            </a:extLst>
          </p:cNvPr>
          <p:cNvSpPr/>
          <p:nvPr/>
        </p:nvSpPr>
        <p:spPr>
          <a:xfrm>
            <a:off x="4495800" y="1905000"/>
            <a:ext cx="34766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sz="1600" baseline="30000" dirty="0">
              <a:latin typeface="+mn-lt"/>
              <a:cs typeface="Arial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EB4ED5B-F2F3-E335-1331-DBA4BFBAE8DF}"/>
              </a:ext>
            </a:extLst>
          </p:cNvPr>
          <p:cNvSpPr/>
          <p:nvPr/>
        </p:nvSpPr>
        <p:spPr>
          <a:xfrm>
            <a:off x="4876800" y="1905000"/>
            <a:ext cx="29210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sz="1600" baseline="30000" dirty="0">
              <a:latin typeface="+mn-lt"/>
              <a:cs typeface="Arial" charset="0"/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42AEE06-83B2-EFF2-E6D2-4931BED8D1D3}"/>
              </a:ext>
            </a:extLst>
          </p:cNvPr>
          <p:cNvCxnSpPr/>
          <p:nvPr/>
        </p:nvCxnSpPr>
        <p:spPr>
          <a:xfrm>
            <a:off x="4800600" y="20574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44C5D1BB-DCBD-1327-219B-C1D76BC5289C}"/>
              </a:ext>
            </a:extLst>
          </p:cNvPr>
          <p:cNvCxnSpPr/>
          <p:nvPr/>
        </p:nvCxnSpPr>
        <p:spPr>
          <a:xfrm>
            <a:off x="5105400" y="20574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EA3BEB2-43D1-6732-0799-5F2A4D446C1F}"/>
              </a:ext>
            </a:extLst>
          </p:cNvPr>
          <p:cNvSpPr/>
          <p:nvPr/>
        </p:nvSpPr>
        <p:spPr>
          <a:xfrm rot="16200000">
            <a:off x="4874419" y="1718469"/>
            <a:ext cx="3016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=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95591EA-BE66-6844-ECB8-F37C8252BAB2}"/>
              </a:ext>
            </a:extLst>
          </p:cNvPr>
          <p:cNvSpPr/>
          <p:nvPr/>
        </p:nvSpPr>
        <p:spPr>
          <a:xfrm>
            <a:off x="4876800" y="1524000"/>
            <a:ext cx="34766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sz="1600" baseline="30000" dirty="0">
              <a:latin typeface="+mn-lt"/>
              <a:cs typeface="Arial" charset="0"/>
            </a:endParaRP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C9B7DC49-8E96-D02B-5066-E4D295CF2909}"/>
              </a:ext>
            </a:extLst>
          </p:cNvPr>
          <p:cNvCxnSpPr/>
          <p:nvPr/>
        </p:nvCxnSpPr>
        <p:spPr>
          <a:xfrm rot="5400000" flipH="1" flipV="1">
            <a:off x="4953794" y="2285206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3AABF686-9126-98C3-132A-C666A9A42E47}"/>
              </a:ext>
            </a:extLst>
          </p:cNvPr>
          <p:cNvSpPr txBox="1"/>
          <p:nvPr/>
        </p:nvSpPr>
        <p:spPr bwMode="auto">
          <a:xfrm>
            <a:off x="4876800" y="2362200"/>
            <a:ext cx="533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OH</a:t>
            </a:r>
            <a:endParaRPr lang="en-US" sz="1600" baseline="-25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  <p:bldP spid="32" grpId="0"/>
      <p:bldP spid="35" grpId="0"/>
      <p:bldP spid="37" grpId="0"/>
      <p:bldP spid="38" grpId="0"/>
      <p:bldP spid="39" grpId="0"/>
      <p:bldP spid="45" grpId="0"/>
      <p:bldP spid="46" grpId="0"/>
      <p:bldP spid="48" grpId="0"/>
      <p:bldP spid="50" grpId="0"/>
      <p:bldP spid="51" grpId="0"/>
      <p:bldP spid="82" grpId="0"/>
      <p:bldP spid="85" grpId="0"/>
      <p:bldP spid="86" grpId="0"/>
      <p:bldP spid="88" grpId="0"/>
      <p:bldP spid="94" grpId="0"/>
      <p:bldP spid="95" grpId="0"/>
      <p:bldP spid="97" grpId="0"/>
      <p:bldP spid="100" grpId="0"/>
      <p:bldP spid="101" grpId="0"/>
      <p:bldP spid="104" grpId="0"/>
      <p:bldP spid="105" grpId="0"/>
      <p:bldP spid="106" grpId="0"/>
      <p:bldP spid="107" grpId="0"/>
      <p:bldP spid="110" grpId="0"/>
      <p:bldP spid="111" grpId="0"/>
      <p:bldP spid="112" grpId="0"/>
      <p:bldP spid="114" grpId="0"/>
      <p:bldP spid="115" grpId="0" animBg="1"/>
      <p:bldP spid="116" grpId="0"/>
      <p:bldP spid="117" grpId="0"/>
      <p:bldP spid="119" grpId="0"/>
      <p:bldP spid="121" grpId="0"/>
      <p:bldP spid="122" grpId="0"/>
      <p:bldP spid="125" grpId="0"/>
      <p:bldP spid="126" grpId="0"/>
      <p:bldP spid="12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56FD76-6956-CAC3-8DF4-9EE50FEAD435}"/>
              </a:ext>
            </a:extLst>
          </p:cNvPr>
          <p:cNvCxnSpPr/>
          <p:nvPr/>
        </p:nvCxnSpPr>
        <p:spPr bwMode="auto">
          <a:xfrm rot="16200000" flipH="1">
            <a:off x="419100" y="2171700"/>
            <a:ext cx="457200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208A0E-A379-6B9A-B3CD-4956D4860B61}"/>
              </a:ext>
            </a:extLst>
          </p:cNvPr>
          <p:cNvCxnSpPr/>
          <p:nvPr/>
        </p:nvCxnSpPr>
        <p:spPr bwMode="auto">
          <a:xfrm rot="5400000">
            <a:off x="380207" y="2591593"/>
            <a:ext cx="457200" cy="303213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E7310F-9189-64C5-3C51-F36C567F03CB}"/>
              </a:ext>
            </a:extLst>
          </p:cNvPr>
          <p:cNvCxnSpPr/>
          <p:nvPr/>
        </p:nvCxnSpPr>
        <p:spPr bwMode="auto">
          <a:xfrm rot="5400000">
            <a:off x="453231" y="1680369"/>
            <a:ext cx="465138" cy="3048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5F405DE-2A9A-453A-3902-8210B26F063B}"/>
              </a:ext>
            </a:extLst>
          </p:cNvPr>
          <p:cNvSpPr txBox="1"/>
          <p:nvPr/>
        </p:nvSpPr>
        <p:spPr bwMode="auto">
          <a:xfrm>
            <a:off x="533400" y="3429000"/>
            <a:ext cx="7921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COOH</a:t>
            </a:r>
            <a:endParaRPr lang="en-US" sz="1600" dirty="0">
              <a:latin typeface="+mn-lt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DCD649-5266-5DB5-9882-B2415645646F}"/>
              </a:ext>
            </a:extLst>
          </p:cNvPr>
          <p:cNvCxnSpPr/>
          <p:nvPr/>
        </p:nvCxnSpPr>
        <p:spPr>
          <a:xfrm>
            <a:off x="762000" y="2514600"/>
            <a:ext cx="3048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AB9BD5-AC64-28D2-5491-371F1555A31C}"/>
              </a:ext>
            </a:extLst>
          </p:cNvPr>
          <p:cNvCxnSpPr/>
          <p:nvPr/>
        </p:nvCxnSpPr>
        <p:spPr>
          <a:xfrm>
            <a:off x="1219200" y="1524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D88FF72-C297-AA5F-7996-AD1030C5E0B0}"/>
              </a:ext>
            </a:extLst>
          </p:cNvPr>
          <p:cNvSpPr txBox="1"/>
          <p:nvPr/>
        </p:nvSpPr>
        <p:spPr bwMode="auto">
          <a:xfrm>
            <a:off x="1066800" y="23622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6C1672-91C6-CA30-C75E-F957530FD70B}"/>
              </a:ext>
            </a:extLst>
          </p:cNvPr>
          <p:cNvSpPr txBox="1"/>
          <p:nvPr/>
        </p:nvSpPr>
        <p:spPr bwMode="auto">
          <a:xfrm>
            <a:off x="0" y="2362200"/>
            <a:ext cx="5048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HO</a:t>
            </a:r>
            <a:endParaRPr lang="en-US" sz="1600" dirty="0">
              <a:latin typeface="+mn-lt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1F39F4-691E-D4E9-2D25-DA4953402F72}"/>
              </a:ext>
            </a:extLst>
          </p:cNvPr>
          <p:cNvCxnSpPr/>
          <p:nvPr/>
        </p:nvCxnSpPr>
        <p:spPr>
          <a:xfrm>
            <a:off x="457200" y="2514600"/>
            <a:ext cx="3048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B54A3C-8513-32DD-6DD6-D748CEE90BD4}"/>
              </a:ext>
            </a:extLst>
          </p:cNvPr>
          <p:cNvCxnSpPr/>
          <p:nvPr/>
        </p:nvCxnSpPr>
        <p:spPr bwMode="auto">
          <a:xfrm rot="16200000" flipH="1">
            <a:off x="342900" y="3086100"/>
            <a:ext cx="457200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C7A185A-8AF4-B12A-4A70-B8F6DC65DEE5}"/>
              </a:ext>
            </a:extLst>
          </p:cNvPr>
          <p:cNvSpPr txBox="1"/>
          <p:nvPr/>
        </p:nvSpPr>
        <p:spPr bwMode="auto">
          <a:xfrm>
            <a:off x="762000" y="13716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BAE9CC-20A1-DB9C-6B11-58DCEA564B81}"/>
              </a:ext>
            </a:extLst>
          </p:cNvPr>
          <p:cNvSpPr/>
          <p:nvPr/>
        </p:nvSpPr>
        <p:spPr>
          <a:xfrm>
            <a:off x="1295400" y="1371600"/>
            <a:ext cx="34766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sz="1600" baseline="30000" dirty="0">
              <a:latin typeface="+mn-lt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50F1DF-0A35-6ABA-FF59-B6EF1ABA070E}"/>
              </a:ext>
            </a:extLst>
          </p:cNvPr>
          <p:cNvSpPr/>
          <p:nvPr/>
        </p:nvSpPr>
        <p:spPr>
          <a:xfrm>
            <a:off x="1676400" y="1371600"/>
            <a:ext cx="307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b="1" baseline="30000" dirty="0">
              <a:latin typeface="+mn-lt"/>
              <a:cs typeface="Arial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0099FD-80B7-7311-8A7D-6353101FB60B}"/>
              </a:ext>
            </a:extLst>
          </p:cNvPr>
          <p:cNvCxnSpPr/>
          <p:nvPr/>
        </p:nvCxnSpPr>
        <p:spPr>
          <a:xfrm>
            <a:off x="1600200" y="1524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0E65A9E-485D-0CAE-E221-AEDD033C3300}"/>
              </a:ext>
            </a:extLst>
          </p:cNvPr>
          <p:cNvSpPr/>
          <p:nvPr/>
        </p:nvSpPr>
        <p:spPr>
          <a:xfrm>
            <a:off x="1981200" y="1371600"/>
            <a:ext cx="307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b="1" baseline="30000" dirty="0">
              <a:latin typeface="+mn-lt"/>
              <a:cs typeface="Arial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5B27FC2-089E-F21E-CEDC-2EB11C03C09D}"/>
              </a:ext>
            </a:extLst>
          </p:cNvPr>
          <p:cNvSpPr txBox="1">
            <a:spLocks/>
          </p:cNvSpPr>
          <p:nvPr/>
        </p:nvSpPr>
        <p:spPr>
          <a:xfrm>
            <a:off x="0" y="3886200"/>
            <a:ext cx="15240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5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pirofosfo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m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evalonat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A4560C7-44D1-C7C7-65B8-D48558009DEF}"/>
              </a:ext>
            </a:extLst>
          </p:cNvPr>
          <p:cNvSpPr/>
          <p:nvPr/>
        </p:nvSpPr>
        <p:spPr>
          <a:xfrm>
            <a:off x="1828800" y="1371600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~</a:t>
            </a:r>
            <a:endParaRPr lang="en-US" dirty="0">
              <a:latin typeface="Arial" charset="0"/>
              <a:cs typeface="Arial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2ED658F-302C-0D90-9D1C-5FC220147D86}"/>
              </a:ext>
            </a:extLst>
          </p:cNvPr>
          <p:cNvCxnSpPr/>
          <p:nvPr/>
        </p:nvCxnSpPr>
        <p:spPr>
          <a:xfrm>
            <a:off x="1676400" y="2590800"/>
            <a:ext cx="19812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E25A417E-0145-2128-D36F-6BEAFA972BD7}"/>
              </a:ext>
            </a:extLst>
          </p:cNvPr>
          <p:cNvSpPr txBox="1">
            <a:spLocks/>
          </p:cNvSpPr>
          <p:nvPr/>
        </p:nvSpPr>
        <p:spPr>
          <a:xfrm>
            <a:off x="1447800" y="2590800"/>
            <a:ext cx="2286000" cy="609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Pirofosfomevalonat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dekarboksilaza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FECD5011-FC58-9A52-C334-2253A5C3DE3E}"/>
              </a:ext>
            </a:extLst>
          </p:cNvPr>
          <p:cNvSpPr/>
          <p:nvPr/>
        </p:nvSpPr>
        <p:spPr>
          <a:xfrm>
            <a:off x="1981200" y="1752600"/>
            <a:ext cx="914400" cy="838200"/>
          </a:xfrm>
          <a:prstGeom prst="arc">
            <a:avLst>
              <a:gd name="adj1" fmla="val 342164"/>
              <a:gd name="adj2" fmla="val 10323745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5E363FB-44CC-8FE0-EF76-ED61404E885A}"/>
              </a:ext>
            </a:extLst>
          </p:cNvPr>
          <p:cNvSpPr txBox="1">
            <a:spLocks/>
          </p:cNvSpPr>
          <p:nvPr/>
        </p:nvSpPr>
        <p:spPr>
          <a:xfrm>
            <a:off x="1752600" y="1981200"/>
            <a:ext cx="533400" cy="304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ATP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95E7039-6A45-680A-0AAA-81FBB6106B5F}"/>
              </a:ext>
            </a:extLst>
          </p:cNvPr>
          <p:cNvSpPr txBox="1">
            <a:spLocks/>
          </p:cNvSpPr>
          <p:nvPr/>
        </p:nvSpPr>
        <p:spPr>
          <a:xfrm>
            <a:off x="2590800" y="1981200"/>
            <a:ext cx="762000" cy="304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ADP+P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6D051A3C-C33E-5502-F114-7E6B9D5BFC5D}"/>
              </a:ext>
            </a:extLst>
          </p:cNvPr>
          <p:cNvSpPr/>
          <p:nvPr/>
        </p:nvSpPr>
        <p:spPr>
          <a:xfrm>
            <a:off x="2362200" y="1066800"/>
            <a:ext cx="1219200" cy="1524000"/>
          </a:xfrm>
          <a:prstGeom prst="arc">
            <a:avLst>
              <a:gd name="adj1" fmla="val 134546"/>
              <a:gd name="adj2" fmla="val 5397414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C610C3-99C2-D8B6-F747-AAADC467AA4B}"/>
              </a:ext>
            </a:extLst>
          </p:cNvPr>
          <p:cNvSpPr txBox="1"/>
          <p:nvPr/>
        </p:nvSpPr>
        <p:spPr bwMode="auto">
          <a:xfrm>
            <a:off x="3276600" y="15240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CO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600" baseline="-25000" dirty="0">
              <a:latin typeface="+mn-lt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D0F7873-34EE-5040-8495-E532A80BD213}"/>
              </a:ext>
            </a:extLst>
          </p:cNvPr>
          <p:cNvCxnSpPr/>
          <p:nvPr/>
        </p:nvCxnSpPr>
        <p:spPr bwMode="auto">
          <a:xfrm rot="16200000" flipH="1">
            <a:off x="3695700" y="2171700"/>
            <a:ext cx="457200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5DEBEC-6142-0B90-E309-1DEC3E37ABE2}"/>
              </a:ext>
            </a:extLst>
          </p:cNvPr>
          <p:cNvCxnSpPr/>
          <p:nvPr/>
        </p:nvCxnSpPr>
        <p:spPr bwMode="auto">
          <a:xfrm rot="5400000">
            <a:off x="3771107" y="2553493"/>
            <a:ext cx="304800" cy="227013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34E2E33-44E7-7FA0-AC1A-000B0167609F}"/>
              </a:ext>
            </a:extLst>
          </p:cNvPr>
          <p:cNvCxnSpPr/>
          <p:nvPr/>
        </p:nvCxnSpPr>
        <p:spPr bwMode="auto">
          <a:xfrm rot="5400000">
            <a:off x="3729831" y="1680369"/>
            <a:ext cx="465138" cy="3048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13C841D-B79A-65F3-2872-1EF867F4FBC1}"/>
              </a:ext>
            </a:extLst>
          </p:cNvPr>
          <p:cNvCxnSpPr/>
          <p:nvPr/>
        </p:nvCxnSpPr>
        <p:spPr>
          <a:xfrm>
            <a:off x="4038600" y="2514600"/>
            <a:ext cx="3048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EE466E6-3787-651B-5736-033C66A8DE7A}"/>
              </a:ext>
            </a:extLst>
          </p:cNvPr>
          <p:cNvCxnSpPr/>
          <p:nvPr/>
        </p:nvCxnSpPr>
        <p:spPr>
          <a:xfrm>
            <a:off x="4495800" y="1524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8515A29-3CD9-5091-9C7E-41EF277FD089}"/>
              </a:ext>
            </a:extLst>
          </p:cNvPr>
          <p:cNvSpPr txBox="1"/>
          <p:nvPr/>
        </p:nvSpPr>
        <p:spPr bwMode="auto">
          <a:xfrm>
            <a:off x="4343400" y="23622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577297-1A98-A751-ECE8-A51AB36E1B8F}"/>
              </a:ext>
            </a:extLst>
          </p:cNvPr>
          <p:cNvSpPr txBox="1"/>
          <p:nvPr/>
        </p:nvSpPr>
        <p:spPr bwMode="auto">
          <a:xfrm>
            <a:off x="4038600" y="13716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66A34B2-0EE5-4B82-9A54-D9510C1014C3}"/>
              </a:ext>
            </a:extLst>
          </p:cNvPr>
          <p:cNvSpPr/>
          <p:nvPr/>
        </p:nvSpPr>
        <p:spPr>
          <a:xfrm>
            <a:off x="4572000" y="1371600"/>
            <a:ext cx="34766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sz="1600" baseline="30000" dirty="0">
              <a:latin typeface="+mn-lt"/>
              <a:cs typeface="Arial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D0CD603-DEC3-9055-F4DC-3DF34F957FA6}"/>
              </a:ext>
            </a:extLst>
          </p:cNvPr>
          <p:cNvSpPr/>
          <p:nvPr/>
        </p:nvSpPr>
        <p:spPr>
          <a:xfrm>
            <a:off x="4953000" y="1371600"/>
            <a:ext cx="307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b="1" baseline="30000" dirty="0">
              <a:latin typeface="+mn-lt"/>
              <a:cs typeface="Arial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BCFB139-68AC-D289-1B8F-4E5D5FFCB92A}"/>
              </a:ext>
            </a:extLst>
          </p:cNvPr>
          <p:cNvCxnSpPr/>
          <p:nvPr/>
        </p:nvCxnSpPr>
        <p:spPr>
          <a:xfrm>
            <a:off x="4876800" y="15240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2C29AA2-C0BE-431B-E44B-CD148FBA5593}"/>
              </a:ext>
            </a:extLst>
          </p:cNvPr>
          <p:cNvSpPr/>
          <p:nvPr/>
        </p:nvSpPr>
        <p:spPr>
          <a:xfrm>
            <a:off x="5257800" y="1371600"/>
            <a:ext cx="307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b="1" baseline="30000" dirty="0">
              <a:latin typeface="+mn-lt"/>
              <a:cs typeface="Arial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9BEF3B9-3EC6-D247-3AF3-4D616EEC129B}"/>
              </a:ext>
            </a:extLst>
          </p:cNvPr>
          <p:cNvSpPr/>
          <p:nvPr/>
        </p:nvSpPr>
        <p:spPr>
          <a:xfrm>
            <a:off x="5105400" y="1371600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~</a:t>
            </a:r>
            <a:endParaRPr lang="en-US" dirty="0">
              <a:latin typeface="Arial" charset="0"/>
              <a:cs typeface="Arial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D589EF6-8BC2-422D-1955-47C409196B31}"/>
              </a:ext>
            </a:extLst>
          </p:cNvPr>
          <p:cNvCxnSpPr/>
          <p:nvPr/>
        </p:nvCxnSpPr>
        <p:spPr bwMode="auto">
          <a:xfrm rot="5400000">
            <a:off x="3756819" y="2537619"/>
            <a:ext cx="228600" cy="182562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7EBE22DC-A872-BB27-2CCC-177700D15125}"/>
              </a:ext>
            </a:extLst>
          </p:cNvPr>
          <p:cNvSpPr txBox="1"/>
          <p:nvPr/>
        </p:nvSpPr>
        <p:spPr bwMode="auto">
          <a:xfrm>
            <a:off x="3581400" y="28194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4873964A-DD2D-43AA-8922-3BBAD5111303}"/>
              </a:ext>
            </a:extLst>
          </p:cNvPr>
          <p:cNvSpPr txBox="1">
            <a:spLocks/>
          </p:cNvSpPr>
          <p:nvPr/>
        </p:nvSpPr>
        <p:spPr>
          <a:xfrm>
            <a:off x="3505200" y="3886200"/>
            <a:ext cx="15240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Izopentenil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pirofosfat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1A8B06D-9787-F93C-E676-4C4C38601FD2}"/>
              </a:ext>
            </a:extLst>
          </p:cNvPr>
          <p:cNvCxnSpPr/>
          <p:nvPr/>
        </p:nvCxnSpPr>
        <p:spPr bwMode="auto">
          <a:xfrm rot="16200000" flipH="1">
            <a:off x="7273925" y="2247900"/>
            <a:ext cx="457200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285CEBE-25EB-9DC7-9687-C0F90908218E}"/>
              </a:ext>
            </a:extLst>
          </p:cNvPr>
          <p:cNvCxnSpPr/>
          <p:nvPr/>
        </p:nvCxnSpPr>
        <p:spPr bwMode="auto">
          <a:xfrm rot="5400000">
            <a:off x="7349332" y="2629693"/>
            <a:ext cx="304800" cy="227013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35EF04A-8E22-EE1D-FCD4-8E724D80FF67}"/>
              </a:ext>
            </a:extLst>
          </p:cNvPr>
          <p:cNvCxnSpPr/>
          <p:nvPr/>
        </p:nvCxnSpPr>
        <p:spPr bwMode="auto">
          <a:xfrm rot="5400000">
            <a:off x="7308056" y="1756569"/>
            <a:ext cx="465138" cy="3048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E4146E1-72AC-01A1-DDE6-2B6463435F1E}"/>
              </a:ext>
            </a:extLst>
          </p:cNvPr>
          <p:cNvCxnSpPr/>
          <p:nvPr/>
        </p:nvCxnSpPr>
        <p:spPr>
          <a:xfrm>
            <a:off x="7616825" y="2590800"/>
            <a:ext cx="3048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B65F288-D58E-06F8-00ED-18A6CD1CDFA4}"/>
              </a:ext>
            </a:extLst>
          </p:cNvPr>
          <p:cNvCxnSpPr/>
          <p:nvPr/>
        </p:nvCxnSpPr>
        <p:spPr>
          <a:xfrm>
            <a:off x="8074025" y="16002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9B5C309-CAD5-787F-7655-AA1488E4533D}"/>
              </a:ext>
            </a:extLst>
          </p:cNvPr>
          <p:cNvSpPr txBox="1"/>
          <p:nvPr/>
        </p:nvSpPr>
        <p:spPr bwMode="auto">
          <a:xfrm>
            <a:off x="7921625" y="24384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A58FD56-708C-5AAE-F19E-6D92C772C927}"/>
              </a:ext>
            </a:extLst>
          </p:cNvPr>
          <p:cNvSpPr txBox="1"/>
          <p:nvPr/>
        </p:nvSpPr>
        <p:spPr bwMode="auto">
          <a:xfrm>
            <a:off x="7616825" y="14478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3A24850-FDD4-AAC4-7A44-A3E47558AA3F}"/>
              </a:ext>
            </a:extLst>
          </p:cNvPr>
          <p:cNvSpPr/>
          <p:nvPr/>
        </p:nvSpPr>
        <p:spPr>
          <a:xfrm>
            <a:off x="8150225" y="1447800"/>
            <a:ext cx="34766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sz="1600" baseline="30000" dirty="0">
              <a:latin typeface="+mn-lt"/>
              <a:cs typeface="Arial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5C7CE7A-B476-E63B-C5D2-184321227D64}"/>
              </a:ext>
            </a:extLst>
          </p:cNvPr>
          <p:cNvSpPr/>
          <p:nvPr/>
        </p:nvSpPr>
        <p:spPr>
          <a:xfrm>
            <a:off x="8531225" y="1447800"/>
            <a:ext cx="307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b="1" baseline="30000" dirty="0">
              <a:latin typeface="+mn-lt"/>
              <a:cs typeface="Arial" charset="0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A51383D-0204-8C7F-03A9-DEC0ACC43D55}"/>
              </a:ext>
            </a:extLst>
          </p:cNvPr>
          <p:cNvCxnSpPr/>
          <p:nvPr/>
        </p:nvCxnSpPr>
        <p:spPr>
          <a:xfrm>
            <a:off x="8455025" y="16002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8DC4C022-D408-30CE-6A75-2CE8F8F4805C}"/>
              </a:ext>
            </a:extLst>
          </p:cNvPr>
          <p:cNvSpPr/>
          <p:nvPr/>
        </p:nvSpPr>
        <p:spPr>
          <a:xfrm>
            <a:off x="8836025" y="1447800"/>
            <a:ext cx="307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b="1" baseline="30000" dirty="0">
              <a:latin typeface="+mn-lt"/>
              <a:cs typeface="Arial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4B716E8-2631-2955-890E-EA8EF90E604C}"/>
              </a:ext>
            </a:extLst>
          </p:cNvPr>
          <p:cNvSpPr/>
          <p:nvPr/>
        </p:nvSpPr>
        <p:spPr>
          <a:xfrm>
            <a:off x="8683625" y="1447800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~</a:t>
            </a:r>
            <a:endParaRPr lang="en-US" dirty="0">
              <a:latin typeface="Arial" charset="0"/>
              <a:cs typeface="Arial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CBEAEB7-D93A-9243-709B-D493EDFC9997}"/>
              </a:ext>
            </a:extLst>
          </p:cNvPr>
          <p:cNvCxnSpPr/>
          <p:nvPr/>
        </p:nvCxnSpPr>
        <p:spPr bwMode="auto">
          <a:xfrm rot="16200000" flipH="1">
            <a:off x="7448550" y="2286000"/>
            <a:ext cx="304800" cy="1524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40BC805-328C-8AAA-5C0F-354CC7D77CD3}"/>
              </a:ext>
            </a:extLst>
          </p:cNvPr>
          <p:cNvSpPr txBox="1"/>
          <p:nvPr/>
        </p:nvSpPr>
        <p:spPr bwMode="auto">
          <a:xfrm>
            <a:off x="7159625" y="28956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36F07362-41E4-0230-5415-31188A89450F}"/>
              </a:ext>
            </a:extLst>
          </p:cNvPr>
          <p:cNvSpPr txBox="1">
            <a:spLocks/>
          </p:cNvSpPr>
          <p:nvPr/>
        </p:nvSpPr>
        <p:spPr>
          <a:xfrm>
            <a:off x="7239000" y="3886200"/>
            <a:ext cx="15240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Dimetilalil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pirofosfat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A1B4C6B-C787-E02F-E57D-736D132F93E8}"/>
              </a:ext>
            </a:extLst>
          </p:cNvPr>
          <p:cNvCxnSpPr/>
          <p:nvPr/>
        </p:nvCxnSpPr>
        <p:spPr>
          <a:xfrm>
            <a:off x="5334000" y="2590800"/>
            <a:ext cx="15240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0DEA5D7-5593-D0F0-6DFE-07B8C255F634}"/>
              </a:ext>
            </a:extLst>
          </p:cNvPr>
          <p:cNvCxnSpPr/>
          <p:nvPr/>
        </p:nvCxnSpPr>
        <p:spPr>
          <a:xfrm rot="10800000">
            <a:off x="5257800" y="2514600"/>
            <a:ext cx="16002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itle 1">
            <a:extLst>
              <a:ext uri="{FF2B5EF4-FFF2-40B4-BE49-F238E27FC236}">
                <a16:creationId xmlns:a16="http://schemas.microsoft.com/office/drawing/2014/main" id="{5B9AB164-BDC2-35D8-E43C-CB5DD24914A3}"/>
              </a:ext>
            </a:extLst>
          </p:cNvPr>
          <p:cNvSpPr txBox="1">
            <a:spLocks/>
          </p:cNvSpPr>
          <p:nvPr/>
        </p:nvSpPr>
        <p:spPr>
          <a:xfrm>
            <a:off x="4876800" y="2590800"/>
            <a:ext cx="2362200" cy="609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Izopentenil</a:t>
            </a: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pirofosfat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izomeraza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/>
      <p:bldP spid="36" grpId="0"/>
      <p:bldP spid="38" grpId="0" animBg="1"/>
      <p:bldP spid="39" grpId="0"/>
      <p:bldP spid="45" grpId="0"/>
      <p:bldP spid="48" grpId="0"/>
      <p:bldP spid="49" grpId="0"/>
      <p:bldP spid="50" grpId="0"/>
      <p:bldP spid="52" grpId="0"/>
      <p:bldP spid="53" grpId="0"/>
      <p:bldP spid="65" grpId="0"/>
      <p:bldP spid="66" grpId="0"/>
      <p:bldP spid="72" grpId="0"/>
      <p:bldP spid="73" grpId="0"/>
      <p:bldP spid="74" grpId="0"/>
      <p:bldP spid="75" grpId="0"/>
      <p:bldP spid="77" grpId="0"/>
      <p:bldP spid="78" grpId="0"/>
      <p:bldP spid="80" grpId="0"/>
      <p:bldP spid="84" grpId="0"/>
      <p:bldP spid="9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9936C22-3B9F-915F-0B9F-5141F125E27C}"/>
              </a:ext>
            </a:extLst>
          </p:cNvPr>
          <p:cNvCxnSpPr/>
          <p:nvPr/>
        </p:nvCxnSpPr>
        <p:spPr bwMode="auto">
          <a:xfrm rot="16200000" flipH="1">
            <a:off x="114300" y="1104900"/>
            <a:ext cx="457200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F1D9EE-178A-ABF2-BAA7-2605C80112B6}"/>
              </a:ext>
            </a:extLst>
          </p:cNvPr>
          <p:cNvCxnSpPr/>
          <p:nvPr/>
        </p:nvCxnSpPr>
        <p:spPr bwMode="auto">
          <a:xfrm rot="5400000">
            <a:off x="189707" y="1486693"/>
            <a:ext cx="304800" cy="227013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CE40C2-A2B1-9A58-6A27-5008AF6FC487}"/>
              </a:ext>
            </a:extLst>
          </p:cNvPr>
          <p:cNvCxnSpPr/>
          <p:nvPr/>
        </p:nvCxnSpPr>
        <p:spPr bwMode="auto">
          <a:xfrm rot="5400000">
            <a:off x="148431" y="613569"/>
            <a:ext cx="465138" cy="3048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B2686AD-D35D-A310-17FD-71867B11689B}"/>
              </a:ext>
            </a:extLst>
          </p:cNvPr>
          <p:cNvCxnSpPr/>
          <p:nvPr/>
        </p:nvCxnSpPr>
        <p:spPr>
          <a:xfrm>
            <a:off x="457200" y="1447800"/>
            <a:ext cx="3048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EF8464-2DC0-BF55-B04F-0FAE00D09A87}"/>
              </a:ext>
            </a:extLst>
          </p:cNvPr>
          <p:cNvCxnSpPr/>
          <p:nvPr/>
        </p:nvCxnSpPr>
        <p:spPr>
          <a:xfrm>
            <a:off x="914400" y="4572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ECA103A-2C47-E877-91B6-A319AABE25E2}"/>
              </a:ext>
            </a:extLst>
          </p:cNvPr>
          <p:cNvSpPr txBox="1"/>
          <p:nvPr/>
        </p:nvSpPr>
        <p:spPr bwMode="auto">
          <a:xfrm>
            <a:off x="762000" y="12954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451709-2E5E-5F29-B651-5FE55F673AF1}"/>
              </a:ext>
            </a:extLst>
          </p:cNvPr>
          <p:cNvSpPr txBox="1"/>
          <p:nvPr/>
        </p:nvSpPr>
        <p:spPr bwMode="auto">
          <a:xfrm>
            <a:off x="457200" y="3048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59FDC-62F5-9C45-6DBB-E6EE1AC9BA2E}"/>
              </a:ext>
            </a:extLst>
          </p:cNvPr>
          <p:cNvSpPr/>
          <p:nvPr/>
        </p:nvSpPr>
        <p:spPr>
          <a:xfrm>
            <a:off x="990600" y="304800"/>
            <a:ext cx="34766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sz="1600" baseline="30000" dirty="0">
              <a:latin typeface="+mn-lt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03CF9B-A98D-CCFE-4F8A-36926688708B}"/>
              </a:ext>
            </a:extLst>
          </p:cNvPr>
          <p:cNvSpPr/>
          <p:nvPr/>
        </p:nvSpPr>
        <p:spPr>
          <a:xfrm>
            <a:off x="1371600" y="304800"/>
            <a:ext cx="307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b="1" baseline="30000" dirty="0">
              <a:latin typeface="+mn-lt"/>
              <a:cs typeface="Arial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DF773F-D267-BBB3-B9DC-E22874D4D7B7}"/>
              </a:ext>
            </a:extLst>
          </p:cNvPr>
          <p:cNvCxnSpPr/>
          <p:nvPr/>
        </p:nvCxnSpPr>
        <p:spPr>
          <a:xfrm>
            <a:off x="1295400" y="4572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C9D936F-5E58-0760-CE21-1D68D1C695F9}"/>
              </a:ext>
            </a:extLst>
          </p:cNvPr>
          <p:cNvSpPr/>
          <p:nvPr/>
        </p:nvSpPr>
        <p:spPr>
          <a:xfrm>
            <a:off x="1676400" y="304800"/>
            <a:ext cx="307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b="1" baseline="30000" dirty="0">
              <a:latin typeface="+mn-lt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0FB4F0-20A8-697A-504A-035589A6BF2D}"/>
              </a:ext>
            </a:extLst>
          </p:cNvPr>
          <p:cNvSpPr/>
          <p:nvPr/>
        </p:nvSpPr>
        <p:spPr>
          <a:xfrm>
            <a:off x="1524000" y="304800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~</a:t>
            </a:r>
            <a:endParaRPr lang="en-US" dirty="0">
              <a:latin typeface="Arial" charset="0"/>
              <a:cs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C386F5-8416-4782-A452-F4A7699C35B9}"/>
              </a:ext>
            </a:extLst>
          </p:cNvPr>
          <p:cNvCxnSpPr/>
          <p:nvPr/>
        </p:nvCxnSpPr>
        <p:spPr bwMode="auto">
          <a:xfrm rot="5400000">
            <a:off x="175419" y="1470819"/>
            <a:ext cx="228600" cy="182562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A7CA3D4-2CCF-100A-F1DE-E3D57F08F386}"/>
              </a:ext>
            </a:extLst>
          </p:cNvPr>
          <p:cNvSpPr txBox="1"/>
          <p:nvPr/>
        </p:nvSpPr>
        <p:spPr bwMode="auto">
          <a:xfrm>
            <a:off x="0" y="17526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790E36E-8E17-E06A-7769-4ACD79E17B68}"/>
              </a:ext>
            </a:extLst>
          </p:cNvPr>
          <p:cNvSpPr txBox="1">
            <a:spLocks/>
          </p:cNvSpPr>
          <p:nvPr/>
        </p:nvSpPr>
        <p:spPr>
          <a:xfrm>
            <a:off x="533400" y="1676400"/>
            <a:ext cx="15240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Izopentenil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pirofosfat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9206550-22F1-30E3-C335-42E91338AE66}"/>
              </a:ext>
            </a:extLst>
          </p:cNvPr>
          <p:cNvCxnSpPr/>
          <p:nvPr/>
        </p:nvCxnSpPr>
        <p:spPr bwMode="auto">
          <a:xfrm rot="16200000" flipH="1">
            <a:off x="342900" y="4610100"/>
            <a:ext cx="457200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8888EA-C77F-3856-FF27-A4E2CAE1C24C}"/>
              </a:ext>
            </a:extLst>
          </p:cNvPr>
          <p:cNvCxnSpPr/>
          <p:nvPr/>
        </p:nvCxnSpPr>
        <p:spPr bwMode="auto">
          <a:xfrm rot="5400000">
            <a:off x="418307" y="4991893"/>
            <a:ext cx="304800" cy="227013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9247C-B1F5-6D70-A40C-5425319B26C0}"/>
              </a:ext>
            </a:extLst>
          </p:cNvPr>
          <p:cNvCxnSpPr/>
          <p:nvPr/>
        </p:nvCxnSpPr>
        <p:spPr bwMode="auto">
          <a:xfrm rot="5400000">
            <a:off x="377031" y="4118769"/>
            <a:ext cx="465138" cy="3048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6E2DEE-5FCD-30D0-0004-44A3447159A8}"/>
              </a:ext>
            </a:extLst>
          </p:cNvPr>
          <p:cNvCxnSpPr/>
          <p:nvPr/>
        </p:nvCxnSpPr>
        <p:spPr>
          <a:xfrm>
            <a:off x="685800" y="4953000"/>
            <a:ext cx="3048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78BBF89-9765-B542-3354-548BD6F2F548}"/>
              </a:ext>
            </a:extLst>
          </p:cNvPr>
          <p:cNvCxnSpPr/>
          <p:nvPr/>
        </p:nvCxnSpPr>
        <p:spPr>
          <a:xfrm>
            <a:off x="1143000" y="39624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1EFA821-C12D-5022-FF22-88E819CDF7AF}"/>
              </a:ext>
            </a:extLst>
          </p:cNvPr>
          <p:cNvSpPr txBox="1"/>
          <p:nvPr/>
        </p:nvSpPr>
        <p:spPr bwMode="auto">
          <a:xfrm>
            <a:off x="990600" y="48006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126618-8133-B1D8-594B-0C969D02D668}"/>
              </a:ext>
            </a:extLst>
          </p:cNvPr>
          <p:cNvSpPr txBox="1"/>
          <p:nvPr/>
        </p:nvSpPr>
        <p:spPr bwMode="auto">
          <a:xfrm>
            <a:off x="685800" y="38100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48B800-4A53-A8F4-5426-37E2258F205D}"/>
              </a:ext>
            </a:extLst>
          </p:cNvPr>
          <p:cNvSpPr/>
          <p:nvPr/>
        </p:nvSpPr>
        <p:spPr>
          <a:xfrm>
            <a:off x="1219200" y="3810000"/>
            <a:ext cx="34766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sz="1600" baseline="30000" dirty="0">
              <a:latin typeface="+mn-lt"/>
              <a:cs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7EA8DE-1C80-FF92-0D74-35CAC1D5ECEE}"/>
              </a:ext>
            </a:extLst>
          </p:cNvPr>
          <p:cNvSpPr/>
          <p:nvPr/>
        </p:nvSpPr>
        <p:spPr>
          <a:xfrm>
            <a:off x="1600200" y="3810000"/>
            <a:ext cx="307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b="1" baseline="30000" dirty="0">
              <a:latin typeface="+mn-lt"/>
              <a:cs typeface="Arial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DFEE155-75FD-6AB9-102D-7C6517E55F63}"/>
              </a:ext>
            </a:extLst>
          </p:cNvPr>
          <p:cNvCxnSpPr/>
          <p:nvPr/>
        </p:nvCxnSpPr>
        <p:spPr>
          <a:xfrm>
            <a:off x="1524000" y="39624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A5F6E7B-442C-B363-8ED7-FE1C26C2D432}"/>
              </a:ext>
            </a:extLst>
          </p:cNvPr>
          <p:cNvSpPr/>
          <p:nvPr/>
        </p:nvSpPr>
        <p:spPr>
          <a:xfrm>
            <a:off x="1905000" y="3810000"/>
            <a:ext cx="307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b="1" baseline="30000" dirty="0">
              <a:latin typeface="+mn-lt"/>
              <a:cs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E43C21-25BB-EA04-B8AC-170232AB9A1E}"/>
              </a:ext>
            </a:extLst>
          </p:cNvPr>
          <p:cNvSpPr/>
          <p:nvPr/>
        </p:nvSpPr>
        <p:spPr>
          <a:xfrm>
            <a:off x="1752600" y="3810000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~</a:t>
            </a:r>
            <a:endParaRPr lang="en-US" dirty="0">
              <a:latin typeface="Arial" charset="0"/>
              <a:cs typeface="Arial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5D4EE3-0740-BC5F-5788-3E6C05EC5FA4}"/>
              </a:ext>
            </a:extLst>
          </p:cNvPr>
          <p:cNvCxnSpPr/>
          <p:nvPr/>
        </p:nvCxnSpPr>
        <p:spPr bwMode="auto">
          <a:xfrm rot="16200000" flipH="1">
            <a:off x="517525" y="4648200"/>
            <a:ext cx="304800" cy="1524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C65AB8F-3B9B-54DC-9157-6D76083476CF}"/>
              </a:ext>
            </a:extLst>
          </p:cNvPr>
          <p:cNvSpPr txBox="1"/>
          <p:nvPr/>
        </p:nvSpPr>
        <p:spPr bwMode="auto">
          <a:xfrm>
            <a:off x="228600" y="52578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76E8772-F89E-6B41-7D90-3EE431A51B40}"/>
              </a:ext>
            </a:extLst>
          </p:cNvPr>
          <p:cNvSpPr txBox="1">
            <a:spLocks/>
          </p:cNvSpPr>
          <p:nvPr/>
        </p:nvSpPr>
        <p:spPr>
          <a:xfrm>
            <a:off x="304800" y="6172200"/>
            <a:ext cx="15240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Dimetilalil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pirofosfat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975CD1E-CF90-57DD-6CBD-7D0ABCA67A6B}"/>
              </a:ext>
            </a:extLst>
          </p:cNvPr>
          <p:cNvCxnSpPr/>
          <p:nvPr/>
        </p:nvCxnSpPr>
        <p:spPr>
          <a:xfrm>
            <a:off x="1066800" y="3352800"/>
            <a:ext cx="16002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4718583-7E66-EFDA-78B8-AE52292976F7}"/>
              </a:ext>
            </a:extLst>
          </p:cNvPr>
          <p:cNvCxnSpPr/>
          <p:nvPr/>
        </p:nvCxnSpPr>
        <p:spPr bwMode="auto">
          <a:xfrm rot="16200000" flipH="1">
            <a:off x="2857500" y="5295900"/>
            <a:ext cx="457200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B34A20D-AD7B-A753-4DCE-97FEBDE4ABF4}"/>
              </a:ext>
            </a:extLst>
          </p:cNvPr>
          <p:cNvCxnSpPr/>
          <p:nvPr/>
        </p:nvCxnSpPr>
        <p:spPr bwMode="auto">
          <a:xfrm rot="16200000" flipH="1" flipV="1">
            <a:off x="2853531" y="4842669"/>
            <a:ext cx="465138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C651357-039E-C72B-3970-84CAA01959EF}"/>
              </a:ext>
            </a:extLst>
          </p:cNvPr>
          <p:cNvCxnSpPr/>
          <p:nvPr/>
        </p:nvCxnSpPr>
        <p:spPr bwMode="auto">
          <a:xfrm rot="16200000" flipH="1" flipV="1">
            <a:off x="2853531" y="5757069"/>
            <a:ext cx="465138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67E7860-6162-3F86-FDEB-30C33E8D408D}"/>
              </a:ext>
            </a:extLst>
          </p:cNvPr>
          <p:cNvCxnSpPr/>
          <p:nvPr/>
        </p:nvCxnSpPr>
        <p:spPr bwMode="auto">
          <a:xfrm rot="16200000" flipH="1">
            <a:off x="2971800" y="5334000"/>
            <a:ext cx="304800" cy="1524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483696-C014-AF52-4718-471A83FEF233}"/>
              </a:ext>
            </a:extLst>
          </p:cNvPr>
          <p:cNvCxnSpPr/>
          <p:nvPr/>
        </p:nvCxnSpPr>
        <p:spPr bwMode="auto">
          <a:xfrm rot="16200000" flipH="1">
            <a:off x="2857500" y="4381500"/>
            <a:ext cx="457200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E95BE4-52E9-7302-D951-3017A4466B07}"/>
              </a:ext>
            </a:extLst>
          </p:cNvPr>
          <p:cNvCxnSpPr/>
          <p:nvPr/>
        </p:nvCxnSpPr>
        <p:spPr bwMode="auto">
          <a:xfrm rot="16200000" flipH="1" flipV="1">
            <a:off x="2853531" y="3928269"/>
            <a:ext cx="465138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1598E91-9B0A-7CAE-4E10-2705D1BB19D1}"/>
              </a:ext>
            </a:extLst>
          </p:cNvPr>
          <p:cNvCxnSpPr/>
          <p:nvPr/>
        </p:nvCxnSpPr>
        <p:spPr bwMode="auto">
          <a:xfrm rot="16200000" flipH="1">
            <a:off x="2857500" y="3467100"/>
            <a:ext cx="457200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AF5B455-FFC6-4EB5-B0D4-F4BEE438F3E2}"/>
              </a:ext>
            </a:extLst>
          </p:cNvPr>
          <p:cNvCxnSpPr/>
          <p:nvPr/>
        </p:nvCxnSpPr>
        <p:spPr bwMode="auto">
          <a:xfrm rot="16200000" flipH="1" flipV="1">
            <a:off x="2853531" y="3013869"/>
            <a:ext cx="465138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9A8CE08-C98C-AF7C-73CA-15F8579133D9}"/>
              </a:ext>
            </a:extLst>
          </p:cNvPr>
          <p:cNvCxnSpPr/>
          <p:nvPr/>
        </p:nvCxnSpPr>
        <p:spPr>
          <a:xfrm>
            <a:off x="3581400" y="27432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C3CFCD3-25CB-08E0-7E18-4EC5B081CF63}"/>
              </a:ext>
            </a:extLst>
          </p:cNvPr>
          <p:cNvSpPr txBox="1"/>
          <p:nvPr/>
        </p:nvSpPr>
        <p:spPr bwMode="auto">
          <a:xfrm>
            <a:off x="3124200" y="25908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7C9F1D4-1717-13EF-3740-B33196113DEA}"/>
              </a:ext>
            </a:extLst>
          </p:cNvPr>
          <p:cNvSpPr/>
          <p:nvPr/>
        </p:nvSpPr>
        <p:spPr>
          <a:xfrm>
            <a:off x="3657600" y="2590800"/>
            <a:ext cx="34766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sz="1600" baseline="30000" dirty="0">
              <a:latin typeface="+mn-lt"/>
              <a:cs typeface="Arial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A987FC3-D5CA-A981-E6F4-2092BE3B3E70}"/>
              </a:ext>
            </a:extLst>
          </p:cNvPr>
          <p:cNvSpPr/>
          <p:nvPr/>
        </p:nvSpPr>
        <p:spPr>
          <a:xfrm>
            <a:off x="4038600" y="2590800"/>
            <a:ext cx="307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b="1" baseline="30000" dirty="0">
              <a:latin typeface="+mn-lt"/>
              <a:cs typeface="Arial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9A0A4B4-4F9E-AA28-07A6-6E1E23B5EF6B}"/>
              </a:ext>
            </a:extLst>
          </p:cNvPr>
          <p:cNvCxnSpPr/>
          <p:nvPr/>
        </p:nvCxnSpPr>
        <p:spPr>
          <a:xfrm>
            <a:off x="3962400" y="27432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B2B57829-EFD7-DD0B-B738-8901EF124BA5}"/>
              </a:ext>
            </a:extLst>
          </p:cNvPr>
          <p:cNvSpPr/>
          <p:nvPr/>
        </p:nvSpPr>
        <p:spPr>
          <a:xfrm>
            <a:off x="4343400" y="2590800"/>
            <a:ext cx="307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b="1" baseline="30000" dirty="0">
              <a:latin typeface="+mn-lt"/>
              <a:cs typeface="Arial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D7A41A0-AF7D-97C8-E539-4B275491974E}"/>
              </a:ext>
            </a:extLst>
          </p:cNvPr>
          <p:cNvSpPr/>
          <p:nvPr/>
        </p:nvSpPr>
        <p:spPr>
          <a:xfrm>
            <a:off x="4191000" y="2590800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~</a:t>
            </a:r>
            <a:endParaRPr lang="en-US" dirty="0">
              <a:latin typeface="Arial" charset="0"/>
              <a:cs typeface="Arial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30D2796-5970-D029-F71C-ED303DE6FD9F}"/>
              </a:ext>
            </a:extLst>
          </p:cNvPr>
          <p:cNvCxnSpPr/>
          <p:nvPr/>
        </p:nvCxnSpPr>
        <p:spPr>
          <a:xfrm>
            <a:off x="3200400" y="3810000"/>
            <a:ext cx="60325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78D5E34-8AB8-B585-C918-1B5DF665E8C5}"/>
              </a:ext>
            </a:extLst>
          </p:cNvPr>
          <p:cNvSpPr txBox="1"/>
          <p:nvPr/>
        </p:nvSpPr>
        <p:spPr bwMode="auto">
          <a:xfrm>
            <a:off x="3733800" y="36576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sz="1600" baseline="-25000" dirty="0">
              <a:latin typeface="+mn-lt"/>
              <a:cs typeface="+mn-cs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11D5AEB-60D9-1D0C-D57A-36F53AC2D585}"/>
              </a:ext>
            </a:extLst>
          </p:cNvPr>
          <p:cNvCxnSpPr/>
          <p:nvPr/>
        </p:nvCxnSpPr>
        <p:spPr>
          <a:xfrm>
            <a:off x="3200400" y="5638800"/>
            <a:ext cx="60325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FC930D8-19FA-5082-6196-2566E5D43EBF}"/>
              </a:ext>
            </a:extLst>
          </p:cNvPr>
          <p:cNvSpPr txBox="1"/>
          <p:nvPr/>
        </p:nvSpPr>
        <p:spPr bwMode="auto">
          <a:xfrm>
            <a:off x="3733800" y="54864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sz="1600" baseline="-25000" dirty="0">
              <a:latin typeface="+mn-lt"/>
              <a:cs typeface="+mn-cs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B0AA34-ED01-2917-6FF5-23CCA629BE8F}"/>
              </a:ext>
            </a:extLst>
          </p:cNvPr>
          <p:cNvCxnSpPr/>
          <p:nvPr/>
        </p:nvCxnSpPr>
        <p:spPr bwMode="auto">
          <a:xfrm rot="16200000" flipH="1">
            <a:off x="2971800" y="3505200"/>
            <a:ext cx="304800" cy="1524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>
            <a:extLst>
              <a:ext uri="{FF2B5EF4-FFF2-40B4-BE49-F238E27FC236}">
                <a16:creationId xmlns:a16="http://schemas.microsoft.com/office/drawing/2014/main" id="{706F7857-374F-81D2-6672-491D4FDF414B}"/>
              </a:ext>
            </a:extLst>
          </p:cNvPr>
          <p:cNvSpPr txBox="1">
            <a:spLocks/>
          </p:cNvSpPr>
          <p:nvPr/>
        </p:nvSpPr>
        <p:spPr>
          <a:xfrm>
            <a:off x="2971800" y="6172200"/>
            <a:ext cx="15240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Geranil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pirofosfat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D260736-5DB1-7A52-0F3E-40E3C9CD2EA9}"/>
              </a:ext>
            </a:extLst>
          </p:cNvPr>
          <p:cNvCxnSpPr/>
          <p:nvPr/>
        </p:nvCxnSpPr>
        <p:spPr bwMode="auto">
          <a:xfrm rot="16200000" flipH="1">
            <a:off x="3467100" y="800100"/>
            <a:ext cx="457200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FE126D1-2E2E-A7FF-CE4D-C88D9DD0DEEA}"/>
              </a:ext>
            </a:extLst>
          </p:cNvPr>
          <p:cNvCxnSpPr/>
          <p:nvPr/>
        </p:nvCxnSpPr>
        <p:spPr bwMode="auto">
          <a:xfrm rot="5400000">
            <a:off x="3542507" y="1181893"/>
            <a:ext cx="304800" cy="227013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742D969-4C73-EF1E-2F43-60E32D0397E6}"/>
              </a:ext>
            </a:extLst>
          </p:cNvPr>
          <p:cNvCxnSpPr/>
          <p:nvPr/>
        </p:nvCxnSpPr>
        <p:spPr bwMode="auto">
          <a:xfrm rot="5400000">
            <a:off x="3501231" y="308769"/>
            <a:ext cx="465138" cy="3048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55BCAD7-D9C2-261B-E96D-37C34E6C0917}"/>
              </a:ext>
            </a:extLst>
          </p:cNvPr>
          <p:cNvCxnSpPr/>
          <p:nvPr/>
        </p:nvCxnSpPr>
        <p:spPr>
          <a:xfrm>
            <a:off x="3810000" y="1143000"/>
            <a:ext cx="3048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318DCC2-BF46-C562-B8EB-A7B8BDBECCA6}"/>
              </a:ext>
            </a:extLst>
          </p:cNvPr>
          <p:cNvCxnSpPr/>
          <p:nvPr/>
        </p:nvCxnSpPr>
        <p:spPr>
          <a:xfrm>
            <a:off x="4267200" y="1524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FD83847-7AE7-4FEE-9499-88D19C218915}"/>
              </a:ext>
            </a:extLst>
          </p:cNvPr>
          <p:cNvSpPr txBox="1"/>
          <p:nvPr/>
        </p:nvSpPr>
        <p:spPr bwMode="auto">
          <a:xfrm>
            <a:off x="4114800" y="9906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79242A6-E8B2-A003-27A0-AFCFE691F0EF}"/>
              </a:ext>
            </a:extLst>
          </p:cNvPr>
          <p:cNvSpPr txBox="1"/>
          <p:nvPr/>
        </p:nvSpPr>
        <p:spPr bwMode="auto">
          <a:xfrm>
            <a:off x="3810000" y="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D5948F3-4AD8-FF67-C53D-286E15EA5E9E}"/>
              </a:ext>
            </a:extLst>
          </p:cNvPr>
          <p:cNvSpPr/>
          <p:nvPr/>
        </p:nvSpPr>
        <p:spPr>
          <a:xfrm>
            <a:off x="4343400" y="0"/>
            <a:ext cx="34766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sz="1600" baseline="30000" dirty="0">
              <a:latin typeface="+mn-lt"/>
              <a:cs typeface="Arial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614440F-ED04-1B16-B4D8-13C4E6CDEA2D}"/>
              </a:ext>
            </a:extLst>
          </p:cNvPr>
          <p:cNvSpPr/>
          <p:nvPr/>
        </p:nvSpPr>
        <p:spPr>
          <a:xfrm>
            <a:off x="4724400" y="0"/>
            <a:ext cx="307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b="1" baseline="30000" dirty="0">
              <a:latin typeface="+mn-lt"/>
              <a:cs typeface="Arial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75E65D4-C8E7-7352-5F1E-F2BAB113E792}"/>
              </a:ext>
            </a:extLst>
          </p:cNvPr>
          <p:cNvCxnSpPr/>
          <p:nvPr/>
        </p:nvCxnSpPr>
        <p:spPr>
          <a:xfrm>
            <a:off x="4648200" y="1524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F095F4C9-1975-D081-DE24-56F66619752F}"/>
              </a:ext>
            </a:extLst>
          </p:cNvPr>
          <p:cNvSpPr/>
          <p:nvPr/>
        </p:nvSpPr>
        <p:spPr>
          <a:xfrm>
            <a:off x="5029200" y="0"/>
            <a:ext cx="307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b="1" baseline="30000" dirty="0">
              <a:latin typeface="+mn-lt"/>
              <a:cs typeface="Arial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A3E10DE-C510-004C-2769-A4B858ACA00B}"/>
              </a:ext>
            </a:extLst>
          </p:cNvPr>
          <p:cNvSpPr/>
          <p:nvPr/>
        </p:nvSpPr>
        <p:spPr>
          <a:xfrm>
            <a:off x="4876800" y="0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~</a:t>
            </a:r>
            <a:endParaRPr lang="en-US" dirty="0">
              <a:latin typeface="Arial" charset="0"/>
              <a:cs typeface="Arial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9BCF374-E878-B57E-9930-0EEA407551DA}"/>
              </a:ext>
            </a:extLst>
          </p:cNvPr>
          <p:cNvCxnSpPr/>
          <p:nvPr/>
        </p:nvCxnSpPr>
        <p:spPr bwMode="auto">
          <a:xfrm rot="5400000">
            <a:off x="3528219" y="1166019"/>
            <a:ext cx="228600" cy="182562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87BD0671-2E0D-9A46-79A0-3D0369403274}"/>
              </a:ext>
            </a:extLst>
          </p:cNvPr>
          <p:cNvSpPr txBox="1"/>
          <p:nvPr/>
        </p:nvSpPr>
        <p:spPr bwMode="auto">
          <a:xfrm>
            <a:off x="3352800" y="14478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F291CE43-B846-03B6-2F34-14D9B681605B}"/>
              </a:ext>
            </a:extLst>
          </p:cNvPr>
          <p:cNvSpPr txBox="1">
            <a:spLocks/>
          </p:cNvSpPr>
          <p:nvPr/>
        </p:nvSpPr>
        <p:spPr>
          <a:xfrm>
            <a:off x="4038600" y="1447800"/>
            <a:ext cx="15240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Izopentenil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pirofosfat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E310B27-FBC5-CBF1-D4BE-1D9FA63C61E3}"/>
              </a:ext>
            </a:extLst>
          </p:cNvPr>
          <p:cNvCxnSpPr/>
          <p:nvPr/>
        </p:nvCxnSpPr>
        <p:spPr>
          <a:xfrm>
            <a:off x="4191000" y="3505200"/>
            <a:ext cx="19812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F7716A2-85B3-7C6F-B501-9B2E7FDEAFAE}"/>
              </a:ext>
            </a:extLst>
          </p:cNvPr>
          <p:cNvCxnSpPr/>
          <p:nvPr/>
        </p:nvCxnSpPr>
        <p:spPr bwMode="auto">
          <a:xfrm rot="16200000" flipH="1">
            <a:off x="6210300" y="5295900"/>
            <a:ext cx="457200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E11CB25-096F-1B11-1D6E-C1D59FDB7267}"/>
              </a:ext>
            </a:extLst>
          </p:cNvPr>
          <p:cNvCxnSpPr/>
          <p:nvPr/>
        </p:nvCxnSpPr>
        <p:spPr bwMode="auto">
          <a:xfrm rot="16200000" flipH="1" flipV="1">
            <a:off x="6206331" y="4842669"/>
            <a:ext cx="465138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7D4D638-1EC9-1C82-B1D8-7B0A327C6443}"/>
              </a:ext>
            </a:extLst>
          </p:cNvPr>
          <p:cNvCxnSpPr/>
          <p:nvPr/>
        </p:nvCxnSpPr>
        <p:spPr bwMode="auto">
          <a:xfrm rot="16200000" flipH="1" flipV="1">
            <a:off x="6206331" y="5757069"/>
            <a:ext cx="465138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C795B4C-D580-2C81-CDEA-16547E1354DF}"/>
              </a:ext>
            </a:extLst>
          </p:cNvPr>
          <p:cNvCxnSpPr/>
          <p:nvPr/>
        </p:nvCxnSpPr>
        <p:spPr bwMode="auto">
          <a:xfrm rot="16200000" flipH="1">
            <a:off x="6324600" y="5334000"/>
            <a:ext cx="304800" cy="1524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BBE5098-C993-43EA-3C84-9863B7165015}"/>
              </a:ext>
            </a:extLst>
          </p:cNvPr>
          <p:cNvCxnSpPr/>
          <p:nvPr/>
        </p:nvCxnSpPr>
        <p:spPr bwMode="auto">
          <a:xfrm rot="16200000" flipH="1">
            <a:off x="6210300" y="4381500"/>
            <a:ext cx="457200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27D8EB4-6C25-8341-5A25-A9870744CE94}"/>
              </a:ext>
            </a:extLst>
          </p:cNvPr>
          <p:cNvCxnSpPr/>
          <p:nvPr/>
        </p:nvCxnSpPr>
        <p:spPr bwMode="auto">
          <a:xfrm rot="16200000" flipH="1" flipV="1">
            <a:off x="6206331" y="3928269"/>
            <a:ext cx="465138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DF4FDCA-623A-9F88-E083-C074F63D02DC}"/>
              </a:ext>
            </a:extLst>
          </p:cNvPr>
          <p:cNvCxnSpPr/>
          <p:nvPr/>
        </p:nvCxnSpPr>
        <p:spPr bwMode="auto">
          <a:xfrm rot="16200000" flipH="1">
            <a:off x="6210300" y="1638300"/>
            <a:ext cx="457200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8F89FD0-D2E0-652D-6C74-F4E14260480E}"/>
              </a:ext>
            </a:extLst>
          </p:cNvPr>
          <p:cNvCxnSpPr/>
          <p:nvPr/>
        </p:nvCxnSpPr>
        <p:spPr bwMode="auto">
          <a:xfrm rot="16200000" flipH="1" flipV="1">
            <a:off x="6206331" y="1185069"/>
            <a:ext cx="465138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9BBCC5C-21CA-D469-21CC-730672A17FA2}"/>
              </a:ext>
            </a:extLst>
          </p:cNvPr>
          <p:cNvCxnSpPr/>
          <p:nvPr/>
        </p:nvCxnSpPr>
        <p:spPr>
          <a:xfrm>
            <a:off x="6934200" y="9144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89F89382-3C06-64B8-BC7A-C392C6D41ECC}"/>
              </a:ext>
            </a:extLst>
          </p:cNvPr>
          <p:cNvSpPr txBox="1"/>
          <p:nvPr/>
        </p:nvSpPr>
        <p:spPr bwMode="auto">
          <a:xfrm>
            <a:off x="6477000" y="7620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BFDD10A-BF0F-8CEC-757D-713A6244677D}"/>
              </a:ext>
            </a:extLst>
          </p:cNvPr>
          <p:cNvSpPr/>
          <p:nvPr/>
        </p:nvSpPr>
        <p:spPr>
          <a:xfrm>
            <a:off x="7010400" y="762000"/>
            <a:ext cx="34766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  <a:endParaRPr lang="en-US" sz="1600" baseline="30000" dirty="0">
              <a:latin typeface="+mn-lt"/>
              <a:cs typeface="Arial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FBA876F-0710-A685-0BB3-EF3D644F605A}"/>
              </a:ext>
            </a:extLst>
          </p:cNvPr>
          <p:cNvSpPr/>
          <p:nvPr/>
        </p:nvSpPr>
        <p:spPr>
          <a:xfrm>
            <a:off x="7391400" y="762000"/>
            <a:ext cx="307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b="1" baseline="30000" dirty="0">
              <a:latin typeface="+mn-lt"/>
              <a:cs typeface="Arial" charset="0"/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AF45F70-BC26-7FEF-365C-528FD707EF23}"/>
              </a:ext>
            </a:extLst>
          </p:cNvPr>
          <p:cNvCxnSpPr/>
          <p:nvPr/>
        </p:nvCxnSpPr>
        <p:spPr>
          <a:xfrm>
            <a:off x="7315200" y="914400"/>
            <a:ext cx="1524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E94E46A1-4581-4A3A-750B-47981BCFBBD5}"/>
              </a:ext>
            </a:extLst>
          </p:cNvPr>
          <p:cNvSpPr/>
          <p:nvPr/>
        </p:nvSpPr>
        <p:spPr>
          <a:xfrm>
            <a:off x="7696200" y="762000"/>
            <a:ext cx="307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b="1" baseline="30000" dirty="0">
              <a:latin typeface="+mn-lt"/>
              <a:cs typeface="Arial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A0B3929-A17C-9353-D0D4-325832A49DBD}"/>
              </a:ext>
            </a:extLst>
          </p:cNvPr>
          <p:cNvSpPr/>
          <p:nvPr/>
        </p:nvSpPr>
        <p:spPr>
          <a:xfrm>
            <a:off x="7543800" y="762000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~</a:t>
            </a:r>
            <a:endParaRPr lang="en-US" dirty="0">
              <a:latin typeface="Arial" charset="0"/>
              <a:cs typeface="Arial" charset="0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8948C8C-ABC1-5584-5A00-F5F973F5142F}"/>
              </a:ext>
            </a:extLst>
          </p:cNvPr>
          <p:cNvCxnSpPr/>
          <p:nvPr/>
        </p:nvCxnSpPr>
        <p:spPr>
          <a:xfrm>
            <a:off x="6553200" y="3810000"/>
            <a:ext cx="60325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8B95AEBA-3641-24F9-2E57-649A608C5255}"/>
              </a:ext>
            </a:extLst>
          </p:cNvPr>
          <p:cNvSpPr txBox="1"/>
          <p:nvPr/>
        </p:nvSpPr>
        <p:spPr bwMode="auto">
          <a:xfrm>
            <a:off x="7086600" y="36576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sz="1600" baseline="-25000" dirty="0">
              <a:latin typeface="+mn-lt"/>
              <a:cs typeface="+mn-cs"/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591EB02-2DC7-4FC4-4E9A-FAB294FB747E}"/>
              </a:ext>
            </a:extLst>
          </p:cNvPr>
          <p:cNvCxnSpPr/>
          <p:nvPr/>
        </p:nvCxnSpPr>
        <p:spPr>
          <a:xfrm>
            <a:off x="6553200" y="5638800"/>
            <a:ext cx="60325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D9A2A85A-7A35-3ED0-B7AE-FEDEAE66624C}"/>
              </a:ext>
            </a:extLst>
          </p:cNvPr>
          <p:cNvSpPr txBox="1"/>
          <p:nvPr/>
        </p:nvSpPr>
        <p:spPr bwMode="auto">
          <a:xfrm>
            <a:off x="7086600" y="54864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sz="1600" baseline="-25000" dirty="0">
              <a:latin typeface="+mn-lt"/>
              <a:cs typeface="+mn-cs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735B12F-8168-5D93-A889-CCF87E978E09}"/>
              </a:ext>
            </a:extLst>
          </p:cNvPr>
          <p:cNvCxnSpPr/>
          <p:nvPr/>
        </p:nvCxnSpPr>
        <p:spPr bwMode="auto">
          <a:xfrm rot="16200000" flipH="1">
            <a:off x="6324600" y="1676400"/>
            <a:ext cx="304800" cy="1524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itle 1">
            <a:extLst>
              <a:ext uri="{FF2B5EF4-FFF2-40B4-BE49-F238E27FC236}">
                <a16:creationId xmlns:a16="http://schemas.microsoft.com/office/drawing/2014/main" id="{91DCA4ED-9285-0919-7B2F-65DCECEDBE67}"/>
              </a:ext>
            </a:extLst>
          </p:cNvPr>
          <p:cNvSpPr txBox="1">
            <a:spLocks/>
          </p:cNvSpPr>
          <p:nvPr/>
        </p:nvSpPr>
        <p:spPr>
          <a:xfrm>
            <a:off x="6324600" y="6172200"/>
            <a:ext cx="15240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Farnezil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pirofosfat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7367465-6D5D-A26E-1DA9-BC227F6398E4}"/>
              </a:ext>
            </a:extLst>
          </p:cNvPr>
          <p:cNvCxnSpPr/>
          <p:nvPr/>
        </p:nvCxnSpPr>
        <p:spPr bwMode="auto">
          <a:xfrm rot="16200000" flipH="1">
            <a:off x="6210300" y="3467100"/>
            <a:ext cx="457200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4FDB906-E282-2A4C-EA63-EB26DA417F3A}"/>
              </a:ext>
            </a:extLst>
          </p:cNvPr>
          <p:cNvCxnSpPr/>
          <p:nvPr/>
        </p:nvCxnSpPr>
        <p:spPr bwMode="auto">
          <a:xfrm rot="16200000" flipH="1" flipV="1">
            <a:off x="6206331" y="3013869"/>
            <a:ext cx="465138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5100A8D-151E-6086-63A5-69FE6C8924FF}"/>
              </a:ext>
            </a:extLst>
          </p:cNvPr>
          <p:cNvCxnSpPr/>
          <p:nvPr/>
        </p:nvCxnSpPr>
        <p:spPr bwMode="auto">
          <a:xfrm rot="16200000" flipH="1">
            <a:off x="6324600" y="3505200"/>
            <a:ext cx="304800" cy="1524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2E5E302-20EB-62EB-C468-5DE9168F8489}"/>
              </a:ext>
            </a:extLst>
          </p:cNvPr>
          <p:cNvCxnSpPr/>
          <p:nvPr/>
        </p:nvCxnSpPr>
        <p:spPr bwMode="auto">
          <a:xfrm rot="16200000" flipH="1">
            <a:off x="6210300" y="2552700"/>
            <a:ext cx="457200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530C3B7-F8DE-E00F-94FC-0570EC0E914B}"/>
              </a:ext>
            </a:extLst>
          </p:cNvPr>
          <p:cNvCxnSpPr/>
          <p:nvPr/>
        </p:nvCxnSpPr>
        <p:spPr bwMode="auto">
          <a:xfrm rot="16200000" flipH="1" flipV="1">
            <a:off x="6206331" y="2099469"/>
            <a:ext cx="465138" cy="228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1B5C2C5-BF32-F806-1D11-9FE768622D11}"/>
              </a:ext>
            </a:extLst>
          </p:cNvPr>
          <p:cNvCxnSpPr/>
          <p:nvPr/>
        </p:nvCxnSpPr>
        <p:spPr>
          <a:xfrm>
            <a:off x="6553200" y="1981200"/>
            <a:ext cx="603250" cy="1588"/>
          </a:xfrm>
          <a:prstGeom prst="straightConnector1">
            <a:avLst/>
          </a:prstGeom>
          <a:ln w="158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2D8E3F13-013D-A89C-4C18-D8273EBFD32A}"/>
              </a:ext>
            </a:extLst>
          </p:cNvPr>
          <p:cNvSpPr txBox="1"/>
          <p:nvPr/>
        </p:nvSpPr>
        <p:spPr bwMode="auto">
          <a:xfrm>
            <a:off x="7086600" y="18288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109" name="Arc 108">
            <a:extLst>
              <a:ext uri="{FF2B5EF4-FFF2-40B4-BE49-F238E27FC236}">
                <a16:creationId xmlns:a16="http://schemas.microsoft.com/office/drawing/2014/main" id="{029C6F40-D9D0-5A72-4172-D519284D5008}"/>
              </a:ext>
            </a:extLst>
          </p:cNvPr>
          <p:cNvSpPr/>
          <p:nvPr/>
        </p:nvSpPr>
        <p:spPr>
          <a:xfrm>
            <a:off x="685800" y="1676400"/>
            <a:ext cx="1295400" cy="1676400"/>
          </a:xfrm>
          <a:prstGeom prst="arc">
            <a:avLst>
              <a:gd name="adj1" fmla="val 881074"/>
              <a:gd name="adj2" fmla="val 11048168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Arc 109">
            <a:extLst>
              <a:ext uri="{FF2B5EF4-FFF2-40B4-BE49-F238E27FC236}">
                <a16:creationId xmlns:a16="http://schemas.microsoft.com/office/drawing/2014/main" id="{1C3593A1-855E-85F2-8956-36BEA25968AD}"/>
              </a:ext>
            </a:extLst>
          </p:cNvPr>
          <p:cNvSpPr/>
          <p:nvPr/>
        </p:nvSpPr>
        <p:spPr>
          <a:xfrm>
            <a:off x="381000" y="3352800"/>
            <a:ext cx="1295400" cy="1676400"/>
          </a:xfrm>
          <a:prstGeom prst="arc">
            <a:avLst>
              <a:gd name="adj1" fmla="val 11687119"/>
              <a:gd name="adj2" fmla="val 16462763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Arc 110">
            <a:extLst>
              <a:ext uri="{FF2B5EF4-FFF2-40B4-BE49-F238E27FC236}">
                <a16:creationId xmlns:a16="http://schemas.microsoft.com/office/drawing/2014/main" id="{E935950F-C05B-1FD6-420D-C742B99DEBF0}"/>
              </a:ext>
            </a:extLst>
          </p:cNvPr>
          <p:cNvSpPr/>
          <p:nvPr/>
        </p:nvSpPr>
        <p:spPr>
          <a:xfrm>
            <a:off x="4800600" y="914400"/>
            <a:ext cx="1295400" cy="2590800"/>
          </a:xfrm>
          <a:prstGeom prst="arc">
            <a:avLst>
              <a:gd name="adj1" fmla="val 3917204"/>
              <a:gd name="adj2" fmla="val 11048168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Title 1">
            <a:extLst>
              <a:ext uri="{FF2B5EF4-FFF2-40B4-BE49-F238E27FC236}">
                <a16:creationId xmlns:a16="http://schemas.microsoft.com/office/drawing/2014/main" id="{0E5D72C6-DB78-830D-3E2D-E37B49CF8070}"/>
              </a:ext>
            </a:extLst>
          </p:cNvPr>
          <p:cNvSpPr txBox="1">
            <a:spLocks/>
          </p:cNvSpPr>
          <p:nvPr/>
        </p:nvSpPr>
        <p:spPr>
          <a:xfrm>
            <a:off x="1143000" y="3276600"/>
            <a:ext cx="1447800" cy="609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Prenil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transferaza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5" name="Title 1">
            <a:extLst>
              <a:ext uri="{FF2B5EF4-FFF2-40B4-BE49-F238E27FC236}">
                <a16:creationId xmlns:a16="http://schemas.microsoft.com/office/drawing/2014/main" id="{6A8DB5C1-572B-FC55-7008-C8273FED70EC}"/>
              </a:ext>
            </a:extLst>
          </p:cNvPr>
          <p:cNvSpPr txBox="1">
            <a:spLocks/>
          </p:cNvSpPr>
          <p:nvPr/>
        </p:nvSpPr>
        <p:spPr>
          <a:xfrm>
            <a:off x="4648200" y="3505200"/>
            <a:ext cx="1447800" cy="609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Prenil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transferaza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627B931-A9B8-C8D6-DD2F-44556734D106}"/>
              </a:ext>
            </a:extLst>
          </p:cNvPr>
          <p:cNvSpPr txBox="1"/>
          <p:nvPr/>
        </p:nvSpPr>
        <p:spPr bwMode="auto">
          <a:xfrm>
            <a:off x="5943600" y="60198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40A91F0-D6D1-004F-7407-B7DF2E892E46}"/>
              </a:ext>
            </a:extLst>
          </p:cNvPr>
          <p:cNvSpPr txBox="1"/>
          <p:nvPr/>
        </p:nvSpPr>
        <p:spPr bwMode="auto">
          <a:xfrm>
            <a:off x="2590800" y="60198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sz="1600" baseline="-25000" dirty="0">
              <a:latin typeface="+mn-lt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9740743-6FD6-6298-3BBE-95D600DF6DF3}"/>
              </a:ext>
            </a:extLst>
          </p:cNvPr>
          <p:cNvSpPr/>
          <p:nvPr/>
        </p:nvSpPr>
        <p:spPr>
          <a:xfrm>
            <a:off x="1676400" y="2362200"/>
            <a:ext cx="307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b="1" baseline="30000" dirty="0">
              <a:latin typeface="+mn-lt"/>
              <a:cs typeface="Arial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5D03F61-4103-4976-1B5D-ED4D85513053}"/>
              </a:ext>
            </a:extLst>
          </p:cNvPr>
          <p:cNvSpPr/>
          <p:nvPr/>
        </p:nvSpPr>
        <p:spPr>
          <a:xfrm>
            <a:off x="1981200" y="2362200"/>
            <a:ext cx="307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b="1" baseline="30000" dirty="0">
              <a:latin typeface="+mn-lt"/>
              <a:cs typeface="Arial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F710A09-7E91-99D7-3A62-1DBDE7FDCA4B}"/>
              </a:ext>
            </a:extLst>
          </p:cNvPr>
          <p:cNvSpPr/>
          <p:nvPr/>
        </p:nvSpPr>
        <p:spPr>
          <a:xfrm>
            <a:off x="1828800" y="2362200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~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F48FC5C-2F4C-D5C9-1799-2A5A392EF7AF}"/>
              </a:ext>
            </a:extLst>
          </p:cNvPr>
          <p:cNvSpPr/>
          <p:nvPr/>
        </p:nvSpPr>
        <p:spPr>
          <a:xfrm>
            <a:off x="5562600" y="2819400"/>
            <a:ext cx="307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b="1" baseline="30000" dirty="0">
              <a:latin typeface="+mn-lt"/>
              <a:cs typeface="Arial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D630456-4C0A-333F-548D-74A36060444E}"/>
              </a:ext>
            </a:extLst>
          </p:cNvPr>
          <p:cNvSpPr/>
          <p:nvPr/>
        </p:nvSpPr>
        <p:spPr>
          <a:xfrm>
            <a:off x="5867400" y="2819400"/>
            <a:ext cx="307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</a:t>
            </a:r>
            <a:endParaRPr lang="en-US" b="1" baseline="30000" dirty="0">
              <a:latin typeface="+mn-lt"/>
              <a:cs typeface="Arial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5BC6F8E-FAF1-3406-F067-1DDF661E51BC}"/>
              </a:ext>
            </a:extLst>
          </p:cNvPr>
          <p:cNvSpPr/>
          <p:nvPr/>
        </p:nvSpPr>
        <p:spPr>
          <a:xfrm>
            <a:off x="5715000" y="2819400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~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2" grpId="0"/>
      <p:bldP spid="53" grpId="0"/>
      <p:bldP spid="56" grpId="0"/>
      <p:bldP spid="58" grpId="0"/>
      <p:bldP spid="60" grpId="0"/>
      <p:bldP spid="66" grpId="0"/>
      <p:bldP spid="67" grpId="0"/>
      <p:bldP spid="68" grpId="0"/>
      <p:bldP spid="69" grpId="0"/>
      <p:bldP spid="71" grpId="0"/>
      <p:bldP spid="72" grpId="0"/>
      <p:bldP spid="74" grpId="0"/>
      <p:bldP spid="75" grpId="0"/>
      <p:bldP spid="87" grpId="0"/>
      <p:bldP spid="88" grpId="0"/>
      <p:bldP spid="89" grpId="0"/>
      <p:bldP spid="91" grpId="0"/>
      <p:bldP spid="92" grpId="0"/>
      <p:bldP spid="94" grpId="0"/>
      <p:bldP spid="96" grpId="0"/>
      <p:bldP spid="98" grpId="0"/>
      <p:bldP spid="105" grpId="0"/>
      <p:bldP spid="109" grpId="0" animBg="1"/>
      <p:bldP spid="110" grpId="0" animBg="1"/>
      <p:bldP spid="111" grpId="0" animBg="1"/>
      <p:bldP spid="114" grpId="0"/>
      <p:bldP spid="115" grpId="0"/>
      <p:bldP spid="116" grpId="0"/>
      <p:bldP spid="117" grpId="0"/>
      <p:bldP spid="106" grpId="0"/>
      <p:bldP spid="107" grpId="0"/>
      <p:bldP spid="108" grpId="0"/>
      <p:bldP spid="112" grpId="0"/>
      <p:bldP spid="113" grpId="0"/>
      <p:bldP spid="11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A0DF0A6C-B7D2-F172-EB74-5CBD4AF36DE7}"/>
              </a:ext>
            </a:extLst>
          </p:cNvPr>
          <p:cNvSpPr txBox="1">
            <a:spLocks/>
          </p:cNvSpPr>
          <p:nvPr/>
        </p:nvSpPr>
        <p:spPr>
          <a:xfrm>
            <a:off x="2514600" y="5715000"/>
            <a:ext cx="15240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Farnezil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pirofosfat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5CAAE1C4-11ED-63CD-BA05-BCCD8B9F28AB}"/>
              </a:ext>
            </a:extLst>
          </p:cNvPr>
          <p:cNvSpPr txBox="1">
            <a:spLocks/>
          </p:cNvSpPr>
          <p:nvPr/>
        </p:nvSpPr>
        <p:spPr>
          <a:xfrm>
            <a:off x="0" y="5715000"/>
            <a:ext cx="15240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Farnezil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pirofosfat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ED0B9B1-DC7B-C38D-FDA5-6610721DB872}"/>
              </a:ext>
            </a:extLst>
          </p:cNvPr>
          <p:cNvCxnSpPr/>
          <p:nvPr/>
        </p:nvCxnSpPr>
        <p:spPr>
          <a:xfrm>
            <a:off x="4191000" y="3505200"/>
            <a:ext cx="49530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itle 1">
            <a:extLst>
              <a:ext uri="{FF2B5EF4-FFF2-40B4-BE49-F238E27FC236}">
                <a16:creationId xmlns:a16="http://schemas.microsoft.com/office/drawing/2014/main" id="{76054584-C420-683B-FF3C-C6C1DD1E4F99}"/>
              </a:ext>
            </a:extLst>
          </p:cNvPr>
          <p:cNvSpPr txBox="1">
            <a:spLocks/>
          </p:cNvSpPr>
          <p:nvPr/>
        </p:nvSpPr>
        <p:spPr>
          <a:xfrm>
            <a:off x="4419600" y="3505200"/>
            <a:ext cx="1447800" cy="609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Skvalen</a:t>
            </a:r>
            <a:r>
              <a:rPr lang="en-US" sz="1600" i="1" dirty="0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1600" i="1" dirty="0" err="1">
                <a:solidFill>
                  <a:srgbClr val="6B63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sintaza</a:t>
            </a:r>
            <a:endParaRPr lang="en-US" sz="1600" i="1" dirty="0">
              <a:solidFill>
                <a:srgbClr val="6B6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9398" name="Picture 68" descr="Farnezil.png">
            <a:extLst>
              <a:ext uri="{FF2B5EF4-FFF2-40B4-BE49-F238E27FC236}">
                <a16:creationId xmlns:a16="http://schemas.microsoft.com/office/drawing/2014/main" id="{44BF24AA-D2A6-E4E8-5540-9DB0DA726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9081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69" descr="Farnezil 1.png">
            <a:extLst>
              <a:ext uri="{FF2B5EF4-FFF2-40B4-BE49-F238E27FC236}">
                <a16:creationId xmlns:a16="http://schemas.microsoft.com/office/drawing/2014/main" id="{F1F47C90-9DB5-4ED6-3573-0297E9C81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17653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14" descr="Skvalen.png">
            <a:extLst>
              <a:ext uri="{FF2B5EF4-FFF2-40B4-BE49-F238E27FC236}">
                <a16:creationId xmlns:a16="http://schemas.microsoft.com/office/drawing/2014/main" id="{DA4926F8-D66B-2810-E686-75B424570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798638"/>
            <a:ext cx="522922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Title 1">
            <a:extLst>
              <a:ext uri="{FF2B5EF4-FFF2-40B4-BE49-F238E27FC236}">
                <a16:creationId xmlns:a16="http://schemas.microsoft.com/office/drawing/2014/main" id="{5069250B-B568-DBE7-9762-C56CA7A9C234}"/>
              </a:ext>
            </a:extLst>
          </p:cNvPr>
          <p:cNvSpPr txBox="1">
            <a:spLocks/>
          </p:cNvSpPr>
          <p:nvPr/>
        </p:nvSpPr>
        <p:spPr>
          <a:xfrm>
            <a:off x="5105400" y="4724400"/>
            <a:ext cx="1524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Skvalen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B082842-84A7-2FB3-6FFA-04A4CB9BFB4A}"/>
              </a:ext>
            </a:extLst>
          </p:cNvPr>
          <p:cNvCxnSpPr/>
          <p:nvPr/>
        </p:nvCxnSpPr>
        <p:spPr>
          <a:xfrm>
            <a:off x="0" y="3505200"/>
            <a:ext cx="21336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E02CFEC1-85A2-4DDB-34FC-DAFD1B743234}"/>
              </a:ext>
            </a:extLst>
          </p:cNvPr>
          <p:cNvCxnSpPr/>
          <p:nvPr/>
        </p:nvCxnSpPr>
        <p:spPr>
          <a:xfrm>
            <a:off x="5638800" y="3505200"/>
            <a:ext cx="35052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>
            <a:extLst>
              <a:ext uri="{FF2B5EF4-FFF2-40B4-BE49-F238E27FC236}">
                <a16:creationId xmlns:a16="http://schemas.microsoft.com/office/drawing/2014/main" id="{0C0193C8-1F06-558E-7744-036979DB6657}"/>
              </a:ext>
            </a:extLst>
          </p:cNvPr>
          <p:cNvSpPr txBox="1">
            <a:spLocks/>
          </p:cNvSpPr>
          <p:nvPr/>
        </p:nvSpPr>
        <p:spPr>
          <a:xfrm>
            <a:off x="5943600" y="5486400"/>
            <a:ext cx="27432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Skvalen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2,3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epoksid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1443" name="Picture 62" descr="Skvalen epoksid.png">
            <a:extLst>
              <a:ext uri="{FF2B5EF4-FFF2-40B4-BE49-F238E27FC236}">
                <a16:creationId xmlns:a16="http://schemas.microsoft.com/office/drawing/2014/main" id="{EECEF447-9561-1EE2-130C-FC01729DC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5608638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FD63F48-B59B-A26A-4256-6C6297C77A78}"/>
              </a:ext>
            </a:extLst>
          </p:cNvPr>
          <p:cNvCxnSpPr/>
          <p:nvPr/>
        </p:nvCxnSpPr>
        <p:spPr>
          <a:xfrm>
            <a:off x="0" y="3505200"/>
            <a:ext cx="35052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0609A08-50AE-EDCE-2CB4-AEDAFD6BD779}"/>
              </a:ext>
            </a:extLst>
          </p:cNvPr>
          <p:cNvCxnSpPr/>
          <p:nvPr/>
        </p:nvCxnSpPr>
        <p:spPr>
          <a:xfrm>
            <a:off x="7086600" y="3505200"/>
            <a:ext cx="20574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1">
            <a:extLst>
              <a:ext uri="{FF2B5EF4-FFF2-40B4-BE49-F238E27FC236}">
                <a16:creationId xmlns:a16="http://schemas.microsoft.com/office/drawing/2014/main" id="{B5015A43-C3A8-589E-0222-4447E4F22845}"/>
              </a:ext>
            </a:extLst>
          </p:cNvPr>
          <p:cNvSpPr txBox="1">
            <a:spLocks/>
          </p:cNvSpPr>
          <p:nvPr/>
        </p:nvSpPr>
        <p:spPr>
          <a:xfrm>
            <a:off x="6629400" y="5486400"/>
            <a:ext cx="17526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Lanosterol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2467" name="Picture 83" descr="Lanosterol.png">
            <a:extLst>
              <a:ext uri="{FF2B5EF4-FFF2-40B4-BE49-F238E27FC236}">
                <a16:creationId xmlns:a16="http://schemas.microsoft.com/office/drawing/2014/main" id="{46BE1993-7B6D-E7E5-BB67-CADBF2771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583882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601DE12-214A-6927-E683-B085F4059373}"/>
              </a:ext>
            </a:extLst>
          </p:cNvPr>
          <p:cNvCxnSpPr/>
          <p:nvPr/>
        </p:nvCxnSpPr>
        <p:spPr>
          <a:xfrm>
            <a:off x="0" y="3505200"/>
            <a:ext cx="33528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048C4B8-080B-4D07-20B4-5E5AEFA72739}"/>
              </a:ext>
            </a:extLst>
          </p:cNvPr>
          <p:cNvCxnSpPr/>
          <p:nvPr/>
        </p:nvCxnSpPr>
        <p:spPr>
          <a:xfrm>
            <a:off x="0" y="3505200"/>
            <a:ext cx="91440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67">
            <a:extLst>
              <a:ext uri="{FF2B5EF4-FFF2-40B4-BE49-F238E27FC236}">
                <a16:creationId xmlns:a16="http://schemas.microsoft.com/office/drawing/2014/main" id="{3E12DAD3-4C24-77B8-2333-B56AC5B1FADC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581400"/>
            <a:ext cx="1806575" cy="2014538"/>
            <a:chOff x="3352800" y="3581400"/>
            <a:chExt cx="1806575" cy="201453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7D42A25-7C94-F24B-C2B1-04750594EA81}"/>
                </a:ext>
              </a:extLst>
            </p:cNvPr>
            <p:cNvSpPr/>
            <p:nvPr/>
          </p:nvSpPr>
          <p:spPr>
            <a:xfrm>
              <a:off x="4191000" y="3657600"/>
              <a:ext cx="381000" cy="381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075AAB1-BA3B-8715-E2EB-EED3311E618D}"/>
                </a:ext>
              </a:extLst>
            </p:cNvPr>
            <p:cNvSpPr/>
            <p:nvPr/>
          </p:nvSpPr>
          <p:spPr>
            <a:xfrm>
              <a:off x="3733800" y="3581400"/>
              <a:ext cx="609600" cy="609600"/>
            </a:xfrm>
            <a:prstGeom prst="ellipse">
              <a:avLst/>
            </a:prstGeom>
            <a:solidFill>
              <a:srgbClr val="E7F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2F603C8-A972-3A6E-7D87-7718879AF400}"/>
                </a:ext>
              </a:extLst>
            </p:cNvPr>
            <p:cNvSpPr/>
            <p:nvPr/>
          </p:nvSpPr>
          <p:spPr>
            <a:xfrm>
              <a:off x="3657600" y="4495800"/>
              <a:ext cx="609600" cy="609600"/>
            </a:xfrm>
            <a:prstGeom prst="ellipse">
              <a:avLst/>
            </a:prstGeom>
            <a:solidFill>
              <a:srgbClr val="E7F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4CF1ADD-B419-BD2B-870B-4867E001441E}"/>
                </a:ext>
              </a:extLst>
            </p:cNvPr>
            <p:cNvSpPr/>
            <p:nvPr/>
          </p:nvSpPr>
          <p:spPr>
            <a:xfrm>
              <a:off x="3657600" y="4038600"/>
              <a:ext cx="609600" cy="609600"/>
            </a:xfrm>
            <a:prstGeom prst="ellipse">
              <a:avLst/>
            </a:prstGeom>
            <a:solidFill>
              <a:srgbClr val="E7F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33E1132-A257-6BC5-8AB8-C0752F8C2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0" y="5257800"/>
              <a:ext cx="18065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/>
                </a:rPr>
                <a:t>Glicerol</a:t>
              </a: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/>
                </a:rPr>
                <a:t> 3-</a:t>
              </a: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fosfat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D9A6F39-9F27-ED5C-FC32-CFD0B5DA2A91}"/>
                </a:ext>
              </a:extLst>
            </p:cNvPr>
            <p:cNvSpPr txBox="1"/>
            <p:nvPr/>
          </p:nvSpPr>
          <p:spPr bwMode="auto">
            <a:xfrm>
              <a:off x="4191000" y="4191000"/>
              <a:ext cx="505267" cy="338554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OH</a:t>
              </a:r>
            </a:p>
          </p:txBody>
        </p:sp>
        <p:grpSp>
          <p:nvGrpSpPr>
            <p:cNvPr id="7225" name="Group 90">
              <a:extLst>
                <a:ext uri="{FF2B5EF4-FFF2-40B4-BE49-F238E27FC236}">
                  <a16:creationId xmlns:a16="http://schemas.microsoft.com/office/drawing/2014/main" id="{3FB80426-64CD-B7EB-0FFA-714466F327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3657600"/>
              <a:ext cx="1257300" cy="1328738"/>
              <a:chOff x="5943600" y="838200"/>
              <a:chExt cx="1257764" cy="1329154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959B90A-31FE-CDD2-B134-4438D146BDE3}"/>
                  </a:ext>
                </a:extLst>
              </p:cNvPr>
              <p:cNvCxnSpPr/>
              <p:nvPr/>
            </p:nvCxnSpPr>
            <p:spPr>
              <a:xfrm rot="5400000">
                <a:off x="6249311" y="1294749"/>
                <a:ext cx="152448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F4C4BCB-33AB-0CF8-A1CE-85D9B2B6FF8C}"/>
                  </a:ext>
                </a:extLst>
              </p:cNvPr>
              <p:cNvCxnSpPr/>
              <p:nvPr/>
            </p:nvCxnSpPr>
            <p:spPr>
              <a:xfrm rot="5400000">
                <a:off x="6249311" y="1752092"/>
                <a:ext cx="152448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30" name="Group 62">
                <a:extLst>
                  <a:ext uri="{FF2B5EF4-FFF2-40B4-BE49-F238E27FC236}">
                    <a16:creationId xmlns:a16="http://schemas.microsoft.com/office/drawing/2014/main" id="{6E032C2A-D1DB-723E-33CB-A705CF6F20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72200" y="838200"/>
                <a:ext cx="1029164" cy="414754"/>
                <a:chOff x="3429000" y="1600200"/>
                <a:chExt cx="1029164" cy="414754"/>
              </a:xfrm>
            </p:grpSpPr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92F8CFC-9399-3865-ABBB-1ADC069031A0}"/>
                    </a:ext>
                  </a:extLst>
                </p:cNvPr>
                <p:cNvSpPr txBox="1"/>
                <p:nvPr/>
              </p:nvSpPr>
              <p:spPr>
                <a:xfrm>
                  <a:off x="3429000" y="1676400"/>
                  <a:ext cx="910827" cy="338554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C-OPO</a:t>
                  </a:r>
                  <a:r>
                    <a:rPr lang="en-US" sz="16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3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5AE19574-A6F9-D2D0-7A67-9A240A25EAA4}"/>
                    </a:ext>
                  </a:extLst>
                </p:cNvPr>
                <p:cNvSpPr txBox="1"/>
                <p:nvPr/>
              </p:nvSpPr>
              <p:spPr>
                <a:xfrm>
                  <a:off x="4114800" y="1600200"/>
                  <a:ext cx="343364" cy="276999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2-</a:t>
                  </a:r>
                </a:p>
              </p:txBody>
            </p: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D8C9C9-7CD0-6BD7-6189-49A40067886C}"/>
                  </a:ext>
                </a:extLst>
              </p:cNvPr>
              <p:cNvSpPr txBox="1"/>
              <p:nvPr/>
            </p:nvSpPr>
            <p:spPr>
              <a:xfrm>
                <a:off x="6172200" y="1828800"/>
                <a:ext cx="308098" cy="338554"/>
              </a:xfrm>
              <a:prstGeom prst="rect">
                <a:avLst/>
              </a:prstGeom>
              <a:noFill/>
              <a:scene3d>
                <a:camera prst="orthographicFront">
                  <a:rot lat="21000000" lon="0" rev="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52C011C-0F22-07A8-37EE-7CB7BB44FD4F}"/>
                  </a:ext>
                </a:extLst>
              </p:cNvPr>
              <p:cNvSpPr txBox="1"/>
              <p:nvPr/>
            </p:nvSpPr>
            <p:spPr>
              <a:xfrm>
                <a:off x="6019800" y="1371600"/>
                <a:ext cx="465192" cy="338554"/>
              </a:xfrm>
              <a:prstGeom prst="rect">
                <a:avLst/>
              </a:prstGeom>
              <a:noFill/>
              <a:scene3d>
                <a:camera prst="orthographicFront">
                  <a:rot lat="21000000" lon="0" rev="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HC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270A153-1C0F-C3F0-E476-CBF793735B38}"/>
                  </a:ext>
                </a:extLst>
              </p:cNvPr>
              <p:cNvCxnSpPr/>
              <p:nvPr/>
            </p:nvCxnSpPr>
            <p:spPr>
              <a:xfrm rot="10800000">
                <a:off x="6400969" y="1981558"/>
                <a:ext cx="152456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398912D-4523-8C84-E922-884A078290D1}"/>
                  </a:ext>
                </a:extLst>
              </p:cNvPr>
              <p:cNvSpPr txBox="1"/>
              <p:nvPr/>
            </p:nvSpPr>
            <p:spPr>
              <a:xfrm>
                <a:off x="5943600" y="1828800"/>
                <a:ext cx="425116" cy="338554"/>
              </a:xfrm>
              <a:prstGeom prst="rect">
                <a:avLst/>
              </a:prstGeom>
              <a:noFill/>
              <a:scene3d>
                <a:camera prst="orthographicFront">
                  <a:rot lat="21000000" lon="0" rev="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H</a:t>
                </a:r>
                <a:r>
                  <a:rPr lang="en-US" sz="16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0AD5B9C-409B-20CF-42D3-D4D471F78478}"/>
                  </a:ext>
                </a:extLst>
              </p:cNvPr>
              <p:cNvSpPr txBox="1"/>
              <p:nvPr/>
            </p:nvSpPr>
            <p:spPr>
              <a:xfrm>
                <a:off x="6477000" y="1828800"/>
                <a:ext cx="505267" cy="338554"/>
              </a:xfrm>
              <a:prstGeom prst="rect">
                <a:avLst/>
              </a:prstGeom>
              <a:noFill/>
              <a:scene3d>
                <a:camera prst="orthographicFront">
                  <a:rot lat="21000000" lon="0" rev="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OH</a:t>
                </a:r>
              </a:p>
            </p:txBody>
          </p:sp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C285735-ADDE-7C1D-AD4C-58F96CF2C6B2}"/>
                </a:ext>
              </a:extLst>
            </p:cNvPr>
            <p:cNvCxnSpPr/>
            <p:nvPr/>
          </p:nvCxnSpPr>
          <p:spPr bwMode="auto">
            <a:xfrm rot="10800000">
              <a:off x="4114800" y="4343400"/>
              <a:ext cx="152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6048244-FA1C-98DF-F5B3-F28639589713}"/>
                </a:ext>
              </a:extLst>
            </p:cNvPr>
            <p:cNvSpPr txBox="1"/>
            <p:nvPr/>
          </p:nvSpPr>
          <p:spPr bwMode="auto">
            <a:xfrm>
              <a:off x="3657600" y="3733800"/>
              <a:ext cx="425116" cy="338554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H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8" name="Group 97">
            <a:extLst>
              <a:ext uri="{FF2B5EF4-FFF2-40B4-BE49-F238E27FC236}">
                <a16:creationId xmlns:a16="http://schemas.microsoft.com/office/drawing/2014/main" id="{2E418271-6DBB-2F52-42CE-916C7156E04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33400"/>
            <a:ext cx="2016125" cy="1938338"/>
            <a:chOff x="685800" y="304800"/>
            <a:chExt cx="2016125" cy="193833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3D85F6C-5808-95AA-1403-87E029CA1E09}"/>
                </a:ext>
              </a:extLst>
            </p:cNvPr>
            <p:cNvSpPr/>
            <p:nvPr/>
          </p:nvSpPr>
          <p:spPr>
            <a:xfrm>
              <a:off x="1600200" y="381000"/>
              <a:ext cx="381000" cy="381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8849219-83CC-6E48-887D-BF806C55BA9E}"/>
                </a:ext>
              </a:extLst>
            </p:cNvPr>
            <p:cNvSpPr/>
            <p:nvPr/>
          </p:nvSpPr>
          <p:spPr>
            <a:xfrm>
              <a:off x="1143000" y="1219200"/>
              <a:ext cx="609600" cy="609600"/>
            </a:xfrm>
            <a:prstGeom prst="ellipse">
              <a:avLst/>
            </a:prstGeom>
            <a:solidFill>
              <a:srgbClr val="E7F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709DD88-FE9C-557C-DAEA-A8790683D38A}"/>
                </a:ext>
              </a:extLst>
            </p:cNvPr>
            <p:cNvSpPr/>
            <p:nvPr/>
          </p:nvSpPr>
          <p:spPr>
            <a:xfrm>
              <a:off x="1143000" y="762000"/>
              <a:ext cx="609600" cy="609600"/>
            </a:xfrm>
            <a:prstGeom prst="ellipse">
              <a:avLst/>
            </a:prstGeom>
            <a:solidFill>
              <a:srgbClr val="E7F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CA50C7D-E240-3522-B8F3-C380E231D0C6}"/>
                </a:ext>
              </a:extLst>
            </p:cNvPr>
            <p:cNvSpPr/>
            <p:nvPr/>
          </p:nvSpPr>
          <p:spPr>
            <a:xfrm>
              <a:off x="1143000" y="304800"/>
              <a:ext cx="609600" cy="609600"/>
            </a:xfrm>
            <a:prstGeom prst="ellipse">
              <a:avLst/>
            </a:prstGeom>
            <a:solidFill>
              <a:srgbClr val="E7F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7205" name="Group 67">
              <a:extLst>
                <a:ext uri="{FF2B5EF4-FFF2-40B4-BE49-F238E27FC236}">
                  <a16:creationId xmlns:a16="http://schemas.microsoft.com/office/drawing/2014/main" id="{8F660231-67A7-BB37-22F4-9294B83F17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800" y="381000"/>
              <a:ext cx="2016125" cy="1862138"/>
              <a:chOff x="6477000" y="762000"/>
              <a:chExt cx="2016125" cy="1862138"/>
            </a:xfrm>
          </p:grpSpPr>
          <p:grpSp>
            <p:nvGrpSpPr>
              <p:cNvPr id="7207" name="Group 90">
                <a:extLst>
                  <a:ext uri="{FF2B5EF4-FFF2-40B4-BE49-F238E27FC236}">
                    <a16:creationId xmlns:a16="http://schemas.microsoft.com/office/drawing/2014/main" id="{ED088916-80CB-9181-C35E-1CE6C8FF8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62800" y="762000"/>
                <a:ext cx="1029164" cy="1329154"/>
                <a:chOff x="6172200" y="838200"/>
                <a:chExt cx="1029164" cy="1329154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78EFB0DE-122E-B730-A05A-3F43A1390A84}"/>
                    </a:ext>
                  </a:extLst>
                </p:cNvPr>
                <p:cNvCxnSpPr/>
                <p:nvPr/>
              </p:nvCxnSpPr>
              <p:spPr>
                <a:xfrm rot="5400000">
                  <a:off x="6249194" y="1294606"/>
                  <a:ext cx="1524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E0FDC9CE-04F4-7BE9-EB61-7129E4D7B545}"/>
                    </a:ext>
                  </a:extLst>
                </p:cNvPr>
                <p:cNvCxnSpPr/>
                <p:nvPr/>
              </p:nvCxnSpPr>
              <p:spPr>
                <a:xfrm rot="5400000">
                  <a:off x="6249194" y="1751806"/>
                  <a:ext cx="1524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12" name="Group 62">
                  <a:extLst>
                    <a:ext uri="{FF2B5EF4-FFF2-40B4-BE49-F238E27FC236}">
                      <a16:creationId xmlns:a16="http://schemas.microsoft.com/office/drawing/2014/main" id="{471F8F67-A7AB-D7B4-79F1-F3630DBB55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172200" y="838200"/>
                  <a:ext cx="1029164" cy="414754"/>
                  <a:chOff x="3429000" y="1600200"/>
                  <a:chExt cx="1029164" cy="414754"/>
                </a:xfrm>
              </p:grpSpPr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0FD7CF8C-83A7-B4C3-65DF-2AE145C5F69E}"/>
                      </a:ext>
                    </a:extLst>
                  </p:cNvPr>
                  <p:cNvSpPr txBox="1"/>
                  <p:nvPr/>
                </p:nvSpPr>
                <p:spPr>
                  <a:xfrm>
                    <a:off x="3429000" y="1676400"/>
                    <a:ext cx="910827" cy="338554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21000000" lon="0" rev="0"/>
                    </a:camera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C-OPO</a:t>
                    </a:r>
                    <a:r>
                      <a:rPr lang="en-US" sz="16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3</a:t>
                    </a: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21328DB-321A-9791-D756-D055BCDE3B42}"/>
                      </a:ext>
                    </a:extLst>
                  </p:cNvPr>
                  <p:cNvSpPr txBox="1"/>
                  <p:nvPr/>
                </p:nvSpPr>
                <p:spPr>
                  <a:xfrm>
                    <a:off x="4114800" y="1600200"/>
                    <a:ext cx="343364" cy="276999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21000000" lon="0" rev="0"/>
                    </a:camera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rPr>
                      <a:t>2-</a:t>
                    </a:r>
                  </a:p>
                </p:txBody>
              </p: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DE082F-2E14-6240-557C-F8B617205135}"/>
                    </a:ext>
                  </a:extLst>
                </p:cNvPr>
                <p:cNvSpPr txBox="1"/>
                <p:nvPr/>
              </p:nvSpPr>
              <p:spPr>
                <a:xfrm>
                  <a:off x="6172200" y="1828800"/>
                  <a:ext cx="308098" cy="338554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B69F98C-3237-9AC7-3B70-0C2A81FE1537}"/>
                    </a:ext>
                  </a:extLst>
                </p:cNvPr>
                <p:cNvSpPr txBox="1"/>
                <p:nvPr/>
              </p:nvSpPr>
              <p:spPr>
                <a:xfrm>
                  <a:off x="6172200" y="1371600"/>
                  <a:ext cx="697627" cy="338554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 = O</a:t>
                  </a:r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A4B13ADF-4F13-D236-3CDD-A6384F76D0FE}"/>
                    </a:ext>
                  </a:extLst>
                </p:cNvPr>
                <p:cNvCxnSpPr/>
                <p:nvPr/>
              </p:nvCxnSpPr>
              <p:spPr>
                <a:xfrm rot="10800000">
                  <a:off x="6400800" y="1981200"/>
                  <a:ext cx="1524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9A02B41-2933-D3EB-4FFB-16986F6FCA11}"/>
                    </a:ext>
                  </a:extLst>
                </p:cNvPr>
                <p:cNvSpPr txBox="1"/>
                <p:nvPr/>
              </p:nvSpPr>
              <p:spPr>
                <a:xfrm>
                  <a:off x="6477000" y="1828800"/>
                  <a:ext cx="505267" cy="338554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OH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AF4E72-02CC-08E1-D6D6-1E5857835B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77000" y="2286000"/>
                <a:ext cx="2016125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/>
                  </a:rPr>
                  <a:t>Dioksiaceton</a:t>
                </a:r>
                <a:r>
                  <a:rPr lang="en-US" sz="1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Times New Roman" pitchFamily="18" charset="0"/>
                  </a:rPr>
                  <a:t>fosfat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A7E8106-D883-DF0C-2CBA-87B0242834BD}"/>
                  </a:ext>
                </a:extLst>
              </p:cNvPr>
              <p:cNvSpPr txBox="1"/>
              <p:nvPr/>
            </p:nvSpPr>
            <p:spPr bwMode="auto">
              <a:xfrm>
                <a:off x="6934200" y="1752600"/>
                <a:ext cx="425116" cy="338554"/>
              </a:xfrm>
              <a:prstGeom prst="rect">
                <a:avLst/>
              </a:prstGeom>
              <a:noFill/>
              <a:scene3d>
                <a:camera prst="orthographicFront">
                  <a:rot lat="21000000" lon="0" rev="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H</a:t>
                </a:r>
                <a:r>
                  <a:rPr lang="en-US" sz="16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D368EC4-9707-03A9-3B26-DB73250F89A4}"/>
                </a:ext>
              </a:extLst>
            </p:cNvPr>
            <p:cNvSpPr txBox="1"/>
            <p:nvPr/>
          </p:nvSpPr>
          <p:spPr bwMode="auto">
            <a:xfrm>
              <a:off x="1143000" y="457200"/>
              <a:ext cx="425116" cy="338554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H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12" name="Group 69">
            <a:extLst>
              <a:ext uri="{FF2B5EF4-FFF2-40B4-BE49-F238E27FC236}">
                <a16:creationId xmlns:a16="http://schemas.microsoft.com/office/drawing/2014/main" id="{B23224FE-57C5-ACF7-2501-377CC9D6C46A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609600"/>
            <a:ext cx="1190625" cy="1938338"/>
            <a:chOff x="6324600" y="609600"/>
            <a:chExt cx="1191067" cy="1938338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6C77F53-C6A4-FCB1-9942-D7B45C1C33A7}"/>
                </a:ext>
              </a:extLst>
            </p:cNvPr>
            <p:cNvSpPr/>
            <p:nvPr/>
          </p:nvSpPr>
          <p:spPr>
            <a:xfrm>
              <a:off x="6553285" y="609600"/>
              <a:ext cx="609826" cy="609600"/>
            </a:xfrm>
            <a:prstGeom prst="ellipse">
              <a:avLst/>
            </a:prstGeom>
            <a:solidFill>
              <a:srgbClr val="E7F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0B7BAD6-C9BB-A482-AD6E-BDC90B692C4C}"/>
                </a:ext>
              </a:extLst>
            </p:cNvPr>
            <p:cNvSpPr/>
            <p:nvPr/>
          </p:nvSpPr>
          <p:spPr>
            <a:xfrm>
              <a:off x="6477057" y="1524000"/>
              <a:ext cx="609826" cy="609600"/>
            </a:xfrm>
            <a:prstGeom prst="ellipse">
              <a:avLst/>
            </a:prstGeom>
            <a:solidFill>
              <a:srgbClr val="E7F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EB0671E-AC5F-EEF0-97AE-DE08CF1DAC0F}"/>
                </a:ext>
              </a:extLst>
            </p:cNvPr>
            <p:cNvSpPr/>
            <p:nvPr/>
          </p:nvSpPr>
          <p:spPr>
            <a:xfrm>
              <a:off x="6477057" y="1066800"/>
              <a:ext cx="609826" cy="609600"/>
            </a:xfrm>
            <a:prstGeom prst="ellipse">
              <a:avLst/>
            </a:prstGeom>
            <a:solidFill>
              <a:srgbClr val="E7F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FABCF12-E6B1-42CD-EE31-2DCE31D0FD12}"/>
                </a:ext>
              </a:extLst>
            </p:cNvPr>
            <p:cNvSpPr txBox="1"/>
            <p:nvPr/>
          </p:nvSpPr>
          <p:spPr bwMode="auto">
            <a:xfrm>
              <a:off x="7010400" y="1219200"/>
              <a:ext cx="505267" cy="338554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OH</a:t>
              </a:r>
            </a:p>
          </p:txBody>
        </p:sp>
        <p:grpSp>
          <p:nvGrpSpPr>
            <p:cNvPr id="7187" name="Group 90">
              <a:extLst>
                <a:ext uri="{FF2B5EF4-FFF2-40B4-BE49-F238E27FC236}">
                  <a16:creationId xmlns:a16="http://schemas.microsoft.com/office/drawing/2014/main" id="{741DF4B6-B0F9-4FBF-E6C0-533FAD075F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7000" y="762000"/>
              <a:ext cx="1038225" cy="1252538"/>
              <a:chOff x="5943600" y="914400"/>
              <a:chExt cx="1038667" cy="1252954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C8775485-B103-4338-0DED-0C50BA56B298}"/>
                  </a:ext>
                </a:extLst>
              </p:cNvPr>
              <p:cNvCxnSpPr/>
              <p:nvPr/>
            </p:nvCxnSpPr>
            <p:spPr>
              <a:xfrm rot="5400000">
                <a:off x="6249530" y="1294732"/>
                <a:ext cx="152451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4AF7CA9-DF82-1212-8642-F0E4D443A3C3}"/>
                  </a:ext>
                </a:extLst>
              </p:cNvPr>
              <p:cNvCxnSpPr/>
              <p:nvPr/>
            </p:nvCxnSpPr>
            <p:spPr>
              <a:xfrm rot="5400000">
                <a:off x="6249530" y="1752084"/>
                <a:ext cx="152451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95EEE2B-E20B-9C3D-CEB5-49622CBC6460}"/>
                  </a:ext>
                </a:extLst>
              </p:cNvPr>
              <p:cNvSpPr txBox="1"/>
              <p:nvPr/>
            </p:nvSpPr>
            <p:spPr bwMode="auto">
              <a:xfrm>
                <a:off x="6172200" y="914400"/>
                <a:ext cx="308098" cy="338554"/>
              </a:xfrm>
              <a:prstGeom prst="rect">
                <a:avLst/>
              </a:prstGeom>
              <a:noFill/>
              <a:scene3d>
                <a:camera prst="orthographicFront">
                  <a:rot lat="21000000" lon="0" rev="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C</a:t>
                </a:r>
                <a:endPara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E0A3267-F796-2CF6-22F8-86AE5557C262}"/>
                  </a:ext>
                </a:extLst>
              </p:cNvPr>
              <p:cNvSpPr txBox="1"/>
              <p:nvPr/>
            </p:nvSpPr>
            <p:spPr>
              <a:xfrm>
                <a:off x="6172200" y="1828800"/>
                <a:ext cx="308098" cy="338554"/>
              </a:xfrm>
              <a:prstGeom prst="rect">
                <a:avLst/>
              </a:prstGeom>
              <a:noFill/>
              <a:scene3d>
                <a:camera prst="orthographicFront">
                  <a:rot lat="21000000" lon="0" rev="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64C7CB5-A54C-D9CB-BF7B-B0F3B5FEAA2D}"/>
                  </a:ext>
                </a:extLst>
              </p:cNvPr>
              <p:cNvSpPr txBox="1"/>
              <p:nvPr/>
            </p:nvSpPr>
            <p:spPr>
              <a:xfrm>
                <a:off x="6019800" y="1371600"/>
                <a:ext cx="465192" cy="338554"/>
              </a:xfrm>
              <a:prstGeom prst="rect">
                <a:avLst/>
              </a:prstGeom>
              <a:noFill/>
              <a:scene3d>
                <a:camera prst="orthographicFront">
                  <a:rot lat="21000000" lon="0" rev="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HC</a:t>
                </a: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94CA749-665B-7923-9BB9-D95450EE7ED8}"/>
                  </a:ext>
                </a:extLst>
              </p:cNvPr>
              <p:cNvCxnSpPr/>
              <p:nvPr/>
            </p:nvCxnSpPr>
            <p:spPr>
              <a:xfrm rot="10800000">
                <a:off x="6401221" y="1981554"/>
                <a:ext cx="152521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7C38A5A-2039-88AB-DC72-2DB1C7EE45CD}"/>
                  </a:ext>
                </a:extLst>
              </p:cNvPr>
              <p:cNvSpPr txBox="1"/>
              <p:nvPr/>
            </p:nvSpPr>
            <p:spPr>
              <a:xfrm>
                <a:off x="5943600" y="1828800"/>
                <a:ext cx="425116" cy="338554"/>
              </a:xfrm>
              <a:prstGeom prst="rect">
                <a:avLst/>
              </a:prstGeom>
              <a:noFill/>
              <a:scene3d>
                <a:camera prst="orthographicFront">
                  <a:rot lat="21000000" lon="0" rev="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H</a:t>
                </a:r>
                <a:r>
                  <a:rPr lang="en-US" sz="16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C0FFFD4-56FC-237F-4D84-8D261AF1888A}"/>
                  </a:ext>
                </a:extLst>
              </p:cNvPr>
              <p:cNvSpPr txBox="1"/>
              <p:nvPr/>
            </p:nvSpPr>
            <p:spPr>
              <a:xfrm>
                <a:off x="6477000" y="1828800"/>
                <a:ext cx="505267" cy="338554"/>
              </a:xfrm>
              <a:prstGeom prst="rect">
                <a:avLst/>
              </a:prstGeom>
              <a:noFill/>
              <a:scene3d>
                <a:camera prst="orthographicFront">
                  <a:rot lat="21000000" lon="0" rev="0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OH</a:t>
                </a:r>
              </a:p>
            </p:txBody>
          </p:sp>
        </p:grp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7210B46-D863-A03E-C7C4-55C1E5387ED6}"/>
                </a:ext>
              </a:extLst>
            </p:cNvPr>
            <p:cNvCxnSpPr/>
            <p:nvPr/>
          </p:nvCxnSpPr>
          <p:spPr bwMode="auto">
            <a:xfrm rot="10800000">
              <a:off x="6934426" y="1371600"/>
              <a:ext cx="15245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70DDC58-9B3F-2FE5-E2E2-D8F96B14F8F0}"/>
                </a:ext>
              </a:extLst>
            </p:cNvPr>
            <p:cNvSpPr txBox="1"/>
            <p:nvPr/>
          </p:nvSpPr>
          <p:spPr bwMode="auto">
            <a:xfrm>
              <a:off x="6477000" y="762000"/>
              <a:ext cx="425116" cy="338554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H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8C7CCFE-5BF0-A560-EA33-8DD6DF01D2EC}"/>
                </a:ext>
              </a:extLst>
            </p:cNvPr>
            <p:cNvSpPr txBox="1"/>
            <p:nvPr/>
          </p:nvSpPr>
          <p:spPr bwMode="auto">
            <a:xfrm>
              <a:off x="7010400" y="762000"/>
              <a:ext cx="505267" cy="338554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OH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ED9A8B5-10FA-CFEC-053C-34917EB51E1D}"/>
                </a:ext>
              </a:extLst>
            </p:cNvPr>
            <p:cNvCxnSpPr/>
            <p:nvPr/>
          </p:nvCxnSpPr>
          <p:spPr bwMode="auto">
            <a:xfrm rot="10800000">
              <a:off x="6934426" y="914400"/>
              <a:ext cx="152457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F5D46D2-4FAA-3D0B-3948-658FEBEAF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2209800"/>
              <a:ext cx="919504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/>
                </a:rPr>
                <a:t>Glicerol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C4865D0-97A4-078D-1D05-EA3935632BB9}"/>
              </a:ext>
            </a:extLst>
          </p:cNvPr>
          <p:cNvCxnSpPr/>
          <p:nvPr/>
        </p:nvCxnSpPr>
        <p:spPr>
          <a:xfrm>
            <a:off x="1905000" y="2514600"/>
            <a:ext cx="1676400" cy="1143000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E62B8D3-07BB-458F-58BD-5C6977DAC521}"/>
              </a:ext>
            </a:extLst>
          </p:cNvPr>
          <p:cNvCxnSpPr/>
          <p:nvPr/>
        </p:nvCxnSpPr>
        <p:spPr>
          <a:xfrm rot="10800000" flipV="1">
            <a:off x="4953000" y="2514600"/>
            <a:ext cx="1524000" cy="1143000"/>
          </a:xfrm>
          <a:prstGeom prst="straightConnector1">
            <a:avLst/>
          </a:prstGeom>
          <a:ln w="15875">
            <a:solidFill>
              <a:srgbClr val="0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Arc 105">
            <a:extLst>
              <a:ext uri="{FF2B5EF4-FFF2-40B4-BE49-F238E27FC236}">
                <a16:creationId xmlns:a16="http://schemas.microsoft.com/office/drawing/2014/main" id="{6A42BC7E-4358-5D1E-7351-05F38DE50A99}"/>
              </a:ext>
            </a:extLst>
          </p:cNvPr>
          <p:cNvSpPr/>
          <p:nvPr/>
        </p:nvSpPr>
        <p:spPr>
          <a:xfrm>
            <a:off x="2057400" y="2971800"/>
            <a:ext cx="838200" cy="838200"/>
          </a:xfrm>
          <a:prstGeom prst="arc">
            <a:avLst>
              <a:gd name="adj1" fmla="val 11747813"/>
              <a:gd name="adj2" fmla="val 3896552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383835D1-6D48-E21B-AA8C-8FD6B88F1F8E}"/>
              </a:ext>
            </a:extLst>
          </p:cNvPr>
          <p:cNvSpPr txBox="1">
            <a:spLocks/>
          </p:cNvSpPr>
          <p:nvPr/>
        </p:nvSpPr>
        <p:spPr>
          <a:xfrm>
            <a:off x="1295400" y="3276600"/>
            <a:ext cx="11430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NADH+H</a:t>
            </a:r>
            <a:r>
              <a:rPr lang="sr-Latn-R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08" name="Title 1">
            <a:extLst>
              <a:ext uri="{FF2B5EF4-FFF2-40B4-BE49-F238E27FC236}">
                <a16:creationId xmlns:a16="http://schemas.microsoft.com/office/drawing/2014/main" id="{5A74A7BE-2046-0266-987B-7FAA18F4A3C6}"/>
              </a:ext>
            </a:extLst>
          </p:cNvPr>
          <p:cNvSpPr txBox="1">
            <a:spLocks/>
          </p:cNvSpPr>
          <p:nvPr/>
        </p:nvSpPr>
        <p:spPr>
          <a:xfrm>
            <a:off x="2286000" y="3733800"/>
            <a:ext cx="9144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</a:t>
            </a:r>
            <a:r>
              <a:rPr lang="sr-Latn-R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DB67395-4BE3-5C66-6CA5-D68DC673E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67000"/>
            <a:ext cx="180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Glicerol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 3-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fosfat</a:t>
            </a:r>
          </a:p>
          <a:p>
            <a:pPr>
              <a:defRPr/>
            </a:pP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dehidrogenaza</a:t>
            </a:r>
            <a:endParaRPr lang="en-US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2" name="Arc 111">
            <a:extLst>
              <a:ext uri="{FF2B5EF4-FFF2-40B4-BE49-F238E27FC236}">
                <a16:creationId xmlns:a16="http://schemas.microsoft.com/office/drawing/2014/main" id="{53D60E27-50F2-0CA9-28BD-ECB916A7BB17}"/>
              </a:ext>
            </a:extLst>
          </p:cNvPr>
          <p:cNvSpPr/>
          <p:nvPr/>
        </p:nvSpPr>
        <p:spPr>
          <a:xfrm>
            <a:off x="5715000" y="2895600"/>
            <a:ext cx="838200" cy="838200"/>
          </a:xfrm>
          <a:prstGeom prst="arc">
            <a:avLst>
              <a:gd name="adj1" fmla="val 7136459"/>
              <a:gd name="adj2" fmla="val 19703768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Title 1">
            <a:extLst>
              <a:ext uri="{FF2B5EF4-FFF2-40B4-BE49-F238E27FC236}">
                <a16:creationId xmlns:a16="http://schemas.microsoft.com/office/drawing/2014/main" id="{85DE1918-8ACA-852C-BFB3-E55D4FC70238}"/>
              </a:ext>
            </a:extLst>
          </p:cNvPr>
          <p:cNvSpPr txBox="1">
            <a:spLocks/>
          </p:cNvSpPr>
          <p:nvPr/>
        </p:nvSpPr>
        <p:spPr>
          <a:xfrm>
            <a:off x="5867400" y="3505200"/>
            <a:ext cx="6096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ADP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4" name="Title 1">
            <a:extLst>
              <a:ext uri="{FF2B5EF4-FFF2-40B4-BE49-F238E27FC236}">
                <a16:creationId xmlns:a16="http://schemas.microsoft.com/office/drawing/2014/main" id="{F83D7F90-B2B8-AB44-8BBC-9C8A342FE94A}"/>
              </a:ext>
            </a:extLst>
          </p:cNvPr>
          <p:cNvSpPr txBox="1">
            <a:spLocks/>
          </p:cNvSpPr>
          <p:nvPr/>
        </p:nvSpPr>
        <p:spPr>
          <a:xfrm>
            <a:off x="6248400" y="3048000"/>
            <a:ext cx="6096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AT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</a:t>
            </a:r>
            <a:endParaRPr lang="en-US" sz="1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BF777AC-FBBE-B1F8-B072-202465B1E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667000"/>
            <a:ext cx="1101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  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Glicerol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 </a:t>
            </a:r>
          </a:p>
          <a:p>
            <a:pPr>
              <a:defRPr/>
            </a:pP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kinaza</a:t>
            </a:r>
            <a:endParaRPr lang="en-US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/>
      <p:bldP spid="108" grpId="0"/>
      <p:bldP spid="109" grpId="0"/>
      <p:bldP spid="112" grpId="0" animBg="1"/>
      <p:bldP spid="113" grpId="0"/>
      <p:bldP spid="114" grpId="0"/>
      <p:bldP spid="1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69E70E-7C3D-3052-8407-3890D2DFD294}"/>
              </a:ext>
            </a:extLst>
          </p:cNvPr>
          <p:cNvCxnSpPr/>
          <p:nvPr/>
        </p:nvCxnSpPr>
        <p:spPr>
          <a:xfrm>
            <a:off x="0" y="3505200"/>
            <a:ext cx="25146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574316C9-78BC-E8EE-E859-308AE06D2E26}"/>
              </a:ext>
            </a:extLst>
          </p:cNvPr>
          <p:cNvSpPr txBox="1">
            <a:spLocks/>
          </p:cNvSpPr>
          <p:nvPr/>
        </p:nvSpPr>
        <p:spPr>
          <a:xfrm>
            <a:off x="6629400" y="5486400"/>
            <a:ext cx="17526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Holesterol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4516" name="Picture 28" descr="Holesterol.png">
            <a:extLst>
              <a:ext uri="{FF2B5EF4-FFF2-40B4-BE49-F238E27FC236}">
                <a16:creationId xmlns:a16="http://schemas.microsoft.com/office/drawing/2014/main" id="{0A2E6072-AD16-DBD3-4AC7-A960072F3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68453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6BE7D53D-82F4-ED30-16BD-79794FF058A2}"/>
              </a:ext>
            </a:extLst>
          </p:cNvPr>
          <p:cNvSpPr txBox="1">
            <a:spLocks/>
          </p:cNvSpPr>
          <p:nvPr/>
        </p:nvSpPr>
        <p:spPr>
          <a:xfrm>
            <a:off x="0" y="3657600"/>
            <a:ext cx="2057400" cy="1066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hidroksi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me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til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glutaril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KoA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(HMG-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KoA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C9B1641-4208-4888-393E-0891C3686C5A}"/>
              </a:ext>
            </a:extLst>
          </p:cNvPr>
          <p:cNvCxnSpPr/>
          <p:nvPr/>
        </p:nvCxnSpPr>
        <p:spPr>
          <a:xfrm>
            <a:off x="2133600" y="2133600"/>
            <a:ext cx="43434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95A908F7-E6BA-8D41-3C89-8475B7C67997}"/>
              </a:ext>
            </a:extLst>
          </p:cNvPr>
          <p:cNvSpPr txBox="1">
            <a:spLocks/>
          </p:cNvSpPr>
          <p:nvPr/>
        </p:nvSpPr>
        <p:spPr>
          <a:xfrm>
            <a:off x="2819400" y="2133600"/>
            <a:ext cx="24384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</a:t>
            </a:r>
            <a:r>
              <a:rPr lang="sr-Latn-R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MG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KoA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endParaRPr lang="sr-Latn-R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sr-Latn-R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reduktaza</a:t>
            </a:r>
            <a:endParaRPr 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1AC9DD21-E2D6-14EB-C2D8-8728883EB838}"/>
              </a:ext>
            </a:extLst>
          </p:cNvPr>
          <p:cNvSpPr/>
          <p:nvPr/>
        </p:nvSpPr>
        <p:spPr>
          <a:xfrm>
            <a:off x="3810000" y="1143000"/>
            <a:ext cx="1143000" cy="990600"/>
          </a:xfrm>
          <a:prstGeom prst="arc">
            <a:avLst>
              <a:gd name="adj1" fmla="val 134546"/>
              <a:gd name="adj2" fmla="val 10611264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D6362D-51ED-AE03-52EB-2A37999C0669}"/>
              </a:ext>
            </a:extLst>
          </p:cNvPr>
          <p:cNvSpPr/>
          <p:nvPr/>
        </p:nvSpPr>
        <p:spPr>
          <a:xfrm>
            <a:off x="5486400" y="2667000"/>
            <a:ext cx="95250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-SH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3BE266F1-13C4-68DA-1121-3A8A44C70B50}"/>
              </a:ext>
            </a:extLst>
          </p:cNvPr>
          <p:cNvSpPr txBox="1">
            <a:spLocks/>
          </p:cNvSpPr>
          <p:nvPr/>
        </p:nvSpPr>
        <p:spPr>
          <a:xfrm>
            <a:off x="2743200" y="1371600"/>
            <a:ext cx="1524000" cy="304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 NADPH+H</a:t>
            </a:r>
            <a:r>
              <a: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D24E1D84-B34F-A315-3395-3705AC49ABEB}"/>
              </a:ext>
            </a:extLst>
          </p:cNvPr>
          <p:cNvSpPr txBox="1">
            <a:spLocks/>
          </p:cNvSpPr>
          <p:nvPr/>
        </p:nvSpPr>
        <p:spPr>
          <a:xfrm>
            <a:off x="4495800" y="1371600"/>
            <a:ext cx="1143000" cy="304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 NADP</a:t>
            </a:r>
            <a:r>
              <a:rPr lang="sr-Latn-R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B77025F8-B1E4-0C19-97BD-B5AAD1DB9861}"/>
              </a:ext>
            </a:extLst>
          </p:cNvPr>
          <p:cNvSpPr/>
          <p:nvPr/>
        </p:nvSpPr>
        <p:spPr>
          <a:xfrm>
            <a:off x="4800600" y="2133600"/>
            <a:ext cx="1143000" cy="990600"/>
          </a:xfrm>
          <a:prstGeom prst="arc">
            <a:avLst>
              <a:gd name="adj1" fmla="val 16142949"/>
              <a:gd name="adj2" fmla="val 142893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1F4C9190-A0DE-1DD6-844C-D2C28390FEE3}"/>
              </a:ext>
            </a:extLst>
          </p:cNvPr>
          <p:cNvSpPr txBox="1">
            <a:spLocks/>
          </p:cNvSpPr>
          <p:nvPr/>
        </p:nvSpPr>
        <p:spPr>
          <a:xfrm>
            <a:off x="7010400" y="3429000"/>
            <a:ext cx="1524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Mevalonat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5547" name="Picture 60" descr="Mevalonat.png">
            <a:extLst>
              <a:ext uri="{FF2B5EF4-FFF2-40B4-BE49-F238E27FC236}">
                <a16:creationId xmlns:a16="http://schemas.microsoft.com/office/drawing/2014/main" id="{B626EC33-CE81-D4DA-CAAC-A8B5EB7BE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13382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8" name="Picture 61" descr="HMG KoA.png">
            <a:extLst>
              <a:ext uri="{FF2B5EF4-FFF2-40B4-BE49-F238E27FC236}">
                <a16:creationId xmlns:a16="http://schemas.microsoft.com/office/drawing/2014/main" id="{BCD7CC81-4E0E-0A57-4E62-4BF38E3FF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11604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itle 1">
            <a:extLst>
              <a:ext uri="{FF2B5EF4-FFF2-40B4-BE49-F238E27FC236}">
                <a16:creationId xmlns:a16="http://schemas.microsoft.com/office/drawing/2014/main" id="{F3C6CC5D-0491-057E-796F-35F9A744BD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0198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Regulacija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sinteze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holesterola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5550" name="Picture 65" descr="Holesterol.png">
            <a:extLst>
              <a:ext uri="{FF2B5EF4-FFF2-40B4-BE49-F238E27FC236}">
                <a16:creationId xmlns:a16="http://schemas.microsoft.com/office/drawing/2014/main" id="{8ED88A27-C1C0-0EB2-CDDF-4B1CDF04F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7156">
            <a:off x="2819400" y="4724400"/>
            <a:ext cx="243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FD6285F-8664-716C-63FB-C1AD7269AD1C}"/>
              </a:ext>
            </a:extLst>
          </p:cNvPr>
          <p:cNvCxnSpPr/>
          <p:nvPr/>
        </p:nvCxnSpPr>
        <p:spPr>
          <a:xfrm rot="5400000" flipH="1" flipV="1">
            <a:off x="3201194" y="3809206"/>
            <a:ext cx="1524000" cy="1588"/>
          </a:xfrm>
          <a:prstGeom prst="straightConnector1">
            <a:avLst/>
          </a:prstGeom>
          <a:ln w="22225">
            <a:solidFill>
              <a:srgbClr val="FF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D0AB24FC-3827-8E7C-CA7A-4455EDBD4ED2}"/>
              </a:ext>
            </a:extLst>
          </p:cNvPr>
          <p:cNvCxnSpPr/>
          <p:nvPr/>
        </p:nvCxnSpPr>
        <p:spPr>
          <a:xfrm rot="10800000" flipV="1">
            <a:off x="5257800" y="3581400"/>
            <a:ext cx="1905000" cy="1143000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itle 1">
            <a:extLst>
              <a:ext uri="{FF2B5EF4-FFF2-40B4-BE49-F238E27FC236}">
                <a16:creationId xmlns:a16="http://schemas.microsoft.com/office/drawing/2014/main" id="{17539721-F9D8-7B65-870F-C7C15B4D6D4B}"/>
              </a:ext>
            </a:extLst>
          </p:cNvPr>
          <p:cNvSpPr txBox="1">
            <a:spLocks/>
          </p:cNvSpPr>
          <p:nvPr/>
        </p:nvSpPr>
        <p:spPr>
          <a:xfrm>
            <a:off x="3352800" y="6019800"/>
            <a:ext cx="1524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Holesterol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84E8C294-ADA8-E1AA-78EF-3CB8932A08CC}"/>
              </a:ext>
            </a:extLst>
          </p:cNvPr>
          <p:cNvSpPr txBox="1">
            <a:spLocks/>
          </p:cNvSpPr>
          <p:nvPr/>
        </p:nvSpPr>
        <p:spPr>
          <a:xfrm>
            <a:off x="3810000" y="3581400"/>
            <a:ext cx="457200" cy="304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-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7233-0AC4-7FFE-6FED-30A8E99E532C}"/>
              </a:ext>
            </a:extLst>
          </p:cNvPr>
          <p:cNvSpPr txBox="1">
            <a:spLocks/>
          </p:cNvSpPr>
          <p:nvPr/>
        </p:nvSpPr>
        <p:spPr>
          <a:xfrm>
            <a:off x="2819400" y="2133600"/>
            <a:ext cx="24384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</a:t>
            </a:r>
            <a:r>
              <a:rPr lang="sr-Latn-R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MG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KoA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endParaRPr lang="sr-Latn-R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sr-Latn-R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reduktaza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6563" name="Picture 2" descr="Holesterol.png">
            <a:extLst>
              <a:ext uri="{FF2B5EF4-FFF2-40B4-BE49-F238E27FC236}">
                <a16:creationId xmlns:a16="http://schemas.microsoft.com/office/drawing/2014/main" id="{59D12DEB-134D-B6C8-705D-8F99FC897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7156">
            <a:off x="2819400" y="4724400"/>
            <a:ext cx="243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B5B1546-3FC7-EEDC-6D79-CBBDF05EB706}"/>
              </a:ext>
            </a:extLst>
          </p:cNvPr>
          <p:cNvCxnSpPr/>
          <p:nvPr/>
        </p:nvCxnSpPr>
        <p:spPr>
          <a:xfrm rot="5400000" flipH="1" flipV="1">
            <a:off x="3201194" y="3809206"/>
            <a:ext cx="1524000" cy="1588"/>
          </a:xfrm>
          <a:prstGeom prst="straightConnector1">
            <a:avLst/>
          </a:prstGeom>
          <a:ln w="22225">
            <a:solidFill>
              <a:srgbClr val="FF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B8F00062-172F-2A51-3C6B-0F91C07CED5C}"/>
              </a:ext>
            </a:extLst>
          </p:cNvPr>
          <p:cNvSpPr txBox="1">
            <a:spLocks/>
          </p:cNvSpPr>
          <p:nvPr/>
        </p:nvSpPr>
        <p:spPr>
          <a:xfrm>
            <a:off x="3352800" y="6019800"/>
            <a:ext cx="1524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Holesterol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B1731-28C6-C3C9-D72F-E7775338F1D5}"/>
              </a:ext>
            </a:extLst>
          </p:cNvPr>
          <p:cNvSpPr txBox="1">
            <a:spLocks/>
          </p:cNvSpPr>
          <p:nvPr/>
        </p:nvSpPr>
        <p:spPr>
          <a:xfrm>
            <a:off x="3810000" y="3581400"/>
            <a:ext cx="457200" cy="304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-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261C97-7460-14BF-4E3A-1935317D3DE7}"/>
              </a:ext>
            </a:extLst>
          </p:cNvPr>
          <p:cNvSpPr txBox="1">
            <a:spLocks/>
          </p:cNvSpPr>
          <p:nvPr/>
        </p:nvSpPr>
        <p:spPr>
          <a:xfrm>
            <a:off x="1828800" y="609600"/>
            <a:ext cx="1524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Insulin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676CE2-EEEE-6D6F-FE66-2B1852F8CBA0}"/>
              </a:ext>
            </a:extLst>
          </p:cNvPr>
          <p:cNvSpPr txBox="1">
            <a:spLocks/>
          </p:cNvSpPr>
          <p:nvPr/>
        </p:nvSpPr>
        <p:spPr>
          <a:xfrm>
            <a:off x="5105400" y="609600"/>
            <a:ext cx="6858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T3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50FD84-75F0-9AD4-1BE5-479DEAB1836A}"/>
              </a:ext>
            </a:extLst>
          </p:cNvPr>
          <p:cNvCxnSpPr/>
          <p:nvPr/>
        </p:nvCxnSpPr>
        <p:spPr>
          <a:xfrm rot="5400000">
            <a:off x="4152900" y="1028700"/>
            <a:ext cx="1143000" cy="914400"/>
          </a:xfrm>
          <a:prstGeom prst="straightConnector1">
            <a:avLst/>
          </a:prstGeom>
          <a:ln w="22225">
            <a:solidFill>
              <a:srgbClr val="00B05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3D81EF-2E24-32D8-9F13-0B69F9F3DB94}"/>
              </a:ext>
            </a:extLst>
          </p:cNvPr>
          <p:cNvCxnSpPr/>
          <p:nvPr/>
        </p:nvCxnSpPr>
        <p:spPr>
          <a:xfrm rot="10800000">
            <a:off x="5564188" y="2895600"/>
            <a:ext cx="1217612" cy="990600"/>
          </a:xfrm>
          <a:prstGeom prst="straightConnector1">
            <a:avLst/>
          </a:prstGeom>
          <a:ln w="22225">
            <a:solidFill>
              <a:srgbClr val="FF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13B651-B87D-3128-AAB1-3259262032BD}"/>
              </a:ext>
            </a:extLst>
          </p:cNvPr>
          <p:cNvCxnSpPr/>
          <p:nvPr/>
        </p:nvCxnSpPr>
        <p:spPr>
          <a:xfrm rot="16200000" flipH="1">
            <a:off x="2895600" y="1066800"/>
            <a:ext cx="1143000" cy="838200"/>
          </a:xfrm>
          <a:prstGeom prst="straightConnector1">
            <a:avLst/>
          </a:prstGeom>
          <a:ln w="22225">
            <a:solidFill>
              <a:srgbClr val="00B05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2922FA8F-4743-35A2-FB3B-EF32468CDA40}"/>
              </a:ext>
            </a:extLst>
          </p:cNvPr>
          <p:cNvSpPr txBox="1">
            <a:spLocks/>
          </p:cNvSpPr>
          <p:nvPr/>
        </p:nvSpPr>
        <p:spPr>
          <a:xfrm>
            <a:off x="381000" y="4191000"/>
            <a:ext cx="1524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Glukagon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DC95E07-AE4B-4D08-9E0A-0B3669A299B5}"/>
              </a:ext>
            </a:extLst>
          </p:cNvPr>
          <p:cNvSpPr txBox="1">
            <a:spLocks/>
          </p:cNvSpPr>
          <p:nvPr/>
        </p:nvSpPr>
        <p:spPr>
          <a:xfrm>
            <a:off x="6705600" y="3962400"/>
            <a:ext cx="1143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Kortizol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1C71D3-6C2A-54D3-3C8F-637393A145E9}"/>
              </a:ext>
            </a:extLst>
          </p:cNvPr>
          <p:cNvCxnSpPr/>
          <p:nvPr/>
        </p:nvCxnSpPr>
        <p:spPr>
          <a:xfrm flipV="1">
            <a:off x="1676400" y="2895600"/>
            <a:ext cx="1373188" cy="1219200"/>
          </a:xfrm>
          <a:prstGeom prst="straightConnector1">
            <a:avLst/>
          </a:prstGeom>
          <a:ln w="22225">
            <a:solidFill>
              <a:srgbClr val="FF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49C7303-BA96-ED3D-1D6E-57FA12A549EE}"/>
              </a:ext>
            </a:extLst>
          </p:cNvPr>
          <p:cNvSpPr txBox="1">
            <a:spLocks/>
          </p:cNvSpPr>
          <p:nvPr/>
        </p:nvSpPr>
        <p:spPr>
          <a:xfrm>
            <a:off x="1981200" y="3200400"/>
            <a:ext cx="457200" cy="304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-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9A7CA0D-9CE2-05C4-4CE3-A50FC3419A50}"/>
              </a:ext>
            </a:extLst>
          </p:cNvPr>
          <p:cNvSpPr txBox="1">
            <a:spLocks/>
          </p:cNvSpPr>
          <p:nvPr/>
        </p:nvSpPr>
        <p:spPr>
          <a:xfrm>
            <a:off x="6172200" y="3200400"/>
            <a:ext cx="457200" cy="304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-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EA98-8C4B-6DAB-F13F-684BA264B766}"/>
              </a:ext>
            </a:extLst>
          </p:cNvPr>
          <p:cNvSpPr txBox="1">
            <a:spLocks/>
          </p:cNvSpPr>
          <p:nvPr/>
        </p:nvSpPr>
        <p:spPr>
          <a:xfrm>
            <a:off x="3886200" y="2438400"/>
            <a:ext cx="1524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Holesterol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7587" name="Picture 2" descr="Holesterol.png">
            <a:extLst>
              <a:ext uri="{FF2B5EF4-FFF2-40B4-BE49-F238E27FC236}">
                <a16:creationId xmlns:a16="http://schemas.microsoft.com/office/drawing/2014/main" id="{8B1588C9-0C81-2FD3-9A4D-F26F86F38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7421">
            <a:off x="2108200" y="142875"/>
            <a:ext cx="45942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041BCD-3216-945A-D6AD-5AD6FC4D3CAA}"/>
              </a:ext>
            </a:extLst>
          </p:cNvPr>
          <p:cNvSpPr txBox="1">
            <a:spLocks/>
          </p:cNvSpPr>
          <p:nvPr/>
        </p:nvSpPr>
        <p:spPr>
          <a:xfrm>
            <a:off x="457200" y="4495800"/>
            <a:ext cx="22098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Žučne kiseline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209375-9442-5189-B7B0-B63DC2B96A17}"/>
              </a:ext>
            </a:extLst>
          </p:cNvPr>
          <p:cNvSpPr txBox="1">
            <a:spLocks/>
          </p:cNvSpPr>
          <p:nvPr/>
        </p:nvSpPr>
        <p:spPr>
          <a:xfrm>
            <a:off x="3276600" y="5257800"/>
            <a:ext cx="2514600" cy="1066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Steroidni hormoni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(polni i hormoni kore nadbubrega)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970161-4A0A-23B3-69F1-0DF19934B7D2}"/>
              </a:ext>
            </a:extLst>
          </p:cNvPr>
          <p:cNvSpPr txBox="1">
            <a:spLocks/>
          </p:cNvSpPr>
          <p:nvPr/>
        </p:nvSpPr>
        <p:spPr>
          <a:xfrm>
            <a:off x="6400800" y="4572000"/>
            <a:ext cx="22098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Vitamin D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583377-4A18-6D4D-3A30-274966FE223D}"/>
              </a:ext>
            </a:extLst>
          </p:cNvPr>
          <p:cNvCxnSpPr/>
          <p:nvPr/>
        </p:nvCxnSpPr>
        <p:spPr>
          <a:xfrm rot="10800000" flipV="1">
            <a:off x="2286000" y="2895600"/>
            <a:ext cx="1752600" cy="1371600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E322E0-8333-4295-8FC3-F580C9456990}"/>
              </a:ext>
            </a:extLst>
          </p:cNvPr>
          <p:cNvCxnSpPr/>
          <p:nvPr/>
        </p:nvCxnSpPr>
        <p:spPr>
          <a:xfrm rot="5400000">
            <a:off x="3543301" y="4000500"/>
            <a:ext cx="2057400" cy="3175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846CFB-1B15-5A32-DE4E-B469B9E3E22C}"/>
              </a:ext>
            </a:extLst>
          </p:cNvPr>
          <p:cNvCxnSpPr/>
          <p:nvPr/>
        </p:nvCxnSpPr>
        <p:spPr>
          <a:xfrm>
            <a:off x="5259388" y="2895600"/>
            <a:ext cx="1674812" cy="1524000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C7FB5CC-8257-D447-BDF0-58151A9DE6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5814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Sinte</a:t>
            </a: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za žučnih kiselina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AA876A-978A-C959-C6EE-132A2284FD92}"/>
              </a:ext>
            </a:extLst>
          </p:cNvPr>
          <p:cNvSpPr txBox="1">
            <a:spLocks/>
          </p:cNvSpPr>
          <p:nvPr/>
        </p:nvSpPr>
        <p:spPr>
          <a:xfrm>
            <a:off x="1676400" y="2209800"/>
            <a:ext cx="18288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Holil KoA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BB4837-DEFC-3595-6AD3-C7DC8E863C14}"/>
              </a:ext>
            </a:extLst>
          </p:cNvPr>
          <p:cNvSpPr txBox="1">
            <a:spLocks/>
          </p:cNvSpPr>
          <p:nvPr/>
        </p:nvSpPr>
        <p:spPr>
          <a:xfrm>
            <a:off x="5715000" y="2209800"/>
            <a:ext cx="28194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Henodezoksiholil KoA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D61E5E-3255-CB85-6DE9-050D15D7438F}"/>
              </a:ext>
            </a:extLst>
          </p:cNvPr>
          <p:cNvSpPr txBox="1">
            <a:spLocks/>
          </p:cNvSpPr>
          <p:nvPr/>
        </p:nvSpPr>
        <p:spPr>
          <a:xfrm>
            <a:off x="4038600" y="838200"/>
            <a:ext cx="1524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Holesterol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8614" name="Picture 7" descr="Holesterol.png">
            <a:extLst>
              <a:ext uri="{FF2B5EF4-FFF2-40B4-BE49-F238E27FC236}">
                <a16:creationId xmlns:a16="http://schemas.microsoft.com/office/drawing/2014/main" id="{3A193061-E514-60E7-96F4-70A988CE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7421">
            <a:off x="4000500" y="-31750"/>
            <a:ext cx="21415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3B5D2F1-E95E-39CD-3E08-6CE7E3E2F16C}"/>
              </a:ext>
            </a:extLst>
          </p:cNvPr>
          <p:cNvSpPr txBox="1">
            <a:spLocks/>
          </p:cNvSpPr>
          <p:nvPr/>
        </p:nvSpPr>
        <p:spPr>
          <a:xfrm>
            <a:off x="304800" y="3581400"/>
            <a:ext cx="18288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Glikoholina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kiselina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1D43102-B4E2-7E68-C273-2D92A38C29B9}"/>
              </a:ext>
            </a:extLst>
          </p:cNvPr>
          <p:cNvSpPr txBox="1">
            <a:spLocks/>
          </p:cNvSpPr>
          <p:nvPr/>
        </p:nvSpPr>
        <p:spPr>
          <a:xfrm>
            <a:off x="2895600" y="3581400"/>
            <a:ext cx="18288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Tauroholna kiselina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5BE9CE-3614-DBBB-6CCB-C1AA83BE8FE1}"/>
              </a:ext>
            </a:extLst>
          </p:cNvPr>
          <p:cNvSpPr txBox="1">
            <a:spLocks/>
          </p:cNvSpPr>
          <p:nvPr/>
        </p:nvSpPr>
        <p:spPr>
          <a:xfrm>
            <a:off x="4953000" y="3581400"/>
            <a:ext cx="18288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Glikoheno-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dezoksiholina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kiselina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E0A27DB-05C8-E6A6-7703-6983EAE7A611}"/>
              </a:ext>
            </a:extLst>
          </p:cNvPr>
          <p:cNvSpPr txBox="1">
            <a:spLocks/>
          </p:cNvSpPr>
          <p:nvPr/>
        </p:nvSpPr>
        <p:spPr>
          <a:xfrm>
            <a:off x="7315200" y="3581400"/>
            <a:ext cx="18288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Tauroheno-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dezoksiholina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kiselina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FCE8EA-5BFC-EBC3-87A4-259D830393F7}"/>
              </a:ext>
            </a:extLst>
          </p:cNvPr>
          <p:cNvSpPr txBox="1">
            <a:spLocks/>
          </p:cNvSpPr>
          <p:nvPr/>
        </p:nvSpPr>
        <p:spPr>
          <a:xfrm>
            <a:off x="6248400" y="5410200"/>
            <a:ext cx="16764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Litoholna kiselina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96CB18F-C2CA-BBBF-3CEB-28CB8FC03785}"/>
              </a:ext>
            </a:extLst>
          </p:cNvPr>
          <p:cNvSpPr txBox="1">
            <a:spLocks/>
          </p:cNvSpPr>
          <p:nvPr/>
        </p:nvSpPr>
        <p:spPr>
          <a:xfrm>
            <a:off x="1676400" y="5410200"/>
            <a:ext cx="18288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Dezoksiholna kiselina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0F4683D-CFFE-A0EC-A20E-029F630504DD}"/>
              </a:ext>
            </a:extLst>
          </p:cNvPr>
          <p:cNvSpPr txBox="1">
            <a:spLocks/>
          </p:cNvSpPr>
          <p:nvPr/>
        </p:nvSpPr>
        <p:spPr>
          <a:xfrm>
            <a:off x="3886200" y="1219200"/>
            <a:ext cx="18288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Hidroksilacija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5F65CB-CDA9-0BD9-224D-55D79EF7AE22}"/>
              </a:ext>
            </a:extLst>
          </p:cNvPr>
          <p:cNvSpPr txBox="1">
            <a:spLocks/>
          </p:cNvSpPr>
          <p:nvPr/>
        </p:nvSpPr>
        <p:spPr>
          <a:xfrm>
            <a:off x="1143000" y="1524000"/>
            <a:ext cx="28194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Holestan triol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05AAF49-C9C6-A221-BFAA-CFA343C0EA2A}"/>
              </a:ext>
            </a:extLst>
          </p:cNvPr>
          <p:cNvSpPr txBox="1">
            <a:spLocks/>
          </p:cNvSpPr>
          <p:nvPr/>
        </p:nvSpPr>
        <p:spPr>
          <a:xfrm>
            <a:off x="5638800" y="1524000"/>
            <a:ext cx="28194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Holestan diol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926FD1C-1823-7555-7F37-472155882949}"/>
              </a:ext>
            </a:extLst>
          </p:cNvPr>
          <p:cNvSpPr txBox="1">
            <a:spLocks/>
          </p:cNvSpPr>
          <p:nvPr/>
        </p:nvSpPr>
        <p:spPr>
          <a:xfrm>
            <a:off x="3810000" y="1828800"/>
            <a:ext cx="18288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Aktivacija sa KoA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7D4126B-58FA-4270-5426-B3BD198572F4}"/>
              </a:ext>
            </a:extLst>
          </p:cNvPr>
          <p:cNvSpPr txBox="1">
            <a:spLocks/>
          </p:cNvSpPr>
          <p:nvPr/>
        </p:nvSpPr>
        <p:spPr>
          <a:xfrm>
            <a:off x="3810000" y="2667000"/>
            <a:ext cx="18288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Konjugacija sa glicinom ili taurinom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D8A3543-F9EE-E33E-6F6D-374C88F83BD8}"/>
              </a:ext>
            </a:extLst>
          </p:cNvPr>
          <p:cNvSpPr txBox="1">
            <a:spLocks/>
          </p:cNvSpPr>
          <p:nvPr/>
        </p:nvSpPr>
        <p:spPr>
          <a:xfrm>
            <a:off x="4038600" y="5181600"/>
            <a:ext cx="14478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Dekonjugacija i redukcija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3507" name="Picture 77" descr="Henodezoksiholil KoA.png">
            <a:extLst>
              <a:ext uri="{FF2B5EF4-FFF2-40B4-BE49-F238E27FC236}">
                <a16:creationId xmlns:a16="http://schemas.microsoft.com/office/drawing/2014/main" id="{66ACF6BD-252D-AD56-6E51-191682687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19050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8" name="Picture 78" descr="Holil KoA.png">
            <a:extLst>
              <a:ext uri="{FF2B5EF4-FFF2-40B4-BE49-F238E27FC236}">
                <a16:creationId xmlns:a16="http://schemas.microsoft.com/office/drawing/2014/main" id="{3DC1978C-8734-B0B7-E70F-3288BE4E4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1554">
            <a:off x="1676400" y="2590800"/>
            <a:ext cx="17954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Glikoholna kiselina.png">
            <a:extLst>
              <a:ext uri="{FF2B5EF4-FFF2-40B4-BE49-F238E27FC236}">
                <a16:creationId xmlns:a16="http://schemas.microsoft.com/office/drawing/2014/main" id="{56724749-EE96-B6C3-C934-D8C38429A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20272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Tauroholna kiselina.png">
            <a:extLst>
              <a:ext uri="{FF2B5EF4-FFF2-40B4-BE49-F238E27FC236}">
                <a16:creationId xmlns:a16="http://schemas.microsoft.com/office/drawing/2014/main" id="{1D80EC66-EC9A-1E0C-E3E4-8486A4ECB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236855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Glikohenodezoksiholna kiselina.png">
            <a:extLst>
              <a:ext uri="{FF2B5EF4-FFF2-40B4-BE49-F238E27FC236}">
                <a16:creationId xmlns:a16="http://schemas.microsoft.com/office/drawing/2014/main" id="{3808C667-1936-92CD-3475-A7C79689A3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18288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Taurohenodezoksiholna kiselina.png">
            <a:extLst>
              <a:ext uri="{FF2B5EF4-FFF2-40B4-BE49-F238E27FC236}">
                <a16:creationId xmlns:a16="http://schemas.microsoft.com/office/drawing/2014/main" id="{A6861B52-68B6-59AD-C3E8-D5A7926B1E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2209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Dezoksiholna kiselina.png">
            <a:extLst>
              <a:ext uri="{FF2B5EF4-FFF2-40B4-BE49-F238E27FC236}">
                <a16:creationId xmlns:a16="http://schemas.microsoft.com/office/drawing/2014/main" id="{191C9B6D-843D-0D4C-B316-962C5028B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65813"/>
            <a:ext cx="1828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Litoholna kiselina.png">
            <a:extLst>
              <a:ext uri="{FF2B5EF4-FFF2-40B4-BE49-F238E27FC236}">
                <a16:creationId xmlns:a16="http://schemas.microsoft.com/office/drawing/2014/main" id="{779F259E-FC5A-C1A2-00AE-6598035C09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0563"/>
            <a:ext cx="20066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rc 30">
            <a:extLst>
              <a:ext uri="{FF2B5EF4-FFF2-40B4-BE49-F238E27FC236}">
                <a16:creationId xmlns:a16="http://schemas.microsoft.com/office/drawing/2014/main" id="{91C84587-4D08-29CA-0B23-104E185B9712}"/>
              </a:ext>
            </a:extLst>
          </p:cNvPr>
          <p:cNvSpPr/>
          <p:nvPr/>
        </p:nvSpPr>
        <p:spPr>
          <a:xfrm>
            <a:off x="2438400" y="990600"/>
            <a:ext cx="914400" cy="914400"/>
          </a:xfrm>
          <a:prstGeom prst="arc">
            <a:avLst>
              <a:gd name="adj1" fmla="val 11186490"/>
              <a:gd name="adj2" fmla="val 16147916"/>
            </a:avLst>
          </a:prstGeom>
          <a:ln>
            <a:solidFill>
              <a:schemeClr val="tx1"/>
            </a:solidFill>
            <a:head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973946E0-BA38-956E-4D9D-43E3A2A5AFCD}"/>
              </a:ext>
            </a:extLst>
          </p:cNvPr>
          <p:cNvSpPr/>
          <p:nvPr/>
        </p:nvSpPr>
        <p:spPr>
          <a:xfrm>
            <a:off x="6172200" y="990600"/>
            <a:ext cx="914400" cy="914400"/>
          </a:xfrm>
          <a:prstGeom prst="arc">
            <a:avLst>
              <a:gd name="adj1" fmla="val 16039110"/>
              <a:gd name="adj2" fmla="val 21406147"/>
            </a:avLst>
          </a:prstGeom>
          <a:ln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C6DA528-7CD7-C811-067B-9015E3DB5025}"/>
              </a:ext>
            </a:extLst>
          </p:cNvPr>
          <p:cNvCxnSpPr/>
          <p:nvPr/>
        </p:nvCxnSpPr>
        <p:spPr>
          <a:xfrm rot="5400000">
            <a:off x="2248694" y="2018506"/>
            <a:ext cx="381000" cy="158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35D593-4670-1CEB-B02A-6E1D93BE1665}"/>
              </a:ext>
            </a:extLst>
          </p:cNvPr>
          <p:cNvCxnSpPr/>
          <p:nvPr/>
        </p:nvCxnSpPr>
        <p:spPr>
          <a:xfrm rot="5400000">
            <a:off x="6896894" y="2018506"/>
            <a:ext cx="381000" cy="158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4">
            <a:extLst>
              <a:ext uri="{FF2B5EF4-FFF2-40B4-BE49-F238E27FC236}">
                <a16:creationId xmlns:a16="http://schemas.microsoft.com/office/drawing/2014/main" id="{5DFAA499-A3AE-209D-DB04-88AEED404BCB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362200"/>
            <a:ext cx="914400" cy="1143000"/>
            <a:chOff x="1371600" y="2362200"/>
            <a:chExt cx="914400" cy="1143000"/>
          </a:xfrm>
        </p:grpSpPr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C7D96B7F-796A-E1F1-9F4C-8AEC40DFD326}"/>
                </a:ext>
              </a:extLst>
            </p:cNvPr>
            <p:cNvSpPr/>
            <p:nvPr/>
          </p:nvSpPr>
          <p:spPr>
            <a:xfrm>
              <a:off x="1371600" y="2362200"/>
              <a:ext cx="914400" cy="914400"/>
            </a:xfrm>
            <a:prstGeom prst="arc">
              <a:avLst>
                <a:gd name="adj1" fmla="val 11186490"/>
                <a:gd name="adj2" fmla="val 16147916"/>
              </a:avLst>
            </a:prstGeom>
            <a:ln>
              <a:solidFill>
                <a:schemeClr val="tx1"/>
              </a:solidFill>
              <a:headEnd type="non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8AA9A79-13BC-E251-7CF9-9F064C26238F}"/>
                </a:ext>
              </a:extLst>
            </p:cNvPr>
            <p:cNvCxnSpPr/>
            <p:nvPr/>
          </p:nvCxnSpPr>
          <p:spPr>
            <a:xfrm rot="5400000">
              <a:off x="991394" y="3123406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80D62479-9E31-FF78-2322-1AC2CBC19946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362200"/>
            <a:ext cx="915988" cy="1143000"/>
            <a:chOff x="7620000" y="2362200"/>
            <a:chExt cx="915194" cy="1143000"/>
          </a:xfrm>
        </p:grpSpPr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DA852C84-70F6-126A-5966-56F9CB8340F4}"/>
                </a:ext>
              </a:extLst>
            </p:cNvPr>
            <p:cNvSpPr/>
            <p:nvPr/>
          </p:nvSpPr>
          <p:spPr>
            <a:xfrm>
              <a:off x="7620000" y="2362200"/>
              <a:ext cx="913607" cy="914400"/>
            </a:xfrm>
            <a:prstGeom prst="arc">
              <a:avLst>
                <a:gd name="adj1" fmla="val 16039110"/>
                <a:gd name="adj2" fmla="val 21406147"/>
              </a:avLst>
            </a:prstGeom>
            <a:ln>
              <a:solidFill>
                <a:schemeClr val="tx1"/>
              </a:solidFill>
              <a:headEnd type="non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3E515F2-82E8-AA62-525E-AA310B38E667}"/>
                </a:ext>
              </a:extLst>
            </p:cNvPr>
            <p:cNvCxnSpPr/>
            <p:nvPr/>
          </p:nvCxnSpPr>
          <p:spPr>
            <a:xfrm rot="5400000">
              <a:off x="8153401" y="3123407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3">
            <a:extLst>
              <a:ext uri="{FF2B5EF4-FFF2-40B4-BE49-F238E27FC236}">
                <a16:creationId xmlns:a16="http://schemas.microsoft.com/office/drawing/2014/main" id="{6C09E7B6-280A-62FC-B207-43A69A050390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362200"/>
            <a:ext cx="915988" cy="1143000"/>
            <a:chOff x="2819400" y="2362200"/>
            <a:chExt cx="915194" cy="1143000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3081E385-AB81-76AC-3F99-72A46C3B71E0}"/>
                </a:ext>
              </a:extLst>
            </p:cNvPr>
            <p:cNvSpPr/>
            <p:nvPr/>
          </p:nvSpPr>
          <p:spPr>
            <a:xfrm>
              <a:off x="2819400" y="2362200"/>
              <a:ext cx="913607" cy="914400"/>
            </a:xfrm>
            <a:prstGeom prst="arc">
              <a:avLst>
                <a:gd name="adj1" fmla="val 16039110"/>
                <a:gd name="adj2" fmla="val 21406147"/>
              </a:avLst>
            </a:prstGeom>
            <a:ln>
              <a:solidFill>
                <a:schemeClr val="tx1"/>
              </a:solidFill>
              <a:headEnd type="non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A323975-D43E-CB41-8B98-B84887A35E00}"/>
                </a:ext>
              </a:extLst>
            </p:cNvPr>
            <p:cNvCxnSpPr/>
            <p:nvPr/>
          </p:nvCxnSpPr>
          <p:spPr>
            <a:xfrm rot="5400000">
              <a:off x="3352801" y="3123407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2">
            <a:extLst>
              <a:ext uri="{FF2B5EF4-FFF2-40B4-BE49-F238E27FC236}">
                <a16:creationId xmlns:a16="http://schemas.microsoft.com/office/drawing/2014/main" id="{C95C6AAF-6E42-1717-0B55-AFC3A97410A2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362200"/>
            <a:ext cx="914400" cy="1143000"/>
            <a:chOff x="5715000" y="2362200"/>
            <a:chExt cx="914400" cy="1143000"/>
          </a:xfrm>
        </p:grpSpPr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05FEC9AE-443B-33C0-8091-B510726759A4}"/>
                </a:ext>
              </a:extLst>
            </p:cNvPr>
            <p:cNvSpPr/>
            <p:nvPr/>
          </p:nvSpPr>
          <p:spPr>
            <a:xfrm>
              <a:off x="5715000" y="2362200"/>
              <a:ext cx="914400" cy="914400"/>
            </a:xfrm>
            <a:prstGeom prst="arc">
              <a:avLst>
                <a:gd name="adj1" fmla="val 11186490"/>
                <a:gd name="adj2" fmla="val 16147916"/>
              </a:avLst>
            </a:prstGeom>
            <a:ln>
              <a:solidFill>
                <a:schemeClr val="tx1"/>
              </a:solidFill>
              <a:headEnd type="non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CEB254-7C7E-9C25-3F30-0CE3C4EE1A5D}"/>
                </a:ext>
              </a:extLst>
            </p:cNvPr>
            <p:cNvCxnSpPr/>
            <p:nvPr/>
          </p:nvCxnSpPr>
          <p:spPr>
            <a:xfrm rot="5400000">
              <a:off x="5334794" y="3123406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1172722-3979-F860-28D5-5E886EA9B1D7}"/>
              </a:ext>
            </a:extLst>
          </p:cNvPr>
          <p:cNvCxnSpPr>
            <a:endCxn id="32" idx="0"/>
          </p:cNvCxnSpPr>
          <p:nvPr/>
        </p:nvCxnSpPr>
        <p:spPr>
          <a:xfrm>
            <a:off x="5791200" y="990600"/>
            <a:ext cx="81756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E43D887-B17F-86B4-C613-C123CDA3FA27}"/>
              </a:ext>
            </a:extLst>
          </p:cNvPr>
          <p:cNvCxnSpPr/>
          <p:nvPr/>
        </p:nvCxnSpPr>
        <p:spPr>
          <a:xfrm>
            <a:off x="2895600" y="990600"/>
            <a:ext cx="533400" cy="158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36" descr="http://www.viread.com/global_images/300_healthy_liver.png">
            <a:extLst>
              <a:ext uri="{FF2B5EF4-FFF2-40B4-BE49-F238E27FC236}">
                <a16:creationId xmlns:a16="http://schemas.microsoft.com/office/drawing/2014/main" id="{05CC07D2-C269-0B85-7993-00573200F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21526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rc 55">
            <a:extLst>
              <a:ext uri="{FF2B5EF4-FFF2-40B4-BE49-F238E27FC236}">
                <a16:creationId xmlns:a16="http://schemas.microsoft.com/office/drawing/2014/main" id="{617E7EFF-8301-BFAE-AFE1-51A82CD27EB2}"/>
              </a:ext>
            </a:extLst>
          </p:cNvPr>
          <p:cNvSpPr/>
          <p:nvPr/>
        </p:nvSpPr>
        <p:spPr>
          <a:xfrm>
            <a:off x="7620000" y="4648200"/>
            <a:ext cx="914400" cy="914400"/>
          </a:xfrm>
          <a:prstGeom prst="arc">
            <a:avLst>
              <a:gd name="adj1" fmla="val 21339661"/>
              <a:gd name="adj2" fmla="val 5347164"/>
            </a:avLst>
          </a:prstGeom>
          <a:ln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C7C9439A-5320-6BA9-E42C-C0B95012D0F9}"/>
              </a:ext>
            </a:extLst>
          </p:cNvPr>
          <p:cNvSpPr/>
          <p:nvPr/>
        </p:nvSpPr>
        <p:spPr>
          <a:xfrm>
            <a:off x="5715000" y="4648200"/>
            <a:ext cx="914400" cy="914400"/>
          </a:xfrm>
          <a:prstGeom prst="arc">
            <a:avLst>
              <a:gd name="adj1" fmla="val 5335117"/>
              <a:gd name="adj2" fmla="val 10963219"/>
            </a:avLst>
          </a:prstGeom>
          <a:ln>
            <a:solidFill>
              <a:schemeClr val="tx1"/>
            </a:solidFill>
            <a:head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E1C0F467-BDFD-E55E-5F51-32E0D9EB7244}"/>
              </a:ext>
            </a:extLst>
          </p:cNvPr>
          <p:cNvSpPr/>
          <p:nvPr/>
        </p:nvSpPr>
        <p:spPr>
          <a:xfrm>
            <a:off x="1295400" y="4724400"/>
            <a:ext cx="914400" cy="914400"/>
          </a:xfrm>
          <a:prstGeom prst="arc">
            <a:avLst>
              <a:gd name="adj1" fmla="val 5335117"/>
              <a:gd name="adj2" fmla="val 10963219"/>
            </a:avLst>
          </a:prstGeom>
          <a:ln>
            <a:solidFill>
              <a:schemeClr val="tx1"/>
            </a:solidFill>
            <a:head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C6703FB6-369D-8470-63D2-5D83B4D17FD8}"/>
              </a:ext>
            </a:extLst>
          </p:cNvPr>
          <p:cNvSpPr/>
          <p:nvPr/>
        </p:nvSpPr>
        <p:spPr>
          <a:xfrm>
            <a:off x="2819400" y="4724400"/>
            <a:ext cx="914400" cy="914400"/>
          </a:xfrm>
          <a:prstGeom prst="arc">
            <a:avLst>
              <a:gd name="adj1" fmla="val 21339661"/>
              <a:gd name="adj2" fmla="val 5347164"/>
            </a:avLst>
          </a:prstGeom>
          <a:ln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1" grpId="0" animBg="1"/>
      <p:bldP spid="32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B18B61-1C7C-C638-8546-258C767D21F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572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Sinte</a:t>
            </a: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za steroidnih hormona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9635" name="Picture 7" descr="Holesterol.png">
            <a:extLst>
              <a:ext uri="{FF2B5EF4-FFF2-40B4-BE49-F238E27FC236}">
                <a16:creationId xmlns:a16="http://schemas.microsoft.com/office/drawing/2014/main" id="{C361A0CD-FA18-FBAC-2CFF-D2D3074C3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7421">
            <a:off x="6969125" y="82550"/>
            <a:ext cx="21415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1BE0B9-99B9-29BE-03FC-6F6FC06EC7C9}"/>
              </a:ext>
            </a:extLst>
          </p:cNvPr>
          <p:cNvSpPr txBox="1">
            <a:spLocks/>
          </p:cNvSpPr>
          <p:nvPr/>
        </p:nvSpPr>
        <p:spPr>
          <a:xfrm>
            <a:off x="7007225" y="950913"/>
            <a:ext cx="1524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Holesterol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0DC348-E7AE-177D-3BA2-5FAD8087E8FF}"/>
              </a:ext>
            </a:extLst>
          </p:cNvPr>
          <p:cNvSpPr txBox="1">
            <a:spLocks/>
          </p:cNvSpPr>
          <p:nvPr/>
        </p:nvSpPr>
        <p:spPr>
          <a:xfrm>
            <a:off x="7007225" y="1789113"/>
            <a:ext cx="17526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Pregnenolon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5542" name="Picture 6" descr="Pregnenolon.png">
            <a:extLst>
              <a:ext uri="{FF2B5EF4-FFF2-40B4-BE49-F238E27FC236}">
                <a16:creationId xmlns:a16="http://schemas.microsoft.com/office/drawing/2014/main" id="{896C7F48-B250-0D91-B49D-701E32F8A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52600"/>
            <a:ext cx="19954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2BF5A8-4650-BFEF-6FE7-5FF27DC88996}"/>
              </a:ext>
            </a:extLst>
          </p:cNvPr>
          <p:cNvSpPr txBox="1">
            <a:spLocks/>
          </p:cNvSpPr>
          <p:nvPr/>
        </p:nvSpPr>
        <p:spPr>
          <a:xfrm>
            <a:off x="7108825" y="3505200"/>
            <a:ext cx="17526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Progesteron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5544" name="Picture 8" descr="Progesteron.png">
            <a:extLst>
              <a:ext uri="{FF2B5EF4-FFF2-40B4-BE49-F238E27FC236}">
                <a16:creationId xmlns:a16="http://schemas.microsoft.com/office/drawing/2014/main" id="{C8E78B7E-7362-6CB5-B472-885D7AE30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3505200"/>
            <a:ext cx="203517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7713FFD-DAF4-99C4-5687-D16CEA606EA1}"/>
              </a:ext>
            </a:extLst>
          </p:cNvPr>
          <p:cNvSpPr txBox="1">
            <a:spLocks/>
          </p:cNvSpPr>
          <p:nvPr/>
        </p:nvSpPr>
        <p:spPr>
          <a:xfrm>
            <a:off x="5627688" y="5257800"/>
            <a:ext cx="29718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17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α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hidroksiprogesteron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5546" name="Picture 10" descr="17 alfa hidroksiprogesteron.png">
            <a:extLst>
              <a:ext uri="{FF2B5EF4-FFF2-40B4-BE49-F238E27FC236}">
                <a16:creationId xmlns:a16="http://schemas.microsoft.com/office/drawing/2014/main" id="{606FEA55-49DF-C556-45A7-38C5A1142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5257800"/>
            <a:ext cx="23733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CF3EC89-0758-F086-EA8D-461B1E81F5D6}"/>
              </a:ext>
            </a:extLst>
          </p:cNvPr>
          <p:cNvSpPr txBox="1">
            <a:spLocks/>
          </p:cNvSpPr>
          <p:nvPr/>
        </p:nvSpPr>
        <p:spPr>
          <a:xfrm>
            <a:off x="2667000" y="5257800"/>
            <a:ext cx="19812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Androstenedion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5548" name="Picture 12" descr="Androstenedion.png">
            <a:extLst>
              <a:ext uri="{FF2B5EF4-FFF2-40B4-BE49-F238E27FC236}">
                <a16:creationId xmlns:a16="http://schemas.microsoft.com/office/drawing/2014/main" id="{04CB2A11-0843-AF88-E324-1EF4D7CBEB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89575"/>
            <a:ext cx="19812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50BA4F6-6454-EC3B-9668-48B903E24668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1676400" cy="533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Testosteron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5550" name="Picture 15" descr="Testosteron.png">
            <a:extLst>
              <a:ext uri="{FF2B5EF4-FFF2-40B4-BE49-F238E27FC236}">
                <a16:creationId xmlns:a16="http://schemas.microsoft.com/office/drawing/2014/main" id="{A6BAC01B-DC6D-695A-1784-04DC6C318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9263"/>
            <a:ext cx="1795463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131F5A-BFA2-FEEC-1A49-190F89A27CAD}"/>
              </a:ext>
            </a:extLst>
          </p:cNvPr>
          <p:cNvCxnSpPr/>
          <p:nvPr/>
        </p:nvCxnSpPr>
        <p:spPr>
          <a:xfrm rot="5400000">
            <a:off x="8039894" y="1104106"/>
            <a:ext cx="990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A86A96-56AB-F51D-2849-C8110AD6949E}"/>
              </a:ext>
            </a:extLst>
          </p:cNvPr>
          <p:cNvCxnSpPr/>
          <p:nvPr/>
        </p:nvCxnSpPr>
        <p:spPr>
          <a:xfrm rot="5400000">
            <a:off x="8191501" y="3086100"/>
            <a:ext cx="685800" cy="3175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FD6B298-67FB-2C4A-C656-E83A8AA1AC20}"/>
              </a:ext>
            </a:extLst>
          </p:cNvPr>
          <p:cNvCxnSpPr/>
          <p:nvPr/>
        </p:nvCxnSpPr>
        <p:spPr>
          <a:xfrm rot="5400000">
            <a:off x="8192294" y="4837906"/>
            <a:ext cx="6858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4139A4-65B7-0FB2-4850-EE592DBD2C0C}"/>
              </a:ext>
            </a:extLst>
          </p:cNvPr>
          <p:cNvCxnSpPr/>
          <p:nvPr/>
        </p:nvCxnSpPr>
        <p:spPr>
          <a:xfrm rot="10800000">
            <a:off x="5029200" y="6172200"/>
            <a:ext cx="16002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E269CBD-4A2F-A6FD-E0B2-B5548AF7A52F}"/>
              </a:ext>
            </a:extLst>
          </p:cNvPr>
          <p:cNvCxnSpPr/>
          <p:nvPr/>
        </p:nvCxnSpPr>
        <p:spPr>
          <a:xfrm rot="10800000" flipV="1">
            <a:off x="1828800" y="6172200"/>
            <a:ext cx="838200" cy="0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79FFB004-1F73-296E-900C-EB3AF122743C}"/>
              </a:ext>
            </a:extLst>
          </p:cNvPr>
          <p:cNvSpPr txBox="1">
            <a:spLocks/>
          </p:cNvSpPr>
          <p:nvPr/>
        </p:nvSpPr>
        <p:spPr>
          <a:xfrm>
            <a:off x="1066800" y="1905000"/>
            <a:ext cx="4876800" cy="762000"/>
          </a:xfrm>
          <a:prstGeom prst="rect">
            <a:avLst/>
          </a:prstGeom>
        </p:spPr>
        <p:txBody>
          <a:bodyPr/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Utiče na muški reproduktivni sistem (proces spermatogeneze)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razvoj sekundarnih polnih karakteristika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U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ticaj na sintezu proteina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Uticaj na okoštavanje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C40335-B155-7CC0-8E1B-A119179AA46D}"/>
              </a:ext>
            </a:extLst>
          </p:cNvPr>
          <p:cNvSpPr txBox="1">
            <a:spLocks/>
          </p:cNvSpPr>
          <p:nvPr/>
        </p:nvSpPr>
        <p:spPr>
          <a:xfrm>
            <a:off x="2743200" y="990600"/>
            <a:ext cx="4267200" cy="762000"/>
          </a:xfrm>
          <a:prstGeom prst="rect">
            <a:avLst/>
          </a:prstGeom>
        </p:spPr>
        <p:txBody>
          <a:bodyPr/>
          <a:lstStyle/>
          <a:p>
            <a:pPr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Skraćuje se za C6 i dodaju se hidroksilne grupe</a:t>
            </a:r>
          </a:p>
          <a:p>
            <a:pPr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Neophodan je NADPH</a:t>
            </a:r>
          </a:p>
          <a:p>
            <a:pPr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27" grpId="0"/>
      <p:bldP spid="2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94A8-9678-CAD3-CEF1-4B87C00933E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572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Sinte</a:t>
            </a: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za steroidnih hormona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0659" name="Picture 7" descr="Holesterol.png">
            <a:extLst>
              <a:ext uri="{FF2B5EF4-FFF2-40B4-BE49-F238E27FC236}">
                <a16:creationId xmlns:a16="http://schemas.microsoft.com/office/drawing/2014/main" id="{63029148-3E49-3619-3B79-AC5EDB7F0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7421">
            <a:off x="6969125" y="82550"/>
            <a:ext cx="21415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C1A8A95-1B9F-83DD-48A0-0EA4A7835DCA}"/>
              </a:ext>
            </a:extLst>
          </p:cNvPr>
          <p:cNvSpPr txBox="1">
            <a:spLocks/>
          </p:cNvSpPr>
          <p:nvPr/>
        </p:nvSpPr>
        <p:spPr>
          <a:xfrm>
            <a:off x="7007225" y="950913"/>
            <a:ext cx="1524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Holesterol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8D44B1-D60A-3C1B-1B19-E5FC35289A15}"/>
              </a:ext>
            </a:extLst>
          </p:cNvPr>
          <p:cNvSpPr txBox="1">
            <a:spLocks/>
          </p:cNvSpPr>
          <p:nvPr/>
        </p:nvSpPr>
        <p:spPr>
          <a:xfrm>
            <a:off x="7007225" y="1789113"/>
            <a:ext cx="17526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Pregnenolon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0662" name="Picture 6" descr="Pregnenolon.png">
            <a:extLst>
              <a:ext uri="{FF2B5EF4-FFF2-40B4-BE49-F238E27FC236}">
                <a16:creationId xmlns:a16="http://schemas.microsoft.com/office/drawing/2014/main" id="{841B97FF-8BBC-4A2E-DC5D-7E887D768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52600"/>
            <a:ext cx="19954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3FE44D2-8E77-A221-CFE1-0D2CA713F497}"/>
              </a:ext>
            </a:extLst>
          </p:cNvPr>
          <p:cNvSpPr txBox="1">
            <a:spLocks/>
          </p:cNvSpPr>
          <p:nvPr/>
        </p:nvSpPr>
        <p:spPr>
          <a:xfrm>
            <a:off x="7108825" y="3505200"/>
            <a:ext cx="17526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Progesteron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0664" name="Picture 8" descr="Progesteron.png">
            <a:extLst>
              <a:ext uri="{FF2B5EF4-FFF2-40B4-BE49-F238E27FC236}">
                <a16:creationId xmlns:a16="http://schemas.microsoft.com/office/drawing/2014/main" id="{4A02F672-5E00-CD48-5CB9-2D5ABECCF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3505200"/>
            <a:ext cx="203517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8117252-E960-2DD8-4A08-C3A78DF590D7}"/>
              </a:ext>
            </a:extLst>
          </p:cNvPr>
          <p:cNvSpPr txBox="1">
            <a:spLocks/>
          </p:cNvSpPr>
          <p:nvPr/>
        </p:nvSpPr>
        <p:spPr>
          <a:xfrm>
            <a:off x="5627688" y="5257800"/>
            <a:ext cx="29718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17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α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hidroksiprogesteron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0666" name="Picture 10" descr="17 alfa hidroksiprogesteron.png">
            <a:extLst>
              <a:ext uri="{FF2B5EF4-FFF2-40B4-BE49-F238E27FC236}">
                <a16:creationId xmlns:a16="http://schemas.microsoft.com/office/drawing/2014/main" id="{F2C130DE-EFED-40F9-E85B-52707F48E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5257800"/>
            <a:ext cx="23733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1B3EEED-ED1A-B10F-34E3-F9529076B602}"/>
              </a:ext>
            </a:extLst>
          </p:cNvPr>
          <p:cNvSpPr txBox="1">
            <a:spLocks/>
          </p:cNvSpPr>
          <p:nvPr/>
        </p:nvSpPr>
        <p:spPr>
          <a:xfrm>
            <a:off x="2667000" y="5257800"/>
            <a:ext cx="19812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Androstenedion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0668" name="Picture 12" descr="Androstenedion.png">
            <a:extLst>
              <a:ext uri="{FF2B5EF4-FFF2-40B4-BE49-F238E27FC236}">
                <a16:creationId xmlns:a16="http://schemas.microsoft.com/office/drawing/2014/main" id="{BC42AA07-4C57-7EB6-D336-E8B6C2F538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89575"/>
            <a:ext cx="19812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CC626D2-E006-1712-FB42-217D60004872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1676400" cy="533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Testosteron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0670" name="Picture 15" descr="Testosteron.png">
            <a:extLst>
              <a:ext uri="{FF2B5EF4-FFF2-40B4-BE49-F238E27FC236}">
                <a16:creationId xmlns:a16="http://schemas.microsoft.com/office/drawing/2014/main" id="{8860A682-8807-AC80-C65C-ECB408E90D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9263"/>
            <a:ext cx="1795463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8E69E2E-2AEF-8E1C-5C8C-32D3F8F7DE9D}"/>
              </a:ext>
            </a:extLst>
          </p:cNvPr>
          <p:cNvSpPr txBox="1">
            <a:spLocks/>
          </p:cNvSpPr>
          <p:nvPr/>
        </p:nvSpPr>
        <p:spPr>
          <a:xfrm>
            <a:off x="228600" y="3200400"/>
            <a:ext cx="13716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Estradiol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0672" name="Picture 17" descr="Estradiol.png">
            <a:extLst>
              <a:ext uri="{FF2B5EF4-FFF2-40B4-BE49-F238E27FC236}">
                <a16:creationId xmlns:a16="http://schemas.microsoft.com/office/drawing/2014/main" id="{3236E173-5ED6-E17E-D6B7-23C8B9EB6F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7891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42BFD08-0B50-367C-D8D3-18582973771C}"/>
              </a:ext>
            </a:extLst>
          </p:cNvPr>
          <p:cNvSpPr txBox="1">
            <a:spLocks/>
          </p:cNvSpPr>
          <p:nvPr/>
        </p:nvSpPr>
        <p:spPr>
          <a:xfrm>
            <a:off x="3048000" y="3200400"/>
            <a:ext cx="13716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Estron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0674" name="Picture 19" descr="Estron.png">
            <a:extLst>
              <a:ext uri="{FF2B5EF4-FFF2-40B4-BE49-F238E27FC236}">
                <a16:creationId xmlns:a16="http://schemas.microsoft.com/office/drawing/2014/main" id="{B6BC2810-24DF-5328-0385-8442DA9D66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2087563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1D9DB5-3A1D-97AD-AF05-0B4AF023E41A}"/>
              </a:ext>
            </a:extLst>
          </p:cNvPr>
          <p:cNvCxnSpPr/>
          <p:nvPr/>
        </p:nvCxnSpPr>
        <p:spPr>
          <a:xfrm rot="5400000">
            <a:off x="8039894" y="1104106"/>
            <a:ext cx="990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0994F80-F6A5-83B5-37A8-98C978F95049}"/>
              </a:ext>
            </a:extLst>
          </p:cNvPr>
          <p:cNvCxnSpPr/>
          <p:nvPr/>
        </p:nvCxnSpPr>
        <p:spPr>
          <a:xfrm rot="5400000">
            <a:off x="8191501" y="3086100"/>
            <a:ext cx="685800" cy="3175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2522D9-26C4-AB69-E2E2-70971E9BE666}"/>
              </a:ext>
            </a:extLst>
          </p:cNvPr>
          <p:cNvCxnSpPr/>
          <p:nvPr/>
        </p:nvCxnSpPr>
        <p:spPr>
          <a:xfrm rot="5400000">
            <a:off x="8192294" y="4837906"/>
            <a:ext cx="6858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0E4A655-87D4-29FA-A29E-55773BDE59ED}"/>
              </a:ext>
            </a:extLst>
          </p:cNvPr>
          <p:cNvCxnSpPr/>
          <p:nvPr/>
        </p:nvCxnSpPr>
        <p:spPr>
          <a:xfrm rot="10800000">
            <a:off x="5029200" y="6172200"/>
            <a:ext cx="1600200" cy="1588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B2776B-7C45-859E-AFCC-E507BED38899}"/>
              </a:ext>
            </a:extLst>
          </p:cNvPr>
          <p:cNvCxnSpPr/>
          <p:nvPr/>
        </p:nvCxnSpPr>
        <p:spPr>
          <a:xfrm rot="10800000" flipV="1">
            <a:off x="1828800" y="6172200"/>
            <a:ext cx="838200" cy="0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311DCAA-3DAF-3419-9137-B9E588A03E35}"/>
              </a:ext>
            </a:extLst>
          </p:cNvPr>
          <p:cNvCxnSpPr/>
          <p:nvPr/>
        </p:nvCxnSpPr>
        <p:spPr>
          <a:xfrm rot="5400000" flipH="1" flipV="1">
            <a:off x="876301" y="4762500"/>
            <a:ext cx="838200" cy="3175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203B4D-5977-0539-8D55-999B5D751DC4}"/>
              </a:ext>
            </a:extLst>
          </p:cNvPr>
          <p:cNvCxnSpPr/>
          <p:nvPr/>
        </p:nvCxnSpPr>
        <p:spPr>
          <a:xfrm rot="5400000" flipH="1" flipV="1">
            <a:off x="3467894" y="4837906"/>
            <a:ext cx="838200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98CCBC03-4620-480A-2356-FC1A27A9A3F7}"/>
              </a:ext>
            </a:extLst>
          </p:cNvPr>
          <p:cNvSpPr txBox="1">
            <a:spLocks/>
          </p:cNvSpPr>
          <p:nvPr/>
        </p:nvSpPr>
        <p:spPr>
          <a:xfrm>
            <a:off x="990600" y="685800"/>
            <a:ext cx="4876800" cy="762000"/>
          </a:xfrm>
          <a:prstGeom prst="rect">
            <a:avLst/>
          </a:prstGeom>
        </p:spPr>
        <p:txBody>
          <a:bodyPr/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Utiče na ženski reproduktivni sistem (sazrevanje oocita u ovarijumu)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Utiče i na muški reproduktivni sistem (prevenira apoptozu spermalnih ćelija)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 razvoj sekundarnih polnih karakteristika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U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ticaj na kosti 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7" descr="Holesterol.png">
            <a:extLst>
              <a:ext uri="{FF2B5EF4-FFF2-40B4-BE49-F238E27FC236}">
                <a16:creationId xmlns:a16="http://schemas.microsoft.com/office/drawing/2014/main" id="{E309EE9F-E259-6D87-86AD-57D7EB90E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7421">
            <a:off x="34925" y="82550"/>
            <a:ext cx="21415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891DACD-DBC3-D0A0-EA06-562966CA46D8}"/>
              </a:ext>
            </a:extLst>
          </p:cNvPr>
          <p:cNvSpPr txBox="1">
            <a:spLocks/>
          </p:cNvSpPr>
          <p:nvPr/>
        </p:nvSpPr>
        <p:spPr>
          <a:xfrm>
            <a:off x="73025" y="950913"/>
            <a:ext cx="1524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Holesterol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0364A7-7E6D-3B5D-3697-4EBAA1810154}"/>
              </a:ext>
            </a:extLst>
          </p:cNvPr>
          <p:cNvSpPr txBox="1">
            <a:spLocks/>
          </p:cNvSpPr>
          <p:nvPr/>
        </p:nvSpPr>
        <p:spPr>
          <a:xfrm>
            <a:off x="73025" y="1789113"/>
            <a:ext cx="17526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Pregnenolon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1685" name="Picture 4" descr="Pregnenolon.png">
            <a:extLst>
              <a:ext uri="{FF2B5EF4-FFF2-40B4-BE49-F238E27FC236}">
                <a16:creationId xmlns:a16="http://schemas.microsoft.com/office/drawing/2014/main" id="{904C55F4-2A92-6675-3F83-02D590FDE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19954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F9F409-7693-D010-E465-18106B93A690}"/>
              </a:ext>
            </a:extLst>
          </p:cNvPr>
          <p:cNvSpPr txBox="1">
            <a:spLocks/>
          </p:cNvSpPr>
          <p:nvPr/>
        </p:nvSpPr>
        <p:spPr>
          <a:xfrm>
            <a:off x="174625" y="3505200"/>
            <a:ext cx="17526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Progesteron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1687" name="Picture 6" descr="Progesteron.png">
            <a:extLst>
              <a:ext uri="{FF2B5EF4-FFF2-40B4-BE49-F238E27FC236}">
                <a16:creationId xmlns:a16="http://schemas.microsoft.com/office/drawing/2014/main" id="{C91221A2-E1F9-50C6-5603-2A0222013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505200"/>
            <a:ext cx="203517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3521EB-992E-D5D1-C521-EF30A3C1BD93}"/>
              </a:ext>
            </a:extLst>
          </p:cNvPr>
          <p:cNvCxnSpPr/>
          <p:nvPr/>
        </p:nvCxnSpPr>
        <p:spPr>
          <a:xfrm rot="5400000">
            <a:off x="1105694" y="1104106"/>
            <a:ext cx="990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0EE8D1-3502-2181-8401-07D5D2B16C4C}"/>
              </a:ext>
            </a:extLst>
          </p:cNvPr>
          <p:cNvCxnSpPr/>
          <p:nvPr/>
        </p:nvCxnSpPr>
        <p:spPr>
          <a:xfrm rot="5400000">
            <a:off x="1258094" y="3161506"/>
            <a:ext cx="6858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866A60-5E8B-99BB-542E-10CA50D302D4}"/>
              </a:ext>
            </a:extLst>
          </p:cNvPr>
          <p:cNvCxnSpPr/>
          <p:nvPr/>
        </p:nvCxnSpPr>
        <p:spPr>
          <a:xfrm>
            <a:off x="2362200" y="4191000"/>
            <a:ext cx="685800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2E759B09-0EA2-93DC-1DC5-81CA37F80BF5}"/>
              </a:ext>
            </a:extLst>
          </p:cNvPr>
          <p:cNvSpPr/>
          <p:nvPr/>
        </p:nvSpPr>
        <p:spPr>
          <a:xfrm>
            <a:off x="2590800" y="3276600"/>
            <a:ext cx="914400" cy="914400"/>
          </a:xfrm>
          <a:prstGeom prst="arc">
            <a:avLst>
              <a:gd name="adj1" fmla="val 21527675"/>
              <a:gd name="adj2" fmla="val 5344613"/>
            </a:avLst>
          </a:prstGeom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AC33A8-ABB5-468D-E703-AB5417031314}"/>
              </a:ext>
            </a:extLst>
          </p:cNvPr>
          <p:cNvCxnSpPr>
            <a:stCxn id="16" idx="0"/>
          </p:cNvCxnSpPr>
          <p:nvPr/>
        </p:nvCxnSpPr>
        <p:spPr>
          <a:xfrm rot="5400000">
            <a:off x="2707481" y="2936082"/>
            <a:ext cx="159543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>
            <a:extLst>
              <a:ext uri="{FF2B5EF4-FFF2-40B4-BE49-F238E27FC236}">
                <a16:creationId xmlns:a16="http://schemas.microsoft.com/office/drawing/2014/main" id="{EE94C16D-2F75-E42C-D8A9-7C0B6E8FE252}"/>
              </a:ext>
            </a:extLst>
          </p:cNvPr>
          <p:cNvSpPr/>
          <p:nvPr/>
        </p:nvSpPr>
        <p:spPr>
          <a:xfrm>
            <a:off x="3505200" y="1676400"/>
            <a:ext cx="914400" cy="914400"/>
          </a:xfrm>
          <a:prstGeom prst="arc">
            <a:avLst>
              <a:gd name="adj1" fmla="val 10766611"/>
              <a:gd name="adj2" fmla="val 16503574"/>
            </a:avLst>
          </a:prstGeom>
          <a:ln>
            <a:solidFill>
              <a:schemeClr val="tx1"/>
            </a:solidFill>
            <a:prstDash val="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BE00427-DD0B-98ED-A0EA-559A54E754A3}"/>
              </a:ext>
            </a:extLst>
          </p:cNvPr>
          <p:cNvSpPr txBox="1">
            <a:spLocks/>
          </p:cNvSpPr>
          <p:nvPr/>
        </p:nvSpPr>
        <p:spPr>
          <a:xfrm>
            <a:off x="3810000" y="1524000"/>
            <a:ext cx="13716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Kortizol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1695" name="Picture 18" descr="Kortizol.png">
            <a:extLst>
              <a:ext uri="{FF2B5EF4-FFF2-40B4-BE49-F238E27FC236}">
                <a16:creationId xmlns:a16="http://schemas.microsoft.com/office/drawing/2014/main" id="{4C087FC0-888F-CACE-88CA-F47FA0554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1954213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A6D6944-7CAA-BF23-307B-097091FE3949}"/>
              </a:ext>
            </a:extLst>
          </p:cNvPr>
          <p:cNvSpPr txBox="1">
            <a:spLocks/>
          </p:cNvSpPr>
          <p:nvPr/>
        </p:nvSpPr>
        <p:spPr>
          <a:xfrm>
            <a:off x="3886200" y="5562600"/>
            <a:ext cx="13716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Aldosteron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C6608F84-AA73-1ECF-8245-E14AEF4A1105}"/>
              </a:ext>
            </a:extLst>
          </p:cNvPr>
          <p:cNvSpPr/>
          <p:nvPr/>
        </p:nvSpPr>
        <p:spPr>
          <a:xfrm>
            <a:off x="2590800" y="4191000"/>
            <a:ext cx="914400" cy="914400"/>
          </a:xfrm>
          <a:prstGeom prst="arc">
            <a:avLst>
              <a:gd name="adj1" fmla="val 16046277"/>
              <a:gd name="adj2" fmla="val 21436084"/>
            </a:avLst>
          </a:prstGeom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4241BD-94DD-7D8E-9913-6A44C04B8CEE}"/>
              </a:ext>
            </a:extLst>
          </p:cNvPr>
          <p:cNvCxnSpPr/>
          <p:nvPr/>
        </p:nvCxnSpPr>
        <p:spPr>
          <a:xfrm rot="5400000">
            <a:off x="3086100" y="4914900"/>
            <a:ext cx="8382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C276F7CD-0B98-0C01-CF30-20681D60FFBC}"/>
              </a:ext>
            </a:extLst>
          </p:cNvPr>
          <p:cNvSpPr/>
          <p:nvPr/>
        </p:nvSpPr>
        <p:spPr>
          <a:xfrm>
            <a:off x="3505200" y="4800600"/>
            <a:ext cx="914400" cy="914400"/>
          </a:xfrm>
          <a:prstGeom prst="arc">
            <a:avLst>
              <a:gd name="adj1" fmla="val 5581234"/>
              <a:gd name="adj2" fmla="val 10945658"/>
            </a:avLst>
          </a:prstGeom>
          <a:ln>
            <a:solidFill>
              <a:schemeClr val="tx1"/>
            </a:solidFill>
            <a:prstDash val="dash"/>
            <a:head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00" name="Picture 24" descr="Aldosteron.png">
            <a:extLst>
              <a:ext uri="{FF2B5EF4-FFF2-40B4-BE49-F238E27FC236}">
                <a16:creationId xmlns:a16="http://schemas.microsoft.com/office/drawing/2014/main" id="{D6B812EF-3B56-9877-A70E-5E0A22B751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24400"/>
            <a:ext cx="1838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ED4D264-3515-3A84-F3B9-5A545FDC466A}"/>
              </a:ext>
            </a:extLst>
          </p:cNvPr>
          <p:cNvSpPr txBox="1">
            <a:spLocks/>
          </p:cNvSpPr>
          <p:nvPr/>
        </p:nvSpPr>
        <p:spPr>
          <a:xfrm>
            <a:off x="6629400" y="1143000"/>
            <a:ext cx="22098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Hormon stresa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77D24C8-0435-C32C-6CD5-4AC7379776F2}"/>
              </a:ext>
            </a:extLst>
          </p:cNvPr>
          <p:cNvSpPr txBox="1">
            <a:spLocks/>
          </p:cNvSpPr>
          <p:nvPr/>
        </p:nvSpPr>
        <p:spPr>
          <a:xfrm>
            <a:off x="5334000" y="1981200"/>
            <a:ext cx="3810000" cy="762000"/>
          </a:xfrm>
          <a:prstGeom prst="rect">
            <a:avLst/>
          </a:prstGeom>
        </p:spPr>
        <p:txBody>
          <a:bodyPr/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Podiže nivo glukoze u krvi         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tako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što ubrzava  g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lukoneogenezu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i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glikogenolizu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281203D-90E8-8155-BB8A-AF7CDF1053DA}"/>
              </a:ext>
            </a:extLst>
          </p:cNvPr>
          <p:cNvSpPr txBox="1">
            <a:spLocks/>
          </p:cNvSpPr>
          <p:nvPr/>
        </p:nvSpPr>
        <p:spPr>
          <a:xfrm>
            <a:off x="6096000" y="1524000"/>
            <a:ext cx="3048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Izaziva imunosupresiju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9C94C2B-EB1D-5D31-54A0-8AFEE548FBFE}"/>
              </a:ext>
            </a:extLst>
          </p:cNvPr>
          <p:cNvSpPr txBox="1">
            <a:spLocks/>
          </p:cNvSpPr>
          <p:nvPr/>
        </p:nvSpPr>
        <p:spPr>
          <a:xfrm>
            <a:off x="5334000" y="4191000"/>
            <a:ext cx="38100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Izaziva povećan krvni pritisak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8172D8A-05F3-95C3-12F3-6BC377538846}"/>
              </a:ext>
            </a:extLst>
          </p:cNvPr>
          <p:cNvSpPr txBox="1">
            <a:spLocks/>
          </p:cNvSpPr>
          <p:nvPr/>
        </p:nvSpPr>
        <p:spPr>
          <a:xfrm>
            <a:off x="5334000" y="3429000"/>
            <a:ext cx="3810000" cy="685800"/>
          </a:xfrm>
          <a:prstGeom prst="rect">
            <a:avLst/>
          </a:prstGeom>
        </p:spPr>
        <p:txBody>
          <a:bodyPr/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Utiče na reapsorpciju Na+ i vode u bubrezima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sh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6B7D1CEE-6A5F-ECE2-D596-75E74AEEF205}"/>
              </a:ext>
            </a:extLst>
          </p:cNvPr>
          <p:cNvSpPr/>
          <p:nvPr/>
        </p:nvSpPr>
        <p:spPr>
          <a:xfrm>
            <a:off x="8229600" y="3886200"/>
            <a:ext cx="381000" cy="304800"/>
          </a:xfrm>
          <a:prstGeom prst="ellipse">
            <a:avLst/>
          </a:prstGeom>
          <a:solidFill>
            <a:srgbClr val="FFFF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2AC2664-794F-B7C4-09EE-8A97907F5CF4}"/>
              </a:ext>
            </a:extLst>
          </p:cNvPr>
          <p:cNvSpPr/>
          <p:nvPr/>
        </p:nvSpPr>
        <p:spPr>
          <a:xfrm>
            <a:off x="6629400" y="5715000"/>
            <a:ext cx="381000" cy="304800"/>
          </a:xfrm>
          <a:prstGeom prst="ellipse">
            <a:avLst/>
          </a:prstGeom>
          <a:solidFill>
            <a:srgbClr val="FFFF8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3EA1E-33EC-BA98-C80F-248B160C368F}"/>
              </a:ext>
            </a:extLst>
          </p:cNvPr>
          <p:cNvSpPr txBox="1">
            <a:spLocks/>
          </p:cNvSpPr>
          <p:nvPr/>
        </p:nvSpPr>
        <p:spPr>
          <a:xfrm>
            <a:off x="4191000" y="304800"/>
            <a:ext cx="13716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Vitamin 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DFDA0A-63BB-9DE3-AC22-CB4E3D16E862}"/>
              </a:ext>
            </a:extLst>
          </p:cNvPr>
          <p:cNvSpPr txBox="1">
            <a:spLocks/>
          </p:cNvSpPr>
          <p:nvPr/>
        </p:nvSpPr>
        <p:spPr>
          <a:xfrm>
            <a:off x="1371600" y="762000"/>
            <a:ext cx="23622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7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dehidroholesterol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2C7B06-659C-2B7D-101B-F73FA467CAB2}"/>
              </a:ext>
            </a:extLst>
          </p:cNvPr>
          <p:cNvSpPr txBox="1">
            <a:spLocks/>
          </p:cNvSpPr>
          <p:nvPr/>
        </p:nvSpPr>
        <p:spPr>
          <a:xfrm>
            <a:off x="1447800" y="1752600"/>
            <a:ext cx="23622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Holekalciferol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5E7FAF-FB87-33E0-0FC3-CC5151DA0839}"/>
              </a:ext>
            </a:extLst>
          </p:cNvPr>
          <p:cNvSpPr txBox="1">
            <a:spLocks/>
          </p:cNvSpPr>
          <p:nvPr/>
        </p:nvSpPr>
        <p:spPr>
          <a:xfrm>
            <a:off x="1371600" y="2819400"/>
            <a:ext cx="2362200" cy="609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25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hidroksi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holekalciferol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29AE5F-2F1B-EF5A-140B-6B03AFF261C6}"/>
              </a:ext>
            </a:extLst>
          </p:cNvPr>
          <p:cNvSpPr txBox="1">
            <a:spLocks/>
          </p:cNvSpPr>
          <p:nvPr/>
        </p:nvSpPr>
        <p:spPr>
          <a:xfrm>
            <a:off x="1371600" y="4114800"/>
            <a:ext cx="23622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1, 25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dihidroksi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holekalciferol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E7D75E-6DE3-2D65-2D5B-6471654AEAD1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23622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U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crevima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stimuli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še resorpciju kalcijuma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4C93B7-13CA-54A8-D931-8C293416A6CF}"/>
              </a:ext>
            </a:extLst>
          </p:cNvPr>
          <p:cNvSpPr txBox="1">
            <a:spLocks/>
          </p:cNvSpPr>
          <p:nvPr/>
        </p:nvSpPr>
        <p:spPr>
          <a:xfrm>
            <a:off x="2438400" y="5257800"/>
            <a:ext cx="23622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U 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kostima stimuliše mineralizaciju neokoštalih delova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2719" name="Picture 2" descr="&amp;Dcy;&amp;acy;&amp;tcy;&amp;ocy;&amp;tcy;&amp;iecy;&amp;kcy;&amp;acy;:Cholecalciferol.svg">
            <a:extLst>
              <a:ext uri="{FF2B5EF4-FFF2-40B4-BE49-F238E27FC236}">
                <a16:creationId xmlns:a16="http://schemas.microsoft.com/office/drawing/2014/main" id="{F684C6FC-F989-E054-5668-E56743523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7475"/>
            <a:ext cx="26670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0" name="Picture 10" descr="http://www.icgeb.org/%7Ep450srv/ligand/1a25dihydroxyD3.gif">
            <a:extLst>
              <a:ext uri="{FF2B5EF4-FFF2-40B4-BE49-F238E27FC236}">
                <a16:creationId xmlns:a16="http://schemas.microsoft.com/office/drawing/2014/main" id="{9AE3C396-4AE7-CEA4-912B-54C0FFAA1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28956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788D1D4-C7CE-2C43-DA55-2E19D67F63DD}"/>
              </a:ext>
            </a:extLst>
          </p:cNvPr>
          <p:cNvSpPr txBox="1">
            <a:spLocks/>
          </p:cNvSpPr>
          <p:nvPr/>
        </p:nvSpPr>
        <p:spPr>
          <a:xfrm>
            <a:off x="3733800" y="1295400"/>
            <a:ext cx="11430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Koža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2C86889-EAA7-EFD2-53E5-0363E7B326B8}"/>
              </a:ext>
            </a:extLst>
          </p:cNvPr>
          <p:cNvSpPr txBox="1">
            <a:spLocks/>
          </p:cNvSpPr>
          <p:nvPr/>
        </p:nvSpPr>
        <p:spPr>
          <a:xfrm>
            <a:off x="3733800" y="2209800"/>
            <a:ext cx="11430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Jetra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17218C1-0182-6E95-6685-2D19705274A3}"/>
              </a:ext>
            </a:extLst>
          </p:cNvPr>
          <p:cNvSpPr txBox="1">
            <a:spLocks/>
          </p:cNvSpPr>
          <p:nvPr/>
        </p:nvSpPr>
        <p:spPr>
          <a:xfrm>
            <a:off x="3733800" y="2895600"/>
            <a:ext cx="12954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Cirkulacija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C3ECC9D-C9FB-1E39-F3FF-2E08573EB708}"/>
              </a:ext>
            </a:extLst>
          </p:cNvPr>
          <p:cNvSpPr txBox="1">
            <a:spLocks/>
          </p:cNvSpPr>
          <p:nvPr/>
        </p:nvSpPr>
        <p:spPr>
          <a:xfrm>
            <a:off x="3657600" y="3581400"/>
            <a:ext cx="12954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Bubrezi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A3428F-49F9-0170-FCA2-EC95DA7531A7}"/>
              </a:ext>
            </a:extLst>
          </p:cNvPr>
          <p:cNvCxnSpPr/>
          <p:nvPr/>
        </p:nvCxnSpPr>
        <p:spPr>
          <a:xfrm rot="5400000">
            <a:off x="2210594" y="1447006"/>
            <a:ext cx="609600" cy="1588"/>
          </a:xfrm>
          <a:prstGeom prst="line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11E745-02C5-E3DE-A6F0-2BBE46559CF1}"/>
              </a:ext>
            </a:extLst>
          </p:cNvPr>
          <p:cNvCxnSpPr/>
          <p:nvPr/>
        </p:nvCxnSpPr>
        <p:spPr>
          <a:xfrm rot="5400000">
            <a:off x="2210594" y="2437606"/>
            <a:ext cx="609600" cy="1588"/>
          </a:xfrm>
          <a:prstGeom prst="line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4399AE-60E1-8AF5-6D76-4DED3377BB83}"/>
              </a:ext>
            </a:extLst>
          </p:cNvPr>
          <p:cNvCxnSpPr/>
          <p:nvPr/>
        </p:nvCxnSpPr>
        <p:spPr>
          <a:xfrm rot="5400000">
            <a:off x="2210594" y="3733006"/>
            <a:ext cx="609600" cy="1588"/>
          </a:xfrm>
          <a:prstGeom prst="line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56E8C379-35F7-6CFE-8417-E046F4DF7F0A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15240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Parathormon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D0F9518-83BF-B81A-4C1C-699C5ED8B0AE}"/>
              </a:ext>
            </a:extLst>
          </p:cNvPr>
          <p:cNvSpPr txBox="1">
            <a:spLocks/>
          </p:cNvSpPr>
          <p:nvPr/>
        </p:nvSpPr>
        <p:spPr>
          <a:xfrm>
            <a:off x="0" y="3886200"/>
            <a:ext cx="1524000" cy="381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Niska conc. fosfata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E887D30C-12D6-9F04-DDBC-6C16A77F957D}"/>
              </a:ext>
            </a:extLst>
          </p:cNvPr>
          <p:cNvSpPr/>
          <p:nvPr/>
        </p:nvSpPr>
        <p:spPr>
          <a:xfrm>
            <a:off x="990600" y="4648200"/>
            <a:ext cx="914400" cy="914400"/>
          </a:xfrm>
          <a:prstGeom prst="arc">
            <a:avLst>
              <a:gd name="adj1" fmla="val 11186490"/>
              <a:gd name="adj2" fmla="val 16147916"/>
            </a:avLst>
          </a:prstGeom>
          <a:ln>
            <a:solidFill>
              <a:schemeClr val="tx1"/>
            </a:solidFill>
            <a:head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1C13913A-E73A-4302-484D-2CF602D2EC3E}"/>
              </a:ext>
            </a:extLst>
          </p:cNvPr>
          <p:cNvSpPr/>
          <p:nvPr/>
        </p:nvSpPr>
        <p:spPr>
          <a:xfrm>
            <a:off x="3124200" y="4572000"/>
            <a:ext cx="914400" cy="914400"/>
          </a:xfrm>
          <a:prstGeom prst="arc">
            <a:avLst>
              <a:gd name="adj1" fmla="val 16039110"/>
              <a:gd name="adj2" fmla="val 21406147"/>
            </a:avLst>
          </a:prstGeom>
          <a:ln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2732" name="Picture 12" descr="http://th02.deviantart.net/fs71/PRE/f/2011/264/1/e/a_sun_by_ephemeralblue-d4aibvk.png">
            <a:extLst>
              <a:ext uri="{FF2B5EF4-FFF2-40B4-BE49-F238E27FC236}">
                <a16:creationId xmlns:a16="http://schemas.microsoft.com/office/drawing/2014/main" id="{AC1E68F1-E90A-B3F2-A392-643858430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33527C0D-4AED-E173-F57E-B9B2AEDEA4B4}"/>
              </a:ext>
            </a:extLst>
          </p:cNvPr>
          <p:cNvCxnSpPr/>
          <p:nvPr/>
        </p:nvCxnSpPr>
        <p:spPr>
          <a:xfrm>
            <a:off x="1600200" y="1371600"/>
            <a:ext cx="685800" cy="1524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91AD4941-D705-55B9-E784-AC4342D4EBA6}"/>
              </a:ext>
            </a:extLst>
          </p:cNvPr>
          <p:cNvSpPr txBox="1">
            <a:spLocks/>
          </p:cNvSpPr>
          <p:nvPr/>
        </p:nvSpPr>
        <p:spPr>
          <a:xfrm>
            <a:off x="1752600" y="1219200"/>
            <a:ext cx="457200" cy="228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r-Latn-R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UV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DC5E1E9-9B65-D7CA-E032-BFEBCF1B3A1C}"/>
              </a:ext>
            </a:extLst>
          </p:cNvPr>
          <p:cNvSpPr/>
          <p:nvPr/>
        </p:nvSpPr>
        <p:spPr>
          <a:xfrm>
            <a:off x="1524000" y="4343400"/>
            <a:ext cx="1219200" cy="533400"/>
          </a:xfrm>
          <a:prstGeom prst="roundRect">
            <a:avLst>
              <a:gd name="adj" fmla="val 4818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A4BBD9-0F5B-B92D-FC5D-7FC560D6232D}"/>
              </a:ext>
            </a:extLst>
          </p:cNvPr>
          <p:cNvSpPr/>
          <p:nvPr/>
        </p:nvSpPr>
        <p:spPr>
          <a:xfrm>
            <a:off x="1066800" y="1371600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3CEDFC-13F2-126D-FC02-986E054A0EE2}"/>
              </a:ext>
            </a:extLst>
          </p:cNvPr>
          <p:cNvSpPr/>
          <p:nvPr/>
        </p:nvSpPr>
        <p:spPr>
          <a:xfrm>
            <a:off x="609600" y="13716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BF8745-B388-AC8F-A9A6-A187F1EDA9D9}"/>
              </a:ext>
            </a:extLst>
          </p:cNvPr>
          <p:cNvSpPr/>
          <p:nvPr/>
        </p:nvSpPr>
        <p:spPr>
          <a:xfrm>
            <a:off x="609600" y="24384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D1C51B-8D06-2817-5D31-70958A5D97FA}"/>
              </a:ext>
            </a:extLst>
          </p:cNvPr>
          <p:cNvSpPr/>
          <p:nvPr/>
        </p:nvSpPr>
        <p:spPr>
          <a:xfrm>
            <a:off x="609600" y="19050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ECD7B-8E7B-C83A-A542-3B0907A76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76600"/>
            <a:ext cx="231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Glicerol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 3-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fosfat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43D17-B682-FC44-53A5-E78F97649623}"/>
              </a:ext>
            </a:extLst>
          </p:cNvPr>
          <p:cNvSpPr txBox="1"/>
          <p:nvPr/>
        </p:nvSpPr>
        <p:spPr bwMode="auto">
          <a:xfrm>
            <a:off x="1295400" y="2057400"/>
            <a:ext cx="505267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ABA6EE-97D4-30AA-4C15-AB74C4DEF86D}"/>
              </a:ext>
            </a:extLst>
          </p:cNvPr>
          <p:cNvCxnSpPr/>
          <p:nvPr/>
        </p:nvCxnSpPr>
        <p:spPr bwMode="auto">
          <a:xfrm rot="5400000">
            <a:off x="886619" y="1856581"/>
            <a:ext cx="20955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C0604D-C8B3-B2B6-A184-8567810CDBE8}"/>
              </a:ext>
            </a:extLst>
          </p:cNvPr>
          <p:cNvCxnSpPr/>
          <p:nvPr/>
        </p:nvCxnSpPr>
        <p:spPr bwMode="auto">
          <a:xfrm rot="5400000">
            <a:off x="886619" y="2466181"/>
            <a:ext cx="20955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05" name="Group 62">
            <a:extLst>
              <a:ext uri="{FF2B5EF4-FFF2-40B4-BE49-F238E27FC236}">
                <a16:creationId xmlns:a16="http://schemas.microsoft.com/office/drawing/2014/main" id="{99D5829C-E824-F2C9-3156-04CC700BEFE1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295400"/>
            <a:ext cx="1028700" cy="569913"/>
            <a:chOff x="3429000" y="1600200"/>
            <a:chExt cx="1029164" cy="4147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67B702-80BF-8B24-EBB7-E5EC5830A644}"/>
                </a:ext>
              </a:extLst>
            </p:cNvPr>
            <p:cNvSpPr txBox="1"/>
            <p:nvPr/>
          </p:nvSpPr>
          <p:spPr>
            <a:xfrm>
              <a:off x="3429000" y="1676400"/>
              <a:ext cx="910827" cy="338554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C-OPO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3FB52A-2AAA-CC84-EE8E-5090B7B5A1AB}"/>
                </a:ext>
              </a:extLst>
            </p:cNvPr>
            <p:cNvSpPr txBox="1"/>
            <p:nvPr/>
          </p:nvSpPr>
          <p:spPr>
            <a:xfrm>
              <a:off x="4114800" y="1600200"/>
              <a:ext cx="343364" cy="276999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2-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396BA7F-FB74-E0D5-3930-7B2F4A0F3084}"/>
              </a:ext>
            </a:extLst>
          </p:cNvPr>
          <p:cNvSpPr txBox="1"/>
          <p:nvPr/>
        </p:nvSpPr>
        <p:spPr bwMode="auto">
          <a:xfrm>
            <a:off x="838200" y="2658379"/>
            <a:ext cx="308098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C8BFED-5A1F-069E-D207-AC63B002D345}"/>
              </a:ext>
            </a:extLst>
          </p:cNvPr>
          <p:cNvSpPr txBox="1"/>
          <p:nvPr/>
        </p:nvSpPr>
        <p:spPr bwMode="auto">
          <a:xfrm>
            <a:off x="685800" y="2029312"/>
            <a:ext cx="465192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6C40A8-21AC-377B-669A-721DCA643CEE}"/>
              </a:ext>
            </a:extLst>
          </p:cNvPr>
          <p:cNvCxnSpPr/>
          <p:nvPr/>
        </p:nvCxnSpPr>
        <p:spPr bwMode="auto">
          <a:xfrm rot="10800000">
            <a:off x="1143000" y="28194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23B8B68-1896-B67E-A37B-185A31006262}"/>
              </a:ext>
            </a:extLst>
          </p:cNvPr>
          <p:cNvSpPr txBox="1"/>
          <p:nvPr/>
        </p:nvSpPr>
        <p:spPr bwMode="auto">
          <a:xfrm>
            <a:off x="609600" y="2658379"/>
            <a:ext cx="425116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F71A8D-E97A-1DDF-D441-E560005CCDDE}"/>
              </a:ext>
            </a:extLst>
          </p:cNvPr>
          <p:cNvSpPr txBox="1"/>
          <p:nvPr/>
        </p:nvSpPr>
        <p:spPr bwMode="auto">
          <a:xfrm>
            <a:off x="1295400" y="2667000"/>
            <a:ext cx="505267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36DBA5-D366-0021-E972-4FDCAE27BB85}"/>
              </a:ext>
            </a:extLst>
          </p:cNvPr>
          <p:cNvCxnSpPr/>
          <p:nvPr/>
        </p:nvCxnSpPr>
        <p:spPr bwMode="auto">
          <a:xfrm rot="10800000">
            <a:off x="1143000" y="22098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32F9BA3-9AAC-3188-F701-6A31FDEF3DE2}"/>
              </a:ext>
            </a:extLst>
          </p:cNvPr>
          <p:cNvSpPr txBox="1"/>
          <p:nvPr/>
        </p:nvSpPr>
        <p:spPr bwMode="auto">
          <a:xfrm>
            <a:off x="609600" y="1371600"/>
            <a:ext cx="425116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  <p:pic>
        <p:nvPicPr>
          <p:cNvPr id="4117" name="Picture 3" descr="C:\Users\Public\Pictures\Sample Pictures\masna kiselina.png">
            <a:extLst>
              <a:ext uri="{FF2B5EF4-FFF2-40B4-BE49-F238E27FC236}">
                <a16:creationId xmlns:a16="http://schemas.microsoft.com/office/drawing/2014/main" id="{1C1320E0-D2E6-8B46-E5C5-61F52E90A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6027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D04E39F-0476-3494-4ACB-27D1B6D27EF5}"/>
              </a:ext>
            </a:extLst>
          </p:cNvPr>
          <p:cNvSpPr txBox="1"/>
          <p:nvPr/>
        </p:nvSpPr>
        <p:spPr bwMode="auto">
          <a:xfrm>
            <a:off x="1905000" y="4419600"/>
            <a:ext cx="873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</a:t>
            </a:r>
            <a:endParaRPr lang="en-US" baseline="30000" dirty="0">
              <a:latin typeface="+mn-lt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54C7A4-DE80-878F-6065-776B4018F20A}"/>
              </a:ext>
            </a:extLst>
          </p:cNvPr>
          <p:cNvCxnSpPr/>
          <p:nvPr/>
        </p:nvCxnSpPr>
        <p:spPr bwMode="auto">
          <a:xfrm rot="10800000" flipV="1">
            <a:off x="2667000" y="4419600"/>
            <a:ext cx="77788" cy="762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E1803A2-562C-CB59-8C16-18CFBDCC1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667000"/>
            <a:ext cx="1874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Aciltransferaza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 I</a:t>
            </a:r>
            <a:endParaRPr lang="en-US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FB68B566-62AE-41C1-C267-A6B83A4E5FE7}"/>
              </a:ext>
            </a:extLst>
          </p:cNvPr>
          <p:cNvSpPr/>
          <p:nvPr/>
        </p:nvSpPr>
        <p:spPr>
          <a:xfrm>
            <a:off x="1219200" y="2362200"/>
            <a:ext cx="1981200" cy="1981200"/>
          </a:xfrm>
          <a:prstGeom prst="arc">
            <a:avLst>
              <a:gd name="adj1" fmla="val 13789620"/>
              <a:gd name="adj2" fmla="val 1533589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Public\Pictures\Sample Pictures\masna kiselina.png">
            <a:extLst>
              <a:ext uri="{FF2B5EF4-FFF2-40B4-BE49-F238E27FC236}">
                <a16:creationId xmlns:a16="http://schemas.microsoft.com/office/drawing/2014/main" id="{C3C9A8F3-3E98-285F-1AE9-2645DB80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710">
            <a:off x="1687513" y="2498725"/>
            <a:ext cx="6027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6BBC7A9-0BDC-0451-AD5C-F865F8852A5A}"/>
              </a:ext>
            </a:extLst>
          </p:cNvPr>
          <p:cNvSpPr/>
          <p:nvPr/>
        </p:nvSpPr>
        <p:spPr>
          <a:xfrm>
            <a:off x="1523999" y="4344360"/>
            <a:ext cx="1219200" cy="533400"/>
          </a:xfrm>
          <a:prstGeom prst="roundRect">
            <a:avLst>
              <a:gd name="adj" fmla="val 4818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03F762-0497-FB52-319E-40B82D6A7C4E}"/>
              </a:ext>
            </a:extLst>
          </p:cNvPr>
          <p:cNvSpPr txBox="1"/>
          <p:nvPr/>
        </p:nvSpPr>
        <p:spPr bwMode="auto">
          <a:xfrm>
            <a:off x="1676400" y="4419600"/>
            <a:ext cx="10509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</a:t>
            </a:r>
            <a:endParaRPr lang="en-US" baseline="30000" dirty="0">
              <a:latin typeface="+mn-lt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B67F90-7052-AEB9-8015-ABF08916D2FF}"/>
              </a:ext>
            </a:extLst>
          </p:cNvPr>
          <p:cNvSpPr/>
          <p:nvPr/>
        </p:nvSpPr>
        <p:spPr>
          <a:xfrm>
            <a:off x="1066800" y="1371600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0AF5D22-04F9-57DE-DF56-260C0F756D14}"/>
              </a:ext>
            </a:extLst>
          </p:cNvPr>
          <p:cNvSpPr/>
          <p:nvPr/>
        </p:nvSpPr>
        <p:spPr>
          <a:xfrm>
            <a:off x="609600" y="13716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6F8C854-F053-10D6-0CFD-DECCE2D2AE28}"/>
              </a:ext>
            </a:extLst>
          </p:cNvPr>
          <p:cNvSpPr/>
          <p:nvPr/>
        </p:nvSpPr>
        <p:spPr>
          <a:xfrm>
            <a:off x="609600" y="24384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195B921-3237-026E-EC40-27158D49FEDC}"/>
              </a:ext>
            </a:extLst>
          </p:cNvPr>
          <p:cNvSpPr/>
          <p:nvPr/>
        </p:nvSpPr>
        <p:spPr>
          <a:xfrm>
            <a:off x="609600" y="19050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894679-A1BB-478A-4B73-B2F1C4106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2960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Lizofosfatidna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kiselina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396CA3-E3C6-B1B8-E16B-89A2E4373928}"/>
              </a:ext>
            </a:extLst>
          </p:cNvPr>
          <p:cNvSpPr txBox="1"/>
          <p:nvPr/>
        </p:nvSpPr>
        <p:spPr bwMode="auto">
          <a:xfrm>
            <a:off x="1295399" y="2058360"/>
            <a:ext cx="505267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OH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51D653-6A85-7958-5237-D53792470F39}"/>
              </a:ext>
            </a:extLst>
          </p:cNvPr>
          <p:cNvCxnSpPr/>
          <p:nvPr/>
        </p:nvCxnSpPr>
        <p:spPr bwMode="auto">
          <a:xfrm rot="5400000">
            <a:off x="886619" y="1856581"/>
            <a:ext cx="20955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A92BD95-AE87-28E6-A25A-6B25AC2CB8F4}"/>
              </a:ext>
            </a:extLst>
          </p:cNvPr>
          <p:cNvCxnSpPr/>
          <p:nvPr/>
        </p:nvCxnSpPr>
        <p:spPr bwMode="auto">
          <a:xfrm rot="5400000">
            <a:off x="886619" y="2466181"/>
            <a:ext cx="20955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31" name="Group 62">
            <a:extLst>
              <a:ext uri="{FF2B5EF4-FFF2-40B4-BE49-F238E27FC236}">
                <a16:creationId xmlns:a16="http://schemas.microsoft.com/office/drawing/2014/main" id="{FBFC01BE-2010-4D13-8E70-2DBA9C068956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295400"/>
            <a:ext cx="1028700" cy="569913"/>
            <a:chOff x="3429000" y="1600200"/>
            <a:chExt cx="1029164" cy="41475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7EAC8A0-B7F9-AA2A-0F97-48530259D261}"/>
                </a:ext>
              </a:extLst>
            </p:cNvPr>
            <p:cNvSpPr txBox="1"/>
            <p:nvPr/>
          </p:nvSpPr>
          <p:spPr>
            <a:xfrm>
              <a:off x="3429000" y="1676400"/>
              <a:ext cx="910827" cy="338554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C-OPO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A4D279-ED5D-1305-A157-F848F065E0F5}"/>
                </a:ext>
              </a:extLst>
            </p:cNvPr>
            <p:cNvSpPr txBox="1"/>
            <p:nvPr/>
          </p:nvSpPr>
          <p:spPr>
            <a:xfrm>
              <a:off x="4114800" y="1600200"/>
              <a:ext cx="343364" cy="276999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2-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CA9D06C-E443-BD3F-3935-CC313B5996E1}"/>
              </a:ext>
            </a:extLst>
          </p:cNvPr>
          <p:cNvSpPr txBox="1"/>
          <p:nvPr/>
        </p:nvSpPr>
        <p:spPr bwMode="auto">
          <a:xfrm>
            <a:off x="838199" y="2659339"/>
            <a:ext cx="308098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75FEA8-4A8D-3063-AE52-3F0820290305}"/>
              </a:ext>
            </a:extLst>
          </p:cNvPr>
          <p:cNvSpPr txBox="1"/>
          <p:nvPr/>
        </p:nvSpPr>
        <p:spPr bwMode="auto">
          <a:xfrm>
            <a:off x="685799" y="2030272"/>
            <a:ext cx="465192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HC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25471EE-B683-3939-2FD8-5F414716F69D}"/>
              </a:ext>
            </a:extLst>
          </p:cNvPr>
          <p:cNvCxnSpPr/>
          <p:nvPr/>
        </p:nvCxnSpPr>
        <p:spPr bwMode="auto">
          <a:xfrm rot="10800000">
            <a:off x="1143000" y="28194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5B89E11-12DF-CDE4-75A6-2852D4FFDB1B}"/>
              </a:ext>
            </a:extLst>
          </p:cNvPr>
          <p:cNvSpPr txBox="1"/>
          <p:nvPr/>
        </p:nvSpPr>
        <p:spPr bwMode="auto">
          <a:xfrm>
            <a:off x="609599" y="2659339"/>
            <a:ext cx="425116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30C6A7-DF24-031F-EB11-96484B08B579}"/>
              </a:ext>
            </a:extLst>
          </p:cNvPr>
          <p:cNvSpPr txBox="1"/>
          <p:nvPr/>
        </p:nvSpPr>
        <p:spPr bwMode="auto">
          <a:xfrm>
            <a:off x="1295400" y="2667960"/>
            <a:ext cx="304800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BA59768-73DE-F534-2FFA-2238BFA8F87F}"/>
              </a:ext>
            </a:extLst>
          </p:cNvPr>
          <p:cNvCxnSpPr/>
          <p:nvPr/>
        </p:nvCxnSpPr>
        <p:spPr bwMode="auto">
          <a:xfrm rot="10800000">
            <a:off x="1143000" y="22098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26784E7-B75A-C5B6-AF1E-16244DACE0E5}"/>
              </a:ext>
            </a:extLst>
          </p:cNvPr>
          <p:cNvSpPr txBox="1"/>
          <p:nvPr/>
        </p:nvSpPr>
        <p:spPr bwMode="auto">
          <a:xfrm>
            <a:off x="609599" y="1372560"/>
            <a:ext cx="425116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C2F4DD7-5D89-F239-1E2D-187E9B4E88FE}"/>
              </a:ext>
            </a:extLst>
          </p:cNvPr>
          <p:cNvCxnSpPr/>
          <p:nvPr/>
        </p:nvCxnSpPr>
        <p:spPr bwMode="auto">
          <a:xfrm rot="10800000">
            <a:off x="1600200" y="28194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3CE562-A33B-2EB9-9DA3-B0AE0EAB7F70}"/>
              </a:ext>
            </a:extLst>
          </p:cNvPr>
          <p:cNvSpPr/>
          <p:nvPr/>
        </p:nvSpPr>
        <p:spPr>
          <a:xfrm>
            <a:off x="1524000" y="4343400"/>
            <a:ext cx="1219200" cy="533400"/>
          </a:xfrm>
          <a:prstGeom prst="roundRect">
            <a:avLst>
              <a:gd name="adj" fmla="val 4818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49" name="Picture 3" descr="C:\Users\Public\Pictures\Sample Pictures\masna kiselina.png">
            <a:extLst>
              <a:ext uri="{FF2B5EF4-FFF2-40B4-BE49-F238E27FC236}">
                <a16:creationId xmlns:a16="http://schemas.microsoft.com/office/drawing/2014/main" id="{DAB9BF5D-2AD2-FB5B-D31E-607BA927A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6027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1A10D2C-10D5-632E-03BF-25171534DADA}"/>
              </a:ext>
            </a:extLst>
          </p:cNvPr>
          <p:cNvSpPr txBox="1"/>
          <p:nvPr/>
        </p:nvSpPr>
        <p:spPr bwMode="auto">
          <a:xfrm>
            <a:off x="1905000" y="4419600"/>
            <a:ext cx="873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</a:t>
            </a:r>
            <a:endParaRPr lang="en-US" baseline="30000" dirty="0">
              <a:latin typeface="+mn-lt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21B6D22-1D7D-3B7F-B341-B8BF84A23208}"/>
              </a:ext>
            </a:extLst>
          </p:cNvPr>
          <p:cNvCxnSpPr/>
          <p:nvPr/>
        </p:nvCxnSpPr>
        <p:spPr bwMode="auto">
          <a:xfrm rot="10800000" flipV="1">
            <a:off x="2667000" y="4419600"/>
            <a:ext cx="77788" cy="762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058FA755-E3E0-A19F-90BF-0D4A7792ABD1}"/>
              </a:ext>
            </a:extLst>
          </p:cNvPr>
          <p:cNvSpPr/>
          <p:nvPr/>
        </p:nvSpPr>
        <p:spPr>
          <a:xfrm>
            <a:off x="838200" y="1905000"/>
            <a:ext cx="2362200" cy="2438400"/>
          </a:xfrm>
          <a:prstGeom prst="arc">
            <a:avLst>
              <a:gd name="adj1" fmla="val 15055925"/>
              <a:gd name="adj2" fmla="val 2201387"/>
            </a:avLst>
          </a:prstGeom>
          <a:ln w="19050"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D65C1A-DBCA-0306-A126-C822C7292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00400"/>
            <a:ext cx="1985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Aciltransferaza</a:t>
            </a:r>
            <a:r>
              <a:rPr lang="en-U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 II</a:t>
            </a:r>
            <a:endParaRPr lang="en-US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9258180-085B-56A5-BD36-A7E5AF8BA3AD}"/>
              </a:ext>
            </a:extLst>
          </p:cNvPr>
          <p:cNvSpPr/>
          <p:nvPr/>
        </p:nvSpPr>
        <p:spPr>
          <a:xfrm>
            <a:off x="1066800" y="1371600"/>
            <a:ext cx="381000" cy="38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C2371D8-A29E-5462-7C5F-0992D5D4558A}"/>
              </a:ext>
            </a:extLst>
          </p:cNvPr>
          <p:cNvSpPr/>
          <p:nvPr/>
        </p:nvSpPr>
        <p:spPr>
          <a:xfrm>
            <a:off x="609600" y="13716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B3DD425-4CDF-C4D6-1104-305EFD5E900D}"/>
              </a:ext>
            </a:extLst>
          </p:cNvPr>
          <p:cNvSpPr/>
          <p:nvPr/>
        </p:nvSpPr>
        <p:spPr>
          <a:xfrm>
            <a:off x="609600" y="24384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147E565-5D57-636C-D41A-7060883DD550}"/>
              </a:ext>
            </a:extLst>
          </p:cNvPr>
          <p:cNvSpPr/>
          <p:nvPr/>
        </p:nvSpPr>
        <p:spPr>
          <a:xfrm>
            <a:off x="609600" y="1905000"/>
            <a:ext cx="609600" cy="609600"/>
          </a:xfrm>
          <a:prstGeom prst="ellipse">
            <a:avLst/>
          </a:prstGeom>
          <a:solidFill>
            <a:srgbClr val="E7F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20664D0-A9BA-C7AA-80B1-CEC06E9862AF}"/>
              </a:ext>
            </a:extLst>
          </p:cNvPr>
          <p:cNvSpPr txBox="1"/>
          <p:nvPr/>
        </p:nvSpPr>
        <p:spPr bwMode="auto">
          <a:xfrm>
            <a:off x="1295400" y="2057400"/>
            <a:ext cx="505267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OH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6E378A2-20F3-A445-9855-98FBAD05BB6F}"/>
              </a:ext>
            </a:extLst>
          </p:cNvPr>
          <p:cNvCxnSpPr/>
          <p:nvPr/>
        </p:nvCxnSpPr>
        <p:spPr bwMode="auto">
          <a:xfrm rot="5400000">
            <a:off x="886619" y="1856581"/>
            <a:ext cx="20955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59EA06-4369-53AA-40CD-ABDC6B8C1DAF}"/>
              </a:ext>
            </a:extLst>
          </p:cNvPr>
          <p:cNvCxnSpPr/>
          <p:nvPr/>
        </p:nvCxnSpPr>
        <p:spPr bwMode="auto">
          <a:xfrm rot="5400000">
            <a:off x="886619" y="2466181"/>
            <a:ext cx="20955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57" name="Group 62">
            <a:extLst>
              <a:ext uri="{FF2B5EF4-FFF2-40B4-BE49-F238E27FC236}">
                <a16:creationId xmlns:a16="http://schemas.microsoft.com/office/drawing/2014/main" id="{07DD7044-60C3-2699-C7E9-77D1CD7A57ED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295400"/>
            <a:ext cx="1028700" cy="569913"/>
            <a:chOff x="3429000" y="1600200"/>
            <a:chExt cx="1029164" cy="41475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F21A172-05BA-597B-52CE-50048012A7F3}"/>
                </a:ext>
              </a:extLst>
            </p:cNvPr>
            <p:cNvSpPr txBox="1"/>
            <p:nvPr/>
          </p:nvSpPr>
          <p:spPr>
            <a:xfrm>
              <a:off x="3429000" y="1676400"/>
              <a:ext cx="910827" cy="338554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C-OPO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8F10B01-EB71-F590-1B92-A362B2F8B708}"/>
                </a:ext>
              </a:extLst>
            </p:cNvPr>
            <p:cNvSpPr txBox="1"/>
            <p:nvPr/>
          </p:nvSpPr>
          <p:spPr>
            <a:xfrm>
              <a:off x="4114800" y="1600200"/>
              <a:ext cx="343364" cy="276999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2-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67C1022-B85B-1EBB-6009-86D08ED33A7D}"/>
              </a:ext>
            </a:extLst>
          </p:cNvPr>
          <p:cNvSpPr txBox="1"/>
          <p:nvPr/>
        </p:nvSpPr>
        <p:spPr bwMode="auto">
          <a:xfrm>
            <a:off x="838200" y="2658379"/>
            <a:ext cx="308098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A5917C-5175-3E92-F673-8EB7ABF218B1}"/>
              </a:ext>
            </a:extLst>
          </p:cNvPr>
          <p:cNvSpPr txBox="1"/>
          <p:nvPr/>
        </p:nvSpPr>
        <p:spPr bwMode="auto">
          <a:xfrm>
            <a:off x="685800" y="2029312"/>
            <a:ext cx="465192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HC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69F7D2C-E62E-A036-7E8B-A580033330E0}"/>
              </a:ext>
            </a:extLst>
          </p:cNvPr>
          <p:cNvCxnSpPr/>
          <p:nvPr/>
        </p:nvCxnSpPr>
        <p:spPr bwMode="auto">
          <a:xfrm rot="10800000">
            <a:off x="1143000" y="28194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1403829-45ED-410C-AF55-61EE95F4B98C}"/>
              </a:ext>
            </a:extLst>
          </p:cNvPr>
          <p:cNvSpPr txBox="1"/>
          <p:nvPr/>
        </p:nvSpPr>
        <p:spPr bwMode="auto">
          <a:xfrm>
            <a:off x="609600" y="2658379"/>
            <a:ext cx="425116" cy="465821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6E150D-06BF-2510-B8AA-4B0DF2326808}"/>
              </a:ext>
            </a:extLst>
          </p:cNvPr>
          <p:cNvSpPr txBox="1"/>
          <p:nvPr/>
        </p:nvSpPr>
        <p:spPr bwMode="auto">
          <a:xfrm>
            <a:off x="1295401" y="2667000"/>
            <a:ext cx="304800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4F3AC2-67BE-E101-D054-7CC35EF8319F}"/>
              </a:ext>
            </a:extLst>
          </p:cNvPr>
          <p:cNvCxnSpPr/>
          <p:nvPr/>
        </p:nvCxnSpPr>
        <p:spPr bwMode="auto">
          <a:xfrm rot="10800000">
            <a:off x="1143000" y="22098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9F882FF-112E-515A-72CF-19B9DB7B291D}"/>
              </a:ext>
            </a:extLst>
          </p:cNvPr>
          <p:cNvSpPr txBox="1"/>
          <p:nvPr/>
        </p:nvSpPr>
        <p:spPr bwMode="auto">
          <a:xfrm>
            <a:off x="609600" y="1371600"/>
            <a:ext cx="425116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7F9BDED-1CC3-F13B-98C1-21EAB29C96AC}"/>
              </a:ext>
            </a:extLst>
          </p:cNvPr>
          <p:cNvCxnSpPr/>
          <p:nvPr/>
        </p:nvCxnSpPr>
        <p:spPr bwMode="auto">
          <a:xfrm rot="10800000">
            <a:off x="1600200" y="2819400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6" name="Picture 3" descr="C:\Users\Public\Pictures\Sample Pictures\masna kiselina.png">
            <a:extLst>
              <a:ext uri="{FF2B5EF4-FFF2-40B4-BE49-F238E27FC236}">
                <a16:creationId xmlns:a16="http://schemas.microsoft.com/office/drawing/2014/main" id="{6FD5BD09-02FF-E393-9153-1B30F5BBC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710">
            <a:off x="1687513" y="2498725"/>
            <a:ext cx="6027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1590</Words>
  <Application>Microsoft Office PowerPoint</Application>
  <PresentationFormat>Projekcija na ekranu (4:3)</PresentationFormat>
  <Paragraphs>769</Paragraphs>
  <Slides>68</Slides>
  <Notes>1</Notes>
  <HiddenSlides>0</HiddenSlides>
  <MMClips>0</MMClips>
  <ScaleCrop>false</ScaleCrop>
  <HeadingPairs>
    <vt:vector size="6" baseType="variant">
      <vt:variant>
        <vt:lpstr>Korišćeni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68</vt:i4>
      </vt:variant>
    </vt:vector>
  </HeadingPairs>
  <TitlesOfParts>
    <vt:vector size="75" baseType="lpstr">
      <vt:lpstr>Arial</vt:lpstr>
      <vt:lpstr>Calibri</vt:lpstr>
      <vt:lpstr>Comic Sans MS</vt:lpstr>
      <vt:lpstr>Times New Roman</vt:lpstr>
      <vt:lpstr>Bradley Hand ITC</vt:lpstr>
      <vt:lpstr>Wingdings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Ceca</dc:creator>
  <cp:lastModifiedBy>nnn</cp:lastModifiedBy>
  <cp:revision>75</cp:revision>
  <dcterms:created xsi:type="dcterms:W3CDTF">2014-03-19T15:09:17Z</dcterms:created>
  <dcterms:modified xsi:type="dcterms:W3CDTF">2022-06-11T07:39:02Z</dcterms:modified>
</cp:coreProperties>
</file>