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256" r:id="rId11"/>
    <p:sldId id="257" r:id="rId12"/>
    <p:sldId id="258" r:id="rId13"/>
    <p:sldId id="259" r:id="rId14"/>
    <p:sldId id="260" r:id="rId15"/>
    <p:sldId id="261" r:id="rId16"/>
    <p:sldId id="267" r:id="rId17"/>
    <p:sldId id="304" r:id="rId18"/>
    <p:sldId id="296" r:id="rId19"/>
    <p:sldId id="298" r:id="rId20"/>
    <p:sldId id="299" r:id="rId21"/>
    <p:sldId id="300" r:id="rId22"/>
    <p:sldId id="301" r:id="rId23"/>
    <p:sldId id="303" r:id="rId24"/>
    <p:sldId id="264" r:id="rId25"/>
    <p:sldId id="272" r:id="rId26"/>
    <p:sldId id="273" r:id="rId27"/>
    <p:sldId id="268" r:id="rId28"/>
    <p:sldId id="283" r:id="rId29"/>
    <p:sldId id="269" r:id="rId30"/>
    <p:sldId id="270" r:id="rId31"/>
    <p:sldId id="281" r:id="rId32"/>
    <p:sldId id="271" r:id="rId33"/>
    <p:sldId id="262" r:id="rId34"/>
    <p:sldId id="275" r:id="rId35"/>
    <p:sldId id="284" r:id="rId36"/>
    <p:sldId id="287" r:id="rId37"/>
    <p:sldId id="285" r:id="rId38"/>
    <p:sldId id="274" r:id="rId39"/>
    <p:sldId id="291" r:id="rId40"/>
    <p:sldId id="292" r:id="rId41"/>
    <p:sldId id="293" r:id="rId42"/>
    <p:sldId id="294" r:id="rId43"/>
    <p:sldId id="295" r:id="rId44"/>
    <p:sldId id="28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BB59"/>
    <a:srgbClr val="FFFF8F"/>
    <a:srgbClr val="FFFFC1"/>
    <a:srgbClr val="FF7C80"/>
    <a:srgbClr val="FF9966"/>
    <a:srgbClr val="CC0099"/>
    <a:srgbClr val="37779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4660"/>
  </p:normalViewPr>
  <p:slideViewPr>
    <p:cSldViewPr>
      <p:cViewPr varScale="1">
        <p:scale>
          <a:sx n="97" d="100"/>
          <a:sy n="97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AAB6-3577-7D1F-DA44-6212AB71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29EE-3D35-4F40-809A-6228F0145CF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619D5-C98D-1E02-2E79-752812E6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681A3-F628-BA3C-4185-06D63673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2837D-99B1-460B-BF05-1992849D8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9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181BF-58DA-5CB5-CF90-8180AA8C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34CC-58A4-4405-ACD4-76590D166C5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1685-723D-F180-72D0-A767A7D0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4C278-5BF6-7ECE-C0B3-9A78B161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70404-7963-43CD-B454-5C021C779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6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DC2C-E0FA-BBA4-427A-A73FC9F6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A732-5D95-481A-9F63-A8DCFCDE0F8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D3D9-85B6-8B6A-CF9C-B69BBF47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F9E0-81AC-4701-0611-B4898295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FCB87-0DC3-4E7A-A008-497B7691F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5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9552A-3CCD-A944-01AF-4ABA42DC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9814-649C-42DF-9C5D-FD0C84EB031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2336-CB13-1BB7-DC9A-E19EB0C7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5E282-D648-78D8-8CAA-BB061175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A7680-15B6-4953-B0B7-1E92B342C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6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690CF-74B7-7C86-A247-58C28531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0A01-0A11-4DDD-BD7B-07911004448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8A0A1-7B28-EEE9-50EE-B2CB8E4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1AFE-0357-9A9E-93FA-CC55C2CA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0A08-97F0-4B40-A5D0-4FDDAD3A4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88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51015E-E15D-B5B7-68B8-2D37D8E6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90A1-0628-483C-9A38-54CA3B7D3AE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72AF76-656F-B7F6-5FD7-AA398586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DCB8CE-978A-887B-6174-C5630AF3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1E910-2B09-4A67-A491-BDABD77CE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511AF3-9E63-6AAF-6900-536F6DFE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537D-C0C9-4C8D-A0B4-64837326D45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1B40F6-7DE1-6E48-3458-59FA3DA1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2B80E9-5CD5-E3BD-AD69-E86F6EEA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C06F8-E047-42C3-8329-FCF2C1839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2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6FB97B-3793-62B8-7796-59BC0B6C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D596-CB8D-40E7-A3F6-46E496F8568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61CA6D-5B0E-8E91-1153-1FDA4A2E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378E89-36FF-283E-5A56-C61D5622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B7F2F-4233-4CD1-9E3A-BE26868D7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C1E127-4ACD-BB5F-AF57-86BE74E6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A003-B855-4BEB-8357-8831EDC4145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2AA8B7-204B-6805-6426-D14100AF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E873DD-E6EB-1EE8-AFB7-BF181E0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E20ED-286B-40D6-B2B2-FDDCCCEAB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9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F379D-4984-3CFD-9520-539045F3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EEB3-F220-4537-ADD6-FAD41A30851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3AFAF8-ED63-1150-75AD-3EE873E9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A0FDE9-A01E-08A1-7259-8168D721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C24C-EE53-468B-BF5A-0BEAEC7EE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5BB016-A454-17ED-762D-2DDC088B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2ECA-6859-425D-9F19-35708F26AAF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556F2A-2D54-57CE-C8B9-EA69C565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EF91A-71CC-80E8-9B57-B5E2D7C0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2BB35-E8D4-4A1C-B64F-E3F433D7F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77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D9D9D9"/>
            </a:gs>
            <a:gs pos="100000">
              <a:srgbClr val="A6A6A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80E2A3-BF53-D079-09E2-7E07A6AF6B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1D1E8D-DA6B-5F73-E127-D7508BC40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263C-7AA8-E3FE-585E-BAC26FDE9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B3F84-CE5D-497C-A438-7E03C5A1517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B82FE-4D09-D7E2-0338-8A946ADA4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C6E1-0535-5213-8B8D-ECD646C7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321F53-56F5-4105-9800-830A62EF2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41ECE2-68C4-0E9A-B92A-FED3C327ABA7}"/>
              </a:ext>
            </a:extLst>
          </p:cNvPr>
          <p:cNvCxnSpPr/>
          <p:nvPr/>
        </p:nvCxnSpPr>
        <p:spPr>
          <a:xfrm>
            <a:off x="2819400" y="1143000"/>
            <a:ext cx="533400" cy="48895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665290-7AE1-85FC-F484-D5FB3B76A151}"/>
              </a:ext>
            </a:extLst>
          </p:cNvPr>
          <p:cNvCxnSpPr/>
          <p:nvPr/>
        </p:nvCxnSpPr>
        <p:spPr>
          <a:xfrm>
            <a:off x="2362200" y="26670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94B111-46DD-EF07-5966-E14EE37BB12D}"/>
              </a:ext>
            </a:extLst>
          </p:cNvPr>
          <p:cNvCxnSpPr/>
          <p:nvPr/>
        </p:nvCxnSpPr>
        <p:spPr>
          <a:xfrm rot="5400000">
            <a:off x="3430588" y="2284412"/>
            <a:ext cx="457200" cy="3175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B018BD3-E6E7-052D-75BF-FB400C387BD1}"/>
              </a:ext>
            </a:extLst>
          </p:cNvPr>
          <p:cNvSpPr txBox="1"/>
          <p:nvPr/>
        </p:nvSpPr>
        <p:spPr bwMode="auto">
          <a:xfrm>
            <a:off x="3048000" y="2514600"/>
            <a:ext cx="1237839" cy="33855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sz="1600" b="1" baseline="30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6C45A-738A-8FED-8177-ABD6F0EE62CD}"/>
              </a:ext>
            </a:extLst>
          </p:cNvPr>
          <p:cNvSpPr txBox="1"/>
          <p:nvPr/>
        </p:nvSpPr>
        <p:spPr bwMode="auto">
          <a:xfrm>
            <a:off x="2286000" y="762000"/>
            <a:ext cx="92204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Glukoza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019335-70EE-674C-5560-EEBAABAA9583}"/>
              </a:ext>
            </a:extLst>
          </p:cNvPr>
          <p:cNvSpPr txBox="1"/>
          <p:nvPr/>
        </p:nvSpPr>
        <p:spPr bwMode="auto">
          <a:xfrm>
            <a:off x="4038600" y="762000"/>
            <a:ext cx="147989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Aminokiseline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7AAF27-7431-F0BC-634D-4082D909ACAC}"/>
              </a:ext>
            </a:extLst>
          </p:cNvPr>
          <p:cNvSpPr txBox="1"/>
          <p:nvPr/>
        </p:nvSpPr>
        <p:spPr bwMode="auto">
          <a:xfrm>
            <a:off x="3276600" y="1676400"/>
            <a:ext cx="85792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F8C95C-01FE-FC5D-C269-A9D20DEE0C49}"/>
              </a:ext>
            </a:extLst>
          </p:cNvPr>
          <p:cNvSpPr txBox="1"/>
          <p:nvPr/>
        </p:nvSpPr>
        <p:spPr bwMode="auto">
          <a:xfrm>
            <a:off x="1447800" y="2362200"/>
            <a:ext cx="89800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Masne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kiseline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42BBB6-2078-F739-8138-E0C9AE48BBA7}"/>
              </a:ext>
            </a:extLst>
          </p:cNvPr>
          <p:cNvSpPr txBox="1"/>
          <p:nvPr/>
        </p:nvSpPr>
        <p:spPr bwMode="auto">
          <a:xfrm>
            <a:off x="5181600" y="2286000"/>
            <a:ext cx="1219200" cy="338554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Holesterol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D2DBB-9486-E428-D848-139D56E99C4E}"/>
              </a:ext>
            </a:extLst>
          </p:cNvPr>
          <p:cNvSpPr txBox="1"/>
          <p:nvPr/>
        </p:nvSpPr>
        <p:spPr bwMode="auto">
          <a:xfrm>
            <a:off x="5181600" y="2667000"/>
            <a:ext cx="1676400" cy="338554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Acetonska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tela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CC6AE0-967D-9BB3-EC27-95F43FC05440}"/>
              </a:ext>
            </a:extLst>
          </p:cNvPr>
          <p:cNvSpPr txBox="1"/>
          <p:nvPr/>
        </p:nvSpPr>
        <p:spPr bwMode="auto">
          <a:xfrm>
            <a:off x="6400800" y="3276600"/>
            <a:ext cx="914400" cy="584775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Masne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kiseline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5F5FDC-F156-0013-B565-65EB14EEB6A7}"/>
              </a:ext>
            </a:extLst>
          </p:cNvPr>
          <p:cNvSpPr txBox="1"/>
          <p:nvPr/>
        </p:nvSpPr>
        <p:spPr bwMode="auto">
          <a:xfrm>
            <a:off x="4953000" y="3352800"/>
            <a:ext cx="763351" cy="338554"/>
          </a:xfrm>
          <a:prstGeom prst="rect">
            <a:avLst/>
          </a:prstGeom>
          <a:solidFill>
            <a:srgbClr val="9ABB5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Citrat</a:t>
            </a:r>
            <a:endParaRPr lang="en-US" sz="1600" baseline="30000" dirty="0">
              <a:latin typeface="+mn-lt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F4286E-C7EA-A416-3CAF-2D1F18034889}"/>
              </a:ext>
            </a:extLst>
          </p:cNvPr>
          <p:cNvCxnSpPr/>
          <p:nvPr/>
        </p:nvCxnSpPr>
        <p:spPr>
          <a:xfrm rot="10800000" flipV="1">
            <a:off x="4038600" y="1143000"/>
            <a:ext cx="685800" cy="45720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F7F0DB15-093F-8326-4616-087C0E696D3B}"/>
              </a:ext>
            </a:extLst>
          </p:cNvPr>
          <p:cNvSpPr/>
          <p:nvPr/>
        </p:nvSpPr>
        <p:spPr>
          <a:xfrm rot="1347576">
            <a:off x="3073400" y="3340100"/>
            <a:ext cx="3195638" cy="2365375"/>
          </a:xfrm>
          <a:prstGeom prst="arc">
            <a:avLst>
              <a:gd name="adj1" fmla="val 17611173"/>
              <a:gd name="adj2" fmla="val 1563721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CD8BF0B2-B6C8-3E86-4F66-4DA6CDBDF236}"/>
              </a:ext>
            </a:extLst>
          </p:cNvPr>
          <p:cNvSpPr/>
          <p:nvPr/>
        </p:nvSpPr>
        <p:spPr>
          <a:xfrm rot="1347576">
            <a:off x="3397250" y="1423988"/>
            <a:ext cx="2243138" cy="1876425"/>
          </a:xfrm>
          <a:prstGeom prst="arc">
            <a:avLst>
              <a:gd name="adj1" fmla="val 5105186"/>
              <a:gd name="adj2" fmla="val 7755550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42912-FCBC-1BFC-1A4C-ED97B1978C2B}"/>
              </a:ext>
            </a:extLst>
          </p:cNvPr>
          <p:cNvCxnSpPr/>
          <p:nvPr/>
        </p:nvCxnSpPr>
        <p:spPr>
          <a:xfrm>
            <a:off x="4343400" y="26670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D39561-3237-AFD7-9079-18242B569892}"/>
              </a:ext>
            </a:extLst>
          </p:cNvPr>
          <p:cNvCxnSpPr/>
          <p:nvPr/>
        </p:nvCxnSpPr>
        <p:spPr>
          <a:xfrm>
            <a:off x="5715000" y="35052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420EB44-46AD-F0B1-BEF2-3BA90C65B316}"/>
              </a:ext>
            </a:extLst>
          </p:cNvPr>
          <p:cNvSpPr txBox="1"/>
          <p:nvPr/>
        </p:nvSpPr>
        <p:spPr bwMode="auto">
          <a:xfrm>
            <a:off x="2743200" y="3505200"/>
            <a:ext cx="1342034" cy="338554"/>
          </a:xfrm>
          <a:prstGeom prst="rect">
            <a:avLst/>
          </a:prstGeom>
          <a:solidFill>
            <a:srgbClr val="9ABB5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Oksalacetat</a:t>
            </a:r>
            <a:endParaRPr lang="en-US" sz="1600" baseline="30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_XU9x8G7khv0/SmimlH5UxyI/AAAAAAAAHl0/nKnLBtsPSMk/s400/23077433_AnneGeddesBabyundHund_bmp.jpg">
            <a:extLst>
              <a:ext uri="{FF2B5EF4-FFF2-40B4-BE49-F238E27FC236}">
                <a16:creationId xmlns:a16="http://schemas.microsoft.com/office/drawing/2014/main" id="{B1DA28BA-852A-5FEE-F868-3634C0B3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67D51-57B3-1CB0-1F26-371153D16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200"/>
            <a:ext cx="7467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BIOSINTEZA MASNIH KISELINA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B83B-B222-30CA-1F8D-9D72B1A186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050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</a:t>
            </a: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što?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356683-C2A3-9216-DD6E-B8DA436DCDDC}"/>
              </a:ext>
            </a:extLst>
          </p:cNvPr>
          <p:cNvSpPr txBox="1">
            <a:spLocks/>
          </p:cNvSpPr>
          <p:nvPr/>
        </p:nvSpPr>
        <p:spPr>
          <a:xfrm>
            <a:off x="381000" y="762000"/>
            <a:ext cx="7010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Ograničeno deponovanje polisaharida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8F52A5-3186-E03E-CC4C-0CAE6B08ECA2}"/>
              </a:ext>
            </a:extLst>
          </p:cNvPr>
          <p:cNvSpPr txBox="1">
            <a:spLocks/>
          </p:cNvSpPr>
          <p:nvPr/>
        </p:nvSpPr>
        <p:spPr>
          <a:xfrm>
            <a:off x="2438400" y="1524000"/>
            <a:ext cx="1676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5D002B-D0BA-F1AE-DCF6-C8B87107AABA}"/>
              </a:ext>
            </a:extLst>
          </p:cNvPr>
          <p:cNvSpPr txBox="1">
            <a:spLocks/>
          </p:cNvSpPr>
          <p:nvPr/>
        </p:nvSpPr>
        <p:spPr>
          <a:xfrm>
            <a:off x="2362200" y="2362200"/>
            <a:ext cx="18288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D2E1A5-2E00-0F7E-E720-E713F52EEF3F}"/>
              </a:ext>
            </a:extLst>
          </p:cNvPr>
          <p:cNvSpPr txBox="1">
            <a:spLocks/>
          </p:cNvSpPr>
          <p:nvPr/>
        </p:nvSpPr>
        <p:spPr>
          <a:xfrm>
            <a:off x="1905000" y="3200400"/>
            <a:ext cx="2895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Masne kiseline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52C699-C5F6-15FB-AFAE-5725A6877C81}"/>
              </a:ext>
            </a:extLst>
          </p:cNvPr>
          <p:cNvSpPr txBox="1">
            <a:spLocks/>
          </p:cNvSpPr>
          <p:nvPr/>
        </p:nvSpPr>
        <p:spPr>
          <a:xfrm>
            <a:off x="1905000" y="4038600"/>
            <a:ext cx="2895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Trigliceridi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267C94-3D69-7092-F0F4-CE9D424A5CFF}"/>
              </a:ext>
            </a:extLst>
          </p:cNvPr>
          <p:cNvCxnSpPr/>
          <p:nvPr/>
        </p:nvCxnSpPr>
        <p:spPr>
          <a:xfrm rot="5400000">
            <a:off x="3124994" y="2285206"/>
            <a:ext cx="304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CAA7A-0CBF-CD7C-7417-0A7E5F2CDE72}"/>
              </a:ext>
            </a:extLst>
          </p:cNvPr>
          <p:cNvCxnSpPr/>
          <p:nvPr/>
        </p:nvCxnSpPr>
        <p:spPr>
          <a:xfrm rot="5400000">
            <a:off x="3124994" y="3199606"/>
            <a:ext cx="304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0BFD53-2FED-ACD2-34E0-55A43DF0B67B}"/>
              </a:ext>
            </a:extLst>
          </p:cNvPr>
          <p:cNvCxnSpPr/>
          <p:nvPr/>
        </p:nvCxnSpPr>
        <p:spPr>
          <a:xfrm rot="5400000">
            <a:off x="3124994" y="3961606"/>
            <a:ext cx="304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9" name="Picture 2" descr="http://blog-photos.dogvacay.com/wp-content/uploads/2012/03/fat_dog.jpg">
            <a:extLst>
              <a:ext uri="{FF2B5EF4-FFF2-40B4-BE49-F238E27FC236}">
                <a16:creationId xmlns:a16="http://schemas.microsoft.com/office/drawing/2014/main" id="{E9C0CA14-29F9-E731-797E-CDF58E66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81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peachfactor.com/storage/ap/Adipocytes.jpg?__SQUARESPACE_CACHEVERSION=1343006310028">
            <a:extLst>
              <a:ext uri="{FF2B5EF4-FFF2-40B4-BE49-F238E27FC236}">
                <a16:creationId xmlns:a16="http://schemas.microsoft.com/office/drawing/2014/main" id="{16280953-3DE2-CE21-30CD-FB99FC75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2743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F4F78-9173-8A4F-2BA1-21C138A0E6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050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Gde?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155A9E-5D28-25EA-8538-759652A7C5D9}"/>
              </a:ext>
            </a:extLst>
          </p:cNvPr>
          <p:cNvSpPr txBox="1">
            <a:spLocks/>
          </p:cNvSpPr>
          <p:nvPr/>
        </p:nvSpPr>
        <p:spPr>
          <a:xfrm>
            <a:off x="304800" y="914400"/>
            <a:ext cx="18288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Jetra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3BD51A-64BD-D7ED-07A0-380F9F554412}"/>
              </a:ext>
            </a:extLst>
          </p:cNvPr>
          <p:cNvSpPr txBox="1">
            <a:spLocks/>
          </p:cNvSpPr>
          <p:nvPr/>
        </p:nvSpPr>
        <p:spPr>
          <a:xfrm>
            <a:off x="990600" y="2209800"/>
            <a:ext cx="2895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Masno tkivo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F0DF12-0C35-6540-3994-60EF16E79D85}"/>
              </a:ext>
            </a:extLst>
          </p:cNvPr>
          <p:cNvSpPr txBox="1">
            <a:spLocks/>
          </p:cNvSpPr>
          <p:nvPr/>
        </p:nvSpPr>
        <p:spPr>
          <a:xfrm>
            <a:off x="3810000" y="3810000"/>
            <a:ext cx="2895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Mlečna žlezda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EB2350-11C8-1F06-FCB3-4C6EBAE69365}"/>
              </a:ext>
            </a:extLst>
          </p:cNvPr>
          <p:cNvSpPr txBox="1">
            <a:spLocks/>
          </p:cNvSpPr>
          <p:nvPr/>
        </p:nvSpPr>
        <p:spPr>
          <a:xfrm>
            <a:off x="1828800" y="990600"/>
            <a:ext cx="2895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Sinteza lipoproteina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7532A7-AB17-72AE-E8E2-1E959EE46EE6}"/>
              </a:ext>
            </a:extLst>
          </p:cNvPr>
          <p:cNvSpPr txBox="1">
            <a:spLocks/>
          </p:cNvSpPr>
          <p:nvPr/>
        </p:nvSpPr>
        <p:spPr>
          <a:xfrm>
            <a:off x="4419600" y="23622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Deponovanje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2DD51E88-84AF-AC28-D69E-9B8296CC2A2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733800"/>
            <a:ext cx="2819400" cy="2819400"/>
            <a:chOff x="381000" y="3733800"/>
            <a:chExt cx="2819400" cy="2819400"/>
          </a:xfrm>
        </p:grpSpPr>
        <p:pic>
          <p:nvPicPr>
            <p:cNvPr id="13324" name="Picture 2" descr="http://images.wisegeek.com/animal-cell-diagram.jpg">
              <a:extLst>
                <a:ext uri="{FF2B5EF4-FFF2-40B4-BE49-F238E27FC236}">
                  <a16:creationId xmlns:a16="http://schemas.microsoft.com/office/drawing/2014/main" id="{267A7A1E-7C07-8AD7-E904-3D26F3FC1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33800"/>
              <a:ext cx="28194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EFBBC6-EE64-5B79-3EC0-1E5C4AAA727B}"/>
                </a:ext>
              </a:extLst>
            </p:cNvPr>
            <p:cNvSpPr/>
            <p:nvPr/>
          </p:nvSpPr>
          <p:spPr>
            <a:xfrm>
              <a:off x="457200" y="3733800"/>
              <a:ext cx="2743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6C7363-D088-4703-43D5-16C78ED4E7CB}"/>
                </a:ext>
              </a:extLst>
            </p:cNvPr>
            <p:cNvSpPr/>
            <p:nvPr/>
          </p:nvSpPr>
          <p:spPr>
            <a:xfrm>
              <a:off x="2286000" y="6248400"/>
              <a:ext cx="914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FBDCE-BF9C-6D21-BBFD-0BB43DE1C18D}"/>
              </a:ext>
            </a:extLst>
          </p:cNvPr>
          <p:cNvCxnSpPr/>
          <p:nvPr/>
        </p:nvCxnSpPr>
        <p:spPr>
          <a:xfrm rot="10800000">
            <a:off x="2438400" y="5715000"/>
            <a:ext cx="3429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178C5DF-795C-2DBF-306B-FC23305BED12}"/>
              </a:ext>
            </a:extLst>
          </p:cNvPr>
          <p:cNvSpPr txBox="1">
            <a:spLocks/>
          </p:cNvSpPr>
          <p:nvPr/>
        </p:nvSpPr>
        <p:spPr>
          <a:xfrm>
            <a:off x="5943600" y="5486400"/>
            <a:ext cx="16002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citoplazma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38AD-A9F1-1BDC-75D0-89742F2085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1336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Od čega?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8C37DB-FB75-D22D-D3D2-EDB5069A0605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2819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Ugljeni hidrati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BCF501-DAC0-31ED-F621-3DAE0E202598}"/>
              </a:ext>
            </a:extLst>
          </p:cNvPr>
          <p:cNvSpPr txBox="1">
            <a:spLocks/>
          </p:cNvSpPr>
          <p:nvPr/>
        </p:nvSpPr>
        <p:spPr>
          <a:xfrm>
            <a:off x="3124200" y="2057400"/>
            <a:ext cx="2895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A86EED-BF04-BB77-19F8-DC411F0274F9}"/>
              </a:ext>
            </a:extLst>
          </p:cNvPr>
          <p:cNvSpPr txBox="1">
            <a:spLocks/>
          </p:cNvSpPr>
          <p:nvPr/>
        </p:nvSpPr>
        <p:spPr>
          <a:xfrm>
            <a:off x="3352800" y="4114800"/>
            <a:ext cx="2438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Masne kiseline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40A855-BD08-95CF-DF9B-E004EAA2FA19}"/>
              </a:ext>
            </a:extLst>
          </p:cNvPr>
          <p:cNvSpPr txBox="1">
            <a:spLocks/>
          </p:cNvSpPr>
          <p:nvPr/>
        </p:nvSpPr>
        <p:spPr>
          <a:xfrm>
            <a:off x="5943600" y="1371600"/>
            <a:ext cx="2819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Aminokiseline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BEEB87-0DE6-2EDC-E6F9-E23BA2FDFD01}"/>
              </a:ext>
            </a:extLst>
          </p:cNvPr>
          <p:cNvSpPr txBox="1">
            <a:spLocks/>
          </p:cNvSpPr>
          <p:nvPr/>
        </p:nvSpPr>
        <p:spPr>
          <a:xfrm>
            <a:off x="3200400" y="838200"/>
            <a:ext cx="2819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Lipidi hrane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D861D6-DC4C-15A8-43A3-BE9F7F8A5414}"/>
              </a:ext>
            </a:extLst>
          </p:cNvPr>
          <p:cNvCxnSpPr/>
          <p:nvPr/>
        </p:nvCxnSpPr>
        <p:spPr>
          <a:xfrm>
            <a:off x="1982788" y="2057400"/>
            <a:ext cx="1598612" cy="3048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DDD2F2-933D-C6CD-C55F-4AD286E1F309}"/>
              </a:ext>
            </a:extLst>
          </p:cNvPr>
          <p:cNvCxnSpPr/>
          <p:nvPr/>
        </p:nvCxnSpPr>
        <p:spPr>
          <a:xfrm rot="10800000" flipV="1">
            <a:off x="5486400" y="2057400"/>
            <a:ext cx="1752600" cy="3048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D42689-6232-9629-DB43-5F09883F4234}"/>
              </a:ext>
            </a:extLst>
          </p:cNvPr>
          <p:cNvCxnSpPr/>
          <p:nvPr/>
        </p:nvCxnSpPr>
        <p:spPr>
          <a:xfrm rot="5400000">
            <a:off x="4229894" y="1866106"/>
            <a:ext cx="685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5A4D6A-E17B-584B-D172-538E0A13EB2B}"/>
              </a:ext>
            </a:extLst>
          </p:cNvPr>
          <p:cNvCxnSpPr>
            <a:endCxn id="12" idx="0"/>
          </p:cNvCxnSpPr>
          <p:nvPr/>
        </p:nvCxnSpPr>
        <p:spPr>
          <a:xfrm rot="5400000">
            <a:off x="3963194" y="3504406"/>
            <a:ext cx="1219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8D1A082-65EA-E515-FF86-ABE2D5C0F1FF}"/>
              </a:ext>
            </a:extLst>
          </p:cNvPr>
          <p:cNvSpPr/>
          <p:nvPr/>
        </p:nvSpPr>
        <p:spPr>
          <a:xfrm>
            <a:off x="5562600" y="2971800"/>
            <a:ext cx="1524000" cy="304800"/>
          </a:xfrm>
          <a:prstGeom prst="roundRect">
            <a:avLst/>
          </a:prstGeom>
          <a:solidFill>
            <a:srgbClr val="FFFF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5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5424DAA3-AB3C-8CC5-6C29-C89B59D7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64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14E2C1-6B3B-6C1C-1F41-917E2BBA24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86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Sinteza palmitinske kiseline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529E54-1C78-D6FA-DCC6-3CED3A20EFE2}"/>
              </a:ext>
            </a:extLst>
          </p:cNvPr>
          <p:cNvSpPr txBox="1">
            <a:spLocks/>
          </p:cNvSpPr>
          <p:nvPr/>
        </p:nvSpPr>
        <p:spPr>
          <a:xfrm>
            <a:off x="914400" y="3276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2E992C-1B03-9D3E-2E0E-A03AAE20C0E5}"/>
              </a:ext>
            </a:extLst>
          </p:cNvPr>
          <p:cNvSpPr txBox="1">
            <a:spLocks/>
          </p:cNvSpPr>
          <p:nvPr/>
        </p:nvSpPr>
        <p:spPr>
          <a:xfrm>
            <a:off x="1676400" y="43434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Oksalacetat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EC455F-764E-6B50-01F1-EC58BE60628C}"/>
              </a:ext>
            </a:extLst>
          </p:cNvPr>
          <p:cNvSpPr txBox="1">
            <a:spLocks/>
          </p:cNvSpPr>
          <p:nvPr/>
        </p:nvSpPr>
        <p:spPr>
          <a:xfrm>
            <a:off x="2667000" y="35814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Citrat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CA28417-D0BA-D579-ECD0-DF2C1BA77556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12759551"/>
              <a:gd name="adj2" fmla="val 15366078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C8A688-DC17-EE53-3D37-4E27AE8F07FD}"/>
              </a:ext>
            </a:extLst>
          </p:cNvPr>
          <p:cNvSpPr txBox="1">
            <a:spLocks/>
          </p:cNvSpPr>
          <p:nvPr/>
        </p:nvSpPr>
        <p:spPr>
          <a:xfrm>
            <a:off x="2895600" y="51054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A80B65-5A31-4A08-71CF-D29F64EB0C58}"/>
              </a:ext>
            </a:extLst>
          </p:cNvPr>
          <p:cNvSpPr txBox="1">
            <a:spLocks/>
          </p:cNvSpPr>
          <p:nvPr/>
        </p:nvSpPr>
        <p:spPr>
          <a:xfrm>
            <a:off x="4419600" y="32766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Citrat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6BDCB0-85EC-A6F6-5E15-4FD59E5F79CA}"/>
              </a:ext>
            </a:extLst>
          </p:cNvPr>
          <p:cNvSpPr txBox="1">
            <a:spLocks/>
          </p:cNvSpPr>
          <p:nvPr/>
        </p:nvSpPr>
        <p:spPr>
          <a:xfrm>
            <a:off x="5791200" y="37338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Oksalacetat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A0ADF8-AD02-8CE0-D64E-F93CCC9417BE}"/>
              </a:ext>
            </a:extLst>
          </p:cNvPr>
          <p:cNvSpPr txBox="1">
            <a:spLocks/>
          </p:cNvSpPr>
          <p:nvPr/>
        </p:nvSpPr>
        <p:spPr>
          <a:xfrm>
            <a:off x="6248400" y="46482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2C14D3-69CC-E102-71BA-7E79DB76F986}"/>
              </a:ext>
            </a:extLst>
          </p:cNvPr>
          <p:cNvSpPr txBox="1">
            <a:spLocks/>
          </p:cNvSpPr>
          <p:nvPr/>
        </p:nvSpPr>
        <p:spPr>
          <a:xfrm>
            <a:off x="4724400" y="52578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1D227B7-9264-D9B3-F81B-0D72D2C9B8F6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11080180"/>
              <a:gd name="adj2" fmla="val 1186601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AB55F35-32E2-66AC-D49F-0A6812BCBE4C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9489160"/>
              <a:gd name="adj2" fmla="val 10472220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32601D9-5210-318B-A744-F2952342EE75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5077138"/>
              <a:gd name="adj2" fmla="val 792172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4D255A81-D8ED-6765-1F79-F032C81C9588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849254"/>
              <a:gd name="adj2" fmla="val 2468618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CC6F88C-43A1-FB41-74AF-C312FA76985E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20969664"/>
              <a:gd name="adj2" fmla="val 362721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9D316F0-911E-B6D5-818B-10642ADE3729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17958415"/>
              <a:gd name="adj2" fmla="val 2013679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A96FE85-61EC-5695-3E76-74F4A868C7AD}"/>
              </a:ext>
            </a:extLst>
          </p:cNvPr>
          <p:cNvSpPr/>
          <p:nvPr/>
        </p:nvSpPr>
        <p:spPr>
          <a:xfrm>
            <a:off x="1828800" y="3124200"/>
            <a:ext cx="1143000" cy="990600"/>
          </a:xfrm>
          <a:prstGeom prst="arc">
            <a:avLst>
              <a:gd name="adj1" fmla="val 3564574"/>
              <a:gd name="adj2" fmla="val 11003093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54E8F6A-D01A-5185-6445-5DE397E5940A}"/>
              </a:ext>
            </a:extLst>
          </p:cNvPr>
          <p:cNvSpPr txBox="1">
            <a:spLocks/>
          </p:cNvSpPr>
          <p:nvPr/>
        </p:nvSpPr>
        <p:spPr>
          <a:xfrm>
            <a:off x="5562600" y="2895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581ABAD-4A9F-DF5B-81B8-BDBF1DBA6874}"/>
              </a:ext>
            </a:extLst>
          </p:cNvPr>
          <p:cNvSpPr/>
          <p:nvPr/>
        </p:nvSpPr>
        <p:spPr>
          <a:xfrm>
            <a:off x="5105400" y="2590800"/>
            <a:ext cx="1143000" cy="990600"/>
          </a:xfrm>
          <a:prstGeom prst="arc">
            <a:avLst>
              <a:gd name="adj1" fmla="val 965585"/>
              <a:gd name="adj2" fmla="val 595283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FE41E1C3-8171-B66E-997F-14B87B59E904}"/>
              </a:ext>
            </a:extLst>
          </p:cNvPr>
          <p:cNvSpPr/>
          <p:nvPr/>
        </p:nvSpPr>
        <p:spPr>
          <a:xfrm>
            <a:off x="7040563" y="4114800"/>
            <a:ext cx="762000" cy="549275"/>
          </a:xfrm>
          <a:prstGeom prst="arc">
            <a:avLst>
              <a:gd name="adj1" fmla="val 4406047"/>
              <a:gd name="adj2" fmla="val 1787172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CA3ED63-203C-730D-C27A-62BAF00B5DFA}"/>
              </a:ext>
            </a:extLst>
          </p:cNvPr>
          <p:cNvSpPr txBox="1">
            <a:spLocks/>
          </p:cNvSpPr>
          <p:nvPr/>
        </p:nvSpPr>
        <p:spPr>
          <a:xfrm>
            <a:off x="7467600" y="40386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E830262-D5F9-1FDD-2EF3-130AB4367B52}"/>
              </a:ext>
            </a:extLst>
          </p:cNvPr>
          <p:cNvSpPr txBox="1">
            <a:spLocks/>
          </p:cNvSpPr>
          <p:nvPr/>
        </p:nvSpPr>
        <p:spPr>
          <a:xfrm>
            <a:off x="5562600" y="5715000"/>
            <a:ext cx="11430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62473D0-7DE3-FEBB-5661-FD792A65FFEF}"/>
              </a:ext>
            </a:extLst>
          </p:cNvPr>
          <p:cNvSpPr txBox="1">
            <a:spLocks/>
          </p:cNvSpPr>
          <p:nvPr/>
        </p:nvSpPr>
        <p:spPr>
          <a:xfrm>
            <a:off x="5867400" y="60960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9256CA6-063C-3917-70FA-366788BD1DA1}"/>
              </a:ext>
            </a:extLst>
          </p:cNvPr>
          <p:cNvSpPr/>
          <p:nvPr/>
        </p:nvSpPr>
        <p:spPr>
          <a:xfrm>
            <a:off x="6096000" y="5181600"/>
            <a:ext cx="762000" cy="762000"/>
          </a:xfrm>
          <a:prstGeom prst="arc">
            <a:avLst>
              <a:gd name="adj1" fmla="val 9566088"/>
              <a:gd name="adj2" fmla="val 1988087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5200DC-B83E-6DBC-8554-9E7989751492}"/>
              </a:ext>
            </a:extLst>
          </p:cNvPr>
          <p:cNvSpPr/>
          <p:nvPr/>
        </p:nvSpPr>
        <p:spPr>
          <a:xfrm>
            <a:off x="5943600" y="5867400"/>
            <a:ext cx="295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D053FE-AFAE-386C-2CC2-8BE9A0F146FF}"/>
              </a:ext>
            </a:extLst>
          </p:cNvPr>
          <p:cNvSpPr txBox="1">
            <a:spLocks/>
          </p:cNvSpPr>
          <p:nvPr/>
        </p:nvSpPr>
        <p:spPr>
          <a:xfrm>
            <a:off x="533400" y="914400"/>
            <a:ext cx="4267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 nastaje u mitohondrijama!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60EBC1-2276-D87F-E4CA-17FFBA48AFED}"/>
              </a:ext>
            </a:extLst>
          </p:cNvPr>
          <p:cNvCxnSpPr/>
          <p:nvPr/>
        </p:nvCxnSpPr>
        <p:spPr>
          <a:xfrm>
            <a:off x="2743200" y="1676400"/>
            <a:ext cx="684213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F7F5FE3-BF83-02F5-F6EF-01E21FB9B2BB}"/>
              </a:ext>
            </a:extLst>
          </p:cNvPr>
          <p:cNvSpPr/>
          <p:nvPr/>
        </p:nvSpPr>
        <p:spPr>
          <a:xfrm>
            <a:off x="1752600" y="1447800"/>
            <a:ext cx="974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Korak 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BC6BDD7-8DC0-9ECA-BBDB-F184AD3CF56E}"/>
              </a:ext>
            </a:extLst>
          </p:cNvPr>
          <p:cNvSpPr txBox="1">
            <a:spLocks/>
          </p:cNvSpPr>
          <p:nvPr/>
        </p:nvSpPr>
        <p:spPr>
          <a:xfrm>
            <a:off x="3429000" y="1447800"/>
            <a:ext cx="3962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Transport Acetil KoA u citoplazmu</a:t>
            </a:r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55F4C962-EF05-CC32-71EA-C0FFE76C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1192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Citrat lijaza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0E42DCB1-3446-852A-712A-463FF330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1338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Citrat sintaza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5E1D8B6E-60D3-65BF-E6F5-6FBEC3533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67200"/>
            <a:ext cx="611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MDH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3671D6E4-9E49-ADBB-1F53-F7F6C671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0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Malat enzim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E211F0A-5087-B96E-4AC1-33D565711CB5}"/>
              </a:ext>
            </a:extLst>
          </p:cNvPr>
          <p:cNvSpPr txBox="1">
            <a:spLocks/>
          </p:cNvSpPr>
          <p:nvPr/>
        </p:nvSpPr>
        <p:spPr>
          <a:xfrm>
            <a:off x="4114800" y="1905000"/>
            <a:ext cx="2362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pomoću karnitina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74894CE-FB49-3813-D849-4797D3C83A13}"/>
              </a:ext>
            </a:extLst>
          </p:cNvPr>
          <p:cNvSpPr txBox="1">
            <a:spLocks/>
          </p:cNvSpPr>
          <p:nvPr/>
        </p:nvSpPr>
        <p:spPr>
          <a:xfrm>
            <a:off x="4114800" y="2286000"/>
            <a:ext cx="1905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preko citrata</a:t>
            </a: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CB653692-C5D0-9A2A-B668-2BB852AF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00600"/>
            <a:ext cx="186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 karboksilaza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F07B9A4-33FD-1FBE-0A74-08E0F86323BC}"/>
              </a:ext>
            </a:extLst>
          </p:cNvPr>
          <p:cNvSpPr/>
          <p:nvPr/>
        </p:nvSpPr>
        <p:spPr>
          <a:xfrm>
            <a:off x="2286000" y="4953000"/>
            <a:ext cx="609600" cy="609600"/>
          </a:xfrm>
          <a:prstGeom prst="arc">
            <a:avLst>
              <a:gd name="adj1" fmla="val 18247567"/>
              <a:gd name="adj2" fmla="val 3780497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98B133B-D4D1-A009-73DB-5225BBDE52D2}"/>
              </a:ext>
            </a:extLst>
          </p:cNvPr>
          <p:cNvSpPr txBox="1">
            <a:spLocks/>
          </p:cNvSpPr>
          <p:nvPr/>
        </p:nvSpPr>
        <p:spPr>
          <a:xfrm>
            <a:off x="2209800" y="53340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303FB0C-E2A3-133C-42CD-364085F2B6E7}"/>
              </a:ext>
            </a:extLst>
          </p:cNvPr>
          <p:cNvSpPr txBox="1">
            <a:spLocks/>
          </p:cNvSpPr>
          <p:nvPr/>
        </p:nvSpPr>
        <p:spPr>
          <a:xfrm>
            <a:off x="7467600" y="4495800"/>
            <a:ext cx="6858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0119DF1-AF33-BC24-C286-A705C0934FF1}"/>
              </a:ext>
            </a:extLst>
          </p:cNvPr>
          <p:cNvSpPr txBox="1">
            <a:spLocks/>
          </p:cNvSpPr>
          <p:nvPr/>
        </p:nvSpPr>
        <p:spPr>
          <a:xfrm>
            <a:off x="6553200" y="5410200"/>
            <a:ext cx="7620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21" grpId="0"/>
      <p:bldP spid="25" grpId="0"/>
      <p:bldP spid="26" grpId="0"/>
      <p:bldP spid="27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605B65A1-3031-4ABA-F21A-9E4D860D1D74}"/>
              </a:ext>
            </a:extLst>
          </p:cNvPr>
          <p:cNvSpPr/>
          <p:nvPr/>
        </p:nvSpPr>
        <p:spPr>
          <a:xfrm>
            <a:off x="5105400" y="2590800"/>
            <a:ext cx="762000" cy="609600"/>
          </a:xfrm>
          <a:prstGeom prst="ellipse">
            <a:avLst/>
          </a:prstGeom>
          <a:solidFill>
            <a:srgbClr val="E6F87A"/>
          </a:solidFill>
          <a:ln>
            <a:solidFill>
              <a:srgbClr val="CC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17E832-127C-281F-2BB9-14F792C5D165}"/>
              </a:ext>
            </a:extLst>
          </p:cNvPr>
          <p:cNvSpPr/>
          <p:nvPr/>
        </p:nvSpPr>
        <p:spPr>
          <a:xfrm>
            <a:off x="2895600" y="2133600"/>
            <a:ext cx="762000" cy="609600"/>
          </a:xfrm>
          <a:prstGeom prst="ellipse">
            <a:avLst/>
          </a:prstGeom>
          <a:solidFill>
            <a:srgbClr val="E6F87A"/>
          </a:solidFill>
          <a:ln>
            <a:solidFill>
              <a:srgbClr val="CC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759E7-EA32-637B-E3B8-237C3246FACE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2971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Potreban BIKARBONAT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BD0538-43CB-E59E-E9FE-AC3EE93E64D1}"/>
              </a:ext>
            </a:extLst>
          </p:cNvPr>
          <p:cNvSpPr txBox="1">
            <a:spLocks/>
          </p:cNvSpPr>
          <p:nvPr/>
        </p:nvSpPr>
        <p:spPr>
          <a:xfrm>
            <a:off x="1447800" y="3657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D0872B-9B90-F513-EA29-85A2EC9D8BF8}"/>
              </a:ext>
            </a:extLst>
          </p:cNvPr>
          <p:cNvSpPr txBox="1">
            <a:spLocks/>
          </p:cNvSpPr>
          <p:nvPr/>
        </p:nvSpPr>
        <p:spPr>
          <a:xfrm>
            <a:off x="2895600" y="2286000"/>
            <a:ext cx="838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HCO</a:t>
            </a:r>
            <a:r>
              <a:rPr lang="sr-Latn-R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</a:t>
            </a:r>
            <a:r>
              <a:rPr lang="sr-Latn-RS" sz="1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BD80F2-B7B7-3448-4329-B40750CFF86F}"/>
              </a:ext>
            </a:extLst>
          </p:cNvPr>
          <p:cNvSpPr txBox="1">
            <a:spLocks/>
          </p:cNvSpPr>
          <p:nvPr/>
        </p:nvSpPr>
        <p:spPr>
          <a:xfrm>
            <a:off x="5562600" y="3657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Malonil KoA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99D491-A16F-4B83-BC0F-76E0CE17AA1A}"/>
              </a:ext>
            </a:extLst>
          </p:cNvPr>
          <p:cNvCxnSpPr/>
          <p:nvPr/>
        </p:nvCxnSpPr>
        <p:spPr>
          <a:xfrm>
            <a:off x="3048000" y="2819400"/>
            <a:ext cx="1905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05260AFC-2A03-E1C2-A660-E5E7D56AFF57}"/>
              </a:ext>
            </a:extLst>
          </p:cNvPr>
          <p:cNvSpPr/>
          <p:nvPr/>
        </p:nvSpPr>
        <p:spPr>
          <a:xfrm>
            <a:off x="3276600" y="1828800"/>
            <a:ext cx="1676400" cy="990600"/>
          </a:xfrm>
          <a:prstGeom prst="arc">
            <a:avLst>
              <a:gd name="adj1" fmla="val 957375"/>
              <a:gd name="adj2" fmla="val 953006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DD76C4E-E7D0-5BA6-8E80-482377136D30}"/>
              </a:ext>
            </a:extLst>
          </p:cNvPr>
          <p:cNvSpPr txBox="1">
            <a:spLocks/>
          </p:cNvSpPr>
          <p:nvPr/>
        </p:nvSpPr>
        <p:spPr>
          <a:xfrm>
            <a:off x="4648200" y="22860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635B8A-D3B8-5585-6878-2F3DD56B5CA1}"/>
              </a:ext>
            </a:extLst>
          </p:cNvPr>
          <p:cNvSpPr txBox="1">
            <a:spLocks/>
          </p:cNvSpPr>
          <p:nvPr/>
        </p:nvSpPr>
        <p:spPr>
          <a:xfrm>
            <a:off x="3505200" y="19812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E39BF3-82CF-336F-4C82-5AF6C168C46B}"/>
              </a:ext>
            </a:extLst>
          </p:cNvPr>
          <p:cNvSpPr txBox="1">
            <a:spLocks/>
          </p:cNvSpPr>
          <p:nvPr/>
        </p:nvSpPr>
        <p:spPr>
          <a:xfrm>
            <a:off x="4114800" y="21336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D6D2DC0-167D-9F97-F0DD-287BBEFAB557}"/>
              </a:ext>
            </a:extLst>
          </p:cNvPr>
          <p:cNvSpPr/>
          <p:nvPr/>
        </p:nvSpPr>
        <p:spPr>
          <a:xfrm>
            <a:off x="3810000" y="1447800"/>
            <a:ext cx="609600" cy="1371600"/>
          </a:xfrm>
          <a:prstGeom prst="arc">
            <a:avLst>
              <a:gd name="adj1" fmla="val 2445863"/>
              <a:gd name="adj2" fmla="val 953006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83863-1047-3D21-365C-E437256DE01D}"/>
              </a:ext>
            </a:extLst>
          </p:cNvPr>
          <p:cNvSpPr txBox="1"/>
          <p:nvPr/>
        </p:nvSpPr>
        <p:spPr bwMode="auto">
          <a:xfrm>
            <a:off x="5105400" y="27432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B4C990-7A1A-75C2-0D91-F022AE9C9EF9}"/>
              </a:ext>
            </a:extLst>
          </p:cNvPr>
          <p:cNvSpPr txBox="1"/>
          <p:nvPr/>
        </p:nvSpPr>
        <p:spPr bwMode="auto">
          <a:xfrm>
            <a:off x="1066800" y="2743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C1C319-4F31-38C9-BD3C-772B6D3EE2EE}"/>
              </a:ext>
            </a:extLst>
          </p:cNvPr>
          <p:cNvCxnSpPr/>
          <p:nvPr/>
        </p:nvCxnSpPr>
        <p:spPr>
          <a:xfrm>
            <a:off x="1600200" y="29718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05" name="Group 177">
            <a:extLst>
              <a:ext uri="{FF2B5EF4-FFF2-40B4-BE49-F238E27FC236}">
                <a16:creationId xmlns:a16="http://schemas.microsoft.com/office/drawing/2014/main" id="{6F6949A7-D490-EBF9-F353-810E83CE9C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590800"/>
            <a:ext cx="1177925" cy="979488"/>
            <a:chOff x="5791200" y="3200400"/>
            <a:chExt cx="1177925" cy="97948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19F94-39F9-7EEB-6B8D-23FBF11900B2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9FFCF5-5A55-0A48-D8BF-D0AAAF94D71C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69E0CE-D600-2199-5D42-3EBB4D9CAF2B}"/>
                </a:ext>
              </a:extLst>
            </p:cNvPr>
            <p:cNvSpPr txBox="1"/>
            <p:nvPr/>
          </p:nvSpPr>
          <p:spPr bwMode="auto">
            <a:xfrm rot="5400000">
              <a:off x="5825331" y="36234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CB4588-6FE5-29EE-0813-169D6AFA3E89}"/>
                </a:ext>
              </a:extLst>
            </p:cNvPr>
            <p:cNvSpPr txBox="1"/>
            <p:nvPr/>
          </p:nvSpPr>
          <p:spPr bwMode="auto">
            <a:xfrm>
              <a:off x="6096000" y="32004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A0BC25C-D068-1F88-0FA6-339F53A5519B}"/>
                </a:ext>
              </a:extLst>
            </p:cNvPr>
            <p:cNvCxnSpPr/>
            <p:nvPr/>
          </p:nvCxnSpPr>
          <p:spPr>
            <a:xfrm rot="5400000" flipH="1" flipV="1">
              <a:off x="6095207" y="34297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0B4060-302C-3C3F-A309-7D0A53C6D6F8}"/>
              </a:ext>
            </a:extLst>
          </p:cNvPr>
          <p:cNvSpPr txBox="1"/>
          <p:nvPr/>
        </p:nvSpPr>
        <p:spPr bwMode="auto">
          <a:xfrm>
            <a:off x="6019800" y="2743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A3D2AC-0049-ADC6-40EB-F78BF304F8E7}"/>
              </a:ext>
            </a:extLst>
          </p:cNvPr>
          <p:cNvCxnSpPr/>
          <p:nvPr/>
        </p:nvCxnSpPr>
        <p:spPr>
          <a:xfrm>
            <a:off x="6553200" y="28956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77">
            <a:extLst>
              <a:ext uri="{FF2B5EF4-FFF2-40B4-BE49-F238E27FC236}">
                <a16:creationId xmlns:a16="http://schemas.microsoft.com/office/drawing/2014/main" id="{E1398924-658F-E751-D119-6CDD83C8EE7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514600"/>
            <a:ext cx="1177925" cy="979488"/>
            <a:chOff x="5791200" y="3200400"/>
            <a:chExt cx="1177925" cy="97948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5AC566-CD3F-F8FA-FC3D-D5AE59596FD4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67E5B7-5BE1-AAE5-58C5-A12DD5A3B737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7D5056-617B-53E6-12DA-6064DF220A45}"/>
                </a:ext>
              </a:extLst>
            </p:cNvPr>
            <p:cNvSpPr txBox="1"/>
            <p:nvPr/>
          </p:nvSpPr>
          <p:spPr bwMode="auto">
            <a:xfrm rot="5400000">
              <a:off x="5825331" y="36234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EF236D-F3F3-08AD-B50F-7D7AD75FB12D}"/>
                </a:ext>
              </a:extLst>
            </p:cNvPr>
            <p:cNvSpPr txBox="1"/>
            <p:nvPr/>
          </p:nvSpPr>
          <p:spPr bwMode="auto">
            <a:xfrm>
              <a:off x="6096000" y="32004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287ED54-848A-FB68-307D-F2F9FA4497F2}"/>
                </a:ext>
              </a:extLst>
            </p:cNvPr>
            <p:cNvCxnSpPr/>
            <p:nvPr/>
          </p:nvCxnSpPr>
          <p:spPr>
            <a:xfrm rot="5400000" flipH="1" flipV="1">
              <a:off x="6095207" y="34297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88AFA8-A4D6-67A8-DF68-920F8F51FE8F}"/>
              </a:ext>
            </a:extLst>
          </p:cNvPr>
          <p:cNvCxnSpPr/>
          <p:nvPr/>
        </p:nvCxnSpPr>
        <p:spPr>
          <a:xfrm>
            <a:off x="5867400" y="28956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CDE4540D-A021-22DF-B3BC-6A2BECEC979A}"/>
              </a:ext>
            </a:extLst>
          </p:cNvPr>
          <p:cNvSpPr txBox="1">
            <a:spLocks/>
          </p:cNvSpPr>
          <p:nvPr/>
        </p:nvSpPr>
        <p:spPr>
          <a:xfrm>
            <a:off x="3352800" y="2819400"/>
            <a:ext cx="15240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karboksilaza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7" grpId="0"/>
      <p:bldP spid="19" grpId="0"/>
      <p:bldP spid="35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3B75-3FAB-8193-6298-21CC90FA9E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86600" cy="1219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Sinteza se odvija na multienzimskom kompleksu SINTAZA MASNIH KISELINA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A3F286-F4E6-1778-EF6C-064A965AF57B}"/>
              </a:ext>
            </a:extLst>
          </p:cNvPr>
          <p:cNvSpPr txBox="1">
            <a:spLocks/>
          </p:cNvSpPr>
          <p:nvPr/>
        </p:nvSpPr>
        <p:spPr>
          <a:xfrm>
            <a:off x="228600" y="1600200"/>
            <a:ext cx="40386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7 katalitičkih aktivnosti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412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FC0BCF05-DBE9-9919-BB14-6F0F024E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69FDA-F87B-EDCC-4C16-E5EE0F0279B2}"/>
              </a:ext>
            </a:extLst>
          </p:cNvPr>
          <p:cNvSpPr/>
          <p:nvPr/>
        </p:nvSpPr>
        <p:spPr>
          <a:xfrm>
            <a:off x="3352800" y="2362200"/>
            <a:ext cx="5486400" cy="2057400"/>
          </a:xfrm>
          <a:prstGeom prst="roundRect">
            <a:avLst/>
          </a:prstGeom>
          <a:solidFill>
            <a:schemeClr val="accent5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6C6DAE-D4AA-8B38-A7E4-D17F66385489}"/>
              </a:ext>
            </a:extLst>
          </p:cNvPr>
          <p:cNvSpPr/>
          <p:nvPr/>
        </p:nvSpPr>
        <p:spPr>
          <a:xfrm>
            <a:off x="3352800" y="4495800"/>
            <a:ext cx="5486400" cy="20574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684AF-736A-680E-0663-8B7255A7078A}"/>
              </a:ext>
            </a:extLst>
          </p:cNvPr>
          <p:cNvCxnSpPr/>
          <p:nvPr/>
        </p:nvCxnSpPr>
        <p:spPr>
          <a:xfrm rot="16200000" flipH="1">
            <a:off x="3619500" y="3695700"/>
            <a:ext cx="4876800" cy="114300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CP protein.png">
            <a:extLst>
              <a:ext uri="{FF2B5EF4-FFF2-40B4-BE49-F238E27FC236}">
                <a16:creationId xmlns:a16="http://schemas.microsoft.com/office/drawing/2014/main" id="{64E3E1DD-45FF-4342-AA60-DA113291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80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KoA.png">
            <a:extLst>
              <a:ext uri="{FF2B5EF4-FFF2-40B4-BE49-F238E27FC236}">
                <a16:creationId xmlns:a16="http://schemas.microsoft.com/office/drawing/2014/main" id="{DE091A45-B553-56EA-06D6-19C597767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718026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DA5962C-2836-5F1E-A758-14AA6A99D56F}"/>
              </a:ext>
            </a:extLst>
          </p:cNvPr>
          <p:cNvSpPr/>
          <p:nvPr/>
        </p:nvSpPr>
        <p:spPr>
          <a:xfrm rot="16200000">
            <a:off x="952500" y="3314700"/>
            <a:ext cx="685800" cy="914400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C34889-905F-5A59-C062-6CDC909BA7E4}"/>
              </a:ext>
            </a:extLst>
          </p:cNvPr>
          <p:cNvSpPr/>
          <p:nvPr/>
        </p:nvSpPr>
        <p:spPr bwMode="auto">
          <a:xfrm>
            <a:off x="1752600" y="4191000"/>
            <a:ext cx="1447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7350" h="152400"/>
            <a:bevelB w="3429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05CBEB-F19C-AE61-4F15-52FBAFB1C2DA}"/>
              </a:ext>
            </a:extLst>
          </p:cNvPr>
          <p:cNvSpPr/>
          <p:nvPr/>
        </p:nvSpPr>
        <p:spPr bwMode="auto">
          <a:xfrm>
            <a:off x="1981200" y="4038600"/>
            <a:ext cx="76200" cy="304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68B073-2287-2BDF-E768-1E0C008A5A1B}"/>
              </a:ext>
            </a:extLst>
          </p:cNvPr>
          <p:cNvSpPr/>
          <p:nvPr/>
        </p:nvSpPr>
        <p:spPr bwMode="auto">
          <a:xfrm>
            <a:off x="2743200" y="3429000"/>
            <a:ext cx="2286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E80A3-7E14-4993-99F3-B10A3CEAD370}"/>
              </a:ext>
            </a:extLst>
          </p:cNvPr>
          <p:cNvSpPr txBox="1"/>
          <p:nvPr/>
        </p:nvSpPr>
        <p:spPr bwMode="auto">
          <a:xfrm>
            <a:off x="1447800" y="34290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7EA09F-4B4D-0CF6-0EF6-A558F46B1B06}"/>
              </a:ext>
            </a:extLst>
          </p:cNvPr>
          <p:cNvCxnSpPr/>
          <p:nvPr/>
        </p:nvCxnSpPr>
        <p:spPr bwMode="auto">
          <a:xfrm rot="16200000" flipV="1">
            <a:off x="1905794" y="38854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93D8E6-E6D8-69B6-0415-6E01BE5683F3}"/>
              </a:ext>
            </a:extLst>
          </p:cNvPr>
          <p:cNvSpPr txBox="1"/>
          <p:nvPr/>
        </p:nvSpPr>
        <p:spPr bwMode="auto">
          <a:xfrm>
            <a:off x="1828800" y="34290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8377F-A17F-B163-C0C5-D54B75CC8445}"/>
              </a:ext>
            </a:extLst>
          </p:cNvPr>
          <p:cNvSpPr txBox="1"/>
          <p:nvPr/>
        </p:nvSpPr>
        <p:spPr bwMode="auto">
          <a:xfrm rot="5400000">
            <a:off x="1481931" y="36234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168A6-E794-E34E-5703-F6B06CC4BB2E}"/>
              </a:ext>
            </a:extLst>
          </p:cNvPr>
          <p:cNvSpPr txBox="1"/>
          <p:nvPr/>
        </p:nvSpPr>
        <p:spPr bwMode="auto">
          <a:xfrm>
            <a:off x="1447800" y="38100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9236D-B2E6-F9E2-9517-A6B1D84FF9F0}"/>
              </a:ext>
            </a:extLst>
          </p:cNvPr>
          <p:cNvSpPr txBox="1"/>
          <p:nvPr/>
        </p:nvSpPr>
        <p:spPr bwMode="auto">
          <a:xfrm>
            <a:off x="838200" y="3429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896E94-7778-758C-0387-55D6A7597935}"/>
              </a:ext>
            </a:extLst>
          </p:cNvPr>
          <p:cNvCxnSpPr/>
          <p:nvPr/>
        </p:nvCxnSpPr>
        <p:spPr bwMode="auto">
          <a:xfrm rot="16200000" flipV="1">
            <a:off x="2743994" y="3352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3B49B4-76E0-04AC-3C28-6407FD8F2D86}"/>
              </a:ext>
            </a:extLst>
          </p:cNvPr>
          <p:cNvSpPr txBox="1"/>
          <p:nvPr/>
        </p:nvSpPr>
        <p:spPr bwMode="auto">
          <a:xfrm>
            <a:off x="0" y="41910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ostatak</a:t>
            </a:r>
            <a:endParaRPr lang="en-US" b="1" baseline="300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25A3B-9930-88C7-3E15-845BC34E300B}"/>
              </a:ext>
            </a:extLst>
          </p:cNvPr>
          <p:cNvSpPr txBox="1"/>
          <p:nvPr/>
        </p:nvSpPr>
        <p:spPr bwMode="auto">
          <a:xfrm>
            <a:off x="0" y="19812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Malonil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ostatak</a:t>
            </a:r>
            <a:endParaRPr lang="en-US" b="1" baseline="300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0A7D4-E539-9E41-5326-4D940DE115E4}"/>
              </a:ext>
            </a:extLst>
          </p:cNvPr>
          <p:cNvCxnSpPr/>
          <p:nvPr/>
        </p:nvCxnSpPr>
        <p:spPr bwMode="auto">
          <a:xfrm>
            <a:off x="1752600" y="3581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4C32FB-D8F1-7B38-E84C-FB8366DBDA27}"/>
              </a:ext>
            </a:extLst>
          </p:cNvPr>
          <p:cNvCxnSpPr/>
          <p:nvPr/>
        </p:nvCxnSpPr>
        <p:spPr bwMode="auto">
          <a:xfrm>
            <a:off x="1371600" y="3581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973303-317C-2DAA-5DF7-1E62A7F27098}"/>
              </a:ext>
            </a:extLst>
          </p:cNvPr>
          <p:cNvSpPr/>
          <p:nvPr/>
        </p:nvSpPr>
        <p:spPr>
          <a:xfrm>
            <a:off x="1676400" y="2438400"/>
            <a:ext cx="990600" cy="91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550182-94AB-BA6B-848D-C80E498B0D18}"/>
              </a:ext>
            </a:extLst>
          </p:cNvPr>
          <p:cNvSpPr/>
          <p:nvPr/>
        </p:nvSpPr>
        <p:spPr>
          <a:xfrm>
            <a:off x="914400" y="2743200"/>
            <a:ext cx="762000" cy="609600"/>
          </a:xfrm>
          <a:prstGeom prst="ellipse">
            <a:avLst/>
          </a:prstGeom>
          <a:solidFill>
            <a:srgbClr val="E6F87A"/>
          </a:solidFill>
          <a:ln>
            <a:solidFill>
              <a:srgbClr val="CC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7C3CE-2E3F-FD22-D89B-0DE54899ECE2}"/>
              </a:ext>
            </a:extLst>
          </p:cNvPr>
          <p:cNvSpPr txBox="1"/>
          <p:nvPr/>
        </p:nvSpPr>
        <p:spPr bwMode="auto">
          <a:xfrm>
            <a:off x="2286000" y="2895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5CA888-024A-8C14-FF1B-7E8177DF2AA9}"/>
              </a:ext>
            </a:extLst>
          </p:cNvPr>
          <p:cNvSpPr txBox="1"/>
          <p:nvPr/>
        </p:nvSpPr>
        <p:spPr bwMode="auto">
          <a:xfrm>
            <a:off x="2667000" y="28956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E264B3-24D7-B8AB-95C4-57EA42EBC2AB}"/>
              </a:ext>
            </a:extLst>
          </p:cNvPr>
          <p:cNvSpPr txBox="1"/>
          <p:nvPr/>
        </p:nvSpPr>
        <p:spPr bwMode="auto">
          <a:xfrm rot="16200000">
            <a:off x="2320131" y="2632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9383BA-A265-2CC2-1648-4C32C3BCDA62}"/>
              </a:ext>
            </a:extLst>
          </p:cNvPr>
          <p:cNvSpPr txBox="1"/>
          <p:nvPr/>
        </p:nvSpPr>
        <p:spPr bwMode="auto">
          <a:xfrm>
            <a:off x="2320925" y="2403475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398B46-2EE5-D1E1-4215-9DDAD226EDB4}"/>
              </a:ext>
            </a:extLst>
          </p:cNvPr>
          <p:cNvCxnSpPr/>
          <p:nvPr/>
        </p:nvCxnSpPr>
        <p:spPr bwMode="auto">
          <a:xfrm rot="10800000">
            <a:off x="16002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3C333CB-294A-8757-9A37-B4649E3A5A92}"/>
              </a:ext>
            </a:extLst>
          </p:cNvPr>
          <p:cNvSpPr txBox="1"/>
          <p:nvPr/>
        </p:nvSpPr>
        <p:spPr bwMode="auto">
          <a:xfrm>
            <a:off x="1676400" y="2895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350B9B-4EDC-77C9-2E8B-C7A07CB308F2}"/>
              </a:ext>
            </a:extLst>
          </p:cNvPr>
          <p:cNvSpPr txBox="1"/>
          <p:nvPr/>
        </p:nvSpPr>
        <p:spPr bwMode="auto">
          <a:xfrm>
            <a:off x="914400" y="2895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OOC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2ECB93-7545-B3B0-F884-90E9FF3C481C}"/>
              </a:ext>
            </a:extLst>
          </p:cNvPr>
          <p:cNvCxnSpPr/>
          <p:nvPr/>
        </p:nvCxnSpPr>
        <p:spPr bwMode="auto">
          <a:xfrm>
            <a:off x="25908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AA9ACE-39A5-DB9C-3612-BA6CC46FAF4E}"/>
              </a:ext>
            </a:extLst>
          </p:cNvPr>
          <p:cNvCxnSpPr/>
          <p:nvPr/>
        </p:nvCxnSpPr>
        <p:spPr bwMode="auto">
          <a:xfrm>
            <a:off x="22098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96" name="Picture 10" descr="ACP protein.png">
            <a:extLst>
              <a:ext uri="{FF2B5EF4-FFF2-40B4-BE49-F238E27FC236}">
                <a16:creationId xmlns:a16="http://schemas.microsoft.com/office/drawing/2014/main" id="{0330D7E1-FCD1-9677-7498-88F29D284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80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10" descr="ACP protein.png">
            <a:extLst>
              <a:ext uri="{FF2B5EF4-FFF2-40B4-BE49-F238E27FC236}">
                <a16:creationId xmlns:a16="http://schemas.microsoft.com/office/drawing/2014/main" id="{CB78830B-C621-E115-96F5-14C9E3FB6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228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4A7579A-C9C2-E45D-7CAB-18A356C33A3F}"/>
              </a:ext>
            </a:extLst>
          </p:cNvPr>
          <p:cNvSpPr txBox="1"/>
          <p:nvPr/>
        </p:nvSpPr>
        <p:spPr bwMode="auto">
          <a:xfrm>
            <a:off x="3657600" y="54864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Kondenzacija</a:t>
            </a:r>
            <a:endParaRPr lang="en-US" sz="2800" b="1" baseline="30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1610CE0-E1DB-56E0-6CBB-D23C36ABCE0D}"/>
              </a:ext>
            </a:extLst>
          </p:cNvPr>
          <p:cNvSpPr/>
          <p:nvPr/>
        </p:nvSpPr>
        <p:spPr>
          <a:xfrm>
            <a:off x="3886200" y="3657600"/>
            <a:ext cx="762000" cy="609600"/>
          </a:xfrm>
          <a:prstGeom prst="ellipse">
            <a:avLst/>
          </a:prstGeom>
          <a:solidFill>
            <a:srgbClr val="E6F87A"/>
          </a:solidFill>
          <a:ln>
            <a:solidFill>
              <a:srgbClr val="CC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FBAACA-5F42-F7C8-07CB-5B419198E911}"/>
              </a:ext>
            </a:extLst>
          </p:cNvPr>
          <p:cNvSpPr txBox="1"/>
          <p:nvPr/>
        </p:nvSpPr>
        <p:spPr bwMode="auto">
          <a:xfrm>
            <a:off x="3962400" y="38100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37DF565D-62C2-5656-228A-A0BE192098C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403475"/>
            <a:ext cx="2514600" cy="2701925"/>
            <a:chOff x="5410200" y="2403475"/>
            <a:chExt cx="2514600" cy="2701925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5D41EA1-1DF5-3588-6354-B94D423D2957}"/>
                </a:ext>
              </a:extLst>
            </p:cNvPr>
            <p:cNvSpPr/>
            <p:nvPr/>
          </p:nvSpPr>
          <p:spPr>
            <a:xfrm rot="16200000">
              <a:off x="5562600" y="2743200"/>
              <a:ext cx="685800" cy="990600"/>
            </a:xfrm>
            <a:prstGeom prst="round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9B5EC1-E308-EFC8-AACD-CFC23C43AB47}"/>
                </a:ext>
              </a:extLst>
            </p:cNvPr>
            <p:cNvSpPr/>
            <p:nvPr/>
          </p:nvSpPr>
          <p:spPr bwMode="auto">
            <a:xfrm>
              <a:off x="6477000" y="4191000"/>
              <a:ext cx="14478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7350" h="152400"/>
              <a:bevelB w="3429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E2B2A2F9-17A9-5E36-3492-624696101CAD}"/>
                </a:ext>
              </a:extLst>
            </p:cNvPr>
            <p:cNvSpPr/>
            <p:nvPr/>
          </p:nvSpPr>
          <p:spPr bwMode="auto">
            <a:xfrm>
              <a:off x="6705600" y="4038600"/>
              <a:ext cx="76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9EE4DB96-C70B-2E6A-5E74-EE360A373654}"/>
                </a:ext>
              </a:extLst>
            </p:cNvPr>
            <p:cNvSpPr/>
            <p:nvPr/>
          </p:nvSpPr>
          <p:spPr bwMode="auto">
            <a:xfrm>
              <a:off x="7467600" y="3429000"/>
              <a:ext cx="228600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84E56D-FEE2-D752-ECCC-0B0F9D7B7F4C}"/>
                </a:ext>
              </a:extLst>
            </p:cNvPr>
            <p:cNvSpPr txBox="1"/>
            <p:nvPr/>
          </p:nvSpPr>
          <p:spPr bwMode="auto">
            <a:xfrm>
              <a:off x="6019800" y="28956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8D42056-F8E1-8E90-593B-DA41A7CB7FD3}"/>
                </a:ext>
              </a:extLst>
            </p:cNvPr>
            <p:cNvCxnSpPr/>
            <p:nvPr/>
          </p:nvCxnSpPr>
          <p:spPr bwMode="auto">
            <a:xfrm rot="16200000" flipV="1">
              <a:off x="6630194" y="3885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73809FD-0B4F-5554-0F2F-74DC5B32AF18}"/>
                </a:ext>
              </a:extLst>
            </p:cNvPr>
            <p:cNvSpPr txBox="1"/>
            <p:nvPr/>
          </p:nvSpPr>
          <p:spPr bwMode="auto">
            <a:xfrm>
              <a:off x="6553200" y="3505200"/>
              <a:ext cx="5222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E3A429-83CE-AFF7-2AAA-307A316AFC4F}"/>
                </a:ext>
              </a:extLst>
            </p:cNvPr>
            <p:cNvSpPr txBox="1"/>
            <p:nvPr/>
          </p:nvSpPr>
          <p:spPr bwMode="auto">
            <a:xfrm rot="5400000">
              <a:off x="6053931" y="30900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EBE5C7-44F5-D5CE-83F3-1BCAE7BFCC8D}"/>
                </a:ext>
              </a:extLst>
            </p:cNvPr>
            <p:cNvSpPr txBox="1"/>
            <p:nvPr/>
          </p:nvSpPr>
          <p:spPr bwMode="auto">
            <a:xfrm>
              <a:off x="6019800" y="3276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03A93B-845C-28D2-5692-8F8142E952F2}"/>
                </a:ext>
              </a:extLst>
            </p:cNvPr>
            <p:cNvSpPr txBox="1"/>
            <p:nvPr/>
          </p:nvSpPr>
          <p:spPr bwMode="auto">
            <a:xfrm>
              <a:off x="54102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EFD1CFA-9EC0-19B5-EE31-B9CF7E6B5EEA}"/>
                </a:ext>
              </a:extLst>
            </p:cNvPr>
            <p:cNvCxnSpPr/>
            <p:nvPr/>
          </p:nvCxnSpPr>
          <p:spPr bwMode="auto">
            <a:xfrm rot="16200000" flipV="1">
              <a:off x="7468394" y="3352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B50C03D-9DD0-BB84-59C1-255FEE624095}"/>
                </a:ext>
              </a:extLst>
            </p:cNvPr>
            <p:cNvCxnSpPr/>
            <p:nvPr/>
          </p:nvCxnSpPr>
          <p:spPr bwMode="auto">
            <a:xfrm>
              <a:off x="59436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B9101506-F928-CEEB-175D-EC75C70DB03D}"/>
                </a:ext>
              </a:extLst>
            </p:cNvPr>
            <p:cNvSpPr/>
            <p:nvPr/>
          </p:nvSpPr>
          <p:spPr>
            <a:xfrm>
              <a:off x="6400800" y="2438400"/>
              <a:ext cx="990600" cy="914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979BB-87D7-CE55-5FB1-D2D3B57E1A08}"/>
                </a:ext>
              </a:extLst>
            </p:cNvPr>
            <p:cNvSpPr txBox="1"/>
            <p:nvPr/>
          </p:nvSpPr>
          <p:spPr bwMode="auto">
            <a:xfrm>
              <a:off x="7010400" y="28956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9103E1-29A9-BA23-F4D1-41B4BF2D01F4}"/>
                </a:ext>
              </a:extLst>
            </p:cNvPr>
            <p:cNvSpPr txBox="1"/>
            <p:nvPr/>
          </p:nvSpPr>
          <p:spPr bwMode="auto">
            <a:xfrm>
              <a:off x="7391400" y="28956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E40B1CD-BEAE-20AA-6300-105A0821C6C3}"/>
                </a:ext>
              </a:extLst>
            </p:cNvPr>
            <p:cNvSpPr txBox="1"/>
            <p:nvPr/>
          </p:nvSpPr>
          <p:spPr bwMode="auto">
            <a:xfrm rot="16200000">
              <a:off x="7044531" y="26328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9E90BB1-FA6E-21C1-388E-5F4E5CB7F7FB}"/>
                </a:ext>
              </a:extLst>
            </p:cNvPr>
            <p:cNvSpPr txBox="1"/>
            <p:nvPr/>
          </p:nvSpPr>
          <p:spPr bwMode="auto">
            <a:xfrm>
              <a:off x="7045325" y="2403475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13176D2-25A6-453D-55A4-7FEBEC5B862A}"/>
                </a:ext>
              </a:extLst>
            </p:cNvPr>
            <p:cNvCxnSpPr/>
            <p:nvPr/>
          </p:nvCxnSpPr>
          <p:spPr bwMode="auto">
            <a:xfrm rot="10800000">
              <a:off x="63246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C751732-74A0-71C0-5DFC-81B6A4A32ACD}"/>
                </a:ext>
              </a:extLst>
            </p:cNvPr>
            <p:cNvSpPr txBox="1"/>
            <p:nvPr/>
          </p:nvSpPr>
          <p:spPr bwMode="auto">
            <a:xfrm>
              <a:off x="64008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27CBC75-7CE7-77BF-979F-BAD36AE7306A}"/>
                </a:ext>
              </a:extLst>
            </p:cNvPr>
            <p:cNvCxnSpPr/>
            <p:nvPr/>
          </p:nvCxnSpPr>
          <p:spPr bwMode="auto">
            <a:xfrm>
              <a:off x="73152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05A4B64-D0EF-8B46-0748-B8534A7C82DE}"/>
                </a:ext>
              </a:extLst>
            </p:cNvPr>
            <p:cNvCxnSpPr/>
            <p:nvPr/>
          </p:nvCxnSpPr>
          <p:spPr bwMode="auto">
            <a:xfrm>
              <a:off x="69342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537" name="Picture 10" descr="ACP protein.png">
              <a:extLst>
                <a:ext uri="{FF2B5EF4-FFF2-40B4-BE49-F238E27FC236}">
                  <a16:creationId xmlns:a16="http://schemas.microsoft.com/office/drawing/2014/main" id="{E7039FE9-29E3-0E8A-3C50-6E1A54243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124200"/>
              <a:ext cx="2286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BE22B4-E595-1BD4-FC4D-DA4075A54CD8}"/>
              </a:ext>
            </a:extLst>
          </p:cNvPr>
          <p:cNvCxnSpPr/>
          <p:nvPr/>
        </p:nvCxnSpPr>
        <p:spPr>
          <a:xfrm>
            <a:off x="3200400" y="2895600"/>
            <a:ext cx="1905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>
            <a:extLst>
              <a:ext uri="{FF2B5EF4-FFF2-40B4-BE49-F238E27FC236}">
                <a16:creationId xmlns:a16="http://schemas.microsoft.com/office/drawing/2014/main" id="{57C8C8E3-9169-798B-A632-CA787A05901F}"/>
              </a:ext>
            </a:extLst>
          </p:cNvPr>
          <p:cNvSpPr/>
          <p:nvPr/>
        </p:nvSpPr>
        <p:spPr>
          <a:xfrm>
            <a:off x="3352800" y="2895600"/>
            <a:ext cx="990600" cy="1295400"/>
          </a:xfrm>
          <a:prstGeom prst="arc">
            <a:avLst>
              <a:gd name="adj1" fmla="val 16210648"/>
              <a:gd name="adj2" fmla="val 370190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913AE5-45B2-9E42-3D82-8F844A8B5613}"/>
              </a:ext>
            </a:extLst>
          </p:cNvPr>
          <p:cNvSpPr/>
          <p:nvPr/>
        </p:nvSpPr>
        <p:spPr>
          <a:xfrm rot="16200000">
            <a:off x="457200" y="1981200"/>
            <a:ext cx="762000" cy="1066800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D34273-6EFA-D3E3-4AAE-A624EDDED210}"/>
              </a:ext>
            </a:extLst>
          </p:cNvPr>
          <p:cNvSpPr/>
          <p:nvPr/>
        </p:nvSpPr>
        <p:spPr bwMode="auto">
          <a:xfrm>
            <a:off x="1371600" y="3429000"/>
            <a:ext cx="1447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7350" h="152400"/>
            <a:bevelB w="3429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4EC2A9-C728-F1A4-4935-EFEDA0CD3DFF}"/>
              </a:ext>
            </a:extLst>
          </p:cNvPr>
          <p:cNvSpPr/>
          <p:nvPr/>
        </p:nvSpPr>
        <p:spPr bwMode="auto">
          <a:xfrm>
            <a:off x="1600200" y="3276600"/>
            <a:ext cx="76200" cy="304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B05103B-791D-F210-C6AE-FED87989AEA8}"/>
              </a:ext>
            </a:extLst>
          </p:cNvPr>
          <p:cNvSpPr/>
          <p:nvPr/>
        </p:nvSpPr>
        <p:spPr bwMode="auto">
          <a:xfrm>
            <a:off x="2362200" y="2667000"/>
            <a:ext cx="2286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B58C6-185A-D07D-F678-E08619799D51}"/>
              </a:ext>
            </a:extLst>
          </p:cNvPr>
          <p:cNvSpPr txBox="1"/>
          <p:nvPr/>
        </p:nvSpPr>
        <p:spPr bwMode="auto">
          <a:xfrm>
            <a:off x="914400" y="2133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0163D4-5DC7-4AB8-0EE1-A5166CA65375}"/>
              </a:ext>
            </a:extLst>
          </p:cNvPr>
          <p:cNvCxnSpPr/>
          <p:nvPr/>
        </p:nvCxnSpPr>
        <p:spPr bwMode="auto">
          <a:xfrm rot="16200000" flipV="1">
            <a:off x="1524794" y="31234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3BEF4F-F65E-81F9-C5E4-6D00579416B7}"/>
              </a:ext>
            </a:extLst>
          </p:cNvPr>
          <p:cNvSpPr txBox="1"/>
          <p:nvPr/>
        </p:nvSpPr>
        <p:spPr bwMode="auto">
          <a:xfrm>
            <a:off x="1447800" y="2743200"/>
            <a:ext cx="522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CE7CA-C17F-86F3-F39B-2DD8048787A7}"/>
              </a:ext>
            </a:extLst>
          </p:cNvPr>
          <p:cNvSpPr txBox="1"/>
          <p:nvPr/>
        </p:nvSpPr>
        <p:spPr bwMode="auto">
          <a:xfrm rot="5400000">
            <a:off x="948531" y="23280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FA0E92-DAF0-2044-A677-35DAB569D649}"/>
              </a:ext>
            </a:extLst>
          </p:cNvPr>
          <p:cNvSpPr txBox="1"/>
          <p:nvPr/>
        </p:nvSpPr>
        <p:spPr bwMode="auto">
          <a:xfrm>
            <a:off x="914400" y="2514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D1717-5DE1-C283-B967-905C6ECCA7FE}"/>
              </a:ext>
            </a:extLst>
          </p:cNvPr>
          <p:cNvSpPr txBox="1"/>
          <p:nvPr/>
        </p:nvSpPr>
        <p:spPr bwMode="auto">
          <a:xfrm>
            <a:off x="3048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B3E978-6AB5-BA41-B3A9-C2287A090BB0}"/>
              </a:ext>
            </a:extLst>
          </p:cNvPr>
          <p:cNvCxnSpPr/>
          <p:nvPr/>
        </p:nvCxnSpPr>
        <p:spPr bwMode="auto">
          <a:xfrm rot="16200000" flipV="1">
            <a:off x="2362994" y="2590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67609E-0FF7-1691-3C8F-1CF1881DB79A}"/>
              </a:ext>
            </a:extLst>
          </p:cNvPr>
          <p:cNvCxnSpPr/>
          <p:nvPr/>
        </p:nvCxnSpPr>
        <p:spPr bwMode="auto">
          <a:xfrm>
            <a:off x="8382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996ABC-FC68-4829-1AD2-37EAEBADF1BB}"/>
              </a:ext>
            </a:extLst>
          </p:cNvPr>
          <p:cNvSpPr/>
          <p:nvPr/>
        </p:nvSpPr>
        <p:spPr>
          <a:xfrm>
            <a:off x="1371600" y="1676400"/>
            <a:ext cx="914400" cy="91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E7E37-DE6B-A874-C3C3-E883839EF498}"/>
              </a:ext>
            </a:extLst>
          </p:cNvPr>
          <p:cNvSpPr txBox="1"/>
          <p:nvPr/>
        </p:nvSpPr>
        <p:spPr bwMode="auto">
          <a:xfrm>
            <a:off x="1905000" y="2133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6F1DB-08EB-8F83-5FC3-8E2DEC734A0C}"/>
              </a:ext>
            </a:extLst>
          </p:cNvPr>
          <p:cNvSpPr txBox="1"/>
          <p:nvPr/>
        </p:nvSpPr>
        <p:spPr bwMode="auto">
          <a:xfrm>
            <a:off x="2286000" y="21336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76990-F64F-22AF-B4BB-BB1C340D2780}"/>
              </a:ext>
            </a:extLst>
          </p:cNvPr>
          <p:cNvSpPr txBox="1"/>
          <p:nvPr/>
        </p:nvSpPr>
        <p:spPr bwMode="auto">
          <a:xfrm rot="16200000">
            <a:off x="1939131" y="1870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14809-44AE-3D2E-34CC-7AD57C03368B}"/>
              </a:ext>
            </a:extLst>
          </p:cNvPr>
          <p:cNvSpPr txBox="1"/>
          <p:nvPr/>
        </p:nvSpPr>
        <p:spPr bwMode="auto">
          <a:xfrm>
            <a:off x="1939925" y="1641475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E90F2E-AF13-1FB0-04D2-CC82733AB04D}"/>
              </a:ext>
            </a:extLst>
          </p:cNvPr>
          <p:cNvCxnSpPr/>
          <p:nvPr/>
        </p:nvCxnSpPr>
        <p:spPr bwMode="auto">
          <a:xfrm rot="10800000">
            <a:off x="12192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5583654-0159-E547-214C-2A95E8E3741E}"/>
              </a:ext>
            </a:extLst>
          </p:cNvPr>
          <p:cNvSpPr txBox="1"/>
          <p:nvPr/>
        </p:nvSpPr>
        <p:spPr bwMode="auto">
          <a:xfrm>
            <a:off x="12954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96FE10-50A6-2600-2E0E-093EB3E2D6DD}"/>
              </a:ext>
            </a:extLst>
          </p:cNvPr>
          <p:cNvCxnSpPr/>
          <p:nvPr/>
        </p:nvCxnSpPr>
        <p:spPr bwMode="auto">
          <a:xfrm>
            <a:off x="2209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AC42E4-69E9-F4FB-DF2F-9FA6574B8FFF}"/>
              </a:ext>
            </a:extLst>
          </p:cNvPr>
          <p:cNvCxnSpPr/>
          <p:nvPr/>
        </p:nvCxnSpPr>
        <p:spPr bwMode="auto">
          <a:xfrm>
            <a:off x="1828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3" name="Picture 10" descr="ACP protein.png">
            <a:extLst>
              <a:ext uri="{FF2B5EF4-FFF2-40B4-BE49-F238E27FC236}">
                <a16:creationId xmlns:a16="http://schemas.microsoft.com/office/drawing/2014/main" id="{496FE6B2-8BB7-D57E-F127-4C9D57FFB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228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6F031F-9309-9926-4C5B-0F61E0641284}"/>
              </a:ext>
            </a:extLst>
          </p:cNvPr>
          <p:cNvSpPr txBox="1"/>
          <p:nvPr/>
        </p:nvSpPr>
        <p:spPr bwMode="auto">
          <a:xfrm>
            <a:off x="3657600" y="54864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Redukcija</a:t>
            </a:r>
            <a:endParaRPr lang="en-US" sz="2800" b="1" baseline="30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404EAA-F675-BE9E-8283-18114B1E78A6}"/>
              </a:ext>
            </a:extLst>
          </p:cNvPr>
          <p:cNvCxnSpPr/>
          <p:nvPr/>
        </p:nvCxnSpPr>
        <p:spPr>
          <a:xfrm>
            <a:off x="2895600" y="2286000"/>
            <a:ext cx="1905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9023616B-7840-9612-280B-55AD64D92BC6}"/>
              </a:ext>
            </a:extLst>
          </p:cNvPr>
          <p:cNvSpPr txBox="1">
            <a:spLocks/>
          </p:cNvSpPr>
          <p:nvPr/>
        </p:nvSpPr>
        <p:spPr>
          <a:xfrm>
            <a:off x="2819400" y="1066800"/>
            <a:ext cx="1219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AA7E66F-3407-D879-FC86-3931B26CCAAF}"/>
              </a:ext>
            </a:extLst>
          </p:cNvPr>
          <p:cNvSpPr/>
          <p:nvPr/>
        </p:nvSpPr>
        <p:spPr>
          <a:xfrm>
            <a:off x="3429000" y="914400"/>
            <a:ext cx="609600" cy="1371600"/>
          </a:xfrm>
          <a:prstGeom prst="arc">
            <a:avLst>
              <a:gd name="adj1" fmla="val 2445863"/>
              <a:gd name="adj2" fmla="val 13162542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62F99C-2A4A-4245-2FBE-0F1F1B6E3A09}"/>
              </a:ext>
            </a:extLst>
          </p:cNvPr>
          <p:cNvSpPr txBox="1">
            <a:spLocks/>
          </p:cNvSpPr>
          <p:nvPr/>
        </p:nvSpPr>
        <p:spPr>
          <a:xfrm>
            <a:off x="3581400" y="1524000"/>
            <a:ext cx="1219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</a:p>
        </p:txBody>
      </p:sp>
      <p:grpSp>
        <p:nvGrpSpPr>
          <p:cNvPr id="13" name="Group 56">
            <a:extLst>
              <a:ext uri="{FF2B5EF4-FFF2-40B4-BE49-F238E27FC236}">
                <a16:creationId xmlns:a16="http://schemas.microsoft.com/office/drawing/2014/main" id="{5058332B-296C-0941-A109-398D8C5048D9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41475"/>
            <a:ext cx="2590800" cy="2701925"/>
            <a:chOff x="4876800" y="1641475"/>
            <a:chExt cx="2590800" cy="2701925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2D2F110-603F-DEAB-1E00-D0AC2B6A480E}"/>
                </a:ext>
              </a:extLst>
            </p:cNvPr>
            <p:cNvSpPr/>
            <p:nvPr/>
          </p:nvSpPr>
          <p:spPr>
            <a:xfrm rot="16200000">
              <a:off x="5105400" y="1981200"/>
              <a:ext cx="762000" cy="1066800"/>
            </a:xfrm>
            <a:prstGeom prst="round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054AD3-D961-80CB-3259-544F2DA2E9DA}"/>
                </a:ext>
              </a:extLst>
            </p:cNvPr>
            <p:cNvSpPr/>
            <p:nvPr/>
          </p:nvSpPr>
          <p:spPr bwMode="auto">
            <a:xfrm>
              <a:off x="6019800" y="3429000"/>
              <a:ext cx="14478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7350" h="152400"/>
              <a:bevelB w="3429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BB844C5-1E80-7A75-6B68-ABDC5DF4E302}"/>
                </a:ext>
              </a:extLst>
            </p:cNvPr>
            <p:cNvSpPr/>
            <p:nvPr/>
          </p:nvSpPr>
          <p:spPr bwMode="auto">
            <a:xfrm>
              <a:off x="6248400" y="3276600"/>
              <a:ext cx="76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EB66F43-6DFB-1352-3C2F-26587058366C}"/>
                </a:ext>
              </a:extLst>
            </p:cNvPr>
            <p:cNvSpPr/>
            <p:nvPr/>
          </p:nvSpPr>
          <p:spPr bwMode="auto">
            <a:xfrm>
              <a:off x="7010400" y="2667000"/>
              <a:ext cx="228600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45F998-D190-C54F-AB3B-02DA23E0431F}"/>
                </a:ext>
              </a:extLst>
            </p:cNvPr>
            <p:cNvSpPr txBox="1"/>
            <p:nvPr/>
          </p:nvSpPr>
          <p:spPr bwMode="auto">
            <a:xfrm>
              <a:off x="5410200" y="2133600"/>
              <a:ext cx="5016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0CE86D-2141-74A1-4AE6-5D805301B247}"/>
                </a:ext>
              </a:extLst>
            </p:cNvPr>
            <p:cNvCxnSpPr/>
            <p:nvPr/>
          </p:nvCxnSpPr>
          <p:spPr bwMode="auto">
            <a:xfrm rot="16200000" flipV="1">
              <a:off x="6172994" y="3123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835D44-00E4-F356-B5C7-91787F73A35B}"/>
                </a:ext>
              </a:extLst>
            </p:cNvPr>
            <p:cNvSpPr txBox="1"/>
            <p:nvPr/>
          </p:nvSpPr>
          <p:spPr bwMode="auto">
            <a:xfrm>
              <a:off x="6096000" y="2743200"/>
              <a:ext cx="5222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8D9A83-8846-A360-096A-C82AC30FED40}"/>
                </a:ext>
              </a:extLst>
            </p:cNvPr>
            <p:cNvSpPr txBox="1"/>
            <p:nvPr/>
          </p:nvSpPr>
          <p:spPr bwMode="auto">
            <a:xfrm>
              <a:off x="5410200" y="25908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F000CF-9B22-FDD2-3583-A18A4EA0FEF1}"/>
                </a:ext>
              </a:extLst>
            </p:cNvPr>
            <p:cNvSpPr txBox="1"/>
            <p:nvPr/>
          </p:nvSpPr>
          <p:spPr bwMode="auto">
            <a:xfrm>
              <a:off x="4876800" y="2133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F4FDE0-F564-EAEF-E97E-EF047FB8B3EF}"/>
                </a:ext>
              </a:extLst>
            </p:cNvPr>
            <p:cNvCxnSpPr/>
            <p:nvPr/>
          </p:nvCxnSpPr>
          <p:spPr bwMode="auto">
            <a:xfrm rot="16200000" flipV="1">
              <a:off x="7011194" y="2590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01F2957-F82E-B221-B1BE-46BC173946D3}"/>
                </a:ext>
              </a:extLst>
            </p:cNvPr>
            <p:cNvCxnSpPr/>
            <p:nvPr/>
          </p:nvCxnSpPr>
          <p:spPr bwMode="auto">
            <a:xfrm>
              <a:off x="53340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3FDCC35-3B98-2D30-F66A-FA59BFEF1EE8}"/>
                </a:ext>
              </a:extLst>
            </p:cNvPr>
            <p:cNvSpPr/>
            <p:nvPr/>
          </p:nvSpPr>
          <p:spPr>
            <a:xfrm>
              <a:off x="6019800" y="1676400"/>
              <a:ext cx="914400" cy="914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4246A0-0577-0716-128E-9D412FDDAC2A}"/>
                </a:ext>
              </a:extLst>
            </p:cNvPr>
            <p:cNvSpPr txBox="1"/>
            <p:nvPr/>
          </p:nvSpPr>
          <p:spPr bwMode="auto">
            <a:xfrm>
              <a:off x="6553200" y="21336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D3F3E1-4B72-CF9C-73E8-F1C1E550D6BB}"/>
                </a:ext>
              </a:extLst>
            </p:cNvPr>
            <p:cNvSpPr txBox="1"/>
            <p:nvPr/>
          </p:nvSpPr>
          <p:spPr bwMode="auto">
            <a:xfrm>
              <a:off x="6934200" y="21336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158B90-230C-38D2-0E35-398D084A6059}"/>
                </a:ext>
              </a:extLst>
            </p:cNvPr>
            <p:cNvSpPr txBox="1"/>
            <p:nvPr/>
          </p:nvSpPr>
          <p:spPr bwMode="auto">
            <a:xfrm rot="16200000">
              <a:off x="6587331" y="18708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8A95881-D370-9B22-B874-55FB85884938}"/>
                </a:ext>
              </a:extLst>
            </p:cNvPr>
            <p:cNvSpPr txBox="1"/>
            <p:nvPr/>
          </p:nvSpPr>
          <p:spPr bwMode="auto">
            <a:xfrm>
              <a:off x="6588125" y="1641475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C0A24B2-7611-7911-6ED8-0F7BF8DD7E6D}"/>
                </a:ext>
              </a:extLst>
            </p:cNvPr>
            <p:cNvCxnSpPr/>
            <p:nvPr/>
          </p:nvCxnSpPr>
          <p:spPr bwMode="auto">
            <a:xfrm rot="10800000">
              <a:off x="58674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B6B005-7022-9375-E1AB-4BD01BE39BDD}"/>
                </a:ext>
              </a:extLst>
            </p:cNvPr>
            <p:cNvSpPr txBox="1"/>
            <p:nvPr/>
          </p:nvSpPr>
          <p:spPr bwMode="auto">
            <a:xfrm>
              <a:off x="5943600" y="2133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B1A88F4-5A84-46A3-E295-343A3C8695F9}"/>
                </a:ext>
              </a:extLst>
            </p:cNvPr>
            <p:cNvCxnSpPr/>
            <p:nvPr/>
          </p:nvCxnSpPr>
          <p:spPr bwMode="auto">
            <a:xfrm>
              <a:off x="68580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5CCA64E-4379-8F45-DF8F-907871C8A8C8}"/>
                </a:ext>
              </a:extLst>
            </p:cNvPr>
            <p:cNvCxnSpPr/>
            <p:nvPr/>
          </p:nvCxnSpPr>
          <p:spPr bwMode="auto">
            <a:xfrm>
              <a:off x="64770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52" name="Picture 10" descr="ACP protein.png">
              <a:extLst>
                <a:ext uri="{FF2B5EF4-FFF2-40B4-BE49-F238E27FC236}">
                  <a16:creationId xmlns:a16="http://schemas.microsoft.com/office/drawing/2014/main" id="{5BCFF6F8-FCF8-7311-F308-4C72AD23B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362200"/>
              <a:ext cx="2286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D4CD6AC-0B1D-63D4-6746-139F6F2CB3E0}"/>
                </a:ext>
              </a:extLst>
            </p:cNvPr>
            <p:cNvCxnSpPr/>
            <p:nvPr/>
          </p:nvCxnSpPr>
          <p:spPr bwMode="auto">
            <a:xfrm rot="16200000" flipV="1">
              <a:off x="5487194" y="25138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6E49097-AD1F-F5DA-A950-9BB517119A0A}"/>
              </a:ext>
            </a:extLst>
          </p:cNvPr>
          <p:cNvSpPr/>
          <p:nvPr/>
        </p:nvSpPr>
        <p:spPr>
          <a:xfrm>
            <a:off x="533400" y="24384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E7D5801-BA02-0DA4-9E20-869919DAFEEC}"/>
              </a:ext>
            </a:extLst>
          </p:cNvPr>
          <p:cNvSpPr/>
          <p:nvPr/>
        </p:nvSpPr>
        <p:spPr>
          <a:xfrm>
            <a:off x="5029200" y="2514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797601ED-7349-64FB-1FD6-262D9CF3CC80}"/>
              </a:ext>
            </a:extLst>
          </p:cNvPr>
          <p:cNvSpPr/>
          <p:nvPr/>
        </p:nvSpPr>
        <p:spPr>
          <a:xfrm>
            <a:off x="5105400" y="1066800"/>
            <a:ext cx="3505200" cy="5334000"/>
          </a:xfrm>
          <a:prstGeom prst="roundRect">
            <a:avLst/>
          </a:prstGeom>
          <a:solidFill>
            <a:srgbClr val="FFFF8F">
              <a:alpha val="42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91C29-9716-F4EF-8CD7-2D9B521B76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57800" cy="609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acetonskih tela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69F22503-4CAE-D806-A649-1930BDFC417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524000"/>
            <a:ext cx="1787525" cy="979488"/>
            <a:chOff x="6553200" y="381000"/>
            <a:chExt cx="1787525" cy="9794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D2526AA-5BAA-04BC-AEAC-EA78A895A0A9}"/>
                </a:ext>
              </a:extLst>
            </p:cNvPr>
            <p:cNvSpPr txBox="1"/>
            <p:nvPr/>
          </p:nvSpPr>
          <p:spPr bwMode="auto">
            <a:xfrm>
              <a:off x="7010400" y="609600"/>
              <a:ext cx="488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312BA4-A999-8634-051E-E983F1DFA077}"/>
                </a:ext>
              </a:extLst>
            </p:cNvPr>
            <p:cNvSpPr txBox="1"/>
            <p:nvPr/>
          </p:nvSpPr>
          <p:spPr bwMode="auto">
            <a:xfrm>
              <a:off x="7162800" y="990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8875E8-2BC6-FBF3-D3DC-592E756F85CB}"/>
                </a:ext>
              </a:extLst>
            </p:cNvPr>
            <p:cNvSpPr txBox="1"/>
            <p:nvPr/>
          </p:nvSpPr>
          <p:spPr bwMode="auto">
            <a:xfrm rot="5400000">
              <a:off x="7196931" y="8040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17975A-7C3B-D009-64FA-A97BE87DDDF8}"/>
                </a:ext>
              </a:extLst>
            </p:cNvPr>
            <p:cNvSpPr txBox="1"/>
            <p:nvPr/>
          </p:nvSpPr>
          <p:spPr bwMode="auto">
            <a:xfrm>
              <a:off x="7467600" y="3810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BAB220-01A2-F746-A7B4-D9061A7B0A30}"/>
                </a:ext>
              </a:extLst>
            </p:cNvPr>
            <p:cNvCxnSpPr/>
            <p:nvPr/>
          </p:nvCxnSpPr>
          <p:spPr>
            <a:xfrm rot="5400000" flipH="1" flipV="1">
              <a:off x="7466807" y="6103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C7D372-FC0E-3CE5-3498-A10EB17D548D}"/>
                </a:ext>
              </a:extLst>
            </p:cNvPr>
            <p:cNvSpPr txBox="1"/>
            <p:nvPr/>
          </p:nvSpPr>
          <p:spPr bwMode="auto">
            <a:xfrm>
              <a:off x="6553200" y="609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FC9D6E6-F14D-8A50-1422-7E778731D77D}"/>
              </a:ext>
            </a:extLst>
          </p:cNvPr>
          <p:cNvSpPr txBox="1"/>
          <p:nvPr/>
        </p:nvSpPr>
        <p:spPr bwMode="auto">
          <a:xfrm>
            <a:off x="2286000" y="2590800"/>
            <a:ext cx="1370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b="1" baseline="30000" dirty="0">
              <a:latin typeface="+mn-lt"/>
              <a:cs typeface="+mn-cs"/>
            </a:endParaRPr>
          </a:p>
        </p:txBody>
      </p:sp>
      <p:grpSp>
        <p:nvGrpSpPr>
          <p:cNvPr id="5" name="Group 92">
            <a:extLst>
              <a:ext uri="{FF2B5EF4-FFF2-40B4-BE49-F238E27FC236}">
                <a16:creationId xmlns:a16="http://schemas.microsoft.com/office/drawing/2014/main" id="{7D6CBB58-2212-81B1-D362-2ECFF9C9183A}"/>
              </a:ext>
            </a:extLst>
          </p:cNvPr>
          <p:cNvGrpSpPr>
            <a:grpSpLocks/>
          </p:cNvGrpSpPr>
          <p:nvPr/>
        </p:nvGrpSpPr>
        <p:grpSpPr bwMode="auto">
          <a:xfrm>
            <a:off x="0" y="3073400"/>
            <a:ext cx="4724400" cy="3784600"/>
            <a:chOff x="1447800" y="3072856"/>
            <a:chExt cx="4724400" cy="37851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C7B7E5-EE13-FEC7-D92A-71A8A5F698B5}"/>
                </a:ext>
              </a:extLst>
            </p:cNvPr>
            <p:cNvSpPr/>
            <p:nvPr/>
          </p:nvSpPr>
          <p:spPr>
            <a:xfrm>
              <a:off x="1828800" y="3733351"/>
              <a:ext cx="3886200" cy="312464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115" name="Picture 2" descr="C:\Users\VF\Pictures\oksidacija masnih kiselina\CLK.png">
              <a:extLst>
                <a:ext uri="{FF2B5EF4-FFF2-40B4-BE49-F238E27FC236}">
                  <a16:creationId xmlns:a16="http://schemas.microsoft.com/office/drawing/2014/main" id="{2D361B26-AE64-EE8E-9D37-0928939CC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072856"/>
              <a:ext cx="4724400" cy="378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79196C-E9C5-17A5-5A91-8114171BB410}"/>
                </a:ext>
              </a:extLst>
            </p:cNvPr>
            <p:cNvSpPr txBox="1"/>
            <p:nvPr/>
          </p:nvSpPr>
          <p:spPr bwMode="auto">
            <a:xfrm>
              <a:off x="3581400" y="4952726"/>
              <a:ext cx="592138" cy="3699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CLK</a:t>
              </a:r>
              <a:endParaRPr lang="en-US" baseline="30000" dirty="0">
                <a:latin typeface="+mn-lt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C5F26580-D722-8A77-91E6-9EA7DD050E8C}"/>
              </a:ext>
            </a:extLst>
          </p:cNvPr>
          <p:cNvSpPr txBox="1"/>
          <p:nvPr/>
        </p:nvSpPr>
        <p:spPr bwMode="auto">
          <a:xfrm>
            <a:off x="1143000" y="685800"/>
            <a:ext cx="3451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oksidacij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 masnih kiselina</a:t>
            </a:r>
            <a:endParaRPr lang="en-US" sz="2000" baseline="30000" dirty="0">
              <a:latin typeface="+mn-lt"/>
              <a:cs typeface="+mn-cs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7EFDD56-7AB7-240E-CD45-28EF51D448E0}"/>
              </a:ext>
            </a:extLst>
          </p:cNvPr>
          <p:cNvCxnSpPr/>
          <p:nvPr/>
        </p:nvCxnSpPr>
        <p:spPr>
          <a:xfrm rot="5400000">
            <a:off x="2667794" y="1294606"/>
            <a:ext cx="457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6BA970C-8904-DEC2-F0F8-E8A10BBF5929}"/>
              </a:ext>
            </a:extLst>
          </p:cNvPr>
          <p:cNvSpPr txBox="1"/>
          <p:nvPr/>
        </p:nvSpPr>
        <p:spPr bwMode="auto">
          <a:xfrm>
            <a:off x="381000" y="1295400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lukoza</a:t>
            </a:r>
            <a:endParaRPr lang="en-US" sz="2000" baseline="30000" dirty="0">
              <a:latin typeface="+mn-lt"/>
              <a:cs typeface="+mn-cs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F1266E0-F99E-77A8-78FB-13B0797F2BFA}"/>
              </a:ext>
            </a:extLst>
          </p:cNvPr>
          <p:cNvCxnSpPr/>
          <p:nvPr/>
        </p:nvCxnSpPr>
        <p:spPr>
          <a:xfrm rot="5400000">
            <a:off x="457201" y="2133600"/>
            <a:ext cx="762000" cy="3175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90C163F-58E9-040D-BA92-4CB36F58E457}"/>
              </a:ext>
            </a:extLst>
          </p:cNvPr>
          <p:cNvCxnSpPr/>
          <p:nvPr/>
        </p:nvCxnSpPr>
        <p:spPr>
          <a:xfrm>
            <a:off x="914400" y="2971800"/>
            <a:ext cx="533400" cy="48895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17F731F5-9C49-6278-10C4-73C35B0EC212}"/>
              </a:ext>
            </a:extLst>
          </p:cNvPr>
          <p:cNvSpPr/>
          <p:nvPr/>
        </p:nvSpPr>
        <p:spPr>
          <a:xfrm>
            <a:off x="1371600" y="35052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A8BDB3C-831D-A631-4C77-EB92C6776CD5}"/>
              </a:ext>
            </a:extLst>
          </p:cNvPr>
          <p:cNvSpPr txBox="1"/>
          <p:nvPr/>
        </p:nvSpPr>
        <p:spPr bwMode="auto">
          <a:xfrm>
            <a:off x="5334000" y="4419600"/>
            <a:ext cx="2992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Sinteza acetonskih tela</a:t>
            </a:r>
            <a:endParaRPr lang="en-US" sz="2000" baseline="30000" dirty="0">
              <a:latin typeface="+mn-lt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57677EB-785F-19BE-D66D-025528090888}"/>
              </a:ext>
            </a:extLst>
          </p:cNvPr>
          <p:cNvSpPr txBox="1"/>
          <p:nvPr/>
        </p:nvSpPr>
        <p:spPr bwMode="auto">
          <a:xfrm>
            <a:off x="5867400" y="2819400"/>
            <a:ext cx="1630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Oksalacetat</a:t>
            </a:r>
            <a:endParaRPr lang="en-US" sz="2000" baseline="30000" dirty="0">
              <a:latin typeface="+mn-lt"/>
              <a:cs typeface="+mn-cs"/>
            </a:endParaRPr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id="{378CDACE-0E79-DD42-E794-8A0C16E6E9EF}"/>
              </a:ext>
            </a:extLst>
          </p:cNvPr>
          <p:cNvSpPr/>
          <p:nvPr/>
        </p:nvSpPr>
        <p:spPr>
          <a:xfrm>
            <a:off x="7543800" y="2819400"/>
            <a:ext cx="2286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4407EA4-8104-076E-3869-E8B507E4D989}"/>
              </a:ext>
            </a:extLst>
          </p:cNvPr>
          <p:cNvSpPr txBox="1"/>
          <p:nvPr/>
        </p:nvSpPr>
        <p:spPr bwMode="auto">
          <a:xfrm>
            <a:off x="6019800" y="3657600"/>
            <a:ext cx="1409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Acetil-KoA</a:t>
            </a:r>
            <a:endParaRPr lang="en-US" b="1" baseline="30000" dirty="0">
              <a:latin typeface="+mn-lt"/>
              <a:cs typeface="+mn-cs"/>
            </a:endParaRPr>
          </a:p>
        </p:txBody>
      </p:sp>
      <p:sp>
        <p:nvSpPr>
          <p:cNvPr id="104" name="Up Arrow 103">
            <a:extLst>
              <a:ext uri="{FF2B5EF4-FFF2-40B4-BE49-F238E27FC236}">
                <a16:creationId xmlns:a16="http://schemas.microsoft.com/office/drawing/2014/main" id="{C4374A3B-675F-A120-ADDC-A0E0927A26C4}"/>
              </a:ext>
            </a:extLst>
          </p:cNvPr>
          <p:cNvSpPr/>
          <p:nvPr/>
        </p:nvSpPr>
        <p:spPr>
          <a:xfrm>
            <a:off x="7467600" y="3657600"/>
            <a:ext cx="228600" cy="3810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73ED76-F96B-0FE9-806D-9B1E6011C5E3}"/>
              </a:ext>
            </a:extLst>
          </p:cNvPr>
          <p:cNvSpPr txBox="1"/>
          <p:nvPr/>
        </p:nvSpPr>
        <p:spPr bwMode="auto">
          <a:xfrm>
            <a:off x="6019800" y="4876800"/>
            <a:ext cx="1385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Ketonemija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ED7D40-0994-5848-D0C0-7EA6C67A1BA0}"/>
              </a:ext>
            </a:extLst>
          </p:cNvPr>
          <p:cNvSpPr txBox="1"/>
          <p:nvPr/>
        </p:nvSpPr>
        <p:spPr bwMode="auto">
          <a:xfrm>
            <a:off x="6096000" y="5257800"/>
            <a:ext cx="1309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Ketonurija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4662AA4-606C-6746-295F-8E3F5104E0E5}"/>
              </a:ext>
            </a:extLst>
          </p:cNvPr>
          <p:cNvSpPr txBox="1"/>
          <p:nvPr/>
        </p:nvSpPr>
        <p:spPr bwMode="auto">
          <a:xfrm>
            <a:off x="5943600" y="5638800"/>
            <a:ext cx="1484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Ketoacidoza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883B3F4-EC2C-4671-0DC7-C5FC5A6FF69B}"/>
              </a:ext>
            </a:extLst>
          </p:cNvPr>
          <p:cNvCxnSpPr/>
          <p:nvPr/>
        </p:nvCxnSpPr>
        <p:spPr>
          <a:xfrm rot="5400000">
            <a:off x="6592094" y="3390106"/>
            <a:ext cx="381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D99647E-CE87-2FF7-DA9A-F876CB0EED14}"/>
              </a:ext>
            </a:extLst>
          </p:cNvPr>
          <p:cNvCxnSpPr/>
          <p:nvPr/>
        </p:nvCxnSpPr>
        <p:spPr>
          <a:xfrm rot="5400000">
            <a:off x="6592094" y="4228306"/>
            <a:ext cx="381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itle 1">
            <a:extLst>
              <a:ext uri="{FF2B5EF4-FFF2-40B4-BE49-F238E27FC236}">
                <a16:creationId xmlns:a16="http://schemas.microsoft.com/office/drawing/2014/main" id="{5B73BD0F-39E4-0AE5-08FE-B3A836D55EB1}"/>
              </a:ext>
            </a:extLst>
          </p:cNvPr>
          <p:cNvSpPr txBox="1">
            <a:spLocks/>
          </p:cNvSpPr>
          <p:nvPr/>
        </p:nvSpPr>
        <p:spPr>
          <a:xfrm>
            <a:off x="7010400" y="0"/>
            <a:ext cx="21336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</a:t>
            </a:r>
            <a:r>
              <a:rPr 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što?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E6E536-6404-1613-84E8-32615EF33C12}"/>
              </a:ext>
            </a:extLst>
          </p:cNvPr>
          <p:cNvSpPr txBox="1"/>
          <p:nvPr/>
        </p:nvSpPr>
        <p:spPr bwMode="auto">
          <a:xfrm>
            <a:off x="381000" y="2514600"/>
            <a:ext cx="10271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piruvat</a:t>
            </a:r>
            <a:endParaRPr lang="en-US" sz="2000" baseline="30000" dirty="0">
              <a:latin typeface="+mn-lt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B86D43-4BC0-FC72-9492-37BAA2B2695B}"/>
              </a:ext>
            </a:extLst>
          </p:cNvPr>
          <p:cNvSpPr txBox="1"/>
          <p:nvPr/>
        </p:nvSpPr>
        <p:spPr bwMode="auto">
          <a:xfrm>
            <a:off x="6248400" y="1295400"/>
            <a:ext cx="1104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Glukoza</a:t>
            </a:r>
            <a:endParaRPr lang="en-US" sz="2000" baseline="30000" dirty="0">
              <a:latin typeface="+mn-lt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85FA0C-AFE7-E5EF-7302-5DF857DE6D32}"/>
              </a:ext>
            </a:extLst>
          </p:cNvPr>
          <p:cNvCxnSpPr/>
          <p:nvPr/>
        </p:nvCxnSpPr>
        <p:spPr>
          <a:xfrm rot="5400000">
            <a:off x="6630194" y="1828006"/>
            <a:ext cx="3048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D3AD6D7-3044-1F57-7A88-615D4F9156BB}"/>
              </a:ext>
            </a:extLst>
          </p:cNvPr>
          <p:cNvSpPr txBox="1"/>
          <p:nvPr/>
        </p:nvSpPr>
        <p:spPr bwMode="auto">
          <a:xfrm>
            <a:off x="6248400" y="1981200"/>
            <a:ext cx="1022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iruvat</a:t>
            </a:r>
            <a:endParaRPr lang="en-US" sz="2000" baseline="30000" dirty="0">
              <a:latin typeface="+mn-lt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65B8E2-149F-458B-B1C8-A539C1C16F96}"/>
              </a:ext>
            </a:extLst>
          </p:cNvPr>
          <p:cNvCxnSpPr/>
          <p:nvPr/>
        </p:nvCxnSpPr>
        <p:spPr>
          <a:xfrm rot="5400000">
            <a:off x="6553201" y="2667000"/>
            <a:ext cx="457200" cy="3175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wn Arrow 42">
            <a:extLst>
              <a:ext uri="{FF2B5EF4-FFF2-40B4-BE49-F238E27FC236}">
                <a16:creationId xmlns:a16="http://schemas.microsoft.com/office/drawing/2014/main" id="{A4437F9E-EDD7-4C11-FC3D-8FA08A24E305}"/>
              </a:ext>
            </a:extLst>
          </p:cNvPr>
          <p:cNvSpPr/>
          <p:nvPr/>
        </p:nvSpPr>
        <p:spPr>
          <a:xfrm>
            <a:off x="7391400" y="1295400"/>
            <a:ext cx="2286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62B6B053-38FB-FDB7-34C1-45E682306058}"/>
              </a:ext>
            </a:extLst>
          </p:cNvPr>
          <p:cNvSpPr/>
          <p:nvPr/>
        </p:nvSpPr>
        <p:spPr>
          <a:xfrm>
            <a:off x="7239000" y="1981200"/>
            <a:ext cx="2286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7E4A71DC-F056-498D-D2DC-2CBF37EFCADC}"/>
              </a:ext>
            </a:extLst>
          </p:cNvPr>
          <p:cNvSpPr/>
          <p:nvPr/>
        </p:nvSpPr>
        <p:spPr>
          <a:xfrm rot="1347576">
            <a:off x="3178175" y="195263"/>
            <a:ext cx="2665413" cy="2897187"/>
          </a:xfrm>
          <a:prstGeom prst="arc">
            <a:avLst>
              <a:gd name="adj1" fmla="val 16112506"/>
              <a:gd name="adj2" fmla="val 6149305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5" grpId="0"/>
      <p:bldP spid="90" grpId="0"/>
      <p:bldP spid="99" grpId="0" animBg="1"/>
      <p:bldP spid="100" grpId="0"/>
      <p:bldP spid="101" grpId="0"/>
      <p:bldP spid="103" grpId="0"/>
      <p:bldP spid="105" grpId="0"/>
      <p:bldP spid="106" grpId="0"/>
      <p:bldP spid="107" grpId="0"/>
      <p:bldP spid="118" grpId="0"/>
      <p:bldP spid="34" grpId="0"/>
      <p:bldP spid="37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7D4FA64-DDF7-01A8-12D8-3ABD9CC3E8D1}"/>
              </a:ext>
            </a:extLst>
          </p:cNvPr>
          <p:cNvSpPr txBox="1"/>
          <p:nvPr/>
        </p:nvSpPr>
        <p:spPr bwMode="auto">
          <a:xfrm>
            <a:off x="3657600" y="54864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Dehidratacija</a:t>
            </a:r>
            <a:endParaRPr lang="en-US" sz="2800" b="1" baseline="30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208062-77A2-46BF-42AC-6ECF05D3392B}"/>
              </a:ext>
            </a:extLst>
          </p:cNvPr>
          <p:cNvCxnSpPr/>
          <p:nvPr/>
        </p:nvCxnSpPr>
        <p:spPr>
          <a:xfrm>
            <a:off x="2895600" y="2286000"/>
            <a:ext cx="1905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B5183E7E-6126-8F74-425B-D732A94F4935}"/>
              </a:ext>
            </a:extLst>
          </p:cNvPr>
          <p:cNvSpPr/>
          <p:nvPr/>
        </p:nvSpPr>
        <p:spPr>
          <a:xfrm>
            <a:off x="3429000" y="914400"/>
            <a:ext cx="609600" cy="1371600"/>
          </a:xfrm>
          <a:prstGeom prst="arc">
            <a:avLst>
              <a:gd name="adj1" fmla="val 2445863"/>
              <a:gd name="adj2" fmla="val 531145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15B9B1D-50BC-F301-5ED2-58A0339BA3D7}"/>
              </a:ext>
            </a:extLst>
          </p:cNvPr>
          <p:cNvSpPr txBox="1">
            <a:spLocks/>
          </p:cNvSpPr>
          <p:nvPr/>
        </p:nvSpPr>
        <p:spPr>
          <a:xfrm>
            <a:off x="3733800" y="1524000"/>
            <a:ext cx="7620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065D76C-8230-82F4-2A4B-E93AD831CBED}"/>
              </a:ext>
            </a:extLst>
          </p:cNvPr>
          <p:cNvSpPr/>
          <p:nvPr/>
        </p:nvSpPr>
        <p:spPr>
          <a:xfrm rot="16200000">
            <a:off x="457200" y="1981200"/>
            <a:ext cx="762000" cy="1066800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E7A79E-D4F1-0C3C-7F16-3F5E9AAAA04B}"/>
              </a:ext>
            </a:extLst>
          </p:cNvPr>
          <p:cNvSpPr/>
          <p:nvPr/>
        </p:nvSpPr>
        <p:spPr bwMode="auto">
          <a:xfrm>
            <a:off x="1371600" y="3429000"/>
            <a:ext cx="1447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7350" h="152400"/>
            <a:bevelB w="3429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A29FBDA-0D44-383F-9684-A0683D88CEFD}"/>
              </a:ext>
            </a:extLst>
          </p:cNvPr>
          <p:cNvSpPr/>
          <p:nvPr/>
        </p:nvSpPr>
        <p:spPr bwMode="auto">
          <a:xfrm>
            <a:off x="1600200" y="3276600"/>
            <a:ext cx="76200" cy="304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37A17E-7C4B-1D76-1450-EE9BD6F50FE3}"/>
              </a:ext>
            </a:extLst>
          </p:cNvPr>
          <p:cNvSpPr/>
          <p:nvPr/>
        </p:nvSpPr>
        <p:spPr bwMode="auto">
          <a:xfrm>
            <a:off x="2362200" y="2667000"/>
            <a:ext cx="2286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840669-6CF7-EA0F-6F53-D1C9540DF1B4}"/>
              </a:ext>
            </a:extLst>
          </p:cNvPr>
          <p:cNvSpPr txBox="1"/>
          <p:nvPr/>
        </p:nvSpPr>
        <p:spPr bwMode="auto">
          <a:xfrm>
            <a:off x="762000" y="2133600"/>
            <a:ext cx="501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12475D-E849-60DE-C470-05652B9B1744}"/>
              </a:ext>
            </a:extLst>
          </p:cNvPr>
          <p:cNvCxnSpPr/>
          <p:nvPr/>
        </p:nvCxnSpPr>
        <p:spPr bwMode="auto">
          <a:xfrm rot="16200000" flipV="1">
            <a:off x="1524794" y="31234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A8C5F99-220F-4D52-362A-FF32BF3D6431}"/>
              </a:ext>
            </a:extLst>
          </p:cNvPr>
          <p:cNvSpPr txBox="1"/>
          <p:nvPr/>
        </p:nvSpPr>
        <p:spPr bwMode="auto">
          <a:xfrm>
            <a:off x="1447800" y="2743200"/>
            <a:ext cx="522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5DFFC0-3C01-0E9B-89A0-EDAA1FA8E698}"/>
              </a:ext>
            </a:extLst>
          </p:cNvPr>
          <p:cNvSpPr txBox="1"/>
          <p:nvPr/>
        </p:nvSpPr>
        <p:spPr bwMode="auto">
          <a:xfrm>
            <a:off x="762000" y="25908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3619D1-7BED-A090-D9E3-C3123ADDD0EC}"/>
              </a:ext>
            </a:extLst>
          </p:cNvPr>
          <p:cNvSpPr txBox="1"/>
          <p:nvPr/>
        </p:nvSpPr>
        <p:spPr bwMode="auto">
          <a:xfrm>
            <a:off x="2286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F20AF1-5969-9E82-1BDC-0BEDD6EA47C5}"/>
              </a:ext>
            </a:extLst>
          </p:cNvPr>
          <p:cNvCxnSpPr/>
          <p:nvPr/>
        </p:nvCxnSpPr>
        <p:spPr bwMode="auto">
          <a:xfrm rot="16200000" flipV="1">
            <a:off x="2362994" y="2590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BBB73B-E9D2-7CBD-9E13-B751A65AEAB2}"/>
              </a:ext>
            </a:extLst>
          </p:cNvPr>
          <p:cNvCxnSpPr/>
          <p:nvPr/>
        </p:nvCxnSpPr>
        <p:spPr bwMode="auto">
          <a:xfrm>
            <a:off x="685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377CF8C-1AC7-EB4E-0D52-CDEA3C5420D7}"/>
              </a:ext>
            </a:extLst>
          </p:cNvPr>
          <p:cNvSpPr/>
          <p:nvPr/>
        </p:nvSpPr>
        <p:spPr>
          <a:xfrm>
            <a:off x="1371600" y="1676400"/>
            <a:ext cx="914400" cy="91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638535-662B-E225-059C-2F2A31DC9B27}"/>
              </a:ext>
            </a:extLst>
          </p:cNvPr>
          <p:cNvSpPr txBox="1"/>
          <p:nvPr/>
        </p:nvSpPr>
        <p:spPr bwMode="auto">
          <a:xfrm>
            <a:off x="1905000" y="2133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7EE2EE-A76F-DB8F-B3AE-FB9E7342AD55}"/>
              </a:ext>
            </a:extLst>
          </p:cNvPr>
          <p:cNvSpPr txBox="1"/>
          <p:nvPr/>
        </p:nvSpPr>
        <p:spPr bwMode="auto">
          <a:xfrm>
            <a:off x="2286000" y="21336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3E8850-1E45-D3E4-F180-12AD1DD6F016}"/>
              </a:ext>
            </a:extLst>
          </p:cNvPr>
          <p:cNvSpPr txBox="1"/>
          <p:nvPr/>
        </p:nvSpPr>
        <p:spPr bwMode="auto">
          <a:xfrm rot="16200000">
            <a:off x="1939131" y="1870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156C37-48C4-7161-734E-3CB9082DF2E6}"/>
              </a:ext>
            </a:extLst>
          </p:cNvPr>
          <p:cNvSpPr txBox="1"/>
          <p:nvPr/>
        </p:nvSpPr>
        <p:spPr bwMode="auto">
          <a:xfrm>
            <a:off x="1939925" y="1641475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21969B-B383-1213-0564-2788CD8F8CEC}"/>
              </a:ext>
            </a:extLst>
          </p:cNvPr>
          <p:cNvCxnSpPr/>
          <p:nvPr/>
        </p:nvCxnSpPr>
        <p:spPr bwMode="auto">
          <a:xfrm rot="10800000">
            <a:off x="12192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A63A2A2-BF3E-41C7-BC18-97BBCF15B455}"/>
              </a:ext>
            </a:extLst>
          </p:cNvPr>
          <p:cNvSpPr txBox="1"/>
          <p:nvPr/>
        </p:nvSpPr>
        <p:spPr bwMode="auto">
          <a:xfrm>
            <a:off x="12954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05C8C2B-E0B8-7D88-195B-14805ED34A40}"/>
              </a:ext>
            </a:extLst>
          </p:cNvPr>
          <p:cNvCxnSpPr/>
          <p:nvPr/>
        </p:nvCxnSpPr>
        <p:spPr bwMode="auto">
          <a:xfrm>
            <a:off x="2209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EF1A48-8C2F-0479-FEFA-A07EA56FFC9A}"/>
              </a:ext>
            </a:extLst>
          </p:cNvPr>
          <p:cNvCxnSpPr/>
          <p:nvPr/>
        </p:nvCxnSpPr>
        <p:spPr bwMode="auto">
          <a:xfrm>
            <a:off x="1828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40" name="Picture 10" descr="ACP protein.png">
            <a:extLst>
              <a:ext uri="{FF2B5EF4-FFF2-40B4-BE49-F238E27FC236}">
                <a16:creationId xmlns:a16="http://schemas.microsoft.com/office/drawing/2014/main" id="{E3C1B957-5540-44B6-CE9F-5C97EDB4E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228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69423E-FA3A-5389-181F-F71331103A2E}"/>
              </a:ext>
            </a:extLst>
          </p:cNvPr>
          <p:cNvCxnSpPr/>
          <p:nvPr/>
        </p:nvCxnSpPr>
        <p:spPr bwMode="auto">
          <a:xfrm rot="16200000" flipV="1">
            <a:off x="838994" y="25138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4F59609-20F6-9AE0-2C10-3FBC8A8FAA85}"/>
              </a:ext>
            </a:extLst>
          </p:cNvPr>
          <p:cNvSpPr/>
          <p:nvPr/>
        </p:nvSpPr>
        <p:spPr>
          <a:xfrm rot="16200000">
            <a:off x="5105400" y="1981200"/>
            <a:ext cx="762000" cy="1066800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B1098E-4EBB-8112-4001-4A8BE1D50542}"/>
              </a:ext>
            </a:extLst>
          </p:cNvPr>
          <p:cNvSpPr/>
          <p:nvPr/>
        </p:nvSpPr>
        <p:spPr bwMode="auto">
          <a:xfrm>
            <a:off x="6019800" y="3429000"/>
            <a:ext cx="1447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7350" h="152400"/>
            <a:bevelB w="3429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5E7733C-C0C7-BFE6-B0FE-F4AB43248715}"/>
              </a:ext>
            </a:extLst>
          </p:cNvPr>
          <p:cNvSpPr/>
          <p:nvPr/>
        </p:nvSpPr>
        <p:spPr bwMode="auto">
          <a:xfrm>
            <a:off x="6248400" y="3276600"/>
            <a:ext cx="76200" cy="304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EF8DC24-BDA2-853D-08E9-80180F1EFE84}"/>
              </a:ext>
            </a:extLst>
          </p:cNvPr>
          <p:cNvSpPr/>
          <p:nvPr/>
        </p:nvSpPr>
        <p:spPr bwMode="auto">
          <a:xfrm>
            <a:off x="7010400" y="2667000"/>
            <a:ext cx="2286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F64761-F008-D264-0261-04AE240BD01B}"/>
              </a:ext>
            </a:extLst>
          </p:cNvPr>
          <p:cNvSpPr txBox="1"/>
          <p:nvPr/>
        </p:nvSpPr>
        <p:spPr bwMode="auto">
          <a:xfrm>
            <a:off x="5410200" y="2133600"/>
            <a:ext cx="501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2573660-B1C6-2FBD-37EB-892CC1827B7F}"/>
              </a:ext>
            </a:extLst>
          </p:cNvPr>
          <p:cNvCxnSpPr/>
          <p:nvPr/>
        </p:nvCxnSpPr>
        <p:spPr bwMode="auto">
          <a:xfrm rot="16200000" flipV="1">
            <a:off x="6172994" y="31234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9CFCC3E-5AED-923F-E9EE-A11A7D931EA0}"/>
              </a:ext>
            </a:extLst>
          </p:cNvPr>
          <p:cNvSpPr txBox="1"/>
          <p:nvPr/>
        </p:nvSpPr>
        <p:spPr bwMode="auto">
          <a:xfrm>
            <a:off x="6096000" y="2743200"/>
            <a:ext cx="522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E63A74-B27B-9290-571C-CD85A6F4A313}"/>
              </a:ext>
            </a:extLst>
          </p:cNvPr>
          <p:cNvSpPr txBox="1"/>
          <p:nvPr/>
        </p:nvSpPr>
        <p:spPr bwMode="auto">
          <a:xfrm>
            <a:off x="48768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32C522-C4F4-8EF5-42F6-FCB59EB03297}"/>
              </a:ext>
            </a:extLst>
          </p:cNvPr>
          <p:cNvCxnSpPr/>
          <p:nvPr/>
        </p:nvCxnSpPr>
        <p:spPr bwMode="auto">
          <a:xfrm rot="16200000" flipV="1">
            <a:off x="7011194" y="2590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BB47FB0-E5C1-C049-48D8-51255E9A35D1}"/>
              </a:ext>
            </a:extLst>
          </p:cNvPr>
          <p:cNvCxnSpPr/>
          <p:nvPr/>
        </p:nvCxnSpPr>
        <p:spPr bwMode="auto">
          <a:xfrm>
            <a:off x="53340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D517293-CF64-3F78-D20D-6734C4A638DE}"/>
              </a:ext>
            </a:extLst>
          </p:cNvPr>
          <p:cNvSpPr/>
          <p:nvPr/>
        </p:nvSpPr>
        <p:spPr>
          <a:xfrm>
            <a:off x="6019800" y="1676400"/>
            <a:ext cx="914400" cy="91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54CB1E-85D7-0928-AE82-B8855E2EC6E0}"/>
              </a:ext>
            </a:extLst>
          </p:cNvPr>
          <p:cNvSpPr txBox="1"/>
          <p:nvPr/>
        </p:nvSpPr>
        <p:spPr bwMode="auto">
          <a:xfrm>
            <a:off x="6553200" y="2133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D84E2B-7600-2AE2-877C-2379FAF25ED7}"/>
              </a:ext>
            </a:extLst>
          </p:cNvPr>
          <p:cNvSpPr txBox="1"/>
          <p:nvPr/>
        </p:nvSpPr>
        <p:spPr bwMode="auto">
          <a:xfrm>
            <a:off x="6934200" y="21336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3C02BC-9F23-BEA0-D135-77E56985048F}"/>
              </a:ext>
            </a:extLst>
          </p:cNvPr>
          <p:cNvSpPr txBox="1"/>
          <p:nvPr/>
        </p:nvSpPr>
        <p:spPr bwMode="auto">
          <a:xfrm rot="16200000">
            <a:off x="6587331" y="1870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9F8501-2E48-CC10-DCD6-7C7691785C1E}"/>
              </a:ext>
            </a:extLst>
          </p:cNvPr>
          <p:cNvSpPr txBox="1"/>
          <p:nvPr/>
        </p:nvSpPr>
        <p:spPr bwMode="auto">
          <a:xfrm>
            <a:off x="6588125" y="1641475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CBD68A-35B0-EC79-4215-7286C90075FF}"/>
              </a:ext>
            </a:extLst>
          </p:cNvPr>
          <p:cNvSpPr txBox="1"/>
          <p:nvPr/>
        </p:nvSpPr>
        <p:spPr bwMode="auto">
          <a:xfrm>
            <a:off x="60198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370CE73-1B93-249B-5340-61703CFC26CD}"/>
              </a:ext>
            </a:extLst>
          </p:cNvPr>
          <p:cNvCxnSpPr/>
          <p:nvPr/>
        </p:nvCxnSpPr>
        <p:spPr bwMode="auto">
          <a:xfrm>
            <a:off x="68580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7F1DDD5-BD8A-2932-D8FC-973CF3E1A695}"/>
              </a:ext>
            </a:extLst>
          </p:cNvPr>
          <p:cNvCxnSpPr/>
          <p:nvPr/>
        </p:nvCxnSpPr>
        <p:spPr bwMode="auto">
          <a:xfrm>
            <a:off x="64770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0" descr="ACP protein.png">
            <a:extLst>
              <a:ext uri="{FF2B5EF4-FFF2-40B4-BE49-F238E27FC236}">
                <a16:creationId xmlns:a16="http://schemas.microsoft.com/office/drawing/2014/main" id="{416E2772-4C68-B4F3-D721-3B2524E9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228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1370B42-0508-5FFE-7949-F20770988C88}"/>
              </a:ext>
            </a:extLst>
          </p:cNvPr>
          <p:cNvSpPr txBox="1"/>
          <p:nvPr/>
        </p:nvSpPr>
        <p:spPr bwMode="auto">
          <a:xfrm>
            <a:off x="5791200" y="2133600"/>
            <a:ext cx="454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5" grpId="0"/>
      <p:bldP spid="57" grpId="0"/>
      <p:bldP spid="59" grpId="0"/>
      <p:bldP spid="63" grpId="0"/>
      <p:bldP spid="64" grpId="0"/>
      <p:bldP spid="65" grpId="0"/>
      <p:bldP spid="66" grpId="0"/>
      <p:bldP spid="68" grpId="0"/>
      <p:bldP spid="73" grpId="0"/>
      <p:bldP spid="7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A403C-5E17-33C3-1A74-258B8801D5E7}"/>
              </a:ext>
            </a:extLst>
          </p:cNvPr>
          <p:cNvSpPr txBox="1"/>
          <p:nvPr/>
        </p:nvSpPr>
        <p:spPr bwMode="auto">
          <a:xfrm>
            <a:off x="3657600" y="5486400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Redukcija</a:t>
            </a:r>
            <a:endParaRPr lang="en-US" sz="2800" b="1" baseline="30000" dirty="0"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36D003E-C4E2-1797-D4D9-7C784697FBF1}"/>
              </a:ext>
            </a:extLst>
          </p:cNvPr>
          <p:cNvSpPr/>
          <p:nvPr/>
        </p:nvSpPr>
        <p:spPr>
          <a:xfrm rot="16200000">
            <a:off x="457200" y="1981200"/>
            <a:ext cx="762000" cy="1066800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B35DCF-A5DD-699D-AC1A-A29F70434FDB}"/>
              </a:ext>
            </a:extLst>
          </p:cNvPr>
          <p:cNvSpPr/>
          <p:nvPr/>
        </p:nvSpPr>
        <p:spPr bwMode="auto">
          <a:xfrm>
            <a:off x="1371600" y="3429000"/>
            <a:ext cx="1447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7350" h="152400"/>
            <a:bevelB w="3429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48846C0-F37E-4AF2-C760-9F1E117A0FF8}"/>
              </a:ext>
            </a:extLst>
          </p:cNvPr>
          <p:cNvSpPr/>
          <p:nvPr/>
        </p:nvSpPr>
        <p:spPr bwMode="auto">
          <a:xfrm>
            <a:off x="1600200" y="3276600"/>
            <a:ext cx="76200" cy="304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1B5A6F1-A55A-ECBC-F923-074740FE97D8}"/>
              </a:ext>
            </a:extLst>
          </p:cNvPr>
          <p:cNvSpPr/>
          <p:nvPr/>
        </p:nvSpPr>
        <p:spPr bwMode="auto">
          <a:xfrm>
            <a:off x="2362200" y="2667000"/>
            <a:ext cx="2286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038CD8-AB15-1A44-32EE-6A7191D95E13}"/>
              </a:ext>
            </a:extLst>
          </p:cNvPr>
          <p:cNvSpPr txBox="1"/>
          <p:nvPr/>
        </p:nvSpPr>
        <p:spPr bwMode="auto">
          <a:xfrm>
            <a:off x="762000" y="2133600"/>
            <a:ext cx="501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A6F41F-379B-08E7-3D21-F6806B762F03}"/>
              </a:ext>
            </a:extLst>
          </p:cNvPr>
          <p:cNvCxnSpPr/>
          <p:nvPr/>
        </p:nvCxnSpPr>
        <p:spPr bwMode="auto">
          <a:xfrm rot="16200000" flipV="1">
            <a:off x="1524794" y="31234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E16E2F-EEAD-A7EC-A517-F74F9DB7E256}"/>
              </a:ext>
            </a:extLst>
          </p:cNvPr>
          <p:cNvSpPr txBox="1"/>
          <p:nvPr/>
        </p:nvSpPr>
        <p:spPr bwMode="auto">
          <a:xfrm>
            <a:off x="1447800" y="2743200"/>
            <a:ext cx="522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807944-7A5E-F751-D1C4-4C65236F02E7}"/>
              </a:ext>
            </a:extLst>
          </p:cNvPr>
          <p:cNvSpPr txBox="1"/>
          <p:nvPr/>
        </p:nvSpPr>
        <p:spPr bwMode="auto">
          <a:xfrm>
            <a:off x="2286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47B39BA-26C9-77FE-0157-987406EB7326}"/>
              </a:ext>
            </a:extLst>
          </p:cNvPr>
          <p:cNvCxnSpPr/>
          <p:nvPr/>
        </p:nvCxnSpPr>
        <p:spPr bwMode="auto">
          <a:xfrm rot="16200000" flipV="1">
            <a:off x="2362994" y="2590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D0F549-1B4C-54E9-D0C2-FFC3EC6411A5}"/>
              </a:ext>
            </a:extLst>
          </p:cNvPr>
          <p:cNvCxnSpPr/>
          <p:nvPr/>
        </p:nvCxnSpPr>
        <p:spPr bwMode="auto">
          <a:xfrm>
            <a:off x="685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3FDE1E5-0BEE-0A7B-A498-FDE19E9A08E4}"/>
              </a:ext>
            </a:extLst>
          </p:cNvPr>
          <p:cNvSpPr/>
          <p:nvPr/>
        </p:nvSpPr>
        <p:spPr>
          <a:xfrm>
            <a:off x="1371600" y="1676400"/>
            <a:ext cx="914400" cy="9144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B7920B-81D2-CF3B-F927-7EBCD43D3612}"/>
              </a:ext>
            </a:extLst>
          </p:cNvPr>
          <p:cNvSpPr txBox="1"/>
          <p:nvPr/>
        </p:nvSpPr>
        <p:spPr bwMode="auto">
          <a:xfrm>
            <a:off x="1905000" y="2133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67060-4BF1-2843-5234-26F96B779755}"/>
              </a:ext>
            </a:extLst>
          </p:cNvPr>
          <p:cNvSpPr txBox="1"/>
          <p:nvPr/>
        </p:nvSpPr>
        <p:spPr bwMode="auto">
          <a:xfrm>
            <a:off x="2286000" y="21336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17ABE1-F317-C6BB-1734-0C87B4FB8296}"/>
              </a:ext>
            </a:extLst>
          </p:cNvPr>
          <p:cNvSpPr txBox="1"/>
          <p:nvPr/>
        </p:nvSpPr>
        <p:spPr bwMode="auto">
          <a:xfrm rot="16200000">
            <a:off x="1939131" y="18708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90FA94-C360-DEF6-B975-E660B0815C00}"/>
              </a:ext>
            </a:extLst>
          </p:cNvPr>
          <p:cNvSpPr txBox="1"/>
          <p:nvPr/>
        </p:nvSpPr>
        <p:spPr bwMode="auto">
          <a:xfrm>
            <a:off x="1939925" y="1641475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7B85C1-F391-A546-D106-0879D996567E}"/>
              </a:ext>
            </a:extLst>
          </p:cNvPr>
          <p:cNvSpPr txBox="1"/>
          <p:nvPr/>
        </p:nvSpPr>
        <p:spPr bwMode="auto">
          <a:xfrm>
            <a:off x="13716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AE7007-CFC5-3E0C-69FD-04B51B42A471}"/>
              </a:ext>
            </a:extLst>
          </p:cNvPr>
          <p:cNvCxnSpPr/>
          <p:nvPr/>
        </p:nvCxnSpPr>
        <p:spPr bwMode="auto">
          <a:xfrm>
            <a:off x="2209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F09C8C9-D78D-55E0-5358-316DC4267933}"/>
              </a:ext>
            </a:extLst>
          </p:cNvPr>
          <p:cNvCxnSpPr/>
          <p:nvPr/>
        </p:nvCxnSpPr>
        <p:spPr bwMode="auto">
          <a:xfrm>
            <a:off x="1828800" y="2286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59" name="Picture 10" descr="ACP protein.png">
            <a:extLst>
              <a:ext uri="{FF2B5EF4-FFF2-40B4-BE49-F238E27FC236}">
                <a16:creationId xmlns:a16="http://schemas.microsoft.com/office/drawing/2014/main" id="{80ECA8F1-9317-EB04-8115-5720BA25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228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1422D8F-6967-52A0-CB3A-C99B89368144}"/>
              </a:ext>
            </a:extLst>
          </p:cNvPr>
          <p:cNvSpPr txBox="1"/>
          <p:nvPr/>
        </p:nvSpPr>
        <p:spPr bwMode="auto">
          <a:xfrm>
            <a:off x="1143000" y="2133600"/>
            <a:ext cx="454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754B33-EC20-10DC-1752-3AAA4C3FEF6E}"/>
              </a:ext>
            </a:extLst>
          </p:cNvPr>
          <p:cNvCxnSpPr/>
          <p:nvPr/>
        </p:nvCxnSpPr>
        <p:spPr>
          <a:xfrm>
            <a:off x="2895600" y="2286000"/>
            <a:ext cx="1905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554CDA59-87B0-02BE-1751-00D0C6AE721C}"/>
              </a:ext>
            </a:extLst>
          </p:cNvPr>
          <p:cNvSpPr txBox="1">
            <a:spLocks/>
          </p:cNvSpPr>
          <p:nvPr/>
        </p:nvSpPr>
        <p:spPr>
          <a:xfrm>
            <a:off x="2819400" y="1066800"/>
            <a:ext cx="1219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CAE07E29-9A5C-8AE5-FBFC-4D2689F833B6}"/>
              </a:ext>
            </a:extLst>
          </p:cNvPr>
          <p:cNvSpPr/>
          <p:nvPr/>
        </p:nvSpPr>
        <p:spPr>
          <a:xfrm>
            <a:off x="3429000" y="914400"/>
            <a:ext cx="609600" cy="1371600"/>
          </a:xfrm>
          <a:prstGeom prst="arc">
            <a:avLst>
              <a:gd name="adj1" fmla="val 2445863"/>
              <a:gd name="adj2" fmla="val 13162542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C117C515-1E25-8E2D-788B-EE58F90105A0}"/>
              </a:ext>
            </a:extLst>
          </p:cNvPr>
          <p:cNvSpPr txBox="1">
            <a:spLocks/>
          </p:cNvSpPr>
          <p:nvPr/>
        </p:nvSpPr>
        <p:spPr>
          <a:xfrm>
            <a:off x="3581400" y="1524000"/>
            <a:ext cx="1219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</a:p>
        </p:txBody>
      </p:sp>
      <p:grpSp>
        <p:nvGrpSpPr>
          <p:cNvPr id="3" name="Group 70">
            <a:extLst>
              <a:ext uri="{FF2B5EF4-FFF2-40B4-BE49-F238E27FC236}">
                <a16:creationId xmlns:a16="http://schemas.microsoft.com/office/drawing/2014/main" id="{3A1A13FE-F296-CAFA-8550-A11D2EF54430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641475"/>
            <a:ext cx="2590800" cy="2701925"/>
            <a:chOff x="4953000" y="1641475"/>
            <a:chExt cx="2590800" cy="2701925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49EB264-4ED1-E995-5319-4847B4D95449}"/>
                </a:ext>
              </a:extLst>
            </p:cNvPr>
            <p:cNvSpPr/>
            <p:nvPr/>
          </p:nvSpPr>
          <p:spPr>
            <a:xfrm rot="16200000">
              <a:off x="5181600" y="1981200"/>
              <a:ext cx="762000" cy="1066800"/>
            </a:xfrm>
            <a:prstGeom prst="round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E66203-D7BE-E2DF-6245-E4D0B8B47586}"/>
                </a:ext>
              </a:extLst>
            </p:cNvPr>
            <p:cNvSpPr/>
            <p:nvPr/>
          </p:nvSpPr>
          <p:spPr bwMode="auto">
            <a:xfrm>
              <a:off x="6096000" y="3429000"/>
              <a:ext cx="14478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7350" h="152400"/>
              <a:bevelB w="3429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20BDC4A-90CB-96F1-5EC9-C5353E1CFC45}"/>
                </a:ext>
              </a:extLst>
            </p:cNvPr>
            <p:cNvSpPr/>
            <p:nvPr/>
          </p:nvSpPr>
          <p:spPr bwMode="auto">
            <a:xfrm>
              <a:off x="6324600" y="3276600"/>
              <a:ext cx="76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818033E9-4771-4A23-9317-B504E4A85900}"/>
                </a:ext>
              </a:extLst>
            </p:cNvPr>
            <p:cNvSpPr/>
            <p:nvPr/>
          </p:nvSpPr>
          <p:spPr bwMode="auto">
            <a:xfrm>
              <a:off x="7086600" y="2667000"/>
              <a:ext cx="228600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1FF0CB7-B503-E3C1-3FFD-59770FBA824B}"/>
                </a:ext>
              </a:extLst>
            </p:cNvPr>
            <p:cNvSpPr txBox="1"/>
            <p:nvPr/>
          </p:nvSpPr>
          <p:spPr bwMode="auto">
            <a:xfrm>
              <a:off x="5486400" y="21336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0FC343C-D97A-2DDC-BEF4-C2F231536D54}"/>
                </a:ext>
              </a:extLst>
            </p:cNvPr>
            <p:cNvCxnSpPr/>
            <p:nvPr/>
          </p:nvCxnSpPr>
          <p:spPr bwMode="auto">
            <a:xfrm rot="16200000" flipV="1">
              <a:off x="6249194" y="3123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5C7182-9176-05D2-A037-F9C786CD8CFD}"/>
                </a:ext>
              </a:extLst>
            </p:cNvPr>
            <p:cNvSpPr txBox="1"/>
            <p:nvPr/>
          </p:nvSpPr>
          <p:spPr bwMode="auto">
            <a:xfrm>
              <a:off x="6172200" y="2743200"/>
              <a:ext cx="5222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4A720CD-A3EF-8D23-D443-B4FA353340BB}"/>
                </a:ext>
              </a:extLst>
            </p:cNvPr>
            <p:cNvSpPr txBox="1"/>
            <p:nvPr/>
          </p:nvSpPr>
          <p:spPr bwMode="auto">
            <a:xfrm>
              <a:off x="4953000" y="2133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D230FD5-AA4D-5037-F645-7220171E4BA5}"/>
                </a:ext>
              </a:extLst>
            </p:cNvPr>
            <p:cNvCxnSpPr/>
            <p:nvPr/>
          </p:nvCxnSpPr>
          <p:spPr bwMode="auto">
            <a:xfrm rot="16200000" flipV="1">
              <a:off x="7087394" y="2590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79EDAA8-C8A4-E2BC-6E74-B8E50203A036}"/>
                </a:ext>
              </a:extLst>
            </p:cNvPr>
            <p:cNvCxnSpPr/>
            <p:nvPr/>
          </p:nvCxnSpPr>
          <p:spPr bwMode="auto">
            <a:xfrm>
              <a:off x="54102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83A41819-494D-715A-3956-77B83C969C2F}"/>
                </a:ext>
              </a:extLst>
            </p:cNvPr>
            <p:cNvSpPr/>
            <p:nvPr/>
          </p:nvSpPr>
          <p:spPr>
            <a:xfrm>
              <a:off x="6096000" y="1676400"/>
              <a:ext cx="914400" cy="914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14EF9FA-FC7E-A717-8CDF-9AEB523249E7}"/>
                </a:ext>
              </a:extLst>
            </p:cNvPr>
            <p:cNvSpPr txBox="1"/>
            <p:nvPr/>
          </p:nvSpPr>
          <p:spPr bwMode="auto">
            <a:xfrm>
              <a:off x="6629400" y="21336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2D077D-E89C-BA7F-4106-56D1EBE67F9E}"/>
                </a:ext>
              </a:extLst>
            </p:cNvPr>
            <p:cNvSpPr txBox="1"/>
            <p:nvPr/>
          </p:nvSpPr>
          <p:spPr bwMode="auto">
            <a:xfrm>
              <a:off x="7010400" y="21336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3E39832-1C49-6F2E-3E12-9111D4235350}"/>
                </a:ext>
              </a:extLst>
            </p:cNvPr>
            <p:cNvSpPr txBox="1"/>
            <p:nvPr/>
          </p:nvSpPr>
          <p:spPr bwMode="auto">
            <a:xfrm rot="16200000">
              <a:off x="6663531" y="18708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1BC9B9E-3262-B46E-1A82-31B303051110}"/>
                </a:ext>
              </a:extLst>
            </p:cNvPr>
            <p:cNvSpPr txBox="1"/>
            <p:nvPr/>
          </p:nvSpPr>
          <p:spPr bwMode="auto">
            <a:xfrm>
              <a:off x="6664325" y="1641475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F5BAE9A-CE66-1BEC-67FE-AB4A096C3D71}"/>
                </a:ext>
              </a:extLst>
            </p:cNvPr>
            <p:cNvSpPr txBox="1"/>
            <p:nvPr/>
          </p:nvSpPr>
          <p:spPr bwMode="auto">
            <a:xfrm>
              <a:off x="6096000" y="21336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86BAC29-FDF0-FC44-536A-ABBDF79E06A7}"/>
                </a:ext>
              </a:extLst>
            </p:cNvPr>
            <p:cNvCxnSpPr/>
            <p:nvPr/>
          </p:nvCxnSpPr>
          <p:spPr bwMode="auto">
            <a:xfrm>
              <a:off x="69342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55708C0-00D9-4AB1-09BC-15AD65B0E9A1}"/>
                </a:ext>
              </a:extLst>
            </p:cNvPr>
            <p:cNvCxnSpPr/>
            <p:nvPr/>
          </p:nvCxnSpPr>
          <p:spPr bwMode="auto">
            <a:xfrm>
              <a:off x="65532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95" name="Picture 10" descr="ACP protein.png">
              <a:extLst>
                <a:ext uri="{FF2B5EF4-FFF2-40B4-BE49-F238E27FC236}">
                  <a16:creationId xmlns:a16="http://schemas.microsoft.com/office/drawing/2014/main" id="{65708659-E04C-27E4-9391-19F936922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362200"/>
              <a:ext cx="2286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770218A-464D-EA66-775D-6BD57C2A3512}"/>
                </a:ext>
              </a:extLst>
            </p:cNvPr>
            <p:cNvCxnSpPr/>
            <p:nvPr/>
          </p:nvCxnSpPr>
          <p:spPr bwMode="auto">
            <a:xfrm>
              <a:off x="6019800" y="2286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c 72">
            <a:extLst>
              <a:ext uri="{FF2B5EF4-FFF2-40B4-BE49-F238E27FC236}">
                <a16:creationId xmlns:a16="http://schemas.microsoft.com/office/drawing/2014/main" id="{BB948138-689D-E9F5-AAEC-A11E4CA6F675}"/>
              </a:ext>
            </a:extLst>
          </p:cNvPr>
          <p:cNvSpPr/>
          <p:nvPr/>
        </p:nvSpPr>
        <p:spPr>
          <a:xfrm rot="870184">
            <a:off x="5349875" y="2111375"/>
            <a:ext cx="2389188" cy="1039813"/>
          </a:xfrm>
          <a:prstGeom prst="arc">
            <a:avLst>
              <a:gd name="adj1" fmla="val 7553976"/>
              <a:gd name="adj2" fmla="val 18396071"/>
            </a:avLst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ED52638-FAF0-C472-D56B-2B5BC261B238}"/>
              </a:ext>
            </a:extLst>
          </p:cNvPr>
          <p:cNvSpPr/>
          <p:nvPr/>
        </p:nvSpPr>
        <p:spPr>
          <a:xfrm rot="16200000">
            <a:off x="914400" y="2514600"/>
            <a:ext cx="762000" cy="1066800"/>
          </a:xfrm>
          <a:prstGeom prst="roundRect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84A275-C24D-5CFE-3AE2-64A98D424224}"/>
              </a:ext>
            </a:extLst>
          </p:cNvPr>
          <p:cNvSpPr/>
          <p:nvPr/>
        </p:nvSpPr>
        <p:spPr bwMode="auto">
          <a:xfrm>
            <a:off x="2667000" y="3352800"/>
            <a:ext cx="14478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387350" h="152400"/>
            <a:bevelB w="3429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18B5EB-3BBF-3E08-22ED-FF2695A44B93}"/>
              </a:ext>
            </a:extLst>
          </p:cNvPr>
          <p:cNvSpPr/>
          <p:nvPr/>
        </p:nvSpPr>
        <p:spPr bwMode="auto">
          <a:xfrm>
            <a:off x="2895600" y="3200400"/>
            <a:ext cx="76200" cy="304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9DE11B-52AE-528A-0080-5F1341925396}"/>
              </a:ext>
            </a:extLst>
          </p:cNvPr>
          <p:cNvSpPr/>
          <p:nvPr/>
        </p:nvSpPr>
        <p:spPr bwMode="auto">
          <a:xfrm>
            <a:off x="3657600" y="2590800"/>
            <a:ext cx="2286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8E5DD-0234-4054-2D71-1EDFE6AD54BB}"/>
              </a:ext>
            </a:extLst>
          </p:cNvPr>
          <p:cNvSpPr txBox="1"/>
          <p:nvPr/>
        </p:nvSpPr>
        <p:spPr bwMode="auto">
          <a:xfrm>
            <a:off x="1219200" y="2667000"/>
            <a:ext cx="596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D3EEED-90B0-ECC4-FA14-3E42C2038704}"/>
              </a:ext>
            </a:extLst>
          </p:cNvPr>
          <p:cNvCxnSpPr/>
          <p:nvPr/>
        </p:nvCxnSpPr>
        <p:spPr bwMode="auto">
          <a:xfrm rot="16200000" flipV="1">
            <a:off x="2820194" y="30472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47E3D-2009-33BE-009C-0A0222849F99}"/>
              </a:ext>
            </a:extLst>
          </p:cNvPr>
          <p:cNvSpPr txBox="1"/>
          <p:nvPr/>
        </p:nvSpPr>
        <p:spPr bwMode="auto">
          <a:xfrm>
            <a:off x="2743200" y="26670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759B79-2ED4-AEB7-922B-81C0BF5319AC}"/>
              </a:ext>
            </a:extLst>
          </p:cNvPr>
          <p:cNvSpPr txBox="1"/>
          <p:nvPr/>
        </p:nvSpPr>
        <p:spPr bwMode="auto">
          <a:xfrm>
            <a:off x="685800" y="2667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2E5AFF-A81C-F77A-704D-C8FC71B5EBFB}"/>
              </a:ext>
            </a:extLst>
          </p:cNvPr>
          <p:cNvCxnSpPr/>
          <p:nvPr/>
        </p:nvCxnSpPr>
        <p:spPr bwMode="auto">
          <a:xfrm>
            <a:off x="1143000" y="2819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E7AF26-423E-D4D9-C7BD-FB3039B30659}"/>
              </a:ext>
            </a:extLst>
          </p:cNvPr>
          <p:cNvSpPr/>
          <p:nvPr/>
        </p:nvSpPr>
        <p:spPr>
          <a:xfrm>
            <a:off x="1828800" y="2667000"/>
            <a:ext cx="914400" cy="762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chemeClr val="accent3">
                <a:lumMod val="75000"/>
                <a:alpha val="47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86672-0AAF-C175-FFC3-1790BDB8DF61}"/>
              </a:ext>
            </a:extLst>
          </p:cNvPr>
          <p:cNvSpPr txBox="1"/>
          <p:nvPr/>
        </p:nvSpPr>
        <p:spPr bwMode="auto">
          <a:xfrm>
            <a:off x="2362200" y="26670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3257D-C223-C129-30B0-4E6B5169B79E}"/>
              </a:ext>
            </a:extLst>
          </p:cNvPr>
          <p:cNvSpPr txBox="1"/>
          <p:nvPr/>
        </p:nvSpPr>
        <p:spPr bwMode="auto">
          <a:xfrm>
            <a:off x="3581400" y="2057400"/>
            <a:ext cx="522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E8503-1A34-4B8D-C271-343FC1440A2D}"/>
              </a:ext>
            </a:extLst>
          </p:cNvPr>
          <p:cNvSpPr txBox="1"/>
          <p:nvPr/>
        </p:nvSpPr>
        <p:spPr bwMode="auto">
          <a:xfrm rot="16200000">
            <a:off x="2396331" y="28614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E972B-A37A-A9F6-10FF-6815C3F6E8B7}"/>
              </a:ext>
            </a:extLst>
          </p:cNvPr>
          <p:cNvSpPr txBox="1"/>
          <p:nvPr/>
        </p:nvSpPr>
        <p:spPr bwMode="auto">
          <a:xfrm>
            <a:off x="2362200" y="31242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116A1-91EB-34CB-7941-B3499DCD492C}"/>
              </a:ext>
            </a:extLst>
          </p:cNvPr>
          <p:cNvSpPr txBox="1"/>
          <p:nvPr/>
        </p:nvSpPr>
        <p:spPr bwMode="auto">
          <a:xfrm>
            <a:off x="1828800" y="26670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CF0DE2-C537-708A-A7D7-46B2D17458B8}"/>
              </a:ext>
            </a:extLst>
          </p:cNvPr>
          <p:cNvCxnSpPr/>
          <p:nvPr/>
        </p:nvCxnSpPr>
        <p:spPr bwMode="auto">
          <a:xfrm>
            <a:off x="2667000" y="2819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EC987A-7184-659E-FDE7-CC0CB549E2C2}"/>
              </a:ext>
            </a:extLst>
          </p:cNvPr>
          <p:cNvCxnSpPr/>
          <p:nvPr/>
        </p:nvCxnSpPr>
        <p:spPr bwMode="auto">
          <a:xfrm>
            <a:off x="2286000" y="2819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81" name="Picture 10" descr="ACP protein.png">
            <a:extLst>
              <a:ext uri="{FF2B5EF4-FFF2-40B4-BE49-F238E27FC236}">
                <a16:creationId xmlns:a16="http://schemas.microsoft.com/office/drawing/2014/main" id="{0CBC8FE9-2A10-9FC1-0F62-85D271DF9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228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6FB3F3-E064-5C68-BEC1-EBA6526B438B}"/>
              </a:ext>
            </a:extLst>
          </p:cNvPr>
          <p:cNvCxnSpPr/>
          <p:nvPr/>
        </p:nvCxnSpPr>
        <p:spPr bwMode="auto">
          <a:xfrm>
            <a:off x="1752600" y="2819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11C2F78D-05BE-9CC5-FABD-FC95EE25A7F7}"/>
              </a:ext>
            </a:extLst>
          </p:cNvPr>
          <p:cNvSpPr/>
          <p:nvPr/>
        </p:nvSpPr>
        <p:spPr>
          <a:xfrm rot="870184">
            <a:off x="2144713" y="620713"/>
            <a:ext cx="4456112" cy="1871662"/>
          </a:xfrm>
          <a:prstGeom prst="arc">
            <a:avLst>
              <a:gd name="adj1" fmla="val 7553976"/>
              <a:gd name="adj2" fmla="val 20309876"/>
            </a:avLst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288252A1-4EFC-C517-023A-BE6D066F675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108075"/>
            <a:ext cx="2701925" cy="949325"/>
            <a:chOff x="5715000" y="1108075"/>
            <a:chExt cx="2701155" cy="94932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C52D26C-D8BA-7D6A-88A8-EE38B5760486}"/>
                </a:ext>
              </a:extLst>
            </p:cNvPr>
            <p:cNvSpPr/>
            <p:nvPr/>
          </p:nvSpPr>
          <p:spPr>
            <a:xfrm>
              <a:off x="6477000" y="1143000"/>
              <a:ext cx="990600" cy="914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63AB48-813A-5F8D-1943-09585A98AABE}"/>
                </a:ext>
              </a:extLst>
            </p:cNvPr>
            <p:cNvSpPr/>
            <p:nvPr/>
          </p:nvSpPr>
          <p:spPr>
            <a:xfrm>
              <a:off x="5715000" y="1447800"/>
              <a:ext cx="762000" cy="609600"/>
            </a:xfrm>
            <a:prstGeom prst="ellipse">
              <a:avLst/>
            </a:prstGeom>
            <a:solidFill>
              <a:srgbClr val="E6F87A"/>
            </a:solidFill>
            <a:ln>
              <a:solidFill>
                <a:srgbClr val="CCFF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068C7E-BF50-FCC5-4776-032674276EA7}"/>
                </a:ext>
              </a:extLst>
            </p:cNvPr>
            <p:cNvSpPr txBox="1"/>
            <p:nvPr/>
          </p:nvSpPr>
          <p:spPr bwMode="auto">
            <a:xfrm>
              <a:off x="7086209" y="1600200"/>
              <a:ext cx="32375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AB923D-E890-3A02-57A8-63E4D7C0EB65}"/>
                </a:ext>
              </a:extLst>
            </p:cNvPr>
            <p:cNvSpPr txBox="1"/>
            <p:nvPr/>
          </p:nvSpPr>
          <p:spPr bwMode="auto">
            <a:xfrm rot="16200000">
              <a:off x="7120287" y="1337522"/>
              <a:ext cx="301625" cy="3697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BD80F6-7C54-4281-38A6-77BF214E760B}"/>
                </a:ext>
              </a:extLst>
            </p:cNvPr>
            <p:cNvSpPr txBox="1"/>
            <p:nvPr/>
          </p:nvSpPr>
          <p:spPr bwMode="auto">
            <a:xfrm>
              <a:off x="7121124" y="1108075"/>
              <a:ext cx="36819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6882D28-3506-E846-2FE4-5BD48C8706F8}"/>
                </a:ext>
              </a:extLst>
            </p:cNvPr>
            <p:cNvCxnSpPr/>
            <p:nvPr/>
          </p:nvCxnSpPr>
          <p:spPr bwMode="auto">
            <a:xfrm rot="10800000">
              <a:off x="6400605" y="1752600"/>
              <a:ext cx="152357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DD6C89-637A-6A6A-EAAB-6FDE21DABCDB}"/>
                </a:ext>
              </a:extLst>
            </p:cNvPr>
            <p:cNvSpPr txBox="1"/>
            <p:nvPr/>
          </p:nvSpPr>
          <p:spPr bwMode="auto">
            <a:xfrm>
              <a:off x="6476783" y="1600200"/>
              <a:ext cx="609426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4D9171-9877-4942-1BF3-F321734D42F7}"/>
                </a:ext>
              </a:extLst>
            </p:cNvPr>
            <p:cNvSpPr txBox="1"/>
            <p:nvPr/>
          </p:nvSpPr>
          <p:spPr bwMode="auto">
            <a:xfrm>
              <a:off x="5715000" y="1600200"/>
              <a:ext cx="761783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OOC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3B2B6FB-D49D-F372-6140-3E2BE0D5AD95}"/>
                </a:ext>
              </a:extLst>
            </p:cNvPr>
            <p:cNvCxnSpPr/>
            <p:nvPr/>
          </p:nvCxnSpPr>
          <p:spPr bwMode="auto">
            <a:xfrm>
              <a:off x="7390922" y="1752600"/>
              <a:ext cx="152357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249DA62-8F67-77E1-2577-39A7A4853C50}"/>
                </a:ext>
              </a:extLst>
            </p:cNvPr>
            <p:cNvCxnSpPr/>
            <p:nvPr/>
          </p:nvCxnSpPr>
          <p:spPr bwMode="auto">
            <a:xfrm>
              <a:off x="7010031" y="1752600"/>
              <a:ext cx="152357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B04C2E-B639-BFB2-78B7-178FB6F839E8}"/>
                </a:ext>
              </a:extLst>
            </p:cNvPr>
            <p:cNvSpPr txBox="1"/>
            <p:nvPr/>
          </p:nvSpPr>
          <p:spPr bwMode="auto">
            <a:xfrm>
              <a:off x="7543279" y="1600200"/>
              <a:ext cx="87287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</a:t>
              </a:r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3">
            <a:extLst>
              <a:ext uri="{FF2B5EF4-FFF2-40B4-BE49-F238E27FC236}">
                <a16:creationId xmlns:a16="http://schemas.microsoft.com/office/drawing/2014/main" id="{90E46082-66DF-5032-0041-64D189466B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429000" cy="2667000"/>
            <a:chOff x="0" y="0"/>
            <a:chExt cx="3429000" cy="266700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B688AAA-ACFD-9D9D-6A7F-AA8DFC33D04F}"/>
                </a:ext>
              </a:extLst>
            </p:cNvPr>
            <p:cNvSpPr/>
            <p:nvPr/>
          </p:nvSpPr>
          <p:spPr>
            <a:xfrm rot="16200000">
              <a:off x="381000" y="762000"/>
              <a:ext cx="457200" cy="1066800"/>
            </a:xfrm>
            <a:prstGeom prst="round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99D5CEB-75D5-6DC4-EF67-5E4D9C57938A}"/>
                </a:ext>
              </a:extLst>
            </p:cNvPr>
            <p:cNvSpPr/>
            <p:nvPr/>
          </p:nvSpPr>
          <p:spPr bwMode="auto">
            <a:xfrm>
              <a:off x="1981200" y="1752600"/>
              <a:ext cx="14478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7350" h="152400"/>
              <a:bevelB w="3429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68C8C6-778E-7C0F-C303-05081AB3F702}"/>
                </a:ext>
              </a:extLst>
            </p:cNvPr>
            <p:cNvSpPr/>
            <p:nvPr/>
          </p:nvSpPr>
          <p:spPr bwMode="auto">
            <a:xfrm>
              <a:off x="2209800" y="1600200"/>
              <a:ext cx="76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2BDFF81-1ED0-24D5-BFDF-18234176C121}"/>
                </a:ext>
              </a:extLst>
            </p:cNvPr>
            <p:cNvSpPr/>
            <p:nvPr/>
          </p:nvSpPr>
          <p:spPr bwMode="auto">
            <a:xfrm>
              <a:off x="2971800" y="990600"/>
              <a:ext cx="228600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95FBA9-89D6-8121-CF5E-48194E5FFE79}"/>
                </a:ext>
              </a:extLst>
            </p:cNvPr>
            <p:cNvSpPr txBox="1"/>
            <p:nvPr/>
          </p:nvSpPr>
          <p:spPr bwMode="auto">
            <a:xfrm>
              <a:off x="533400" y="10668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BEF058-BBB8-50AC-F1CB-F40C75165482}"/>
                </a:ext>
              </a:extLst>
            </p:cNvPr>
            <p:cNvCxnSpPr/>
            <p:nvPr/>
          </p:nvCxnSpPr>
          <p:spPr bwMode="auto">
            <a:xfrm rot="16200000" flipV="1">
              <a:off x="2134394" y="1447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AA86D0-D1B6-8DB9-B8EC-3630BB3CB4E0}"/>
                </a:ext>
              </a:extLst>
            </p:cNvPr>
            <p:cNvSpPr txBox="1"/>
            <p:nvPr/>
          </p:nvSpPr>
          <p:spPr bwMode="auto">
            <a:xfrm>
              <a:off x="2057400" y="10668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248901-7C63-B587-6041-FAB8FA7AEBEE}"/>
                </a:ext>
              </a:extLst>
            </p:cNvPr>
            <p:cNvSpPr txBox="1"/>
            <p:nvPr/>
          </p:nvSpPr>
          <p:spPr bwMode="auto">
            <a:xfrm>
              <a:off x="0" y="10668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87C163B-ED2C-A4FE-2FF4-4932AC547066}"/>
                </a:ext>
              </a:extLst>
            </p:cNvPr>
            <p:cNvCxnSpPr/>
            <p:nvPr/>
          </p:nvCxnSpPr>
          <p:spPr bwMode="auto">
            <a:xfrm>
              <a:off x="457200" y="1219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D430AF1-3521-7100-E34D-73CA03E5B71E}"/>
                </a:ext>
              </a:extLst>
            </p:cNvPr>
            <p:cNvSpPr/>
            <p:nvPr/>
          </p:nvSpPr>
          <p:spPr>
            <a:xfrm>
              <a:off x="1143000" y="1066800"/>
              <a:ext cx="914400" cy="762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99BD06-7B28-57A3-8020-48031802057A}"/>
                </a:ext>
              </a:extLst>
            </p:cNvPr>
            <p:cNvSpPr txBox="1"/>
            <p:nvPr/>
          </p:nvSpPr>
          <p:spPr bwMode="auto">
            <a:xfrm>
              <a:off x="1676400" y="1066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E8E662-B6A1-9CE0-C7D3-3B292953D4CF}"/>
                </a:ext>
              </a:extLst>
            </p:cNvPr>
            <p:cNvSpPr txBox="1"/>
            <p:nvPr/>
          </p:nvSpPr>
          <p:spPr bwMode="auto">
            <a:xfrm>
              <a:off x="2895600" y="4572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38FBA0-0EBC-97EB-370E-F53349DB9B83}"/>
                </a:ext>
              </a:extLst>
            </p:cNvPr>
            <p:cNvSpPr txBox="1"/>
            <p:nvPr/>
          </p:nvSpPr>
          <p:spPr bwMode="auto">
            <a:xfrm rot="16200000">
              <a:off x="1710531" y="12612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12ABC9-369D-F635-7068-6AB61EE3A789}"/>
                </a:ext>
              </a:extLst>
            </p:cNvPr>
            <p:cNvSpPr txBox="1"/>
            <p:nvPr/>
          </p:nvSpPr>
          <p:spPr bwMode="auto">
            <a:xfrm>
              <a:off x="1676400" y="1524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6170C-932B-0628-81CB-DDCF9BE8E1B7}"/>
                </a:ext>
              </a:extLst>
            </p:cNvPr>
            <p:cNvSpPr txBox="1"/>
            <p:nvPr/>
          </p:nvSpPr>
          <p:spPr bwMode="auto">
            <a:xfrm>
              <a:off x="1143000" y="10668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87A3F1-0D37-FCC9-E25D-F887BE280AA8}"/>
                </a:ext>
              </a:extLst>
            </p:cNvPr>
            <p:cNvCxnSpPr/>
            <p:nvPr/>
          </p:nvCxnSpPr>
          <p:spPr bwMode="auto">
            <a:xfrm>
              <a:off x="1981200" y="1219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30064D-505E-246C-C0AC-0EF013CE6444}"/>
                </a:ext>
              </a:extLst>
            </p:cNvPr>
            <p:cNvCxnSpPr/>
            <p:nvPr/>
          </p:nvCxnSpPr>
          <p:spPr bwMode="auto">
            <a:xfrm>
              <a:off x="1600200" y="1219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700" name="Picture 10" descr="ACP protein.png">
              <a:extLst>
                <a:ext uri="{FF2B5EF4-FFF2-40B4-BE49-F238E27FC236}">
                  <a16:creationId xmlns:a16="http://schemas.microsoft.com/office/drawing/2014/main" id="{3B64D414-295B-4D42-8BE8-5ACC5F52A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685800"/>
              <a:ext cx="2286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906BFEF-B052-497D-A499-DCA1DF56B0A3}"/>
                </a:ext>
              </a:extLst>
            </p:cNvPr>
            <p:cNvCxnSpPr/>
            <p:nvPr/>
          </p:nvCxnSpPr>
          <p:spPr bwMode="auto">
            <a:xfrm>
              <a:off x="1066800" y="1219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02" name="Group 21">
              <a:extLst>
                <a:ext uri="{FF2B5EF4-FFF2-40B4-BE49-F238E27FC236}">
                  <a16:creationId xmlns:a16="http://schemas.microsoft.com/office/drawing/2014/main" id="{47041CA1-6473-7FE6-4DB6-75E3B8891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0"/>
              <a:ext cx="1828800" cy="949325"/>
              <a:chOff x="5715000" y="1108075"/>
              <a:chExt cx="1828800" cy="949325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4BBAEA13-962E-020F-2724-2F7E2BF815C1}"/>
                  </a:ext>
                </a:extLst>
              </p:cNvPr>
              <p:cNvSpPr/>
              <p:nvPr/>
            </p:nvSpPr>
            <p:spPr>
              <a:xfrm>
                <a:off x="6477000" y="1143000"/>
                <a:ext cx="990600" cy="9144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3">
                    <a:lumMod val="75000"/>
                    <a:alpha val="47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950811-A309-72BE-20D2-7D279DC316C0}"/>
                  </a:ext>
                </a:extLst>
              </p:cNvPr>
              <p:cNvSpPr/>
              <p:nvPr/>
            </p:nvSpPr>
            <p:spPr>
              <a:xfrm>
                <a:off x="5715000" y="1447800"/>
                <a:ext cx="762000" cy="609600"/>
              </a:xfrm>
              <a:prstGeom prst="ellipse">
                <a:avLst/>
              </a:prstGeom>
              <a:solidFill>
                <a:srgbClr val="E6F87A"/>
              </a:solidFill>
              <a:ln>
                <a:solidFill>
                  <a:srgbClr val="CCFF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BF06EA-C7D5-4820-DC96-1412F58CD8A3}"/>
                  </a:ext>
                </a:extLst>
              </p:cNvPr>
              <p:cNvSpPr txBox="1"/>
              <p:nvPr/>
            </p:nvSpPr>
            <p:spPr bwMode="auto">
              <a:xfrm>
                <a:off x="7086600" y="1600200"/>
                <a:ext cx="32385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DE1B5A-7564-DFE2-3D24-4500607C69BC}"/>
                  </a:ext>
                </a:extLst>
              </p:cNvPr>
              <p:cNvSpPr txBox="1"/>
              <p:nvPr/>
            </p:nvSpPr>
            <p:spPr bwMode="auto">
              <a:xfrm rot="16200000">
                <a:off x="7120731" y="1337469"/>
                <a:ext cx="3016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E2ABD8-722B-028D-F80D-E94CC999E2DB}"/>
                  </a:ext>
                </a:extLst>
              </p:cNvPr>
              <p:cNvSpPr txBox="1"/>
              <p:nvPr/>
            </p:nvSpPr>
            <p:spPr bwMode="auto">
              <a:xfrm>
                <a:off x="7121525" y="1108075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BAF17C3-0EB9-D42F-4AB0-914228C4EE0C}"/>
                  </a:ext>
                </a:extLst>
              </p:cNvPr>
              <p:cNvCxnSpPr/>
              <p:nvPr/>
            </p:nvCxnSpPr>
            <p:spPr bwMode="auto">
              <a:xfrm rot="10800000">
                <a:off x="6400800" y="17526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9BCB59-49A9-1799-4F5A-B970DFD0348B}"/>
                  </a:ext>
                </a:extLst>
              </p:cNvPr>
              <p:cNvSpPr txBox="1"/>
              <p:nvPr/>
            </p:nvSpPr>
            <p:spPr bwMode="auto">
              <a:xfrm>
                <a:off x="6477000" y="1600200"/>
                <a:ext cx="6096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H</a:t>
                </a:r>
                <a:r>
                  <a:rPr lang="en-US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2</a:t>
                </a:r>
                <a:endParaRPr lang="en-US" baseline="-25000" dirty="0">
                  <a:latin typeface="+mn-lt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C63E1D-8495-55F3-7D91-F95A14CCBF19}"/>
                  </a:ext>
                </a:extLst>
              </p:cNvPr>
              <p:cNvSpPr txBox="1"/>
              <p:nvPr/>
            </p:nvSpPr>
            <p:spPr bwMode="auto">
              <a:xfrm>
                <a:off x="5715000" y="1600200"/>
                <a:ext cx="762000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OOC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5661FFDC-E6D5-F5A7-48A5-FD56A5099E49}"/>
                  </a:ext>
                </a:extLst>
              </p:cNvPr>
              <p:cNvCxnSpPr/>
              <p:nvPr/>
            </p:nvCxnSpPr>
            <p:spPr bwMode="auto">
              <a:xfrm>
                <a:off x="7391400" y="17526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AF3EC39-B469-C703-9F7A-801DCB4405B6}"/>
                  </a:ext>
                </a:extLst>
              </p:cNvPr>
              <p:cNvCxnSpPr/>
              <p:nvPr/>
            </p:nvCxnSpPr>
            <p:spPr bwMode="auto">
              <a:xfrm>
                <a:off x="7010400" y="17526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D474EF-3BBE-D144-A6C1-3BE301FC0A2A}"/>
              </a:ext>
            </a:extLst>
          </p:cNvPr>
          <p:cNvCxnSpPr/>
          <p:nvPr/>
        </p:nvCxnSpPr>
        <p:spPr>
          <a:xfrm>
            <a:off x="3581400" y="2286000"/>
            <a:ext cx="1219200" cy="11430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DA4817-A924-AA0D-C5A7-314C99811A2C}"/>
              </a:ext>
            </a:extLst>
          </p:cNvPr>
          <p:cNvSpPr txBox="1"/>
          <p:nvPr/>
        </p:nvSpPr>
        <p:spPr bwMode="auto">
          <a:xfrm>
            <a:off x="6400800" y="838200"/>
            <a:ext cx="1828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Kondenzacija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Redukcija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Dehidratacija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Redukcija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2" name="Group 112">
            <a:extLst>
              <a:ext uri="{FF2B5EF4-FFF2-40B4-BE49-F238E27FC236}">
                <a16:creationId xmlns:a16="http://schemas.microsoft.com/office/drawing/2014/main" id="{F25A1F7D-60B6-BEF4-0A57-9671FF82938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590800"/>
            <a:ext cx="4724400" cy="2209800"/>
            <a:chOff x="914400" y="2590800"/>
            <a:chExt cx="4724400" cy="220980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F42430A-3F5B-476C-A1BA-A680B283C7D0}"/>
                </a:ext>
              </a:extLst>
            </p:cNvPr>
            <p:cNvSpPr/>
            <p:nvPr/>
          </p:nvSpPr>
          <p:spPr>
            <a:xfrm rot="16200000">
              <a:off x="1333500" y="2857500"/>
              <a:ext cx="457200" cy="1143000"/>
            </a:xfrm>
            <a:prstGeom prst="round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8539C31-77EB-1A3C-A1BD-ADAAAC839DD8}"/>
                </a:ext>
              </a:extLst>
            </p:cNvPr>
            <p:cNvSpPr/>
            <p:nvPr/>
          </p:nvSpPr>
          <p:spPr bwMode="auto">
            <a:xfrm>
              <a:off x="4191000" y="3886200"/>
              <a:ext cx="14478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7350" h="152400"/>
              <a:bevelB w="3429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76A1074-291C-4B04-CB44-605A9B521934}"/>
                </a:ext>
              </a:extLst>
            </p:cNvPr>
            <p:cNvSpPr/>
            <p:nvPr/>
          </p:nvSpPr>
          <p:spPr bwMode="auto">
            <a:xfrm>
              <a:off x="4419600" y="3733800"/>
              <a:ext cx="76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E46E508-E4C0-D36C-31A6-45EC3D5478E6}"/>
                </a:ext>
              </a:extLst>
            </p:cNvPr>
            <p:cNvSpPr/>
            <p:nvPr/>
          </p:nvSpPr>
          <p:spPr bwMode="auto">
            <a:xfrm>
              <a:off x="5181600" y="3124200"/>
              <a:ext cx="228600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AD2E72-BF1E-972B-1AB0-84A6A89045A1}"/>
                </a:ext>
              </a:extLst>
            </p:cNvPr>
            <p:cNvSpPr txBox="1"/>
            <p:nvPr/>
          </p:nvSpPr>
          <p:spPr bwMode="auto">
            <a:xfrm>
              <a:off x="1447800" y="32004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DA68DFA-FD3F-F174-5483-1E0789E11561}"/>
                </a:ext>
              </a:extLst>
            </p:cNvPr>
            <p:cNvCxnSpPr/>
            <p:nvPr/>
          </p:nvCxnSpPr>
          <p:spPr bwMode="auto">
            <a:xfrm rot="16200000" flipV="1">
              <a:off x="4344194" y="35806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2E8667-288A-1651-487F-CB1F53290FAF}"/>
                </a:ext>
              </a:extLst>
            </p:cNvPr>
            <p:cNvSpPr txBox="1"/>
            <p:nvPr/>
          </p:nvSpPr>
          <p:spPr bwMode="auto">
            <a:xfrm>
              <a:off x="4267200" y="32004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173FF3-7FDC-ED0E-A6BA-F28F49F89B5A}"/>
                </a:ext>
              </a:extLst>
            </p:cNvPr>
            <p:cNvSpPr txBox="1"/>
            <p:nvPr/>
          </p:nvSpPr>
          <p:spPr bwMode="auto">
            <a:xfrm>
              <a:off x="914400" y="3200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9237211-03F2-9B4B-F60C-9946C65792B4}"/>
                </a:ext>
              </a:extLst>
            </p:cNvPr>
            <p:cNvCxnSpPr/>
            <p:nvPr/>
          </p:nvCxnSpPr>
          <p:spPr bwMode="auto">
            <a:xfrm>
              <a:off x="13716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A6031C4-F3C2-8055-8BAB-83F6B19C6B7E}"/>
                </a:ext>
              </a:extLst>
            </p:cNvPr>
            <p:cNvSpPr/>
            <p:nvPr/>
          </p:nvSpPr>
          <p:spPr>
            <a:xfrm>
              <a:off x="3200400" y="3200400"/>
              <a:ext cx="1066800" cy="762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E7DF0EF-EA94-03DD-AFB9-084D015E24E2}"/>
                </a:ext>
              </a:extLst>
            </p:cNvPr>
            <p:cNvSpPr txBox="1"/>
            <p:nvPr/>
          </p:nvSpPr>
          <p:spPr bwMode="auto">
            <a:xfrm>
              <a:off x="3886200" y="3200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948EA6-5EE9-9006-974A-95670D9274C8}"/>
                </a:ext>
              </a:extLst>
            </p:cNvPr>
            <p:cNvSpPr txBox="1"/>
            <p:nvPr/>
          </p:nvSpPr>
          <p:spPr bwMode="auto">
            <a:xfrm>
              <a:off x="5105400" y="2590800"/>
              <a:ext cx="5222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88D56B-D3BC-7DB2-4F0E-2DCBD6BDFF33}"/>
                </a:ext>
              </a:extLst>
            </p:cNvPr>
            <p:cNvSpPr txBox="1"/>
            <p:nvPr/>
          </p:nvSpPr>
          <p:spPr bwMode="auto">
            <a:xfrm rot="16200000">
              <a:off x="3920331" y="33948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35960DA-9624-ADA8-35EF-26B4934F954F}"/>
                </a:ext>
              </a:extLst>
            </p:cNvPr>
            <p:cNvSpPr txBox="1"/>
            <p:nvPr/>
          </p:nvSpPr>
          <p:spPr bwMode="auto">
            <a:xfrm>
              <a:off x="3886200" y="3657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103A1B-1444-918C-4B26-7AE892FD13E9}"/>
                </a:ext>
              </a:extLst>
            </p:cNvPr>
            <p:cNvSpPr txBox="1"/>
            <p:nvPr/>
          </p:nvSpPr>
          <p:spPr bwMode="auto">
            <a:xfrm>
              <a:off x="3352800" y="32004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F6A0778-BB49-D7A2-6224-B8B611698DF6}"/>
                </a:ext>
              </a:extLst>
            </p:cNvPr>
            <p:cNvCxnSpPr/>
            <p:nvPr/>
          </p:nvCxnSpPr>
          <p:spPr bwMode="auto">
            <a:xfrm>
              <a:off x="41910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C77F07B-54A4-BFE7-18FB-25C7DDA91862}"/>
                </a:ext>
              </a:extLst>
            </p:cNvPr>
            <p:cNvCxnSpPr/>
            <p:nvPr/>
          </p:nvCxnSpPr>
          <p:spPr bwMode="auto">
            <a:xfrm>
              <a:off x="38100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664" name="Picture 10" descr="ACP protein.png">
              <a:extLst>
                <a:ext uri="{FF2B5EF4-FFF2-40B4-BE49-F238E27FC236}">
                  <a16:creationId xmlns:a16="http://schemas.microsoft.com/office/drawing/2014/main" id="{ABB5462A-5DA4-1984-033F-37FF45916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819400"/>
              <a:ext cx="2286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088D4DB-2108-3311-62DB-89476C73F5FA}"/>
                </a:ext>
              </a:extLst>
            </p:cNvPr>
            <p:cNvCxnSpPr/>
            <p:nvPr/>
          </p:nvCxnSpPr>
          <p:spPr bwMode="auto">
            <a:xfrm rot="10800000">
              <a:off x="32004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697C78E-9876-8A1E-22E1-30CBA88CDC04}"/>
                </a:ext>
              </a:extLst>
            </p:cNvPr>
            <p:cNvSpPr/>
            <p:nvPr/>
          </p:nvSpPr>
          <p:spPr>
            <a:xfrm>
              <a:off x="2133600" y="3200400"/>
              <a:ext cx="1066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A86CD90-B6C8-5AF6-7B64-95638F226D24}"/>
                </a:ext>
              </a:extLst>
            </p:cNvPr>
            <p:cNvSpPr txBox="1"/>
            <p:nvPr/>
          </p:nvSpPr>
          <p:spPr bwMode="auto">
            <a:xfrm>
              <a:off x="2667000" y="32004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2EF6228-F827-B98E-105D-83F29DD8B5BD}"/>
                </a:ext>
              </a:extLst>
            </p:cNvPr>
            <p:cNvSpPr txBox="1"/>
            <p:nvPr/>
          </p:nvSpPr>
          <p:spPr bwMode="auto">
            <a:xfrm>
              <a:off x="2057400" y="32004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965F857-6E77-DA41-8803-0E342B0ABB04}"/>
                </a:ext>
              </a:extLst>
            </p:cNvPr>
            <p:cNvCxnSpPr/>
            <p:nvPr/>
          </p:nvCxnSpPr>
          <p:spPr bwMode="auto">
            <a:xfrm>
              <a:off x="25146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8FC5AAF-BC6C-F6DD-DA84-84CE4FC2BBCD}"/>
                </a:ext>
              </a:extLst>
            </p:cNvPr>
            <p:cNvCxnSpPr/>
            <p:nvPr/>
          </p:nvCxnSpPr>
          <p:spPr bwMode="auto">
            <a:xfrm>
              <a:off x="19812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40" name="Group 114">
            <a:extLst>
              <a:ext uri="{FF2B5EF4-FFF2-40B4-BE49-F238E27FC236}">
                <a16:creationId xmlns:a16="http://schemas.microsoft.com/office/drawing/2014/main" id="{BCB335BC-1C08-84E8-3F93-041A6335765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648200"/>
            <a:ext cx="5943600" cy="2209800"/>
            <a:chOff x="2209800" y="4648200"/>
            <a:chExt cx="5943600" cy="2209800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4E2B9AA-46EE-4D65-FC7D-EFEF3AB99D22}"/>
                </a:ext>
              </a:extLst>
            </p:cNvPr>
            <p:cNvSpPr/>
            <p:nvPr/>
          </p:nvSpPr>
          <p:spPr>
            <a:xfrm rot="16200000">
              <a:off x="2552700" y="4914900"/>
              <a:ext cx="457200" cy="1143000"/>
            </a:xfrm>
            <a:prstGeom prst="roundRect">
              <a:avLst/>
            </a:prstGeom>
            <a:solidFill>
              <a:schemeClr val="accent3">
                <a:lumMod val="75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45E6B5-1EBA-A25D-5948-2CAE981F3C4D}"/>
                </a:ext>
              </a:extLst>
            </p:cNvPr>
            <p:cNvSpPr/>
            <p:nvPr/>
          </p:nvSpPr>
          <p:spPr bwMode="auto">
            <a:xfrm>
              <a:off x="6705600" y="5943600"/>
              <a:ext cx="14478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87350" h="152400"/>
              <a:bevelB w="3429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988265C7-F579-9FDB-9344-D4B8788940E2}"/>
                </a:ext>
              </a:extLst>
            </p:cNvPr>
            <p:cNvSpPr/>
            <p:nvPr/>
          </p:nvSpPr>
          <p:spPr bwMode="auto">
            <a:xfrm>
              <a:off x="6934200" y="5791200"/>
              <a:ext cx="76200" cy="3048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4B7CB51-DE9D-A068-2182-3AE73395A16C}"/>
                </a:ext>
              </a:extLst>
            </p:cNvPr>
            <p:cNvSpPr/>
            <p:nvPr/>
          </p:nvSpPr>
          <p:spPr bwMode="auto">
            <a:xfrm>
              <a:off x="7696200" y="5181600"/>
              <a:ext cx="228600" cy="990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295883-2D99-2AF3-126F-1144F7C4B3FB}"/>
                </a:ext>
              </a:extLst>
            </p:cNvPr>
            <p:cNvSpPr txBox="1"/>
            <p:nvPr/>
          </p:nvSpPr>
          <p:spPr bwMode="auto">
            <a:xfrm>
              <a:off x="2743200" y="52578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F26FB68-C2E3-6B95-FC75-FF3DFA0E3E5E}"/>
                </a:ext>
              </a:extLst>
            </p:cNvPr>
            <p:cNvCxnSpPr/>
            <p:nvPr/>
          </p:nvCxnSpPr>
          <p:spPr bwMode="auto">
            <a:xfrm rot="16200000" flipV="1">
              <a:off x="6858794" y="5638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F6368C5-48B5-DA07-1336-0CC0A614B21C}"/>
                </a:ext>
              </a:extLst>
            </p:cNvPr>
            <p:cNvSpPr txBox="1"/>
            <p:nvPr/>
          </p:nvSpPr>
          <p:spPr bwMode="auto">
            <a:xfrm>
              <a:off x="6781800" y="52578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4693794-E3C6-5518-2153-54E25DD0A406}"/>
                </a:ext>
              </a:extLst>
            </p:cNvPr>
            <p:cNvSpPr txBox="1"/>
            <p:nvPr/>
          </p:nvSpPr>
          <p:spPr bwMode="auto">
            <a:xfrm>
              <a:off x="2209800" y="52578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04622B2-5EA4-031E-5383-8A881630A2D7}"/>
                </a:ext>
              </a:extLst>
            </p:cNvPr>
            <p:cNvCxnSpPr/>
            <p:nvPr/>
          </p:nvCxnSpPr>
          <p:spPr bwMode="auto">
            <a:xfrm>
              <a:off x="26670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7051182F-197B-74FD-DBBA-414717CB114B}"/>
                </a:ext>
              </a:extLst>
            </p:cNvPr>
            <p:cNvSpPr/>
            <p:nvPr/>
          </p:nvSpPr>
          <p:spPr>
            <a:xfrm>
              <a:off x="5715000" y="5257800"/>
              <a:ext cx="1066800" cy="762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F9E466-AE06-EE42-A457-4D08FAC1733B}"/>
                </a:ext>
              </a:extLst>
            </p:cNvPr>
            <p:cNvSpPr txBox="1"/>
            <p:nvPr/>
          </p:nvSpPr>
          <p:spPr bwMode="auto">
            <a:xfrm>
              <a:off x="6400800" y="5257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F9C9FE4-54BB-3330-A54A-175F2C6734E0}"/>
                </a:ext>
              </a:extLst>
            </p:cNvPr>
            <p:cNvSpPr txBox="1"/>
            <p:nvPr/>
          </p:nvSpPr>
          <p:spPr bwMode="auto">
            <a:xfrm>
              <a:off x="7620000" y="4648200"/>
              <a:ext cx="5222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SH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53B995E-29CE-39BA-7BFA-70C2AED92903}"/>
                </a:ext>
              </a:extLst>
            </p:cNvPr>
            <p:cNvSpPr txBox="1"/>
            <p:nvPr/>
          </p:nvSpPr>
          <p:spPr bwMode="auto">
            <a:xfrm rot="16200000">
              <a:off x="6434931" y="54522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FDD26D0-1DD0-2809-85BC-5F6DFA3202F9}"/>
                </a:ext>
              </a:extLst>
            </p:cNvPr>
            <p:cNvSpPr txBox="1"/>
            <p:nvPr/>
          </p:nvSpPr>
          <p:spPr bwMode="auto">
            <a:xfrm>
              <a:off x="6400800" y="5715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9FE5830-441D-8202-8C72-41CE61189925}"/>
                </a:ext>
              </a:extLst>
            </p:cNvPr>
            <p:cNvSpPr txBox="1"/>
            <p:nvPr/>
          </p:nvSpPr>
          <p:spPr bwMode="auto">
            <a:xfrm>
              <a:off x="5867400" y="52578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D129CB5-44B8-49BD-DC02-7BC8DA3571CD}"/>
                </a:ext>
              </a:extLst>
            </p:cNvPr>
            <p:cNvCxnSpPr/>
            <p:nvPr/>
          </p:nvCxnSpPr>
          <p:spPr bwMode="auto">
            <a:xfrm>
              <a:off x="67056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ADE71A5-2812-3751-02D8-7902044A0311}"/>
                </a:ext>
              </a:extLst>
            </p:cNvPr>
            <p:cNvCxnSpPr/>
            <p:nvPr/>
          </p:nvCxnSpPr>
          <p:spPr bwMode="auto">
            <a:xfrm>
              <a:off x="63246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621" name="Picture 10" descr="ACP protein.png">
              <a:extLst>
                <a:ext uri="{FF2B5EF4-FFF2-40B4-BE49-F238E27FC236}">
                  <a16:creationId xmlns:a16="http://schemas.microsoft.com/office/drawing/2014/main" id="{4A866A74-FA32-4BA7-FC03-30E6AF16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76800"/>
              <a:ext cx="228600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684763D-1A8A-239F-8150-F299CC2F6680}"/>
                </a:ext>
              </a:extLst>
            </p:cNvPr>
            <p:cNvCxnSpPr/>
            <p:nvPr/>
          </p:nvCxnSpPr>
          <p:spPr bwMode="auto">
            <a:xfrm rot="10800000">
              <a:off x="57150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D27B8BBA-C28E-4F37-0068-839885205676}"/>
                </a:ext>
              </a:extLst>
            </p:cNvPr>
            <p:cNvSpPr/>
            <p:nvPr/>
          </p:nvSpPr>
          <p:spPr>
            <a:xfrm>
              <a:off x="4648200" y="5257800"/>
              <a:ext cx="10668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FDB695-92D4-886A-4A8C-9FD92F418CED}"/>
                </a:ext>
              </a:extLst>
            </p:cNvPr>
            <p:cNvSpPr txBox="1"/>
            <p:nvPr/>
          </p:nvSpPr>
          <p:spPr bwMode="auto">
            <a:xfrm>
              <a:off x="5181600" y="52578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8EE716-7B9B-5FBC-A06E-E6A9F6E84D5A}"/>
                </a:ext>
              </a:extLst>
            </p:cNvPr>
            <p:cNvSpPr txBox="1"/>
            <p:nvPr/>
          </p:nvSpPr>
          <p:spPr bwMode="auto">
            <a:xfrm>
              <a:off x="4572000" y="52578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F904876B-B16C-B96C-D53B-B11E4737DD92}"/>
                </a:ext>
              </a:extLst>
            </p:cNvPr>
            <p:cNvCxnSpPr/>
            <p:nvPr/>
          </p:nvCxnSpPr>
          <p:spPr bwMode="auto">
            <a:xfrm>
              <a:off x="50292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0B06C0D-0945-D52F-4C3A-6D0E58E0479F}"/>
                </a:ext>
              </a:extLst>
            </p:cNvPr>
            <p:cNvCxnSpPr/>
            <p:nvPr/>
          </p:nvCxnSpPr>
          <p:spPr bwMode="auto">
            <a:xfrm>
              <a:off x="32766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07EA62B-87B8-DF7B-B299-6FE8ECFE665F}"/>
                </a:ext>
              </a:extLst>
            </p:cNvPr>
            <p:cNvCxnSpPr/>
            <p:nvPr/>
          </p:nvCxnSpPr>
          <p:spPr bwMode="auto">
            <a:xfrm rot="10800000">
              <a:off x="44958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AE004F31-B29D-8808-F572-3DAE8B260201}"/>
                </a:ext>
              </a:extLst>
            </p:cNvPr>
            <p:cNvSpPr/>
            <p:nvPr/>
          </p:nvSpPr>
          <p:spPr>
            <a:xfrm>
              <a:off x="3352800" y="5257800"/>
              <a:ext cx="12954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>
              <a:solidFill>
                <a:schemeClr val="accent3">
                  <a:lumMod val="75000"/>
                  <a:alpha val="47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9A97903-92D0-6735-6DF6-DC4AFF065C34}"/>
                </a:ext>
              </a:extLst>
            </p:cNvPr>
            <p:cNvSpPr txBox="1"/>
            <p:nvPr/>
          </p:nvSpPr>
          <p:spPr bwMode="auto">
            <a:xfrm>
              <a:off x="3962400" y="5257800"/>
              <a:ext cx="596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A1FF0D9-793D-313E-5493-C30B1B32E90B}"/>
                </a:ext>
              </a:extLst>
            </p:cNvPr>
            <p:cNvSpPr txBox="1"/>
            <p:nvPr/>
          </p:nvSpPr>
          <p:spPr bwMode="auto">
            <a:xfrm>
              <a:off x="3352800" y="5257800"/>
              <a:ext cx="685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D872E7C-3BD2-FFE4-064B-6ADA46E5B29A}"/>
                </a:ext>
              </a:extLst>
            </p:cNvPr>
            <p:cNvCxnSpPr/>
            <p:nvPr/>
          </p:nvCxnSpPr>
          <p:spPr bwMode="auto">
            <a:xfrm>
              <a:off x="3810000" y="5410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F1DC23E-F4EC-8B3B-B2C8-B3DD08CA0E19}"/>
              </a:ext>
            </a:extLst>
          </p:cNvPr>
          <p:cNvCxnSpPr/>
          <p:nvPr/>
        </p:nvCxnSpPr>
        <p:spPr>
          <a:xfrm>
            <a:off x="6019800" y="4343400"/>
            <a:ext cx="1219200" cy="11430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106">
            <a:extLst>
              <a:ext uri="{FF2B5EF4-FFF2-40B4-BE49-F238E27FC236}">
                <a16:creationId xmlns:a16="http://schemas.microsoft.com/office/drawing/2014/main" id="{E2A26AD4-17A1-309F-4FC0-DCE8DB4A4262}"/>
              </a:ext>
            </a:extLst>
          </p:cNvPr>
          <p:cNvSpPr/>
          <p:nvPr/>
        </p:nvSpPr>
        <p:spPr>
          <a:xfrm rot="2038323">
            <a:off x="3524250" y="1360488"/>
            <a:ext cx="1143000" cy="1189037"/>
          </a:xfrm>
          <a:prstGeom prst="arc">
            <a:avLst>
              <a:gd name="adj1" fmla="val 2445863"/>
              <a:gd name="adj2" fmla="val 599498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FE9AD4BB-187C-204A-D259-A343D0F18AFE}"/>
              </a:ext>
            </a:extLst>
          </p:cNvPr>
          <p:cNvSpPr/>
          <p:nvPr/>
        </p:nvSpPr>
        <p:spPr>
          <a:xfrm rot="2038323">
            <a:off x="6026150" y="3494088"/>
            <a:ext cx="1143000" cy="1189037"/>
          </a:xfrm>
          <a:prstGeom prst="arc">
            <a:avLst>
              <a:gd name="adj1" fmla="val 2445863"/>
              <a:gd name="adj2" fmla="val 599498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23F7DA5-E4D7-AAEB-5F3E-909857CD97EF}"/>
              </a:ext>
            </a:extLst>
          </p:cNvPr>
          <p:cNvSpPr/>
          <p:nvPr/>
        </p:nvSpPr>
        <p:spPr>
          <a:xfrm>
            <a:off x="4267200" y="2209800"/>
            <a:ext cx="762000" cy="609600"/>
          </a:xfrm>
          <a:prstGeom prst="ellipse">
            <a:avLst/>
          </a:prstGeom>
          <a:solidFill>
            <a:srgbClr val="E6F87A"/>
          </a:solidFill>
          <a:ln>
            <a:solidFill>
              <a:srgbClr val="CC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2A860A-D6C6-F2A5-E14D-B6BDE0773FE2}"/>
              </a:ext>
            </a:extLst>
          </p:cNvPr>
          <p:cNvSpPr txBox="1"/>
          <p:nvPr/>
        </p:nvSpPr>
        <p:spPr bwMode="auto">
          <a:xfrm>
            <a:off x="4343400" y="23622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155A064-AD67-EC42-62B7-C26CBE898B8D}"/>
              </a:ext>
            </a:extLst>
          </p:cNvPr>
          <p:cNvSpPr/>
          <p:nvPr/>
        </p:nvSpPr>
        <p:spPr>
          <a:xfrm>
            <a:off x="6781800" y="4343400"/>
            <a:ext cx="762000" cy="609600"/>
          </a:xfrm>
          <a:prstGeom prst="ellipse">
            <a:avLst/>
          </a:prstGeom>
          <a:solidFill>
            <a:srgbClr val="E6F87A"/>
          </a:solidFill>
          <a:ln>
            <a:solidFill>
              <a:srgbClr val="CC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B69B84C-28C7-F2C9-69DD-98E71D2F9B84}"/>
              </a:ext>
            </a:extLst>
          </p:cNvPr>
          <p:cNvSpPr txBox="1"/>
          <p:nvPr/>
        </p:nvSpPr>
        <p:spPr bwMode="auto">
          <a:xfrm>
            <a:off x="6858000" y="44958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BB52-F5A2-5623-3C7F-23633FD9E692}"/>
              </a:ext>
            </a:extLst>
          </p:cNvPr>
          <p:cNvSpPr txBox="1">
            <a:spLocks/>
          </p:cNvSpPr>
          <p:nvPr/>
        </p:nvSpPr>
        <p:spPr>
          <a:xfrm>
            <a:off x="1066800" y="990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1B0D5-0D54-8392-7836-500FEC373477}"/>
              </a:ext>
            </a:extLst>
          </p:cNvPr>
          <p:cNvSpPr txBox="1"/>
          <p:nvPr/>
        </p:nvSpPr>
        <p:spPr bwMode="auto">
          <a:xfrm>
            <a:off x="914400" y="152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13765D-4B4A-9D82-8DCF-5E6D3C746C38}"/>
              </a:ext>
            </a:extLst>
          </p:cNvPr>
          <p:cNvCxnSpPr/>
          <p:nvPr/>
        </p:nvCxnSpPr>
        <p:spPr>
          <a:xfrm>
            <a:off x="14478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5" name="Group 177">
            <a:extLst>
              <a:ext uri="{FF2B5EF4-FFF2-40B4-BE49-F238E27FC236}">
                <a16:creationId xmlns:a16="http://schemas.microsoft.com/office/drawing/2014/main" id="{E9F476F7-A6C2-2D74-B9BB-3C1BD03718C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0"/>
            <a:ext cx="1177925" cy="979488"/>
            <a:chOff x="5791200" y="3200400"/>
            <a:chExt cx="1177925" cy="9794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793DC9-30F0-69EB-F441-D7F318A9FCDC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D93774-98D7-F9EE-F89D-71CE044F51C3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EE2E9B-D982-F0B6-A271-46B090FC456C}"/>
                </a:ext>
              </a:extLst>
            </p:cNvPr>
            <p:cNvSpPr txBox="1"/>
            <p:nvPr/>
          </p:nvSpPr>
          <p:spPr bwMode="auto">
            <a:xfrm rot="5400000">
              <a:off x="5825331" y="36234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6A35C8-C1C7-716E-8ED2-E8336C73AADA}"/>
                </a:ext>
              </a:extLst>
            </p:cNvPr>
            <p:cNvSpPr txBox="1"/>
            <p:nvPr/>
          </p:nvSpPr>
          <p:spPr bwMode="auto">
            <a:xfrm>
              <a:off x="6096000" y="32004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2617E7-679C-1983-1363-C9BBE1C04A58}"/>
                </a:ext>
              </a:extLst>
            </p:cNvPr>
            <p:cNvCxnSpPr/>
            <p:nvPr/>
          </p:nvCxnSpPr>
          <p:spPr>
            <a:xfrm rot="5400000" flipH="1" flipV="1">
              <a:off x="6095207" y="34297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10" descr="ACP protein.png">
            <a:extLst>
              <a:ext uri="{FF2B5EF4-FFF2-40B4-BE49-F238E27FC236}">
                <a16:creationId xmlns:a16="http://schemas.microsoft.com/office/drawing/2014/main" id="{25809CBD-F5A7-379A-9803-B7F070CE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6346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79C4C84-5B57-42BA-EE2A-F13821075441}"/>
              </a:ext>
            </a:extLst>
          </p:cNvPr>
          <p:cNvSpPr/>
          <p:nvPr/>
        </p:nvSpPr>
        <p:spPr>
          <a:xfrm>
            <a:off x="2133600" y="1524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26459C-2A4C-8C1B-FB9D-27BDCFA5D61A}"/>
              </a:ext>
            </a:extLst>
          </p:cNvPr>
          <p:cNvCxnSpPr/>
          <p:nvPr/>
        </p:nvCxnSpPr>
        <p:spPr>
          <a:xfrm rot="5400000">
            <a:off x="1143794" y="2132806"/>
            <a:ext cx="1219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20C91472-2295-8173-9719-27525D9D920C}"/>
              </a:ext>
            </a:extLst>
          </p:cNvPr>
          <p:cNvSpPr txBox="1">
            <a:spLocks/>
          </p:cNvSpPr>
          <p:nvPr/>
        </p:nvSpPr>
        <p:spPr>
          <a:xfrm>
            <a:off x="838200" y="3810000"/>
            <a:ext cx="1828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ACP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F81390D-D42B-631F-4A0D-F25DB8B3C518}"/>
              </a:ext>
            </a:extLst>
          </p:cNvPr>
          <p:cNvSpPr/>
          <p:nvPr/>
        </p:nvSpPr>
        <p:spPr>
          <a:xfrm>
            <a:off x="1752600" y="1752600"/>
            <a:ext cx="685800" cy="762000"/>
          </a:xfrm>
          <a:prstGeom prst="arc">
            <a:avLst>
              <a:gd name="adj1" fmla="val 4166799"/>
              <a:gd name="adj2" fmla="val 1617337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ECC112-FEA7-A8E2-A5CC-3997EBD554A9}"/>
              </a:ext>
            </a:extLst>
          </p:cNvPr>
          <p:cNvSpPr txBox="1"/>
          <p:nvPr/>
        </p:nvSpPr>
        <p:spPr bwMode="auto">
          <a:xfrm>
            <a:off x="2155825" y="2362200"/>
            <a:ext cx="9525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HS-KoA</a:t>
            </a:r>
            <a:endParaRPr lang="en-US" sz="1600" baseline="30000" dirty="0">
              <a:latin typeface="+mn-lt"/>
              <a:cs typeface="+mn-cs"/>
            </a:endParaRPr>
          </a:p>
        </p:txBody>
      </p:sp>
      <p:pic>
        <p:nvPicPr>
          <p:cNvPr id="25612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B242F9C7-AF7A-FC7A-673E-4A449E79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93145D6-C237-6239-ED30-8432D06D6BFF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66060A7-3154-28F3-60A8-0FDB6CFAE3B7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1752600" cy="6858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 ACP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transacilaza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4B952D-B02E-99EC-6873-6CA46E26BB6A}"/>
              </a:ext>
            </a:extLst>
          </p:cNvPr>
          <p:cNvCxnSpPr/>
          <p:nvPr/>
        </p:nvCxnSpPr>
        <p:spPr>
          <a:xfrm rot="5400000">
            <a:off x="1143794" y="4876006"/>
            <a:ext cx="1219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6074512-90F2-B818-4335-7925DA425A54}"/>
              </a:ext>
            </a:extLst>
          </p:cNvPr>
          <p:cNvSpPr txBox="1">
            <a:spLocks/>
          </p:cNvSpPr>
          <p:nvPr/>
        </p:nvSpPr>
        <p:spPr>
          <a:xfrm>
            <a:off x="-152400" y="4495800"/>
            <a:ext cx="1905000" cy="6858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F14AC70-BFF6-26BA-BABB-76BC1C3417FA}"/>
              </a:ext>
            </a:extLst>
          </p:cNvPr>
          <p:cNvSpPr/>
          <p:nvPr/>
        </p:nvSpPr>
        <p:spPr>
          <a:xfrm>
            <a:off x="1752600" y="4343400"/>
            <a:ext cx="685800" cy="762000"/>
          </a:xfrm>
          <a:prstGeom prst="arc">
            <a:avLst>
              <a:gd name="adj1" fmla="val 4166799"/>
              <a:gd name="adj2" fmla="val 1082172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8746E-5AB6-3091-2CD8-5204995D6A12}"/>
              </a:ext>
            </a:extLst>
          </p:cNvPr>
          <p:cNvSpPr txBox="1"/>
          <p:nvPr/>
        </p:nvSpPr>
        <p:spPr bwMode="auto">
          <a:xfrm>
            <a:off x="2209800" y="4876800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HS-ACP</a:t>
            </a:r>
            <a:endParaRPr lang="en-US" baseline="30000" dirty="0">
              <a:latin typeface="+mn-lt"/>
              <a:cs typeface="+mn-cs"/>
            </a:endParaRPr>
          </a:p>
        </p:txBody>
      </p:sp>
      <p:grpSp>
        <p:nvGrpSpPr>
          <p:cNvPr id="11" name="Group 37">
            <a:extLst>
              <a:ext uri="{FF2B5EF4-FFF2-40B4-BE49-F238E27FC236}">
                <a16:creationId xmlns:a16="http://schemas.microsoft.com/office/drawing/2014/main" id="{1EA90B0E-F7FF-AB8E-5117-7043513EF10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638800"/>
            <a:ext cx="2667000" cy="457200"/>
            <a:chOff x="533400" y="5638800"/>
            <a:chExt cx="2667000" cy="457200"/>
          </a:xfrm>
        </p:grpSpPr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A15497ED-D476-C7B4-FE51-E72D14397A82}"/>
                </a:ext>
              </a:extLst>
            </p:cNvPr>
            <p:cNvSpPr txBox="1">
              <a:spLocks/>
            </p:cNvSpPr>
            <p:nvPr/>
          </p:nvSpPr>
          <p:spPr>
            <a:xfrm>
              <a:off x="533400" y="5638800"/>
              <a:ext cx="1371600" cy="3810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Acetil S-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CE960D7-7BFA-186A-7417-5AF09A96BD27}"/>
                </a:ext>
              </a:extLst>
            </p:cNvPr>
            <p:cNvSpPr/>
            <p:nvPr/>
          </p:nvSpPr>
          <p:spPr>
            <a:xfrm>
              <a:off x="1752600" y="5638800"/>
              <a:ext cx="1371600" cy="457200"/>
            </a:xfrm>
            <a:prstGeom prst="roundRect">
              <a:avLst>
                <a:gd name="adj" fmla="val 348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0E7A8D84-1B11-B44F-1C45-0CA105E64A15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638800"/>
              <a:ext cx="1524000" cy="4572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l-GR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β</a:t>
              </a:r>
              <a:r>
                <a:rPr lang="sr-Latn-R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ketoacil ACP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sintaza</a:t>
              </a:r>
              <a:endPara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B869EE-7565-A480-95A3-0C93EBABC052}"/>
              </a:ext>
            </a:extLst>
          </p:cNvPr>
          <p:cNvSpPr txBox="1"/>
          <p:nvPr/>
        </p:nvSpPr>
        <p:spPr bwMode="auto">
          <a:xfrm>
            <a:off x="914400" y="2971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F8A061-708F-A375-4085-DE04424B31EB}"/>
              </a:ext>
            </a:extLst>
          </p:cNvPr>
          <p:cNvCxnSpPr/>
          <p:nvPr/>
        </p:nvCxnSpPr>
        <p:spPr>
          <a:xfrm>
            <a:off x="1447800" y="3200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77">
            <a:extLst>
              <a:ext uri="{FF2B5EF4-FFF2-40B4-BE49-F238E27FC236}">
                <a16:creationId xmlns:a16="http://schemas.microsoft.com/office/drawing/2014/main" id="{DEF080A1-6937-2782-B4E0-7D6D5868E7C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819400"/>
            <a:ext cx="1173163" cy="979488"/>
            <a:chOff x="5791200" y="3200400"/>
            <a:chExt cx="1173949" cy="9794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0AE6F6-9845-052B-E6E3-7F6CBE409E78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406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A35E8-65D3-78EB-7A2C-E1B09A3A54DA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54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91C61F-D267-BF12-4D7B-CAF4A07962DC}"/>
                </a:ext>
              </a:extLst>
            </p:cNvPr>
            <p:cNvSpPr txBox="1"/>
            <p:nvPr/>
          </p:nvSpPr>
          <p:spPr bwMode="auto">
            <a:xfrm rot="5400000">
              <a:off x="5825455" y="3623345"/>
              <a:ext cx="301625" cy="370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FBA23A-00A0-364D-111B-A2C8C2900778}"/>
                </a:ext>
              </a:extLst>
            </p:cNvPr>
            <p:cNvSpPr txBox="1"/>
            <p:nvPr/>
          </p:nvSpPr>
          <p:spPr bwMode="auto">
            <a:xfrm>
              <a:off x="6096204" y="3200400"/>
              <a:ext cx="86894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S-ACP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9BDFD18-FEE6-31F1-B931-1A1CC14261EB}"/>
                </a:ext>
              </a:extLst>
            </p:cNvPr>
            <p:cNvCxnSpPr/>
            <p:nvPr/>
          </p:nvCxnSpPr>
          <p:spPr>
            <a:xfrm rot="5400000" flipH="1" flipV="1">
              <a:off x="6095436" y="3429768"/>
              <a:ext cx="76200" cy="7466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7E9E3AAA-DF1E-511A-2265-675B3D3EE143}"/>
              </a:ext>
            </a:extLst>
          </p:cNvPr>
          <p:cNvSpPr/>
          <p:nvPr/>
        </p:nvSpPr>
        <p:spPr>
          <a:xfrm>
            <a:off x="34290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Pie 37">
            <a:extLst>
              <a:ext uri="{FF2B5EF4-FFF2-40B4-BE49-F238E27FC236}">
                <a16:creationId xmlns:a16="http://schemas.microsoft.com/office/drawing/2014/main" id="{2EFA29B2-4309-E060-0B4C-A20AEC3C8FBC}"/>
              </a:ext>
            </a:extLst>
          </p:cNvPr>
          <p:cNvSpPr/>
          <p:nvPr/>
        </p:nvSpPr>
        <p:spPr>
          <a:xfrm rot="18981578">
            <a:off x="3923425" y="4605367"/>
            <a:ext cx="534879" cy="542864"/>
          </a:xfrm>
          <a:prstGeom prst="pie">
            <a:avLst/>
          </a:prstGeom>
          <a:solidFill>
            <a:srgbClr val="FFFF8F"/>
          </a:solidFill>
          <a:ln>
            <a:noFill/>
          </a:ln>
          <a:scene3d>
            <a:camera prst="orthographicFront"/>
            <a:lightRig rig="threePt" dir="t"/>
          </a:scene3d>
          <a:sp3d>
            <a:bevelT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BA873F-47D6-E7CE-4EFD-C2D46396ABB6}"/>
              </a:ext>
            </a:extLst>
          </p:cNvPr>
          <p:cNvSpPr txBox="1"/>
          <p:nvPr/>
        </p:nvSpPr>
        <p:spPr bwMode="auto">
          <a:xfrm>
            <a:off x="3962400" y="4800600"/>
            <a:ext cx="42386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ACP</a:t>
            </a:r>
            <a:endParaRPr lang="en-US" sz="1000" baseline="30000" dirty="0">
              <a:latin typeface="+mn-lt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FCFD47CC-2972-5FAC-79C5-1FDDD8066A94}"/>
              </a:ext>
            </a:extLst>
          </p:cNvPr>
          <p:cNvSpPr/>
          <p:nvPr/>
        </p:nvSpPr>
        <p:spPr>
          <a:xfrm rot="870184">
            <a:off x="4510088" y="3368675"/>
            <a:ext cx="914400" cy="1447800"/>
          </a:xfrm>
          <a:prstGeom prst="arc">
            <a:avLst>
              <a:gd name="adj1" fmla="val 16200000"/>
              <a:gd name="adj2" fmla="val 6837745"/>
            </a:avLst>
          </a:prstGeom>
          <a:ln w="19050">
            <a:solidFill>
              <a:srgbClr val="FF0000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AA6C05F-29D4-C790-B0F0-DE2773377328}"/>
              </a:ext>
            </a:extLst>
          </p:cNvPr>
          <p:cNvSpPr/>
          <p:nvPr/>
        </p:nvSpPr>
        <p:spPr>
          <a:xfrm>
            <a:off x="3657600" y="419100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9" name="Group 43">
            <a:extLst>
              <a:ext uri="{FF2B5EF4-FFF2-40B4-BE49-F238E27FC236}">
                <a16:creationId xmlns:a16="http://schemas.microsoft.com/office/drawing/2014/main" id="{6B4F4148-0513-7381-32B7-19117487DF4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419600"/>
            <a:ext cx="990600" cy="304800"/>
            <a:chOff x="1371600" y="5638800"/>
            <a:chExt cx="990600" cy="304800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C430A16-0B4E-2F2B-EA76-99E67D921CDA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E331782E-1880-0B9A-B0E9-F63E9F69200B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Acetil -ACP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9C9DB2-A984-097A-C1E1-1720767DC2A0}"/>
              </a:ext>
            </a:extLst>
          </p:cNvPr>
          <p:cNvCxnSpPr/>
          <p:nvPr/>
        </p:nvCxnSpPr>
        <p:spPr>
          <a:xfrm rot="5400000" flipH="1" flipV="1">
            <a:off x="3467894" y="4228306"/>
            <a:ext cx="5334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731ACA3-3195-CADC-C06D-BD26DEB609D3}"/>
              </a:ext>
            </a:extLst>
          </p:cNvPr>
          <p:cNvSpPr/>
          <p:nvPr/>
        </p:nvSpPr>
        <p:spPr>
          <a:xfrm>
            <a:off x="4191000" y="39624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8" name="Group 47">
            <a:extLst>
              <a:ext uri="{FF2B5EF4-FFF2-40B4-BE49-F238E27FC236}">
                <a16:creationId xmlns:a16="http://schemas.microsoft.com/office/drawing/2014/main" id="{108C7914-DE45-1B59-002A-F6C5D1C58ED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886200"/>
            <a:ext cx="685800" cy="381000"/>
            <a:chOff x="1371600" y="5638800"/>
            <a:chExt cx="990600" cy="304800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7FD0661-51DE-4808-DBF2-0A8787C4F354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A5943FED-AEE8-5EE7-F9DE-6F203C6B23CD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Acetil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8" grpId="0" animBg="1"/>
      <p:bldP spid="20" grpId="0"/>
      <p:bldP spid="22" grpId="0"/>
      <p:bldP spid="24" grpId="0"/>
      <p:bldP spid="29" grpId="0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6588B1D1-2C8B-DCBB-C82A-57713747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E3F35E-156A-18D2-5CE1-148EAB047E10}"/>
              </a:ext>
            </a:extLst>
          </p:cNvPr>
          <p:cNvSpPr txBox="1">
            <a:spLocks/>
          </p:cNvSpPr>
          <p:nvPr/>
        </p:nvSpPr>
        <p:spPr>
          <a:xfrm>
            <a:off x="1219200" y="9144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Malonil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59E7F-4A4E-B650-DAA4-52B18F5C4DCC}"/>
              </a:ext>
            </a:extLst>
          </p:cNvPr>
          <p:cNvSpPr txBox="1"/>
          <p:nvPr/>
        </p:nvSpPr>
        <p:spPr bwMode="auto">
          <a:xfrm>
            <a:off x="228600" y="228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A1AB2-B18F-40A6-118D-519D8B8881C1}"/>
              </a:ext>
            </a:extLst>
          </p:cNvPr>
          <p:cNvSpPr txBox="1"/>
          <p:nvPr/>
        </p:nvSpPr>
        <p:spPr bwMode="auto">
          <a:xfrm>
            <a:off x="1143000" y="228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329D1-CC7F-3B56-A85F-817CDAA1EFA8}"/>
              </a:ext>
            </a:extLst>
          </p:cNvPr>
          <p:cNvCxnSpPr/>
          <p:nvPr/>
        </p:nvCxnSpPr>
        <p:spPr>
          <a:xfrm>
            <a:off x="16764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1" name="Group 177">
            <a:extLst>
              <a:ext uri="{FF2B5EF4-FFF2-40B4-BE49-F238E27FC236}">
                <a16:creationId xmlns:a16="http://schemas.microsoft.com/office/drawing/2014/main" id="{162B1462-6543-0D4F-D661-ECC8046EB79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0"/>
            <a:ext cx="1177925" cy="979488"/>
            <a:chOff x="5791200" y="3200400"/>
            <a:chExt cx="1177925" cy="9794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DF1681-D7A9-24AC-A247-2E1500FF1092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3CCAF1-3283-490D-C3A9-BB4C21BF63A2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6B46C9-8FC0-6112-94B5-AD10349FE1CC}"/>
                </a:ext>
              </a:extLst>
            </p:cNvPr>
            <p:cNvSpPr txBox="1"/>
            <p:nvPr/>
          </p:nvSpPr>
          <p:spPr bwMode="auto">
            <a:xfrm rot="5400000">
              <a:off x="5825331" y="36234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E6B157-3E8E-288F-C242-94A67C9DFDE1}"/>
                </a:ext>
              </a:extLst>
            </p:cNvPr>
            <p:cNvSpPr txBox="1"/>
            <p:nvPr/>
          </p:nvSpPr>
          <p:spPr bwMode="auto">
            <a:xfrm>
              <a:off x="6096000" y="3200400"/>
              <a:ext cx="8731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S-KoA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0CAB41-AE7E-15B1-7146-46BF660EFDAA}"/>
                </a:ext>
              </a:extLst>
            </p:cNvPr>
            <p:cNvCxnSpPr/>
            <p:nvPr/>
          </p:nvCxnSpPr>
          <p:spPr>
            <a:xfrm rot="5400000" flipH="1" flipV="1">
              <a:off x="6095207" y="3429793"/>
              <a:ext cx="762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5D847-95DB-019C-6B43-D5CF7766D94B}"/>
              </a:ext>
            </a:extLst>
          </p:cNvPr>
          <p:cNvCxnSpPr/>
          <p:nvPr/>
        </p:nvCxnSpPr>
        <p:spPr>
          <a:xfrm>
            <a:off x="9906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13" descr="ACP protein.png">
            <a:extLst>
              <a:ext uri="{FF2B5EF4-FFF2-40B4-BE49-F238E27FC236}">
                <a16:creationId xmlns:a16="http://schemas.microsoft.com/office/drawing/2014/main" id="{139506F1-9ED5-95B0-89DD-7734143E6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346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4FC4F0-96C6-9D1B-C426-3B22606B50C9}"/>
              </a:ext>
            </a:extLst>
          </p:cNvPr>
          <p:cNvCxnSpPr/>
          <p:nvPr/>
        </p:nvCxnSpPr>
        <p:spPr>
          <a:xfrm rot="5400000">
            <a:off x="1219994" y="2209006"/>
            <a:ext cx="13716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EF8A07F-0A6B-D9E8-D837-A7DE801CC55A}"/>
              </a:ext>
            </a:extLst>
          </p:cNvPr>
          <p:cNvSpPr txBox="1">
            <a:spLocks/>
          </p:cNvSpPr>
          <p:nvPr/>
        </p:nvSpPr>
        <p:spPr>
          <a:xfrm>
            <a:off x="990600" y="3733800"/>
            <a:ext cx="1828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Malonil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-ACP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BC9B476-46C4-2882-D00F-333AB56010F8}"/>
              </a:ext>
            </a:extLst>
          </p:cNvPr>
          <p:cNvSpPr/>
          <p:nvPr/>
        </p:nvSpPr>
        <p:spPr>
          <a:xfrm>
            <a:off x="1905000" y="1752600"/>
            <a:ext cx="685800" cy="762000"/>
          </a:xfrm>
          <a:prstGeom prst="arc">
            <a:avLst>
              <a:gd name="adj1" fmla="val 4166799"/>
              <a:gd name="adj2" fmla="val 1617337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80CD4-8593-75EB-F332-6B13F8162A2E}"/>
              </a:ext>
            </a:extLst>
          </p:cNvPr>
          <p:cNvSpPr txBox="1"/>
          <p:nvPr/>
        </p:nvSpPr>
        <p:spPr bwMode="auto">
          <a:xfrm>
            <a:off x="2308225" y="2362200"/>
            <a:ext cx="9525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HS-KoA</a:t>
            </a:r>
            <a:endParaRPr lang="en-US" sz="1600" baseline="30000" dirty="0">
              <a:latin typeface="+mn-lt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ED056E-BE7F-BCEA-44B8-2DB7CB9779A8}"/>
              </a:ext>
            </a:extLst>
          </p:cNvPr>
          <p:cNvSpPr txBox="1">
            <a:spLocks/>
          </p:cNvSpPr>
          <p:nvPr/>
        </p:nvSpPr>
        <p:spPr>
          <a:xfrm>
            <a:off x="-152400" y="1752600"/>
            <a:ext cx="2057400" cy="6858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Malonil</a:t>
            </a:r>
            <a:r>
              <a:rPr lang="sr-Latn-R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KoA ACP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transacilaza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A664C9-3E21-0BED-3D01-6E4DD9B90249}"/>
              </a:ext>
            </a:extLst>
          </p:cNvPr>
          <p:cNvCxnSpPr/>
          <p:nvPr/>
        </p:nvCxnSpPr>
        <p:spPr>
          <a:xfrm>
            <a:off x="1600200" y="3200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77">
            <a:extLst>
              <a:ext uri="{FF2B5EF4-FFF2-40B4-BE49-F238E27FC236}">
                <a16:creationId xmlns:a16="http://schemas.microsoft.com/office/drawing/2014/main" id="{6C82A08C-D1A2-E8F3-10F5-872877C171A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1173163" cy="979488"/>
            <a:chOff x="5791200" y="3200400"/>
            <a:chExt cx="1173949" cy="9794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DDC9C0-0A73-6F36-BF2E-C07AA4BE0490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406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447066-0229-97A6-D4E2-17072856865F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54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A1BDA5-D8A7-8E8A-7C99-73A4D5B4CB36}"/>
                </a:ext>
              </a:extLst>
            </p:cNvPr>
            <p:cNvSpPr txBox="1"/>
            <p:nvPr/>
          </p:nvSpPr>
          <p:spPr bwMode="auto">
            <a:xfrm rot="5400000">
              <a:off x="5825455" y="3623345"/>
              <a:ext cx="301625" cy="370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794BF8-E331-635D-0FFC-E5D0E1081295}"/>
                </a:ext>
              </a:extLst>
            </p:cNvPr>
            <p:cNvSpPr txBox="1"/>
            <p:nvPr/>
          </p:nvSpPr>
          <p:spPr bwMode="auto">
            <a:xfrm>
              <a:off x="6096204" y="3200400"/>
              <a:ext cx="86894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S-ACP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79AB85C-C916-7B7C-9E88-4F95EF4C6919}"/>
                </a:ext>
              </a:extLst>
            </p:cNvPr>
            <p:cNvCxnSpPr/>
            <p:nvPr/>
          </p:nvCxnSpPr>
          <p:spPr>
            <a:xfrm rot="5400000" flipH="1" flipV="1">
              <a:off x="6095436" y="3429768"/>
              <a:ext cx="76200" cy="7466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1EDBC8E-1BB7-99ED-1194-1979325ECA1B}"/>
              </a:ext>
            </a:extLst>
          </p:cNvPr>
          <p:cNvSpPr txBox="1"/>
          <p:nvPr/>
        </p:nvSpPr>
        <p:spPr bwMode="auto">
          <a:xfrm>
            <a:off x="152400" y="30480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32878F-46BE-48C3-A686-A5D5BC327CEA}"/>
              </a:ext>
            </a:extLst>
          </p:cNvPr>
          <p:cNvSpPr txBox="1"/>
          <p:nvPr/>
        </p:nvSpPr>
        <p:spPr bwMode="auto">
          <a:xfrm>
            <a:off x="1066800" y="3048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1AC459-8EE7-A964-D213-2F5FFACB9C9C}"/>
              </a:ext>
            </a:extLst>
          </p:cNvPr>
          <p:cNvCxnSpPr/>
          <p:nvPr/>
        </p:nvCxnSpPr>
        <p:spPr>
          <a:xfrm>
            <a:off x="914400" y="3200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9687B21-62CB-9ABD-A25A-4D7F6A9DB071}"/>
              </a:ext>
            </a:extLst>
          </p:cNvPr>
          <p:cNvSpPr/>
          <p:nvPr/>
        </p:nvSpPr>
        <p:spPr>
          <a:xfrm>
            <a:off x="4419600" y="2590800"/>
            <a:ext cx="1219200" cy="4572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36140F5-10E3-D21F-C9CF-83570DB59EC6}"/>
              </a:ext>
            </a:extLst>
          </p:cNvPr>
          <p:cNvSpPr/>
          <p:nvPr/>
        </p:nvSpPr>
        <p:spPr>
          <a:xfrm rot="870184">
            <a:off x="4429125" y="2987675"/>
            <a:ext cx="1450975" cy="1912938"/>
          </a:xfrm>
          <a:prstGeom prst="arc">
            <a:avLst>
              <a:gd name="adj1" fmla="val 16200000"/>
              <a:gd name="adj2" fmla="val 7181490"/>
            </a:avLst>
          </a:prstGeom>
          <a:ln w="19050">
            <a:solidFill>
              <a:srgbClr val="00B050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D9493C8-9E00-EAD2-6487-36CAB079FAA9}"/>
              </a:ext>
            </a:extLst>
          </p:cNvPr>
          <p:cNvSpPr/>
          <p:nvPr/>
        </p:nvSpPr>
        <p:spPr>
          <a:xfrm>
            <a:off x="3657600" y="4191000"/>
            <a:ext cx="762000" cy="457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4" name="Group 37">
            <a:extLst>
              <a:ext uri="{FF2B5EF4-FFF2-40B4-BE49-F238E27FC236}">
                <a16:creationId xmlns:a16="http://schemas.microsoft.com/office/drawing/2014/main" id="{E65A5731-CA5D-3926-1B71-4BB4F2DA9077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419600"/>
            <a:ext cx="990600" cy="304800"/>
            <a:chOff x="1828800" y="4648200"/>
            <a:chExt cx="990600" cy="304800"/>
          </a:xfrm>
        </p:grpSpPr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8EA226A7-E571-2D98-14AA-3A34239407D7}"/>
                </a:ext>
              </a:extLst>
            </p:cNvPr>
            <p:cNvSpPr txBox="1">
              <a:spLocks/>
            </p:cNvSpPr>
            <p:nvPr/>
          </p:nvSpPr>
          <p:spPr>
            <a:xfrm>
              <a:off x="1828800" y="46482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Malonil</a:t>
              </a: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-ACP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B44F5DFC-0B1E-1440-D893-894DFDF98CAF}"/>
                </a:ext>
              </a:extLst>
            </p:cNvPr>
            <p:cNvSpPr/>
            <p:nvPr/>
          </p:nvSpPr>
          <p:spPr>
            <a:xfrm>
              <a:off x="1905000" y="4648200"/>
              <a:ext cx="838200" cy="228600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6D219C0-BEFE-E2CB-81C8-EC0EFF3D85E0}"/>
              </a:ext>
            </a:extLst>
          </p:cNvPr>
          <p:cNvSpPr/>
          <p:nvPr/>
        </p:nvSpPr>
        <p:spPr>
          <a:xfrm>
            <a:off x="3657600" y="3886200"/>
            <a:ext cx="762000" cy="2286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9CC3854-5B80-6FB3-A06C-8368A0E895A4}"/>
              </a:ext>
            </a:extLst>
          </p:cNvPr>
          <p:cNvSpPr/>
          <p:nvPr/>
        </p:nvSpPr>
        <p:spPr>
          <a:xfrm>
            <a:off x="34290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A800CB-0BB4-9A67-BACF-ED643FCDC5C4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1A4C4D5-D1E1-8483-0041-1968C6AC37BD}"/>
              </a:ext>
            </a:extLst>
          </p:cNvPr>
          <p:cNvSpPr/>
          <p:nvPr/>
        </p:nvSpPr>
        <p:spPr>
          <a:xfrm>
            <a:off x="4191000" y="39624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6658" name="Group 46">
            <a:extLst>
              <a:ext uri="{FF2B5EF4-FFF2-40B4-BE49-F238E27FC236}">
                <a16:creationId xmlns:a16="http://schemas.microsoft.com/office/drawing/2014/main" id="{85F3131C-CEF2-B703-BD45-DE046319149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886200"/>
            <a:ext cx="685800" cy="381000"/>
            <a:chOff x="1371600" y="5638800"/>
            <a:chExt cx="990600" cy="30480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12627FF-7286-E578-8648-9F1586F549FB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371F3824-F490-72D6-BC87-7120688EB0C4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Acetil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31" grpId="0"/>
      <p:bldP spid="32" grpId="0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953D4D1-6DE9-DAA5-B16D-85DDB39DC0C3}"/>
              </a:ext>
            </a:extLst>
          </p:cNvPr>
          <p:cNvCxnSpPr/>
          <p:nvPr/>
        </p:nvCxnSpPr>
        <p:spPr>
          <a:xfrm rot="5400000">
            <a:off x="1030288" y="1866900"/>
            <a:ext cx="1751012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E3B6B47D-92BC-DCB5-A694-1E08613325C3}"/>
              </a:ext>
            </a:extLst>
          </p:cNvPr>
          <p:cNvSpPr/>
          <p:nvPr/>
        </p:nvSpPr>
        <p:spPr>
          <a:xfrm>
            <a:off x="1905000" y="1295400"/>
            <a:ext cx="685800" cy="762000"/>
          </a:xfrm>
          <a:prstGeom prst="arc">
            <a:avLst>
              <a:gd name="adj1" fmla="val 4166799"/>
              <a:gd name="adj2" fmla="val 1607221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D3B98-A476-0003-ACD4-83AB7D438ABA}"/>
              </a:ext>
            </a:extLst>
          </p:cNvPr>
          <p:cNvSpPr txBox="1"/>
          <p:nvPr/>
        </p:nvSpPr>
        <p:spPr bwMode="auto">
          <a:xfrm>
            <a:off x="2362200" y="1828800"/>
            <a:ext cx="6032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6DD8DD-CADA-A64C-735F-261D8BF5846E}"/>
              </a:ext>
            </a:extLst>
          </p:cNvPr>
          <p:cNvSpPr txBox="1">
            <a:spLocks/>
          </p:cNvSpPr>
          <p:nvPr/>
        </p:nvSpPr>
        <p:spPr>
          <a:xfrm>
            <a:off x="2209800" y="11430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Malonil ACP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43E0BC68-3235-3EC7-7915-E80D3EDCE164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1524000" cy="457200"/>
            <a:chOff x="2133600" y="5257800"/>
            <a:chExt cx="1524000" cy="4572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49E303E-055B-126C-3161-2FE5F004BEBA}"/>
                </a:ext>
              </a:extLst>
            </p:cNvPr>
            <p:cNvSpPr/>
            <p:nvPr/>
          </p:nvSpPr>
          <p:spPr>
            <a:xfrm>
              <a:off x="2209800" y="5257800"/>
              <a:ext cx="1371600" cy="457200"/>
            </a:xfrm>
            <a:prstGeom prst="roundRect">
              <a:avLst>
                <a:gd name="adj" fmla="val 348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F65914C6-5932-4B87-9CAF-2949FE1124EE}"/>
                </a:ext>
              </a:extLst>
            </p:cNvPr>
            <p:cNvSpPr txBox="1">
              <a:spLocks/>
            </p:cNvSpPr>
            <p:nvPr/>
          </p:nvSpPr>
          <p:spPr>
            <a:xfrm>
              <a:off x="2133600" y="5257800"/>
              <a:ext cx="1524000" cy="4572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l-GR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β</a:t>
              </a:r>
              <a:r>
                <a:rPr lang="sr-Latn-R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ketoacil ACP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sintaza</a:t>
              </a:r>
              <a:endPara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id="{4AD9860C-AF37-47F2-BF52-AC8E512DB98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667000"/>
            <a:ext cx="2925763" cy="1447800"/>
            <a:chOff x="228600" y="2667000"/>
            <a:chExt cx="2925763" cy="1447800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ABCBB4C3-1100-D451-1AE6-C38210D4A944}"/>
                </a:ext>
              </a:extLst>
            </p:cNvPr>
            <p:cNvSpPr txBox="1">
              <a:spLocks/>
            </p:cNvSpPr>
            <p:nvPr/>
          </p:nvSpPr>
          <p:spPr>
            <a:xfrm>
              <a:off x="914400" y="3657600"/>
              <a:ext cx="2057400" cy="4572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oacetil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ACP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965A8FD-D2DA-7321-0E5E-5DD471592B30}"/>
                </a:ext>
              </a:extLst>
            </p:cNvPr>
            <p:cNvCxnSpPr/>
            <p:nvPr/>
          </p:nvCxnSpPr>
          <p:spPr>
            <a:xfrm>
              <a:off x="18288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4" name="Group 177">
              <a:extLst>
                <a:ext uri="{FF2B5EF4-FFF2-40B4-BE49-F238E27FC236}">
                  <a16:creationId xmlns:a16="http://schemas.microsoft.com/office/drawing/2014/main" id="{C6F4EF3F-BAA9-F1FA-B095-C726C8A8B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2667000"/>
              <a:ext cx="1173163" cy="979488"/>
              <a:chOff x="5791200" y="3200400"/>
              <a:chExt cx="1173949" cy="97948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B74D2C-F3FB-0D47-209B-23382C1579F3}"/>
                  </a:ext>
                </a:extLst>
              </p:cNvPr>
              <p:cNvSpPr txBox="1"/>
              <p:nvPr/>
            </p:nvSpPr>
            <p:spPr bwMode="auto">
              <a:xfrm>
                <a:off x="5791200" y="3429000"/>
                <a:ext cx="32406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09BCC-3A88-674A-20A0-7B15DF808A86}"/>
                  </a:ext>
                </a:extLst>
              </p:cNvPr>
              <p:cNvSpPr txBox="1"/>
              <p:nvPr/>
            </p:nvSpPr>
            <p:spPr bwMode="auto">
              <a:xfrm>
                <a:off x="5791200" y="3810000"/>
                <a:ext cx="36854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73D8A9-424C-0E6A-D566-0D984464CEDC}"/>
                  </a:ext>
                </a:extLst>
              </p:cNvPr>
              <p:cNvSpPr txBox="1"/>
              <p:nvPr/>
            </p:nvSpPr>
            <p:spPr bwMode="auto">
              <a:xfrm rot="5400000">
                <a:off x="5825455" y="3623345"/>
                <a:ext cx="301625" cy="3701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79C4F7-0DC2-151F-77C1-3B7D5A135E63}"/>
                  </a:ext>
                </a:extLst>
              </p:cNvPr>
              <p:cNvSpPr txBox="1"/>
              <p:nvPr/>
            </p:nvSpPr>
            <p:spPr bwMode="auto">
              <a:xfrm>
                <a:off x="6096204" y="3200400"/>
                <a:ext cx="86894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S-ACP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A387FE6-B4A6-D33D-59DB-818AF3D32ECB}"/>
                  </a:ext>
                </a:extLst>
              </p:cNvPr>
              <p:cNvCxnSpPr/>
              <p:nvPr/>
            </p:nvCxnSpPr>
            <p:spPr>
              <a:xfrm rot="5400000" flipH="1" flipV="1">
                <a:off x="6095436" y="3429768"/>
                <a:ext cx="76200" cy="7466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53BB60-AEC9-2E3A-35AB-48109FCE863E}"/>
                </a:ext>
              </a:extLst>
            </p:cNvPr>
            <p:cNvSpPr txBox="1"/>
            <p:nvPr/>
          </p:nvSpPr>
          <p:spPr bwMode="auto">
            <a:xfrm>
              <a:off x="838200" y="28956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F36B1A-01E2-F39A-980A-E93F6C320922}"/>
                </a:ext>
              </a:extLst>
            </p:cNvPr>
            <p:cNvSpPr txBox="1"/>
            <p:nvPr/>
          </p:nvSpPr>
          <p:spPr bwMode="auto">
            <a:xfrm>
              <a:off x="12954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49D790D-F38A-2111-8F02-BFE02E6E0910}"/>
                </a:ext>
              </a:extLst>
            </p:cNvPr>
            <p:cNvCxnSpPr/>
            <p:nvPr/>
          </p:nvCxnSpPr>
          <p:spPr>
            <a:xfrm>
              <a:off x="11430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13D139-2F57-D458-5FBE-74916769C2AD}"/>
                </a:ext>
              </a:extLst>
            </p:cNvPr>
            <p:cNvSpPr txBox="1"/>
            <p:nvPr/>
          </p:nvSpPr>
          <p:spPr bwMode="auto">
            <a:xfrm>
              <a:off x="838200" y="3276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0793A1-193D-75E6-E8CE-B28476035B53}"/>
                </a:ext>
              </a:extLst>
            </p:cNvPr>
            <p:cNvSpPr txBox="1"/>
            <p:nvPr/>
          </p:nvSpPr>
          <p:spPr bwMode="auto">
            <a:xfrm rot="5400000">
              <a:off x="872331" y="3090069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AD26DC3-5665-68EA-1C85-1A76BC4B81A6}"/>
                </a:ext>
              </a:extLst>
            </p:cNvPr>
            <p:cNvCxnSpPr/>
            <p:nvPr/>
          </p:nvCxnSpPr>
          <p:spPr>
            <a:xfrm>
              <a:off x="7620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10C62-8DEA-5CF4-5624-56100D0FC183}"/>
                </a:ext>
              </a:extLst>
            </p:cNvPr>
            <p:cNvSpPr txBox="1"/>
            <p:nvPr/>
          </p:nvSpPr>
          <p:spPr bwMode="auto">
            <a:xfrm>
              <a:off x="2286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27" name="Arc 26">
            <a:extLst>
              <a:ext uri="{FF2B5EF4-FFF2-40B4-BE49-F238E27FC236}">
                <a16:creationId xmlns:a16="http://schemas.microsoft.com/office/drawing/2014/main" id="{D831780E-AA55-D0D7-E753-2340DA3E1BDD}"/>
              </a:ext>
            </a:extLst>
          </p:cNvPr>
          <p:cNvSpPr/>
          <p:nvPr/>
        </p:nvSpPr>
        <p:spPr>
          <a:xfrm>
            <a:off x="1219200" y="1295400"/>
            <a:ext cx="685800" cy="762000"/>
          </a:xfrm>
          <a:prstGeom prst="arc">
            <a:avLst>
              <a:gd name="adj1" fmla="val 21344151"/>
              <a:gd name="adj2" fmla="val 5904874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5EF021A-943E-F46F-4428-57AFF8D2C936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S-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019116E-D44B-3B5F-8355-9B93F3682C48}"/>
              </a:ext>
            </a:extLst>
          </p:cNvPr>
          <p:cNvSpPr/>
          <p:nvPr/>
        </p:nvSpPr>
        <p:spPr>
          <a:xfrm>
            <a:off x="1905000" y="381000"/>
            <a:ext cx="1371600" cy="457200"/>
          </a:xfrm>
          <a:prstGeom prst="roundRect">
            <a:avLst>
              <a:gd name="adj" fmla="val 34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0E2499E-9546-9EEF-EFA2-6DF2485AE68F}"/>
              </a:ext>
            </a:extLst>
          </p:cNvPr>
          <p:cNvSpPr txBox="1">
            <a:spLocks/>
          </p:cNvSpPr>
          <p:nvPr/>
        </p:nvSpPr>
        <p:spPr>
          <a:xfrm>
            <a:off x="1828800" y="3810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7660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9F0E4419-57E0-8584-4B82-238D658B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74F1B23-D2B8-2D7F-A2AF-0A983304F776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8268D1C-5FE0-1A24-7A46-C11B7DEA51A4}"/>
              </a:ext>
            </a:extLst>
          </p:cNvPr>
          <p:cNvSpPr/>
          <p:nvPr/>
        </p:nvSpPr>
        <p:spPr>
          <a:xfrm>
            <a:off x="4419600" y="2590800"/>
            <a:ext cx="1219200" cy="4572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5D4837-CD9C-CA8D-06A6-721E4D92E5ED}"/>
              </a:ext>
            </a:extLst>
          </p:cNvPr>
          <p:cNvSpPr/>
          <p:nvPr/>
        </p:nvSpPr>
        <p:spPr>
          <a:xfrm>
            <a:off x="34290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DCC848-9F6E-6253-7AEB-A29E4DA27CD6}"/>
              </a:ext>
            </a:extLst>
          </p:cNvPr>
          <p:cNvSpPr/>
          <p:nvPr/>
        </p:nvSpPr>
        <p:spPr>
          <a:xfrm>
            <a:off x="3657600" y="3895344"/>
            <a:ext cx="762000" cy="75285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7667" name="Group 36">
            <a:extLst>
              <a:ext uri="{FF2B5EF4-FFF2-40B4-BE49-F238E27FC236}">
                <a16:creationId xmlns:a16="http://schemas.microsoft.com/office/drawing/2014/main" id="{AD146D7F-ED6E-6E2C-44E7-E71DCE631D85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267200"/>
            <a:ext cx="1371600" cy="381000"/>
            <a:chOff x="1371600" y="5638800"/>
            <a:chExt cx="990600" cy="3048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AFB4054-2C74-03AA-F977-757180CB5B1B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rgbClr val="377792">
                <a:alpha val="65000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131100AC-9DA7-146E-C88B-AAFEE951FCA8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Acetoacetil -ACP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BFB84D81-DA27-F901-F138-E9D802A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EC400F-2059-D357-DBF0-B56B75489D47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A00DB7-5CF7-7CE4-D2F2-1CA7B496932F}"/>
              </a:ext>
            </a:extLst>
          </p:cNvPr>
          <p:cNvSpPr/>
          <p:nvPr/>
        </p:nvSpPr>
        <p:spPr>
          <a:xfrm>
            <a:off x="34290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59C016-7586-4E7D-B691-E05E33F5CEFA}"/>
              </a:ext>
            </a:extLst>
          </p:cNvPr>
          <p:cNvSpPr/>
          <p:nvPr/>
        </p:nvSpPr>
        <p:spPr>
          <a:xfrm>
            <a:off x="4419600" y="2590800"/>
            <a:ext cx="1219200" cy="4572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860CBA-E22C-462A-BA29-BF71EEDEE9C8}"/>
              </a:ext>
            </a:extLst>
          </p:cNvPr>
          <p:cNvSpPr txBox="1">
            <a:spLocks/>
          </p:cNvSpPr>
          <p:nvPr/>
        </p:nvSpPr>
        <p:spPr>
          <a:xfrm>
            <a:off x="914400" y="1066800"/>
            <a:ext cx="2057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ACP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9C0587-68BE-2C33-E8D5-6A1E42BDDCC0}"/>
              </a:ext>
            </a:extLst>
          </p:cNvPr>
          <p:cNvCxnSpPr/>
          <p:nvPr/>
        </p:nvCxnSpPr>
        <p:spPr>
          <a:xfrm>
            <a:off x="16002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0" name="Group 177">
            <a:extLst>
              <a:ext uri="{FF2B5EF4-FFF2-40B4-BE49-F238E27FC236}">
                <a16:creationId xmlns:a16="http://schemas.microsoft.com/office/drawing/2014/main" id="{AADA2AD7-DDAA-CC14-BB61-6589BAD39BB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0"/>
            <a:ext cx="1173163" cy="979488"/>
            <a:chOff x="5791200" y="3200400"/>
            <a:chExt cx="1173949" cy="9794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F5B4A8-EE6D-6E16-E20C-2082FC3D4CDD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406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CC4266-7AA3-59E2-90C8-BE992FE52A3D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54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EAB090-4A23-1243-C7BD-E302424FE47D}"/>
                </a:ext>
              </a:extLst>
            </p:cNvPr>
            <p:cNvSpPr txBox="1"/>
            <p:nvPr/>
          </p:nvSpPr>
          <p:spPr bwMode="auto">
            <a:xfrm rot="5400000">
              <a:off x="5825455" y="3623345"/>
              <a:ext cx="301625" cy="370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B9236B-A606-BA77-2B00-018EB3C6A5B5}"/>
                </a:ext>
              </a:extLst>
            </p:cNvPr>
            <p:cNvSpPr txBox="1"/>
            <p:nvPr/>
          </p:nvSpPr>
          <p:spPr bwMode="auto">
            <a:xfrm>
              <a:off x="6096204" y="3200400"/>
              <a:ext cx="86894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S-ACP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E591E6-9AA7-816F-CBC9-6B3205C38983}"/>
                </a:ext>
              </a:extLst>
            </p:cNvPr>
            <p:cNvCxnSpPr/>
            <p:nvPr/>
          </p:nvCxnSpPr>
          <p:spPr>
            <a:xfrm rot="5400000" flipH="1" flipV="1">
              <a:off x="6095436" y="3429768"/>
              <a:ext cx="76200" cy="7466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FE69D39-3C29-8009-C1CF-CAF40495F40A}"/>
              </a:ext>
            </a:extLst>
          </p:cNvPr>
          <p:cNvSpPr txBox="1"/>
          <p:nvPr/>
        </p:nvSpPr>
        <p:spPr bwMode="auto">
          <a:xfrm>
            <a:off x="609600" y="228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72A0A-598E-335B-2123-52E10031003F}"/>
              </a:ext>
            </a:extLst>
          </p:cNvPr>
          <p:cNvSpPr txBox="1"/>
          <p:nvPr/>
        </p:nvSpPr>
        <p:spPr bwMode="auto">
          <a:xfrm>
            <a:off x="1066800" y="228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691FD0-1674-A4B7-BF1D-183ED1A02A65}"/>
              </a:ext>
            </a:extLst>
          </p:cNvPr>
          <p:cNvCxnSpPr/>
          <p:nvPr/>
        </p:nvCxnSpPr>
        <p:spPr>
          <a:xfrm>
            <a:off x="9144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BBDB98-D53D-4FD6-6BFF-18C02F7FEC04}"/>
              </a:ext>
            </a:extLst>
          </p:cNvPr>
          <p:cNvSpPr txBox="1"/>
          <p:nvPr/>
        </p:nvSpPr>
        <p:spPr bwMode="auto">
          <a:xfrm>
            <a:off x="609600" y="609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567C5-905B-6615-FBDE-A9F5B25971BA}"/>
              </a:ext>
            </a:extLst>
          </p:cNvPr>
          <p:cNvSpPr txBox="1"/>
          <p:nvPr/>
        </p:nvSpPr>
        <p:spPr bwMode="auto">
          <a:xfrm rot="5400000">
            <a:off x="643731" y="4230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92F278-0FB9-4ADF-73AD-968DD2549AD9}"/>
              </a:ext>
            </a:extLst>
          </p:cNvPr>
          <p:cNvCxnSpPr/>
          <p:nvPr/>
        </p:nvCxnSpPr>
        <p:spPr>
          <a:xfrm>
            <a:off x="5334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E76E3-20E5-2F93-D49C-6F23BB639107}"/>
              </a:ext>
            </a:extLst>
          </p:cNvPr>
          <p:cNvSpPr txBox="1"/>
          <p:nvPr/>
        </p:nvSpPr>
        <p:spPr bwMode="auto">
          <a:xfrm>
            <a:off x="0" y="228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43B214-5939-2C47-C68F-9B714E492B3D}"/>
              </a:ext>
            </a:extLst>
          </p:cNvPr>
          <p:cNvCxnSpPr/>
          <p:nvPr/>
        </p:nvCxnSpPr>
        <p:spPr>
          <a:xfrm rot="5400000">
            <a:off x="1334294" y="2094706"/>
            <a:ext cx="1143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B13AF811-065A-C511-EE7C-B5933C2D1BC5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1905000" cy="5334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 </a:t>
            </a:r>
            <a:r>
              <a:rPr lang="en-US" sz="16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reduktaza</a:t>
            </a:r>
            <a:endParaRPr lang="en-US" sz="1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81831D9-81D2-3557-5573-9260E30A37BB}"/>
              </a:ext>
            </a:extLst>
          </p:cNvPr>
          <p:cNvSpPr/>
          <p:nvPr/>
        </p:nvSpPr>
        <p:spPr>
          <a:xfrm>
            <a:off x="4114800" y="5029200"/>
            <a:ext cx="12192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67">
            <a:extLst>
              <a:ext uri="{FF2B5EF4-FFF2-40B4-BE49-F238E27FC236}">
                <a16:creationId xmlns:a16="http://schemas.microsoft.com/office/drawing/2014/main" id="{BA5A76AD-3A0F-B224-7EB4-444462B64D33}"/>
              </a:ext>
            </a:extLst>
          </p:cNvPr>
          <p:cNvGrpSpPr>
            <a:grpSpLocks/>
          </p:cNvGrpSpPr>
          <p:nvPr/>
        </p:nvGrpSpPr>
        <p:grpSpPr bwMode="auto">
          <a:xfrm>
            <a:off x="0" y="2667000"/>
            <a:ext cx="2925763" cy="1055688"/>
            <a:chOff x="0" y="2667000"/>
            <a:chExt cx="2925763" cy="1055688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8D87836-F72E-08F4-8066-4719394C39FD}"/>
                </a:ext>
              </a:extLst>
            </p:cNvPr>
            <p:cNvCxnSpPr/>
            <p:nvPr/>
          </p:nvCxnSpPr>
          <p:spPr>
            <a:xfrm>
              <a:off x="16002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31" name="Group 177">
              <a:extLst>
                <a:ext uri="{FF2B5EF4-FFF2-40B4-BE49-F238E27FC236}">
                  <a16:creationId xmlns:a16="http://schemas.microsoft.com/office/drawing/2014/main" id="{1324A6E4-69C4-5BC9-F4F3-2CD07EB4D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667000"/>
              <a:ext cx="1173163" cy="979488"/>
              <a:chOff x="5791200" y="3200400"/>
              <a:chExt cx="1173949" cy="97948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77A3D9-9DD2-9ABC-0BB1-888D99A19E9A}"/>
                  </a:ext>
                </a:extLst>
              </p:cNvPr>
              <p:cNvSpPr txBox="1"/>
              <p:nvPr/>
            </p:nvSpPr>
            <p:spPr bwMode="auto">
              <a:xfrm>
                <a:off x="5791200" y="3429000"/>
                <a:ext cx="32406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2D3152-35F3-81BA-67FF-72EA0467AD7D}"/>
                  </a:ext>
                </a:extLst>
              </p:cNvPr>
              <p:cNvSpPr txBox="1"/>
              <p:nvPr/>
            </p:nvSpPr>
            <p:spPr bwMode="auto">
              <a:xfrm>
                <a:off x="5791200" y="3810000"/>
                <a:ext cx="36854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94EFEF-C66F-5ADD-43A5-B2A14F76F8A6}"/>
                  </a:ext>
                </a:extLst>
              </p:cNvPr>
              <p:cNvSpPr txBox="1"/>
              <p:nvPr/>
            </p:nvSpPr>
            <p:spPr bwMode="auto">
              <a:xfrm rot="5400000">
                <a:off x="5825455" y="3623345"/>
                <a:ext cx="301625" cy="3701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C6207B-423D-ED0C-A6F0-C2855D7EDD33}"/>
                  </a:ext>
                </a:extLst>
              </p:cNvPr>
              <p:cNvSpPr txBox="1"/>
              <p:nvPr/>
            </p:nvSpPr>
            <p:spPr bwMode="auto">
              <a:xfrm>
                <a:off x="6096204" y="3200400"/>
                <a:ext cx="86894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S-ACP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315615E-6359-858A-0310-2285B36F13C7}"/>
                  </a:ext>
                </a:extLst>
              </p:cNvPr>
              <p:cNvCxnSpPr/>
              <p:nvPr/>
            </p:nvCxnSpPr>
            <p:spPr>
              <a:xfrm rot="5400000" flipH="1" flipV="1">
                <a:off x="6095436" y="3429768"/>
                <a:ext cx="76200" cy="7466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AEB305-88CC-DF0E-14FD-D6E28D7670FE}"/>
                </a:ext>
              </a:extLst>
            </p:cNvPr>
            <p:cNvSpPr txBox="1"/>
            <p:nvPr/>
          </p:nvSpPr>
          <p:spPr bwMode="auto">
            <a:xfrm>
              <a:off x="609600" y="28956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B7F6B9-4505-C684-F666-75AF3488EF21}"/>
                </a:ext>
              </a:extLst>
            </p:cNvPr>
            <p:cNvSpPr txBox="1"/>
            <p:nvPr/>
          </p:nvSpPr>
          <p:spPr bwMode="auto">
            <a:xfrm>
              <a:off x="10668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36B5C7A-7D16-52AE-779A-80577CB633CD}"/>
                </a:ext>
              </a:extLst>
            </p:cNvPr>
            <p:cNvCxnSpPr/>
            <p:nvPr/>
          </p:nvCxnSpPr>
          <p:spPr>
            <a:xfrm>
              <a:off x="9144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B5E62F-312B-BAB1-405A-051D6416D82B}"/>
                </a:ext>
              </a:extLst>
            </p:cNvPr>
            <p:cNvSpPr txBox="1"/>
            <p:nvPr/>
          </p:nvSpPr>
          <p:spPr bwMode="auto">
            <a:xfrm>
              <a:off x="609600" y="33528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1295782-91E9-BA8B-CD1B-68020EBFB32A}"/>
                </a:ext>
              </a:extLst>
            </p:cNvPr>
            <p:cNvCxnSpPr/>
            <p:nvPr/>
          </p:nvCxnSpPr>
          <p:spPr>
            <a:xfrm>
              <a:off x="5334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6DEAF3-AFD7-3504-5EA6-04A033CA0F1D}"/>
                </a:ext>
              </a:extLst>
            </p:cNvPr>
            <p:cNvSpPr txBox="1"/>
            <p:nvPr/>
          </p:nvSpPr>
          <p:spPr bwMode="auto">
            <a:xfrm>
              <a:off x="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DA7E9A9-89C4-3265-2A8B-47FC73D9EA0D}"/>
                </a:ext>
              </a:extLst>
            </p:cNvPr>
            <p:cNvCxnSpPr/>
            <p:nvPr/>
          </p:nvCxnSpPr>
          <p:spPr>
            <a:xfrm rot="5400000">
              <a:off x="686594" y="32758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E42BFB7C-7DB4-66DC-AAF6-F857299373E8}"/>
              </a:ext>
            </a:extLst>
          </p:cNvPr>
          <p:cNvSpPr/>
          <p:nvPr/>
        </p:nvSpPr>
        <p:spPr>
          <a:xfrm>
            <a:off x="533400" y="533400"/>
            <a:ext cx="4572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3952431-2831-6473-5097-6700F47CF6F4}"/>
              </a:ext>
            </a:extLst>
          </p:cNvPr>
          <p:cNvSpPr/>
          <p:nvPr/>
        </p:nvSpPr>
        <p:spPr>
          <a:xfrm>
            <a:off x="533400" y="3276600"/>
            <a:ext cx="6096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6FB674D-3936-EEBC-ACDD-D0F97A0AFDD3}"/>
              </a:ext>
            </a:extLst>
          </p:cNvPr>
          <p:cNvSpPr txBox="1">
            <a:spLocks/>
          </p:cNvSpPr>
          <p:nvPr/>
        </p:nvSpPr>
        <p:spPr>
          <a:xfrm>
            <a:off x="381000" y="3810000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hidroksi butiril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DEF01EB5-4DC8-2B51-0387-3D0D29383861}"/>
              </a:ext>
            </a:extLst>
          </p:cNvPr>
          <p:cNvSpPr/>
          <p:nvPr/>
        </p:nvSpPr>
        <p:spPr>
          <a:xfrm>
            <a:off x="1905000" y="1676400"/>
            <a:ext cx="685800" cy="609600"/>
          </a:xfrm>
          <a:prstGeom prst="arc">
            <a:avLst>
              <a:gd name="adj1" fmla="val 4166799"/>
              <a:gd name="adj2" fmla="val 1607221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7DD3070-09FD-94C8-2E24-2924945DC728}"/>
              </a:ext>
            </a:extLst>
          </p:cNvPr>
          <p:cNvSpPr txBox="1">
            <a:spLocks/>
          </p:cNvSpPr>
          <p:nvPr/>
        </p:nvSpPr>
        <p:spPr>
          <a:xfrm>
            <a:off x="2133600" y="1524000"/>
            <a:ext cx="1447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CE192F6-3F14-FC14-3C18-FFB3EA960E77}"/>
              </a:ext>
            </a:extLst>
          </p:cNvPr>
          <p:cNvSpPr txBox="1">
            <a:spLocks/>
          </p:cNvSpPr>
          <p:nvPr/>
        </p:nvSpPr>
        <p:spPr>
          <a:xfrm>
            <a:off x="2286000" y="21336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C12AC8-3FE2-CF9D-F37B-5660E9B83B94}"/>
              </a:ext>
            </a:extLst>
          </p:cNvPr>
          <p:cNvCxnSpPr/>
          <p:nvPr/>
        </p:nvCxnSpPr>
        <p:spPr>
          <a:xfrm rot="5400000">
            <a:off x="1448594" y="4647406"/>
            <a:ext cx="9144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>
            <a:extLst>
              <a:ext uri="{FF2B5EF4-FFF2-40B4-BE49-F238E27FC236}">
                <a16:creationId xmlns:a16="http://schemas.microsoft.com/office/drawing/2014/main" id="{DC3A4764-B884-6699-6F9C-A876B3677971}"/>
              </a:ext>
            </a:extLst>
          </p:cNvPr>
          <p:cNvSpPr txBox="1">
            <a:spLocks/>
          </p:cNvSpPr>
          <p:nvPr/>
        </p:nvSpPr>
        <p:spPr>
          <a:xfrm>
            <a:off x="0" y="4343400"/>
            <a:ext cx="1905000" cy="5334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hidroksiacil ACP dehidr</a:t>
            </a: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aza</a:t>
            </a:r>
            <a:endParaRPr lang="en-US" sz="16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767FA15-DDAE-3AFD-68F0-EE0CBF7049A9}"/>
              </a:ext>
            </a:extLst>
          </p:cNvPr>
          <p:cNvSpPr/>
          <p:nvPr/>
        </p:nvSpPr>
        <p:spPr>
          <a:xfrm>
            <a:off x="4724400" y="5334000"/>
            <a:ext cx="1219200" cy="457200"/>
          </a:xfrm>
          <a:prstGeom prst="ellipse">
            <a:avLst/>
          </a:prstGeom>
          <a:solidFill>
            <a:schemeClr val="accent4">
              <a:lumMod val="75000"/>
              <a:alpha val="2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8672" name="Group 71">
            <a:extLst>
              <a:ext uri="{FF2B5EF4-FFF2-40B4-BE49-F238E27FC236}">
                <a16:creationId xmlns:a16="http://schemas.microsoft.com/office/drawing/2014/main" id="{32D30DF2-612B-58E9-4BC3-C27AE8B4E8A5}"/>
              </a:ext>
            </a:extLst>
          </p:cNvPr>
          <p:cNvGrpSpPr>
            <a:grpSpLocks/>
          </p:cNvGrpSpPr>
          <p:nvPr/>
        </p:nvGrpSpPr>
        <p:grpSpPr bwMode="auto">
          <a:xfrm>
            <a:off x="0" y="5029200"/>
            <a:ext cx="2697163" cy="1284288"/>
            <a:chOff x="0" y="5029200"/>
            <a:chExt cx="2697163" cy="1284288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99B9E1-96F9-A400-D8F5-149DBBEA017D}"/>
                </a:ext>
              </a:extLst>
            </p:cNvPr>
            <p:cNvCxnSpPr/>
            <p:nvPr/>
          </p:nvCxnSpPr>
          <p:spPr>
            <a:xfrm>
              <a:off x="1371600" y="5638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14" name="Group 177">
              <a:extLst>
                <a:ext uri="{FF2B5EF4-FFF2-40B4-BE49-F238E27FC236}">
                  <a16:creationId xmlns:a16="http://schemas.microsoft.com/office/drawing/2014/main" id="{F9686EA6-0F48-4ED2-1401-4A7940735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5257800"/>
              <a:ext cx="1173163" cy="979488"/>
              <a:chOff x="5791200" y="3200400"/>
              <a:chExt cx="1173949" cy="979488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1708DA-F5B2-C846-5C78-A53F06DA328B}"/>
                  </a:ext>
                </a:extLst>
              </p:cNvPr>
              <p:cNvSpPr txBox="1"/>
              <p:nvPr/>
            </p:nvSpPr>
            <p:spPr bwMode="auto">
              <a:xfrm>
                <a:off x="5791200" y="3429000"/>
                <a:ext cx="32406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9C9C4DB-7330-3345-8B27-54D01466ADAF}"/>
                  </a:ext>
                </a:extLst>
              </p:cNvPr>
              <p:cNvSpPr txBox="1"/>
              <p:nvPr/>
            </p:nvSpPr>
            <p:spPr bwMode="auto">
              <a:xfrm>
                <a:off x="5791200" y="3810000"/>
                <a:ext cx="36854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FF0D8E4-6958-A600-744A-08A2F5764F76}"/>
                  </a:ext>
                </a:extLst>
              </p:cNvPr>
              <p:cNvSpPr txBox="1"/>
              <p:nvPr/>
            </p:nvSpPr>
            <p:spPr bwMode="auto">
              <a:xfrm rot="5400000">
                <a:off x="5825455" y="3623345"/>
                <a:ext cx="301625" cy="3701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D7D917-AEA5-FB33-3AC6-A49CE58F2202}"/>
                  </a:ext>
                </a:extLst>
              </p:cNvPr>
              <p:cNvSpPr txBox="1"/>
              <p:nvPr/>
            </p:nvSpPr>
            <p:spPr bwMode="auto">
              <a:xfrm>
                <a:off x="6096204" y="3200400"/>
                <a:ext cx="86894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S-ACP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F03EDFF0-30CD-D3D3-17C9-208CF122889E}"/>
                  </a:ext>
                </a:extLst>
              </p:cNvPr>
              <p:cNvCxnSpPr/>
              <p:nvPr/>
            </p:nvCxnSpPr>
            <p:spPr>
              <a:xfrm rot="5400000" flipH="1" flipV="1">
                <a:off x="6095436" y="3429768"/>
                <a:ext cx="76200" cy="7466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86059C-1F84-14E7-8968-791D54A7155F}"/>
                </a:ext>
              </a:extLst>
            </p:cNvPr>
            <p:cNvSpPr txBox="1"/>
            <p:nvPr/>
          </p:nvSpPr>
          <p:spPr bwMode="auto">
            <a:xfrm>
              <a:off x="609600" y="5486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CCDAAC-668E-542B-8C61-C87267557C8A}"/>
                </a:ext>
              </a:extLst>
            </p:cNvPr>
            <p:cNvSpPr txBox="1"/>
            <p:nvPr/>
          </p:nvSpPr>
          <p:spPr bwMode="auto">
            <a:xfrm>
              <a:off x="1066800" y="5486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FE051E1-8E7E-85D5-AE5F-6EC787C4D00F}"/>
                </a:ext>
              </a:extLst>
            </p:cNvPr>
            <p:cNvCxnSpPr/>
            <p:nvPr/>
          </p:nvCxnSpPr>
          <p:spPr>
            <a:xfrm>
              <a:off x="914400" y="5638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3102F64-06A1-A90D-1885-C323BF0A5212}"/>
                </a:ext>
              </a:extLst>
            </p:cNvPr>
            <p:cNvSpPr txBox="1"/>
            <p:nvPr/>
          </p:nvSpPr>
          <p:spPr bwMode="auto">
            <a:xfrm>
              <a:off x="609600" y="5029200"/>
              <a:ext cx="361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42E2AB2-8CFB-69F3-BE28-4DFB6B3E61B5}"/>
                </a:ext>
              </a:extLst>
            </p:cNvPr>
            <p:cNvCxnSpPr/>
            <p:nvPr/>
          </p:nvCxnSpPr>
          <p:spPr>
            <a:xfrm>
              <a:off x="533400" y="5638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6977C60-2B52-E95B-DF09-FCDE3991DEE0}"/>
                </a:ext>
              </a:extLst>
            </p:cNvPr>
            <p:cNvSpPr txBox="1"/>
            <p:nvPr/>
          </p:nvSpPr>
          <p:spPr bwMode="auto">
            <a:xfrm>
              <a:off x="0" y="5486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95576A1-4D33-8BB1-F48A-579E7B99D48A}"/>
                </a:ext>
              </a:extLst>
            </p:cNvPr>
            <p:cNvCxnSpPr/>
            <p:nvPr/>
          </p:nvCxnSpPr>
          <p:spPr>
            <a:xfrm rot="5400000">
              <a:off x="686594" y="5409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94D350C-7A0F-1EFA-9DD7-333D9FD3FB0D}"/>
                </a:ext>
              </a:extLst>
            </p:cNvPr>
            <p:cNvCxnSpPr/>
            <p:nvPr/>
          </p:nvCxnSpPr>
          <p:spPr>
            <a:xfrm>
              <a:off x="914400" y="5715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CEBD983-3704-2E12-512C-EBFC1C89DC27}"/>
                </a:ext>
              </a:extLst>
            </p:cNvPr>
            <p:cNvCxnSpPr/>
            <p:nvPr/>
          </p:nvCxnSpPr>
          <p:spPr>
            <a:xfrm rot="5400000">
              <a:off x="1143794" y="58666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AFD8253-6A42-FEEB-2899-B0B1633974FC}"/>
                </a:ext>
              </a:extLst>
            </p:cNvPr>
            <p:cNvSpPr txBox="1"/>
            <p:nvPr/>
          </p:nvSpPr>
          <p:spPr bwMode="auto">
            <a:xfrm>
              <a:off x="1066800" y="5943600"/>
              <a:ext cx="361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755F12D8-2BF1-B07B-96B2-5996A396180C}"/>
              </a:ext>
            </a:extLst>
          </p:cNvPr>
          <p:cNvSpPr txBox="1">
            <a:spLocks/>
          </p:cNvSpPr>
          <p:nvPr/>
        </p:nvSpPr>
        <p:spPr>
          <a:xfrm>
            <a:off x="304800" y="6248400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Krotonil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CB87ACA8-935C-A3E2-914E-FD5500DE8F7A}"/>
              </a:ext>
            </a:extLst>
          </p:cNvPr>
          <p:cNvSpPr/>
          <p:nvPr/>
        </p:nvSpPr>
        <p:spPr>
          <a:xfrm>
            <a:off x="1905000" y="4267200"/>
            <a:ext cx="685800" cy="609600"/>
          </a:xfrm>
          <a:prstGeom prst="arc">
            <a:avLst>
              <a:gd name="adj1" fmla="val 4166799"/>
              <a:gd name="adj2" fmla="val 10590585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3D9E03DA-B141-3464-7366-750B009430D4}"/>
              </a:ext>
            </a:extLst>
          </p:cNvPr>
          <p:cNvSpPr txBox="1">
            <a:spLocks/>
          </p:cNvSpPr>
          <p:nvPr/>
        </p:nvSpPr>
        <p:spPr>
          <a:xfrm>
            <a:off x="2209800" y="47244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328830B3-20CA-8103-F3EC-87C265796CC0}"/>
              </a:ext>
            </a:extLst>
          </p:cNvPr>
          <p:cNvSpPr/>
          <p:nvPr/>
        </p:nvSpPr>
        <p:spPr>
          <a:xfrm>
            <a:off x="3657600" y="3895344"/>
            <a:ext cx="762000" cy="75285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8675" name="Group 74">
            <a:extLst>
              <a:ext uri="{FF2B5EF4-FFF2-40B4-BE49-F238E27FC236}">
                <a16:creationId xmlns:a16="http://schemas.microsoft.com/office/drawing/2014/main" id="{12B71C7C-111F-7177-0118-A256B909E019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267200"/>
            <a:ext cx="1752600" cy="381000"/>
            <a:chOff x="1371600" y="5638800"/>
            <a:chExt cx="990600" cy="304800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411B4E5-42EC-D325-92DD-17A693DD8A4A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rgbClr val="FFC000">
                <a:alpha val="44000"/>
              </a:srgb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id="{D48F9E10-15A8-2E0A-58ED-9183CA7E1B03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D </a:t>
              </a:r>
              <a:r>
                <a:rPr lang="el-GR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j-ea"/>
                  <a:cs typeface="+mj-cs"/>
                </a:rPr>
                <a:t>β</a:t>
              </a: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+mj-ea"/>
                  <a:cs typeface="+mj-cs"/>
                </a:rPr>
                <a:t> hidroksi butiril</a:t>
              </a: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-ACP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40" grpId="0" animBg="1"/>
      <p:bldP spid="41" grpId="0" animBg="1"/>
      <p:bldP spid="42" grpId="0"/>
      <p:bldP spid="45" grpId="0"/>
      <p:bldP spid="49" grpId="0"/>
      <p:bldP spid="52" grpId="0"/>
      <p:bldP spid="53" grpId="0" animBg="1"/>
      <p:bldP spid="73" grpId="0"/>
      <p:bldP spid="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5E8EC91F-285D-4C69-8D99-B6FEAABE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7061F5-B9BF-E63A-BF78-AA8E6ADF3B9D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F84E3E-F4FE-7862-7AA7-028D94CD7367}"/>
              </a:ext>
            </a:extLst>
          </p:cNvPr>
          <p:cNvSpPr/>
          <p:nvPr/>
        </p:nvSpPr>
        <p:spPr>
          <a:xfrm>
            <a:off x="34290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1C4604-6601-C47A-8B37-C62BAEF8C386}"/>
              </a:ext>
            </a:extLst>
          </p:cNvPr>
          <p:cNvSpPr/>
          <p:nvPr/>
        </p:nvSpPr>
        <p:spPr>
          <a:xfrm>
            <a:off x="4419600" y="2590800"/>
            <a:ext cx="1219200" cy="4572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359F7B-BCA8-C9F2-FB0F-7DD8234F1952}"/>
              </a:ext>
            </a:extLst>
          </p:cNvPr>
          <p:cNvSpPr txBox="1">
            <a:spLocks/>
          </p:cNvSpPr>
          <p:nvPr/>
        </p:nvSpPr>
        <p:spPr>
          <a:xfrm>
            <a:off x="914400" y="1066800"/>
            <a:ext cx="2057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ACP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0DFD4C-0938-812F-E272-B75C58A633B6}"/>
              </a:ext>
            </a:extLst>
          </p:cNvPr>
          <p:cNvCxnSpPr/>
          <p:nvPr/>
        </p:nvCxnSpPr>
        <p:spPr>
          <a:xfrm>
            <a:off x="16002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4" name="Group 177">
            <a:extLst>
              <a:ext uri="{FF2B5EF4-FFF2-40B4-BE49-F238E27FC236}">
                <a16:creationId xmlns:a16="http://schemas.microsoft.com/office/drawing/2014/main" id="{E1CF1332-3268-166B-8DB2-0B54257E3BF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0"/>
            <a:ext cx="1173163" cy="979488"/>
            <a:chOff x="5791200" y="3200400"/>
            <a:chExt cx="1173949" cy="9794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5F4D1B-AE78-0CFC-1635-7C543F125EA8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406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261419-CB6A-94FA-F3D7-37A0027CAF7F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54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B48141-FAFB-76BC-920D-94530C3A0983}"/>
                </a:ext>
              </a:extLst>
            </p:cNvPr>
            <p:cNvSpPr txBox="1"/>
            <p:nvPr/>
          </p:nvSpPr>
          <p:spPr bwMode="auto">
            <a:xfrm rot="5400000">
              <a:off x="5825455" y="3623345"/>
              <a:ext cx="301625" cy="370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96EDB4-EFC7-756D-358F-ADEAFF38CC1F}"/>
                </a:ext>
              </a:extLst>
            </p:cNvPr>
            <p:cNvSpPr txBox="1"/>
            <p:nvPr/>
          </p:nvSpPr>
          <p:spPr bwMode="auto">
            <a:xfrm>
              <a:off x="6096204" y="3200400"/>
              <a:ext cx="86894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S-ACP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ECE1181-6781-DE08-5B27-3339645EABDC}"/>
                </a:ext>
              </a:extLst>
            </p:cNvPr>
            <p:cNvCxnSpPr/>
            <p:nvPr/>
          </p:nvCxnSpPr>
          <p:spPr>
            <a:xfrm rot="5400000" flipH="1" flipV="1">
              <a:off x="6095436" y="3429768"/>
              <a:ext cx="76200" cy="7466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7BF417-327A-245E-526B-345D26CA142C}"/>
              </a:ext>
            </a:extLst>
          </p:cNvPr>
          <p:cNvSpPr txBox="1"/>
          <p:nvPr/>
        </p:nvSpPr>
        <p:spPr bwMode="auto">
          <a:xfrm>
            <a:off x="609600" y="228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CEF33-3034-90DA-FC43-8F8A7BFC985C}"/>
              </a:ext>
            </a:extLst>
          </p:cNvPr>
          <p:cNvSpPr txBox="1"/>
          <p:nvPr/>
        </p:nvSpPr>
        <p:spPr bwMode="auto">
          <a:xfrm>
            <a:off x="1066800" y="228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5F8024-CF24-7450-B56A-8D52EB5711E4}"/>
              </a:ext>
            </a:extLst>
          </p:cNvPr>
          <p:cNvCxnSpPr/>
          <p:nvPr/>
        </p:nvCxnSpPr>
        <p:spPr>
          <a:xfrm>
            <a:off x="9144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038A4B-6660-9077-2D2A-01C67EF0AEBD}"/>
              </a:ext>
            </a:extLst>
          </p:cNvPr>
          <p:cNvSpPr txBox="1"/>
          <p:nvPr/>
        </p:nvSpPr>
        <p:spPr bwMode="auto">
          <a:xfrm>
            <a:off x="609600" y="609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AAE1F-2F26-C214-76F7-362ED1DE0433}"/>
              </a:ext>
            </a:extLst>
          </p:cNvPr>
          <p:cNvSpPr txBox="1"/>
          <p:nvPr/>
        </p:nvSpPr>
        <p:spPr bwMode="auto">
          <a:xfrm rot="5400000">
            <a:off x="643731" y="423069"/>
            <a:ext cx="301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=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F2B2E2-012C-F3A7-F299-4BDCA3135634}"/>
              </a:ext>
            </a:extLst>
          </p:cNvPr>
          <p:cNvCxnSpPr/>
          <p:nvPr/>
        </p:nvCxnSpPr>
        <p:spPr>
          <a:xfrm>
            <a:off x="533400" y="381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8327B3-3FD0-23B1-2BD8-8433BC083C33}"/>
              </a:ext>
            </a:extLst>
          </p:cNvPr>
          <p:cNvSpPr txBox="1"/>
          <p:nvPr/>
        </p:nvSpPr>
        <p:spPr bwMode="auto">
          <a:xfrm>
            <a:off x="0" y="228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67DB6E-9088-B8EE-10FC-4103D56DD7F8}"/>
              </a:ext>
            </a:extLst>
          </p:cNvPr>
          <p:cNvCxnSpPr/>
          <p:nvPr/>
        </p:nvCxnSpPr>
        <p:spPr>
          <a:xfrm rot="5400000">
            <a:off x="1334294" y="2094706"/>
            <a:ext cx="1143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77AF3AEF-7E84-1A57-BC0D-BFE61BE9C582}"/>
              </a:ext>
            </a:extLst>
          </p:cNvPr>
          <p:cNvSpPr txBox="1">
            <a:spLocks/>
          </p:cNvSpPr>
          <p:nvPr/>
        </p:nvSpPr>
        <p:spPr>
          <a:xfrm>
            <a:off x="0" y="1752600"/>
            <a:ext cx="1905000" cy="5334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 </a:t>
            </a:r>
            <a:r>
              <a:rPr lang="en-US" sz="16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reduktaza</a:t>
            </a:r>
            <a:endParaRPr lang="en-US" sz="16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79D6D-B297-A705-71DA-31DB42AF5EC8}"/>
              </a:ext>
            </a:extLst>
          </p:cNvPr>
          <p:cNvSpPr/>
          <p:nvPr/>
        </p:nvSpPr>
        <p:spPr>
          <a:xfrm>
            <a:off x="4114800" y="5029200"/>
            <a:ext cx="12192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9715" name="Group 67">
            <a:extLst>
              <a:ext uri="{FF2B5EF4-FFF2-40B4-BE49-F238E27FC236}">
                <a16:creationId xmlns:a16="http://schemas.microsoft.com/office/drawing/2014/main" id="{8BA8F00D-555C-7285-4394-F7AA2426BE90}"/>
              </a:ext>
            </a:extLst>
          </p:cNvPr>
          <p:cNvGrpSpPr>
            <a:grpSpLocks/>
          </p:cNvGrpSpPr>
          <p:nvPr/>
        </p:nvGrpSpPr>
        <p:grpSpPr bwMode="auto">
          <a:xfrm>
            <a:off x="0" y="2667000"/>
            <a:ext cx="2925763" cy="1055688"/>
            <a:chOff x="0" y="2667000"/>
            <a:chExt cx="2925763" cy="105568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0B7D39-9609-A97C-F107-C5A673869EA1}"/>
                </a:ext>
              </a:extLst>
            </p:cNvPr>
            <p:cNvCxnSpPr/>
            <p:nvPr/>
          </p:nvCxnSpPr>
          <p:spPr>
            <a:xfrm>
              <a:off x="16002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55" name="Group 177">
              <a:extLst>
                <a:ext uri="{FF2B5EF4-FFF2-40B4-BE49-F238E27FC236}">
                  <a16:creationId xmlns:a16="http://schemas.microsoft.com/office/drawing/2014/main" id="{2EFCDAC2-FE26-98C0-C806-50AD14A78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596" y="2667000"/>
              <a:ext cx="1173162" cy="979488"/>
              <a:chOff x="5791200" y="3200400"/>
              <a:chExt cx="1173949" cy="979488"/>
            </a:xfrm>
          </p:grpSpPr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C2C1C865-2C23-6AD0-FF4E-E8EF20F75297}"/>
                  </a:ext>
                </a:extLst>
              </p:cNvPr>
              <p:cNvSpPr txBox="1"/>
              <p:nvPr/>
            </p:nvSpPr>
            <p:spPr bwMode="auto">
              <a:xfrm>
                <a:off x="5791204" y="3429000"/>
                <a:ext cx="32406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A668B1-7B58-DC24-985D-898C50ECE9E3}"/>
                  </a:ext>
                </a:extLst>
              </p:cNvPr>
              <p:cNvSpPr txBox="1"/>
              <p:nvPr/>
            </p:nvSpPr>
            <p:spPr bwMode="auto">
              <a:xfrm>
                <a:off x="5791204" y="3810000"/>
                <a:ext cx="36854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94E0AF-6896-A791-B71E-9FC57755C1DE}"/>
                  </a:ext>
                </a:extLst>
              </p:cNvPr>
              <p:cNvSpPr txBox="1"/>
              <p:nvPr/>
            </p:nvSpPr>
            <p:spPr bwMode="auto">
              <a:xfrm rot="5400000">
                <a:off x="5825459" y="3623345"/>
                <a:ext cx="301625" cy="3701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513670-0E26-97BC-F766-863453EDF4E3}"/>
                  </a:ext>
                </a:extLst>
              </p:cNvPr>
              <p:cNvSpPr txBox="1"/>
              <p:nvPr/>
            </p:nvSpPr>
            <p:spPr bwMode="auto">
              <a:xfrm>
                <a:off x="6096208" y="3200400"/>
                <a:ext cx="868946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S-ACP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3C2C4FD-B02A-3A42-5098-A1528C1305D0}"/>
                  </a:ext>
                </a:extLst>
              </p:cNvPr>
              <p:cNvCxnSpPr/>
              <p:nvPr/>
            </p:nvCxnSpPr>
            <p:spPr>
              <a:xfrm rot="5400000" flipH="1" flipV="1">
                <a:off x="6095441" y="3429768"/>
                <a:ext cx="76200" cy="7466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44DA6F-1405-4F11-E1D8-C8AC5B2D4C05}"/>
                </a:ext>
              </a:extLst>
            </p:cNvPr>
            <p:cNvSpPr txBox="1"/>
            <p:nvPr/>
          </p:nvSpPr>
          <p:spPr bwMode="auto">
            <a:xfrm>
              <a:off x="609600" y="28956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F105FA-BED6-BBDD-00C6-06CA714E7851}"/>
                </a:ext>
              </a:extLst>
            </p:cNvPr>
            <p:cNvSpPr txBox="1"/>
            <p:nvPr/>
          </p:nvSpPr>
          <p:spPr bwMode="auto">
            <a:xfrm>
              <a:off x="106680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797BBAC-CE22-2738-3308-9355DDEFA12A}"/>
                </a:ext>
              </a:extLst>
            </p:cNvPr>
            <p:cNvCxnSpPr/>
            <p:nvPr/>
          </p:nvCxnSpPr>
          <p:spPr>
            <a:xfrm>
              <a:off x="9144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BB592E-9353-7826-6835-1C34CB700E61}"/>
                </a:ext>
              </a:extLst>
            </p:cNvPr>
            <p:cNvSpPr txBox="1"/>
            <p:nvPr/>
          </p:nvSpPr>
          <p:spPr bwMode="auto">
            <a:xfrm>
              <a:off x="609600" y="33528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841F82-E54B-0CDD-8D5C-61EE4135CF0B}"/>
                </a:ext>
              </a:extLst>
            </p:cNvPr>
            <p:cNvCxnSpPr/>
            <p:nvPr/>
          </p:nvCxnSpPr>
          <p:spPr>
            <a:xfrm>
              <a:off x="533400" y="3048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CB102D-2A09-79F4-438F-5FF6C124D64F}"/>
                </a:ext>
              </a:extLst>
            </p:cNvPr>
            <p:cNvSpPr txBox="1"/>
            <p:nvPr/>
          </p:nvSpPr>
          <p:spPr bwMode="auto">
            <a:xfrm>
              <a:off x="0" y="2895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7D66BE-A62C-CDF5-691F-2441CC30E15C}"/>
                </a:ext>
              </a:extLst>
            </p:cNvPr>
            <p:cNvCxnSpPr/>
            <p:nvPr/>
          </p:nvCxnSpPr>
          <p:spPr>
            <a:xfrm rot="5400000">
              <a:off x="686594" y="32758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4AE4DC48-ED3F-B228-E035-EA8E655E6946}"/>
              </a:ext>
            </a:extLst>
          </p:cNvPr>
          <p:cNvSpPr/>
          <p:nvPr/>
        </p:nvSpPr>
        <p:spPr>
          <a:xfrm>
            <a:off x="533400" y="533400"/>
            <a:ext cx="4572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E35338-E477-2499-BF54-F266C404744F}"/>
              </a:ext>
            </a:extLst>
          </p:cNvPr>
          <p:cNvSpPr/>
          <p:nvPr/>
        </p:nvSpPr>
        <p:spPr>
          <a:xfrm>
            <a:off x="533400" y="3276600"/>
            <a:ext cx="6096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F06B62C-EAEB-5B81-F4CB-EFC010FE73E4}"/>
              </a:ext>
            </a:extLst>
          </p:cNvPr>
          <p:cNvSpPr txBox="1">
            <a:spLocks/>
          </p:cNvSpPr>
          <p:nvPr/>
        </p:nvSpPr>
        <p:spPr>
          <a:xfrm>
            <a:off x="381000" y="3810000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hidroksi butiril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8FA521A5-A7BE-466D-D9AB-B86D581095BC}"/>
              </a:ext>
            </a:extLst>
          </p:cNvPr>
          <p:cNvSpPr/>
          <p:nvPr/>
        </p:nvSpPr>
        <p:spPr>
          <a:xfrm>
            <a:off x="1905000" y="1676400"/>
            <a:ext cx="685800" cy="609600"/>
          </a:xfrm>
          <a:prstGeom prst="arc">
            <a:avLst>
              <a:gd name="adj1" fmla="val 4166799"/>
              <a:gd name="adj2" fmla="val 1607221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B3C3053-08D8-BE5E-50D9-C3F183446C1D}"/>
              </a:ext>
            </a:extLst>
          </p:cNvPr>
          <p:cNvSpPr txBox="1">
            <a:spLocks/>
          </p:cNvSpPr>
          <p:nvPr/>
        </p:nvSpPr>
        <p:spPr>
          <a:xfrm>
            <a:off x="2133600" y="1524000"/>
            <a:ext cx="1447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BDB754A-5EF8-9646-2133-25BA83171F3C}"/>
              </a:ext>
            </a:extLst>
          </p:cNvPr>
          <p:cNvSpPr txBox="1">
            <a:spLocks/>
          </p:cNvSpPr>
          <p:nvPr/>
        </p:nvSpPr>
        <p:spPr>
          <a:xfrm>
            <a:off x="2286000" y="21336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9C1C2A-E8C0-697D-8E25-9879465B47C0}"/>
              </a:ext>
            </a:extLst>
          </p:cNvPr>
          <p:cNvCxnSpPr/>
          <p:nvPr/>
        </p:nvCxnSpPr>
        <p:spPr>
          <a:xfrm rot="5400000">
            <a:off x="1448594" y="4647406"/>
            <a:ext cx="9144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3B6D2CC5-766D-8D61-1101-816993FAFD4D}"/>
              </a:ext>
            </a:extLst>
          </p:cNvPr>
          <p:cNvSpPr txBox="1">
            <a:spLocks/>
          </p:cNvSpPr>
          <p:nvPr/>
        </p:nvSpPr>
        <p:spPr>
          <a:xfrm>
            <a:off x="0" y="4343400"/>
            <a:ext cx="1905000" cy="5334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hidroksiacil ACP dehidr</a:t>
            </a: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aza</a:t>
            </a:r>
            <a:endParaRPr lang="en-US" sz="16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5E75AA3-6A29-8063-6068-29C4BB6237B4}"/>
              </a:ext>
            </a:extLst>
          </p:cNvPr>
          <p:cNvSpPr/>
          <p:nvPr/>
        </p:nvSpPr>
        <p:spPr>
          <a:xfrm>
            <a:off x="4724400" y="5334000"/>
            <a:ext cx="1219200" cy="457200"/>
          </a:xfrm>
          <a:prstGeom prst="ellipse">
            <a:avLst/>
          </a:prstGeom>
          <a:solidFill>
            <a:schemeClr val="accent4">
              <a:lumMod val="75000"/>
              <a:alpha val="2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9725" name="Group 71">
            <a:extLst>
              <a:ext uri="{FF2B5EF4-FFF2-40B4-BE49-F238E27FC236}">
                <a16:creationId xmlns:a16="http://schemas.microsoft.com/office/drawing/2014/main" id="{80E5E5C9-401B-E55D-E784-B86AAD904BAD}"/>
              </a:ext>
            </a:extLst>
          </p:cNvPr>
          <p:cNvGrpSpPr>
            <a:grpSpLocks/>
          </p:cNvGrpSpPr>
          <p:nvPr/>
        </p:nvGrpSpPr>
        <p:grpSpPr bwMode="auto">
          <a:xfrm>
            <a:off x="0" y="5029200"/>
            <a:ext cx="2697163" cy="1284288"/>
            <a:chOff x="0" y="5029200"/>
            <a:chExt cx="2697163" cy="1284288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1F5A5FB-AE4D-04DE-F865-6A08BFFDD8E4}"/>
                </a:ext>
              </a:extLst>
            </p:cNvPr>
            <p:cNvCxnSpPr/>
            <p:nvPr/>
          </p:nvCxnSpPr>
          <p:spPr>
            <a:xfrm>
              <a:off x="1371600" y="5638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38" name="Group 177">
              <a:extLst>
                <a:ext uri="{FF2B5EF4-FFF2-40B4-BE49-F238E27FC236}">
                  <a16:creationId xmlns:a16="http://schemas.microsoft.com/office/drawing/2014/main" id="{C20B4C13-0CD2-0C87-758E-04B10D7B9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3996" y="5257800"/>
              <a:ext cx="1173162" cy="979488"/>
              <a:chOff x="5791200" y="3200400"/>
              <a:chExt cx="1173949" cy="979488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5062DE-1538-67B0-4595-9E0EE26D70F5}"/>
                  </a:ext>
                </a:extLst>
              </p:cNvPr>
              <p:cNvSpPr txBox="1"/>
              <p:nvPr/>
            </p:nvSpPr>
            <p:spPr bwMode="auto">
              <a:xfrm>
                <a:off x="5791204" y="3429000"/>
                <a:ext cx="32406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6CD5919-8BCA-D251-4197-5FD889D7B5D5}"/>
                  </a:ext>
                </a:extLst>
              </p:cNvPr>
              <p:cNvSpPr txBox="1"/>
              <p:nvPr/>
            </p:nvSpPr>
            <p:spPr bwMode="auto">
              <a:xfrm>
                <a:off x="5791204" y="3810000"/>
                <a:ext cx="36854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B8E451F-1AD5-83D9-9670-289034820332}"/>
                  </a:ext>
                </a:extLst>
              </p:cNvPr>
              <p:cNvSpPr txBox="1"/>
              <p:nvPr/>
            </p:nvSpPr>
            <p:spPr bwMode="auto">
              <a:xfrm rot="5400000">
                <a:off x="5825459" y="3623345"/>
                <a:ext cx="301625" cy="3701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692A881-2A77-0488-A441-98897860A8FF}"/>
                  </a:ext>
                </a:extLst>
              </p:cNvPr>
              <p:cNvSpPr txBox="1"/>
              <p:nvPr/>
            </p:nvSpPr>
            <p:spPr bwMode="auto">
              <a:xfrm>
                <a:off x="6096208" y="3200400"/>
                <a:ext cx="868946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S-ACP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40C8B14-A4A4-2DA5-6D16-F7401C1415BC}"/>
                  </a:ext>
                </a:extLst>
              </p:cNvPr>
              <p:cNvCxnSpPr/>
              <p:nvPr/>
            </p:nvCxnSpPr>
            <p:spPr>
              <a:xfrm rot="5400000" flipH="1" flipV="1">
                <a:off x="6095441" y="3429768"/>
                <a:ext cx="76200" cy="7466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9590DA-9251-C732-8454-7B7A4C14D578}"/>
                </a:ext>
              </a:extLst>
            </p:cNvPr>
            <p:cNvSpPr txBox="1"/>
            <p:nvPr/>
          </p:nvSpPr>
          <p:spPr bwMode="auto">
            <a:xfrm>
              <a:off x="609600" y="5486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4C14775-E9F4-FE6D-CAF8-ED1CC0B43F08}"/>
                </a:ext>
              </a:extLst>
            </p:cNvPr>
            <p:cNvSpPr txBox="1"/>
            <p:nvPr/>
          </p:nvSpPr>
          <p:spPr bwMode="auto">
            <a:xfrm>
              <a:off x="1066800" y="5486400"/>
              <a:ext cx="3048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E7369AB-F9D8-4831-863A-B89F2A098B74}"/>
                </a:ext>
              </a:extLst>
            </p:cNvPr>
            <p:cNvCxnSpPr/>
            <p:nvPr/>
          </p:nvCxnSpPr>
          <p:spPr>
            <a:xfrm>
              <a:off x="914400" y="5638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21B7E9-2531-D9F4-547D-3E88C66A0E2D}"/>
                </a:ext>
              </a:extLst>
            </p:cNvPr>
            <p:cNvSpPr txBox="1"/>
            <p:nvPr/>
          </p:nvSpPr>
          <p:spPr bwMode="auto">
            <a:xfrm>
              <a:off x="609600" y="5029200"/>
              <a:ext cx="361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216652D-5EAA-77F3-7DA6-EB23243C118F}"/>
                </a:ext>
              </a:extLst>
            </p:cNvPr>
            <p:cNvCxnSpPr/>
            <p:nvPr/>
          </p:nvCxnSpPr>
          <p:spPr>
            <a:xfrm>
              <a:off x="533400" y="5638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1020007-B30E-447B-64D6-57D6D511A2F2}"/>
                </a:ext>
              </a:extLst>
            </p:cNvPr>
            <p:cNvSpPr txBox="1"/>
            <p:nvPr/>
          </p:nvSpPr>
          <p:spPr bwMode="auto">
            <a:xfrm>
              <a:off x="0" y="5486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DB061E1-B0E8-0F51-72A6-DC06CE6CE995}"/>
                </a:ext>
              </a:extLst>
            </p:cNvPr>
            <p:cNvCxnSpPr/>
            <p:nvPr/>
          </p:nvCxnSpPr>
          <p:spPr>
            <a:xfrm rot="5400000">
              <a:off x="686594" y="54094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346E8CC-4AAD-4241-3C11-4965709349BA}"/>
                </a:ext>
              </a:extLst>
            </p:cNvPr>
            <p:cNvCxnSpPr/>
            <p:nvPr/>
          </p:nvCxnSpPr>
          <p:spPr>
            <a:xfrm>
              <a:off x="914400" y="57150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B0EEEF6-B983-BAC4-78A8-7FCF5E637D1D}"/>
                </a:ext>
              </a:extLst>
            </p:cNvPr>
            <p:cNvCxnSpPr/>
            <p:nvPr/>
          </p:nvCxnSpPr>
          <p:spPr>
            <a:xfrm rot="5400000">
              <a:off x="1143794" y="58666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EAE42C-AC1D-FEFB-BB13-F4A21512563D}"/>
                </a:ext>
              </a:extLst>
            </p:cNvPr>
            <p:cNvSpPr txBox="1"/>
            <p:nvPr/>
          </p:nvSpPr>
          <p:spPr bwMode="auto">
            <a:xfrm>
              <a:off x="1066800" y="5943600"/>
              <a:ext cx="3619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78AD6232-33B3-B5CC-5426-1F9B1E14115F}"/>
              </a:ext>
            </a:extLst>
          </p:cNvPr>
          <p:cNvSpPr txBox="1">
            <a:spLocks/>
          </p:cNvSpPr>
          <p:nvPr/>
        </p:nvSpPr>
        <p:spPr>
          <a:xfrm>
            <a:off x="304800" y="6248400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Krotonil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4444D5A1-CC0D-6798-F1F6-6BAD7F8C3A54}"/>
              </a:ext>
            </a:extLst>
          </p:cNvPr>
          <p:cNvSpPr/>
          <p:nvPr/>
        </p:nvSpPr>
        <p:spPr>
          <a:xfrm>
            <a:off x="1905000" y="4267200"/>
            <a:ext cx="685800" cy="609600"/>
          </a:xfrm>
          <a:prstGeom prst="arc">
            <a:avLst>
              <a:gd name="adj1" fmla="val 4166799"/>
              <a:gd name="adj2" fmla="val 10590585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7CC0D64A-3CF9-4A30-FD3A-FEEDDE04DAAB}"/>
              </a:ext>
            </a:extLst>
          </p:cNvPr>
          <p:cNvSpPr txBox="1">
            <a:spLocks/>
          </p:cNvSpPr>
          <p:nvPr/>
        </p:nvSpPr>
        <p:spPr>
          <a:xfrm>
            <a:off x="2209800" y="47244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A1743DA-6BEF-C155-7390-FDF1A91E1A76}"/>
              </a:ext>
            </a:extLst>
          </p:cNvPr>
          <p:cNvSpPr/>
          <p:nvPr/>
        </p:nvSpPr>
        <p:spPr>
          <a:xfrm>
            <a:off x="3657600" y="3895344"/>
            <a:ext cx="762000" cy="75285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9732" name="Group 69">
            <a:extLst>
              <a:ext uri="{FF2B5EF4-FFF2-40B4-BE49-F238E27FC236}">
                <a16:creationId xmlns:a16="http://schemas.microsoft.com/office/drawing/2014/main" id="{F298A148-A5DF-85F9-003B-E6EB9EC7828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267200"/>
            <a:ext cx="1295400" cy="381000"/>
            <a:chOff x="1371600" y="5638800"/>
            <a:chExt cx="990600" cy="304800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A53C9B58-4EA9-A0CB-53C4-B8B26DC1575E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4">
                <a:lumMod val="75000"/>
                <a:alpha val="44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BC52FBF7-EDA1-EADF-4365-647021F713DE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Krotonil-ACP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E008DD05-0744-51D8-7ED9-018592C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3B83DE8-A20E-F8EF-24B4-65B300B99144}"/>
              </a:ext>
            </a:extLst>
          </p:cNvPr>
          <p:cNvCxnSpPr/>
          <p:nvPr/>
        </p:nvCxnSpPr>
        <p:spPr>
          <a:xfrm>
            <a:off x="1371600" y="6096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4" name="Group 177">
            <a:extLst>
              <a:ext uri="{FF2B5EF4-FFF2-40B4-BE49-F238E27FC236}">
                <a16:creationId xmlns:a16="http://schemas.microsoft.com/office/drawing/2014/main" id="{91D8564E-CED5-3219-D35B-6D0BAA84D34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"/>
            <a:ext cx="1173163" cy="979488"/>
            <a:chOff x="5791200" y="3200400"/>
            <a:chExt cx="1173949" cy="9794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1AC4F9-5DAE-C850-28E8-AFE2097EF6AC}"/>
                </a:ext>
              </a:extLst>
            </p:cNvPr>
            <p:cNvSpPr txBox="1"/>
            <p:nvPr/>
          </p:nvSpPr>
          <p:spPr bwMode="auto">
            <a:xfrm>
              <a:off x="5791200" y="3429000"/>
              <a:ext cx="32406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FD4FD6-688F-4C34-5487-94385D335E4B}"/>
                </a:ext>
              </a:extLst>
            </p:cNvPr>
            <p:cNvSpPr txBox="1"/>
            <p:nvPr/>
          </p:nvSpPr>
          <p:spPr bwMode="auto">
            <a:xfrm>
              <a:off x="5791200" y="3810000"/>
              <a:ext cx="36854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233AEE-1339-CA5B-69DA-262D843F6F56}"/>
                </a:ext>
              </a:extLst>
            </p:cNvPr>
            <p:cNvSpPr txBox="1"/>
            <p:nvPr/>
          </p:nvSpPr>
          <p:spPr bwMode="auto">
            <a:xfrm rot="5400000">
              <a:off x="5825455" y="3623345"/>
              <a:ext cx="301625" cy="3701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=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541506-CE6D-E959-9333-BA9090AB3E89}"/>
                </a:ext>
              </a:extLst>
            </p:cNvPr>
            <p:cNvSpPr txBox="1"/>
            <p:nvPr/>
          </p:nvSpPr>
          <p:spPr bwMode="auto">
            <a:xfrm>
              <a:off x="6096204" y="3200400"/>
              <a:ext cx="86894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S-ACP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3893E78-F9CF-3B9E-A765-EDD712126213}"/>
                </a:ext>
              </a:extLst>
            </p:cNvPr>
            <p:cNvCxnSpPr/>
            <p:nvPr/>
          </p:nvCxnSpPr>
          <p:spPr>
            <a:xfrm rot="5400000" flipH="1" flipV="1">
              <a:off x="6095436" y="3429768"/>
              <a:ext cx="76200" cy="7466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A509A7-25F5-960B-05C8-BD7B241E735B}"/>
              </a:ext>
            </a:extLst>
          </p:cNvPr>
          <p:cNvSpPr txBox="1"/>
          <p:nvPr/>
        </p:nvSpPr>
        <p:spPr bwMode="auto">
          <a:xfrm>
            <a:off x="609600" y="457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62B60-E99F-13FA-078F-B9A8CBE258DD}"/>
              </a:ext>
            </a:extLst>
          </p:cNvPr>
          <p:cNvSpPr txBox="1"/>
          <p:nvPr/>
        </p:nvSpPr>
        <p:spPr bwMode="auto">
          <a:xfrm>
            <a:off x="1066800" y="457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CC22FD-3554-0462-8C51-2BD7D12F4483}"/>
              </a:ext>
            </a:extLst>
          </p:cNvPr>
          <p:cNvCxnSpPr/>
          <p:nvPr/>
        </p:nvCxnSpPr>
        <p:spPr>
          <a:xfrm>
            <a:off x="914400" y="6096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A92931-F496-6DF9-A47F-5331E86CB2F2}"/>
              </a:ext>
            </a:extLst>
          </p:cNvPr>
          <p:cNvSpPr txBox="1"/>
          <p:nvPr/>
        </p:nvSpPr>
        <p:spPr bwMode="auto">
          <a:xfrm>
            <a:off x="609600" y="0"/>
            <a:ext cx="361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5A59D4-4EC3-7EA1-184A-C76AF190A48F}"/>
              </a:ext>
            </a:extLst>
          </p:cNvPr>
          <p:cNvCxnSpPr/>
          <p:nvPr/>
        </p:nvCxnSpPr>
        <p:spPr>
          <a:xfrm>
            <a:off x="533400" y="6096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AA375E-0855-E241-1342-B127B5100F50}"/>
              </a:ext>
            </a:extLst>
          </p:cNvPr>
          <p:cNvSpPr txBox="1"/>
          <p:nvPr/>
        </p:nvSpPr>
        <p:spPr bwMode="auto">
          <a:xfrm>
            <a:off x="0" y="457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CC5FB9-7A41-6F9A-184C-A8329506CE74}"/>
              </a:ext>
            </a:extLst>
          </p:cNvPr>
          <p:cNvCxnSpPr/>
          <p:nvPr/>
        </p:nvCxnSpPr>
        <p:spPr>
          <a:xfrm rot="5400000">
            <a:off x="686594" y="3802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BCD46-8849-ECFB-ACDA-ABBB20219C86}"/>
              </a:ext>
            </a:extLst>
          </p:cNvPr>
          <p:cNvCxnSpPr/>
          <p:nvPr/>
        </p:nvCxnSpPr>
        <p:spPr>
          <a:xfrm>
            <a:off x="914400" y="6858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8CDD43-490C-67D5-19F6-5B81A46C0076}"/>
              </a:ext>
            </a:extLst>
          </p:cNvPr>
          <p:cNvCxnSpPr/>
          <p:nvPr/>
        </p:nvCxnSpPr>
        <p:spPr>
          <a:xfrm rot="5400000">
            <a:off x="1143794" y="8374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34935A-E08D-FD03-E0E3-5329CDB297C2}"/>
              </a:ext>
            </a:extLst>
          </p:cNvPr>
          <p:cNvSpPr txBox="1"/>
          <p:nvPr/>
        </p:nvSpPr>
        <p:spPr bwMode="auto">
          <a:xfrm>
            <a:off x="1066800" y="914400"/>
            <a:ext cx="361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104BBE-CA71-35B6-6253-16C1A23EBC26}"/>
              </a:ext>
            </a:extLst>
          </p:cNvPr>
          <p:cNvSpPr txBox="1">
            <a:spLocks/>
          </p:cNvSpPr>
          <p:nvPr/>
        </p:nvSpPr>
        <p:spPr>
          <a:xfrm>
            <a:off x="914400" y="1219200"/>
            <a:ext cx="1676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Krotonil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01C029-2EA8-5BF9-53A0-67E21C02AC0B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989457-C263-9C7F-D81F-D5C9B607EB80}"/>
              </a:ext>
            </a:extLst>
          </p:cNvPr>
          <p:cNvSpPr/>
          <p:nvPr/>
        </p:nvSpPr>
        <p:spPr>
          <a:xfrm>
            <a:off x="35052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0A6B4A-0F94-8B26-81B9-AD21B5E8EA03}"/>
              </a:ext>
            </a:extLst>
          </p:cNvPr>
          <p:cNvSpPr/>
          <p:nvPr/>
        </p:nvSpPr>
        <p:spPr>
          <a:xfrm>
            <a:off x="4419600" y="2514600"/>
            <a:ext cx="1219200" cy="4572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551A07-AA22-12AB-7C57-74C03AFE8C81}"/>
              </a:ext>
            </a:extLst>
          </p:cNvPr>
          <p:cNvSpPr/>
          <p:nvPr/>
        </p:nvSpPr>
        <p:spPr>
          <a:xfrm>
            <a:off x="4114800" y="5029200"/>
            <a:ext cx="12192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6526AB-3F5D-DB12-D147-AB7FA7B2BDB7}"/>
              </a:ext>
            </a:extLst>
          </p:cNvPr>
          <p:cNvSpPr/>
          <p:nvPr/>
        </p:nvSpPr>
        <p:spPr>
          <a:xfrm>
            <a:off x="4724400" y="5334000"/>
            <a:ext cx="1219200" cy="457200"/>
          </a:xfrm>
          <a:prstGeom prst="ellipse">
            <a:avLst/>
          </a:prstGeom>
          <a:solidFill>
            <a:schemeClr val="accent4">
              <a:lumMod val="75000"/>
              <a:alpha val="2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50ACC0-4369-DE08-5EB7-471FF4DC7346}"/>
              </a:ext>
            </a:extLst>
          </p:cNvPr>
          <p:cNvCxnSpPr/>
          <p:nvPr/>
        </p:nvCxnSpPr>
        <p:spPr>
          <a:xfrm rot="5400000">
            <a:off x="1143794" y="2209006"/>
            <a:ext cx="1066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E0DA039D-0818-BCE4-97B1-09930484187F}"/>
              </a:ext>
            </a:extLst>
          </p:cNvPr>
          <p:cNvSpPr/>
          <p:nvPr/>
        </p:nvSpPr>
        <p:spPr>
          <a:xfrm>
            <a:off x="1676400" y="1752600"/>
            <a:ext cx="685800" cy="609600"/>
          </a:xfrm>
          <a:prstGeom prst="arc">
            <a:avLst>
              <a:gd name="adj1" fmla="val 4166799"/>
              <a:gd name="adj2" fmla="val 1607221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6DF60E-7689-543D-B2E9-E5E630900501}"/>
              </a:ext>
            </a:extLst>
          </p:cNvPr>
          <p:cNvSpPr txBox="1">
            <a:spLocks/>
          </p:cNvSpPr>
          <p:nvPr/>
        </p:nvSpPr>
        <p:spPr>
          <a:xfrm>
            <a:off x="1905000" y="1600200"/>
            <a:ext cx="1447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FF24503-5842-6E7A-A1C2-B9E8423EC637}"/>
              </a:ext>
            </a:extLst>
          </p:cNvPr>
          <p:cNvSpPr txBox="1">
            <a:spLocks/>
          </p:cNvSpPr>
          <p:nvPr/>
        </p:nvSpPr>
        <p:spPr>
          <a:xfrm>
            <a:off x="2057400" y="22098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581D16-3AEB-E777-A979-DB81F3EF9EA5}"/>
              </a:ext>
            </a:extLst>
          </p:cNvPr>
          <p:cNvSpPr txBox="1">
            <a:spLocks/>
          </p:cNvSpPr>
          <p:nvPr/>
        </p:nvSpPr>
        <p:spPr>
          <a:xfrm>
            <a:off x="457200" y="1828800"/>
            <a:ext cx="1219200" cy="5334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Enoil ACP reduktaza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0176F74-3B81-A193-FF8A-B49DAE543870}"/>
              </a:ext>
            </a:extLst>
          </p:cNvPr>
          <p:cNvSpPr/>
          <p:nvPr/>
        </p:nvSpPr>
        <p:spPr>
          <a:xfrm>
            <a:off x="5257800" y="5791200"/>
            <a:ext cx="1219200" cy="457200"/>
          </a:xfrm>
          <a:prstGeom prst="ellipse">
            <a:avLst/>
          </a:prstGeom>
          <a:solidFill>
            <a:schemeClr val="accent6">
              <a:lumMod val="75000"/>
              <a:alpha val="2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56">
            <a:extLst>
              <a:ext uri="{FF2B5EF4-FFF2-40B4-BE49-F238E27FC236}">
                <a16:creationId xmlns:a16="http://schemas.microsoft.com/office/drawing/2014/main" id="{C4F435EE-D969-1FBC-B46B-1ED1C4E8BA2A}"/>
              </a:ext>
            </a:extLst>
          </p:cNvPr>
          <p:cNvGrpSpPr>
            <a:grpSpLocks/>
          </p:cNvGrpSpPr>
          <p:nvPr/>
        </p:nvGrpSpPr>
        <p:grpSpPr bwMode="auto">
          <a:xfrm>
            <a:off x="0" y="2971800"/>
            <a:ext cx="3001963" cy="979488"/>
            <a:chOff x="0" y="2971800"/>
            <a:chExt cx="3001963" cy="97948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F9A56DE-95B7-FD1C-E023-16862C76199B}"/>
                </a:ext>
              </a:extLst>
            </p:cNvPr>
            <p:cNvCxnSpPr/>
            <p:nvPr/>
          </p:nvCxnSpPr>
          <p:spPr>
            <a:xfrm>
              <a:off x="17526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66" name="Group 177">
              <a:extLst>
                <a:ext uri="{FF2B5EF4-FFF2-40B4-BE49-F238E27FC236}">
                  <a16:creationId xmlns:a16="http://schemas.microsoft.com/office/drawing/2014/main" id="{EB41E0E0-E851-8199-FBEC-2C9946183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800" y="2971800"/>
              <a:ext cx="1173163" cy="979488"/>
              <a:chOff x="5791200" y="3200400"/>
              <a:chExt cx="1173949" cy="97948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DFFBD5-B966-FDED-70B7-72C6FA8ACED3}"/>
                  </a:ext>
                </a:extLst>
              </p:cNvPr>
              <p:cNvSpPr txBox="1"/>
              <p:nvPr/>
            </p:nvSpPr>
            <p:spPr bwMode="auto">
              <a:xfrm>
                <a:off x="5791200" y="3429000"/>
                <a:ext cx="32406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C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F1D94B-D31D-6573-C3FF-49345866FE37}"/>
                  </a:ext>
                </a:extLst>
              </p:cNvPr>
              <p:cNvSpPr txBox="1"/>
              <p:nvPr/>
            </p:nvSpPr>
            <p:spPr bwMode="auto">
              <a:xfrm>
                <a:off x="5791200" y="3810000"/>
                <a:ext cx="368547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O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7D5963-4872-83E5-852A-3EB0D7546300}"/>
                  </a:ext>
                </a:extLst>
              </p:cNvPr>
              <p:cNvSpPr txBox="1"/>
              <p:nvPr/>
            </p:nvSpPr>
            <p:spPr bwMode="auto">
              <a:xfrm rot="5400000">
                <a:off x="5825455" y="3623345"/>
                <a:ext cx="301625" cy="3701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=</a:t>
                </a: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C34B29-DADF-3A17-9D15-63C21E08ABF3}"/>
                  </a:ext>
                </a:extLst>
              </p:cNvPr>
              <p:cNvSpPr txBox="1"/>
              <p:nvPr/>
            </p:nvSpPr>
            <p:spPr bwMode="auto">
              <a:xfrm>
                <a:off x="6096204" y="3200400"/>
                <a:ext cx="86894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+mn-cs"/>
                  </a:rPr>
                  <a:t>S-ACP</a:t>
                </a:r>
                <a:endParaRPr lang="en-US" baseline="30000" dirty="0">
                  <a:latin typeface="+mn-lt"/>
                  <a:cs typeface="+mn-cs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4FC3CA3-A761-A164-DA96-914B385C03ED}"/>
                  </a:ext>
                </a:extLst>
              </p:cNvPr>
              <p:cNvCxnSpPr/>
              <p:nvPr/>
            </p:nvCxnSpPr>
            <p:spPr>
              <a:xfrm rot="5400000" flipH="1" flipV="1">
                <a:off x="6095436" y="3429768"/>
                <a:ext cx="76200" cy="74663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8F940E-AF2E-9710-668E-0078FC6EEB5F}"/>
                </a:ext>
              </a:extLst>
            </p:cNvPr>
            <p:cNvSpPr txBox="1"/>
            <p:nvPr/>
          </p:nvSpPr>
          <p:spPr bwMode="auto">
            <a:xfrm>
              <a:off x="609600" y="3200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4E2B5B-9853-D1B1-BF75-869A40EA4385}"/>
                </a:ext>
              </a:extLst>
            </p:cNvPr>
            <p:cNvSpPr txBox="1"/>
            <p:nvPr/>
          </p:nvSpPr>
          <p:spPr bwMode="auto">
            <a:xfrm>
              <a:off x="1219200" y="3200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52834F8-27A5-4743-465C-97A7DD04F39E}"/>
                </a:ext>
              </a:extLst>
            </p:cNvPr>
            <p:cNvCxnSpPr/>
            <p:nvPr/>
          </p:nvCxnSpPr>
          <p:spPr>
            <a:xfrm>
              <a:off x="11430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B1BC10C-9AA2-F3D5-E273-7E5419014FC9}"/>
                </a:ext>
              </a:extLst>
            </p:cNvPr>
            <p:cNvCxnSpPr/>
            <p:nvPr/>
          </p:nvCxnSpPr>
          <p:spPr>
            <a:xfrm>
              <a:off x="533400" y="33528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2180D2-C2E0-9CCE-213B-58A8C6C78D20}"/>
                </a:ext>
              </a:extLst>
            </p:cNvPr>
            <p:cNvSpPr txBox="1"/>
            <p:nvPr/>
          </p:nvSpPr>
          <p:spPr bwMode="auto">
            <a:xfrm>
              <a:off x="0" y="3200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3B7A7ED9-F226-9E4A-86A2-C1C65005ECF0}"/>
              </a:ext>
            </a:extLst>
          </p:cNvPr>
          <p:cNvSpPr txBox="1">
            <a:spLocks/>
          </p:cNvSpPr>
          <p:nvPr/>
        </p:nvSpPr>
        <p:spPr>
          <a:xfrm>
            <a:off x="762000" y="39624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Butiril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61CEEE-7409-EAC1-BE29-81C38CDA95DD}"/>
              </a:ext>
            </a:extLst>
          </p:cNvPr>
          <p:cNvCxnSpPr/>
          <p:nvPr/>
        </p:nvCxnSpPr>
        <p:spPr>
          <a:xfrm rot="5400000">
            <a:off x="1067594" y="5104606"/>
            <a:ext cx="1219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AD778040-8977-F763-088A-A2D161C837C1}"/>
              </a:ext>
            </a:extLst>
          </p:cNvPr>
          <p:cNvSpPr txBox="1">
            <a:spLocks/>
          </p:cNvSpPr>
          <p:nvPr/>
        </p:nvSpPr>
        <p:spPr>
          <a:xfrm>
            <a:off x="-228600" y="4724400"/>
            <a:ext cx="1905000" cy="6858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3AE6180B-A544-413D-C2B4-BE18BFFC1134}"/>
              </a:ext>
            </a:extLst>
          </p:cNvPr>
          <p:cNvSpPr/>
          <p:nvPr/>
        </p:nvSpPr>
        <p:spPr>
          <a:xfrm>
            <a:off x="1676400" y="4572000"/>
            <a:ext cx="685800" cy="762000"/>
          </a:xfrm>
          <a:prstGeom prst="arc">
            <a:avLst>
              <a:gd name="adj1" fmla="val 4166799"/>
              <a:gd name="adj2" fmla="val 1082172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32D799-A8ED-0973-F34A-7A77986D297E}"/>
              </a:ext>
            </a:extLst>
          </p:cNvPr>
          <p:cNvSpPr txBox="1"/>
          <p:nvPr/>
        </p:nvSpPr>
        <p:spPr bwMode="auto">
          <a:xfrm>
            <a:off x="2133600" y="5105400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HS-ACP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EAE74FB-560C-175D-7629-605895E7FFB3}"/>
              </a:ext>
            </a:extLst>
          </p:cNvPr>
          <p:cNvSpPr txBox="1">
            <a:spLocks/>
          </p:cNvSpPr>
          <p:nvPr/>
        </p:nvSpPr>
        <p:spPr>
          <a:xfrm>
            <a:off x="533400" y="57150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Butiril S-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E1DA57-367F-722D-46EB-1DA7FFF98D2F}"/>
              </a:ext>
            </a:extLst>
          </p:cNvPr>
          <p:cNvSpPr/>
          <p:nvPr/>
        </p:nvSpPr>
        <p:spPr>
          <a:xfrm>
            <a:off x="1600200" y="5715000"/>
            <a:ext cx="1371600" cy="457200"/>
          </a:xfrm>
          <a:prstGeom prst="roundRect">
            <a:avLst>
              <a:gd name="adj" fmla="val 34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4AD778CB-F897-8690-9E07-1E626E31FE95}"/>
              </a:ext>
            </a:extLst>
          </p:cNvPr>
          <p:cNvSpPr txBox="1">
            <a:spLocks/>
          </p:cNvSpPr>
          <p:nvPr/>
        </p:nvSpPr>
        <p:spPr>
          <a:xfrm>
            <a:off x="1524000" y="57150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739B078-048A-A331-241E-61C2837EA2F1}"/>
              </a:ext>
            </a:extLst>
          </p:cNvPr>
          <p:cNvSpPr/>
          <p:nvPr/>
        </p:nvSpPr>
        <p:spPr>
          <a:xfrm>
            <a:off x="3657600" y="3895344"/>
            <a:ext cx="762000" cy="75285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0759" name="Group 57">
            <a:extLst>
              <a:ext uri="{FF2B5EF4-FFF2-40B4-BE49-F238E27FC236}">
                <a16:creationId xmlns:a16="http://schemas.microsoft.com/office/drawing/2014/main" id="{17290370-7F5A-E680-E6C1-2D98C110E26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267200"/>
            <a:ext cx="1219200" cy="381000"/>
            <a:chOff x="1371600" y="5638800"/>
            <a:chExt cx="990600" cy="304800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FEF2DFA-D163-F418-F23A-760DD83B47B3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6">
                <a:lumMod val="75000"/>
                <a:alpha val="44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3F20EEE3-CF52-662E-6214-EC135929681A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Butiril-ACP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6AEECF-3CD4-D4EB-292F-351C2826D09D}"/>
              </a:ext>
            </a:extLst>
          </p:cNvPr>
          <p:cNvCxnSpPr/>
          <p:nvPr/>
        </p:nvCxnSpPr>
        <p:spPr>
          <a:xfrm rot="5400000" flipH="1" flipV="1">
            <a:off x="3467894" y="4228306"/>
            <a:ext cx="5334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30" grpId="0"/>
      <p:bldP spid="31" grpId="0" animBg="1"/>
      <p:bldP spid="48" grpId="0"/>
      <p:bldP spid="51" grpId="0"/>
      <p:bldP spid="53" grpId="0"/>
      <p:bldP spid="54" grpId="0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08595.medialib.glogster.com/media/30/3027a52567ee65cba7454dbec1e6d863fe81ad80cbb822ee83bce7b0ed22f1c7/liver-gif.gif">
            <a:extLst>
              <a:ext uri="{FF2B5EF4-FFF2-40B4-BE49-F238E27FC236}">
                <a16:creationId xmlns:a16="http://schemas.microsoft.com/office/drawing/2014/main" id="{CF5FFCF8-ACB7-ECB2-3AC8-75A372E9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892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C6FE0F9-2E81-8966-BE99-863532247C0C}"/>
              </a:ext>
            </a:extLst>
          </p:cNvPr>
          <p:cNvSpPr/>
          <p:nvPr/>
        </p:nvSpPr>
        <p:spPr>
          <a:xfrm rot="18518767">
            <a:off x="1745465" y="1267102"/>
            <a:ext cx="4047733" cy="3293675"/>
          </a:xfrm>
          <a:prstGeom prst="triangle">
            <a:avLst/>
          </a:prstGeom>
          <a:solidFill>
            <a:srgbClr val="CC9900">
              <a:alpha val="2862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BC6E6-73E9-EFE4-C481-73BF204ECF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1336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Gde?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487" name="Picture 2" descr="http://www.bmb.leeds.ac.uk/teaching/icu3/selfdir/histolo/prac10_files/fig102.gif">
            <a:extLst>
              <a:ext uri="{FF2B5EF4-FFF2-40B4-BE49-F238E27FC236}">
                <a16:creationId xmlns:a16="http://schemas.microsoft.com/office/drawing/2014/main" id="{EA953342-3FE5-D944-F371-5910C405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2514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D4989E-832A-3914-707B-210EB9842713}"/>
              </a:ext>
            </a:extLst>
          </p:cNvPr>
          <p:cNvSpPr/>
          <p:nvPr/>
        </p:nvSpPr>
        <p:spPr>
          <a:xfrm rot="18067264">
            <a:off x="5306768" y="3136875"/>
            <a:ext cx="1498717" cy="2918479"/>
          </a:xfrm>
          <a:prstGeom prst="triangle">
            <a:avLst>
              <a:gd name="adj" fmla="val 41819"/>
            </a:avLst>
          </a:prstGeom>
          <a:solidFill>
            <a:srgbClr val="CC9900">
              <a:alpha val="2862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1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8358432F-1D14-2140-E157-787FA6C0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28917">
            <a:off x="6319838" y="426243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B700D3-6A7D-127D-8072-11263FEB15DF}"/>
              </a:ext>
            </a:extLst>
          </p:cNvPr>
          <p:cNvSpPr/>
          <p:nvPr/>
        </p:nvSpPr>
        <p:spPr>
          <a:xfrm>
            <a:off x="3810000" y="5334000"/>
            <a:ext cx="2514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:\Users\VF\Desktop\BIOHEMIJA_LIT\NasaBiohemije\Slike\JPG\20-11.jpg">
            <a:extLst>
              <a:ext uri="{FF2B5EF4-FFF2-40B4-BE49-F238E27FC236}">
                <a16:creationId xmlns:a16="http://schemas.microsoft.com/office/drawing/2014/main" id="{747E1CFC-5E89-4B6D-C900-94E058F5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548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886368-F130-8B9F-5FF6-96593C039757}"/>
              </a:ext>
            </a:extLst>
          </p:cNvPr>
          <p:cNvSpPr txBox="1">
            <a:spLocks/>
          </p:cNvSpPr>
          <p:nvPr/>
        </p:nvSpPr>
        <p:spPr>
          <a:xfrm>
            <a:off x="2209800" y="914400"/>
            <a:ext cx="1447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Malonil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A3CD38-B4AF-D224-4938-B7812A8F3050}"/>
              </a:ext>
            </a:extLst>
          </p:cNvPr>
          <p:cNvCxnSpPr/>
          <p:nvPr/>
        </p:nvCxnSpPr>
        <p:spPr>
          <a:xfrm rot="5400000">
            <a:off x="1296194" y="1599406"/>
            <a:ext cx="1219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25DB335-5B25-A978-27E5-77BBF6348E11}"/>
              </a:ext>
            </a:extLst>
          </p:cNvPr>
          <p:cNvSpPr txBox="1">
            <a:spLocks/>
          </p:cNvSpPr>
          <p:nvPr/>
        </p:nvSpPr>
        <p:spPr>
          <a:xfrm>
            <a:off x="0" y="1143000"/>
            <a:ext cx="1905000" cy="6858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212F8D8-98F9-3648-96E5-7ABE12BDCB05}"/>
              </a:ext>
            </a:extLst>
          </p:cNvPr>
          <p:cNvSpPr/>
          <p:nvPr/>
        </p:nvSpPr>
        <p:spPr>
          <a:xfrm>
            <a:off x="1905000" y="1066800"/>
            <a:ext cx="685800" cy="762000"/>
          </a:xfrm>
          <a:prstGeom prst="arc">
            <a:avLst>
              <a:gd name="adj1" fmla="val 4166799"/>
              <a:gd name="adj2" fmla="val 15999415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B56745-1600-0FB7-FCD4-2E6146A600DF}"/>
              </a:ext>
            </a:extLst>
          </p:cNvPr>
          <p:cNvSpPr txBox="1">
            <a:spLocks/>
          </p:cNvSpPr>
          <p:nvPr/>
        </p:nvSpPr>
        <p:spPr>
          <a:xfrm>
            <a:off x="533400" y="2286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Butiril S-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0ECA63-FFDB-010A-6899-50AB2A5C8B31}"/>
              </a:ext>
            </a:extLst>
          </p:cNvPr>
          <p:cNvSpPr/>
          <p:nvPr/>
        </p:nvSpPr>
        <p:spPr>
          <a:xfrm>
            <a:off x="1600200" y="228600"/>
            <a:ext cx="1371600" cy="457200"/>
          </a:xfrm>
          <a:prstGeom prst="roundRect">
            <a:avLst>
              <a:gd name="adj" fmla="val 34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21ED3D-FFCE-5FB7-EF06-38CD0D388112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β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ketoacil ACP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0367D-7B6E-2835-8698-BEBDB7EB12F0}"/>
              </a:ext>
            </a:extLst>
          </p:cNvPr>
          <p:cNvSpPr txBox="1"/>
          <p:nvPr/>
        </p:nvSpPr>
        <p:spPr bwMode="auto">
          <a:xfrm>
            <a:off x="2362200" y="1600200"/>
            <a:ext cx="6032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E6EEF8-EF60-5B46-E83D-991F8CC096A6}"/>
              </a:ext>
            </a:extLst>
          </p:cNvPr>
          <p:cNvSpPr/>
          <p:nvPr/>
        </p:nvSpPr>
        <p:spPr>
          <a:xfrm>
            <a:off x="3505200" y="3276600"/>
            <a:ext cx="1219200" cy="457200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8DA4D5-8FF3-7DC0-B6D1-B0D8703F3755}"/>
              </a:ext>
            </a:extLst>
          </p:cNvPr>
          <p:cNvSpPr txBox="1">
            <a:spLocks/>
          </p:cNvSpPr>
          <p:nvPr/>
        </p:nvSpPr>
        <p:spPr>
          <a:xfrm>
            <a:off x="1066800" y="23622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Još 6 ciklusa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48C870-B345-809F-BD65-C7D1BEDF287B}"/>
              </a:ext>
            </a:extLst>
          </p:cNvPr>
          <p:cNvCxnSpPr/>
          <p:nvPr/>
        </p:nvCxnSpPr>
        <p:spPr>
          <a:xfrm rot="5400000">
            <a:off x="1296194" y="3428206"/>
            <a:ext cx="1219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E5FCF16-A56C-3B72-BD10-BC05522D7EA2}"/>
              </a:ext>
            </a:extLst>
          </p:cNvPr>
          <p:cNvSpPr txBox="1">
            <a:spLocks/>
          </p:cNvSpPr>
          <p:nvPr/>
        </p:nvSpPr>
        <p:spPr>
          <a:xfrm>
            <a:off x="1066800" y="41148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Palmitil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A74D84-722C-55B5-EBF4-DFA246617D72}"/>
              </a:ext>
            </a:extLst>
          </p:cNvPr>
          <p:cNvCxnSpPr/>
          <p:nvPr/>
        </p:nvCxnSpPr>
        <p:spPr>
          <a:xfrm rot="5400000">
            <a:off x="1524794" y="4876006"/>
            <a:ext cx="762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43D322A-1384-CE47-9767-F76E99339AFB}"/>
              </a:ext>
            </a:extLst>
          </p:cNvPr>
          <p:cNvSpPr/>
          <p:nvPr/>
        </p:nvSpPr>
        <p:spPr>
          <a:xfrm>
            <a:off x="4038600" y="2895600"/>
            <a:ext cx="1219200" cy="4572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017D00-002C-70E8-079B-E79D05D81C45}"/>
              </a:ext>
            </a:extLst>
          </p:cNvPr>
          <p:cNvSpPr/>
          <p:nvPr/>
        </p:nvSpPr>
        <p:spPr>
          <a:xfrm>
            <a:off x="4419600" y="2514600"/>
            <a:ext cx="1219200" cy="457200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281013-78AC-7FE1-F86B-20A369789989}"/>
              </a:ext>
            </a:extLst>
          </p:cNvPr>
          <p:cNvSpPr/>
          <p:nvPr/>
        </p:nvSpPr>
        <p:spPr>
          <a:xfrm>
            <a:off x="4114800" y="5029200"/>
            <a:ext cx="1219200" cy="4572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FA0A6C-8F96-CEFD-0FB9-A2AAD7F5E75F}"/>
              </a:ext>
            </a:extLst>
          </p:cNvPr>
          <p:cNvSpPr/>
          <p:nvPr/>
        </p:nvSpPr>
        <p:spPr>
          <a:xfrm>
            <a:off x="4724400" y="5334000"/>
            <a:ext cx="1219200" cy="457200"/>
          </a:xfrm>
          <a:prstGeom prst="ellipse">
            <a:avLst/>
          </a:prstGeom>
          <a:solidFill>
            <a:schemeClr val="accent4">
              <a:lumMod val="75000"/>
              <a:alpha val="2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1CE595-F705-ECCC-E968-C836604C4EDF}"/>
              </a:ext>
            </a:extLst>
          </p:cNvPr>
          <p:cNvSpPr/>
          <p:nvPr/>
        </p:nvSpPr>
        <p:spPr>
          <a:xfrm>
            <a:off x="5257800" y="5791200"/>
            <a:ext cx="1219200" cy="457200"/>
          </a:xfrm>
          <a:prstGeom prst="ellipse">
            <a:avLst/>
          </a:prstGeom>
          <a:solidFill>
            <a:schemeClr val="accent6">
              <a:lumMod val="75000"/>
              <a:alpha val="2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71F8F9-69BB-C01B-799C-6AFE9A14B1A3}"/>
              </a:ext>
            </a:extLst>
          </p:cNvPr>
          <p:cNvSpPr/>
          <p:nvPr/>
        </p:nvSpPr>
        <p:spPr>
          <a:xfrm>
            <a:off x="3200400" y="5029200"/>
            <a:ext cx="1219200" cy="457200"/>
          </a:xfrm>
          <a:prstGeom prst="ellipse">
            <a:avLst/>
          </a:prstGeom>
          <a:solidFill>
            <a:schemeClr val="accent2">
              <a:lumMod val="75000"/>
              <a:alpha val="1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23FFEE7-219D-5762-0B6D-85F3BB212A51}"/>
              </a:ext>
            </a:extLst>
          </p:cNvPr>
          <p:cNvSpPr txBox="1">
            <a:spLocks/>
          </p:cNvSpPr>
          <p:nvPr/>
        </p:nvSpPr>
        <p:spPr>
          <a:xfrm>
            <a:off x="533400" y="4800600"/>
            <a:ext cx="1371600" cy="3810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r-Latn-RS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Tioesteraza</a:t>
            </a:r>
            <a:endParaRPr lang="en-US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58649B7-5A65-EAB5-19CD-DEB014007E95}"/>
              </a:ext>
            </a:extLst>
          </p:cNvPr>
          <p:cNvSpPr/>
          <p:nvPr/>
        </p:nvSpPr>
        <p:spPr>
          <a:xfrm>
            <a:off x="1905000" y="4876800"/>
            <a:ext cx="685800" cy="762000"/>
          </a:xfrm>
          <a:prstGeom prst="arc">
            <a:avLst>
              <a:gd name="adj1" fmla="val 4166799"/>
              <a:gd name="adj2" fmla="val 1097952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93CA15D6-21F1-CF02-3A5B-F5104A06329F}"/>
              </a:ext>
            </a:extLst>
          </p:cNvPr>
          <p:cNvSpPr/>
          <p:nvPr/>
        </p:nvSpPr>
        <p:spPr>
          <a:xfrm>
            <a:off x="1219200" y="4876800"/>
            <a:ext cx="685800" cy="762000"/>
          </a:xfrm>
          <a:prstGeom prst="arc">
            <a:avLst>
              <a:gd name="adj1" fmla="val 21248963"/>
              <a:gd name="adj2" fmla="val 5731055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E67DEB8-FB18-E025-3215-2607F0736202}"/>
              </a:ext>
            </a:extLst>
          </p:cNvPr>
          <p:cNvSpPr txBox="1">
            <a:spLocks/>
          </p:cNvSpPr>
          <p:nvPr/>
        </p:nvSpPr>
        <p:spPr>
          <a:xfrm>
            <a:off x="2438400" y="5486400"/>
            <a:ext cx="685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ACP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9272910-40B5-77B0-DD78-4CF1F0297609}"/>
              </a:ext>
            </a:extLst>
          </p:cNvPr>
          <p:cNvSpPr txBox="1">
            <a:spLocks/>
          </p:cNvSpPr>
          <p:nvPr/>
        </p:nvSpPr>
        <p:spPr>
          <a:xfrm>
            <a:off x="457200" y="5486400"/>
            <a:ext cx="1066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Palmitat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AAF370F-380F-B306-4B9A-0E89E170CBF9}"/>
              </a:ext>
            </a:extLst>
          </p:cNvPr>
          <p:cNvSpPr/>
          <p:nvPr/>
        </p:nvSpPr>
        <p:spPr>
          <a:xfrm>
            <a:off x="3657600" y="3895344"/>
            <a:ext cx="762000" cy="75285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833B270B-62C3-0CF4-2751-67A3F66BB54B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886200"/>
            <a:ext cx="1219200" cy="381000"/>
            <a:chOff x="1371600" y="5638800"/>
            <a:chExt cx="990600" cy="3048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03CCA7D-ED4D-4386-39D6-C8F51BE99FC0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1">
                <a:lumMod val="75000"/>
                <a:alpha val="44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C8E5D0F2-C453-42A1-FD70-E74315FF6A69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Butiril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33" name="Arc 32">
            <a:extLst>
              <a:ext uri="{FF2B5EF4-FFF2-40B4-BE49-F238E27FC236}">
                <a16:creationId xmlns:a16="http://schemas.microsoft.com/office/drawing/2014/main" id="{4335C5BB-A323-FA9E-3CAA-A5B7FF895674}"/>
              </a:ext>
            </a:extLst>
          </p:cNvPr>
          <p:cNvSpPr/>
          <p:nvPr/>
        </p:nvSpPr>
        <p:spPr>
          <a:xfrm rot="870184">
            <a:off x="4429125" y="2987675"/>
            <a:ext cx="1450975" cy="1912938"/>
          </a:xfrm>
          <a:prstGeom prst="arc">
            <a:avLst>
              <a:gd name="adj1" fmla="val 16200000"/>
              <a:gd name="adj2" fmla="val 7181490"/>
            </a:avLst>
          </a:prstGeom>
          <a:ln w="19050">
            <a:solidFill>
              <a:srgbClr val="00B050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9FC8406F-3600-7222-6D0E-EB1662F7FCD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419600"/>
            <a:ext cx="990600" cy="304800"/>
            <a:chOff x="3581400" y="4419600"/>
            <a:chExt cx="990600" cy="30480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63D9BF1-D325-1ED3-20E0-BF52C4451A5B}"/>
                </a:ext>
              </a:extLst>
            </p:cNvPr>
            <p:cNvSpPr/>
            <p:nvPr/>
          </p:nvSpPr>
          <p:spPr>
            <a:xfrm>
              <a:off x="3657600" y="4419600"/>
              <a:ext cx="838200" cy="228600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CD980A64-71F1-7306-35E0-6AAF75FDD499}"/>
                </a:ext>
              </a:extLst>
            </p:cNvPr>
            <p:cNvSpPr txBox="1">
              <a:spLocks/>
            </p:cNvSpPr>
            <p:nvPr/>
          </p:nvSpPr>
          <p:spPr>
            <a:xfrm>
              <a:off x="3581400" y="44196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Malonil</a:t>
              </a: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-ACP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id="{0D0F16A7-0469-F133-BC9A-E603CEA3E11B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43400"/>
            <a:ext cx="3048000" cy="381000"/>
            <a:chOff x="1371600" y="5638800"/>
            <a:chExt cx="990600" cy="3048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09B360A-86A4-81D1-0651-F108D615F743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2">
                <a:lumMod val="75000"/>
                <a:alpha val="44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A1E1D6D3-D630-8593-693B-E4CC2309D805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Palmitil -ACP 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71062405-9E9E-71FF-9338-F38E0701432E}"/>
              </a:ext>
            </a:extLst>
          </p:cNvPr>
          <p:cNvSpPr/>
          <p:nvPr/>
        </p:nvSpPr>
        <p:spPr>
          <a:xfrm rot="870184">
            <a:off x="2887663" y="1201738"/>
            <a:ext cx="2759075" cy="3333750"/>
          </a:xfrm>
          <a:prstGeom prst="arc">
            <a:avLst>
              <a:gd name="adj1" fmla="val 5609598"/>
              <a:gd name="adj2" fmla="val 17923274"/>
            </a:avLst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id="{AB05A30E-9A08-F607-2037-6654AEA987AD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752600"/>
            <a:ext cx="3048000" cy="381000"/>
            <a:chOff x="1371600" y="5638800"/>
            <a:chExt cx="990600" cy="304800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F197DE4-6754-9B5C-F549-A05629A39A42}"/>
                </a:ext>
              </a:extLst>
            </p:cNvPr>
            <p:cNvSpPr/>
            <p:nvPr/>
          </p:nvSpPr>
          <p:spPr>
            <a:xfrm>
              <a:off x="1447800" y="5638800"/>
              <a:ext cx="838200" cy="228600"/>
            </a:xfrm>
            <a:prstGeom prst="roundRect">
              <a:avLst/>
            </a:prstGeom>
            <a:solidFill>
              <a:schemeClr val="accent2">
                <a:lumMod val="75000"/>
                <a:alpha val="44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63AFE236-3259-A879-2FE2-A1F90F4C98CD}"/>
                </a:ext>
              </a:extLst>
            </p:cNvPr>
            <p:cNvSpPr txBox="1">
              <a:spLocks/>
            </p:cNvSpPr>
            <p:nvPr/>
          </p:nvSpPr>
          <p:spPr>
            <a:xfrm>
              <a:off x="1371600" y="5638800"/>
              <a:ext cx="9906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Palmitat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 animBg="1"/>
      <p:bldP spid="13" grpId="0"/>
      <p:bldP spid="15" grpId="0"/>
      <p:bldP spid="23" grpId="0" animBg="1"/>
      <p:bldP spid="24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9" descr="Pentozofosfatni put.png">
            <a:extLst>
              <a:ext uri="{FF2B5EF4-FFF2-40B4-BE49-F238E27FC236}">
                <a16:creationId xmlns:a16="http://schemas.microsoft.com/office/drawing/2014/main" id="{1F1E9805-8910-3C28-C224-00FA91778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5405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FE2CDAE1-73C3-2FDA-1989-81C559842DCA}"/>
              </a:ext>
            </a:extLst>
          </p:cNvPr>
          <p:cNvSpPr txBox="1">
            <a:spLocks/>
          </p:cNvSpPr>
          <p:nvPr/>
        </p:nvSpPr>
        <p:spPr>
          <a:xfrm>
            <a:off x="762000" y="31242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rPr>
              <a:t>Pentozofosfatni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rPr>
              <a:t> put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FCA2476-A25A-1864-0EF5-E2276CBC34B8}"/>
              </a:ext>
            </a:extLst>
          </p:cNvPr>
          <p:cNvSpPr/>
          <p:nvPr/>
        </p:nvSpPr>
        <p:spPr>
          <a:xfrm>
            <a:off x="3962400" y="914400"/>
            <a:ext cx="914400" cy="2286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E6A128B-EC7B-6FD9-0171-55F1E26C42A8}"/>
              </a:ext>
            </a:extLst>
          </p:cNvPr>
          <p:cNvSpPr/>
          <p:nvPr/>
        </p:nvSpPr>
        <p:spPr>
          <a:xfrm>
            <a:off x="3962400" y="2286000"/>
            <a:ext cx="914400" cy="2286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8" descr="http://powersofminusten.com/images/content/mitochondria.png">
            <a:extLst>
              <a:ext uri="{FF2B5EF4-FFF2-40B4-BE49-F238E27FC236}">
                <a16:creationId xmlns:a16="http://schemas.microsoft.com/office/drawing/2014/main" id="{5C5D6D4A-A561-4023-41AC-D5B25A08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764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57C499-9077-0C25-479F-4717050B4215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8610600" cy="1371600"/>
          </a:xfrm>
          <a:prstGeom prst="rect">
            <a:avLst/>
          </a:prstGeom>
        </p:spPr>
        <p:txBody>
          <a:bodyPr/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	Molekuli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potrebnih za sintezu, potiču iz oksidativne grane pentozofosfatnog ciklusa ili reakcije vraćanja oksalacetata iz citoplazme u mitohondrije.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DE61CC-9A51-CC8F-20C5-D251E010BB05}"/>
              </a:ext>
            </a:extLst>
          </p:cNvPr>
          <p:cNvSpPr/>
          <p:nvPr/>
        </p:nvSpPr>
        <p:spPr>
          <a:xfrm>
            <a:off x="5562600" y="2971800"/>
            <a:ext cx="1524000" cy="304800"/>
          </a:xfrm>
          <a:prstGeom prst="roundRect">
            <a:avLst/>
          </a:prstGeom>
          <a:solidFill>
            <a:srgbClr val="FFFF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984C34-BA37-9BF4-4966-BEEC6AB7912D}"/>
              </a:ext>
            </a:extLst>
          </p:cNvPr>
          <p:cNvSpPr txBox="1">
            <a:spLocks/>
          </p:cNvSpPr>
          <p:nvPr/>
        </p:nvSpPr>
        <p:spPr>
          <a:xfrm>
            <a:off x="914400" y="3276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8C497C-637D-CC9D-0672-039DFADD071C}"/>
              </a:ext>
            </a:extLst>
          </p:cNvPr>
          <p:cNvSpPr txBox="1">
            <a:spLocks/>
          </p:cNvSpPr>
          <p:nvPr/>
        </p:nvSpPr>
        <p:spPr>
          <a:xfrm>
            <a:off x="1676400" y="43434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Oksalacetat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274EB-7E83-D92E-5DB0-57B0FC98DC07}"/>
              </a:ext>
            </a:extLst>
          </p:cNvPr>
          <p:cNvSpPr txBox="1">
            <a:spLocks/>
          </p:cNvSpPr>
          <p:nvPr/>
        </p:nvSpPr>
        <p:spPr>
          <a:xfrm>
            <a:off x="2667000" y="35814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Citrat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81E14A4-DE6F-86DD-61A0-03752835B5EF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12759551"/>
              <a:gd name="adj2" fmla="val 15366078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6D789C-A763-7DEB-14C8-54FC904454E5}"/>
              </a:ext>
            </a:extLst>
          </p:cNvPr>
          <p:cNvSpPr txBox="1">
            <a:spLocks/>
          </p:cNvSpPr>
          <p:nvPr/>
        </p:nvSpPr>
        <p:spPr>
          <a:xfrm>
            <a:off x="2895600" y="51054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2315BC-522A-CA8C-92DA-9218E11FE046}"/>
              </a:ext>
            </a:extLst>
          </p:cNvPr>
          <p:cNvSpPr txBox="1">
            <a:spLocks/>
          </p:cNvSpPr>
          <p:nvPr/>
        </p:nvSpPr>
        <p:spPr>
          <a:xfrm>
            <a:off x="4419600" y="32766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Citrat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6C34C3-B951-9503-0882-393BEB8D246D}"/>
              </a:ext>
            </a:extLst>
          </p:cNvPr>
          <p:cNvSpPr txBox="1">
            <a:spLocks/>
          </p:cNvSpPr>
          <p:nvPr/>
        </p:nvSpPr>
        <p:spPr>
          <a:xfrm>
            <a:off x="5791200" y="37338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Oksalacetat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661109-4176-75F2-E267-9B10DFA2D357}"/>
              </a:ext>
            </a:extLst>
          </p:cNvPr>
          <p:cNvSpPr txBox="1">
            <a:spLocks/>
          </p:cNvSpPr>
          <p:nvPr/>
        </p:nvSpPr>
        <p:spPr>
          <a:xfrm>
            <a:off x="6248400" y="46482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Malat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81BDB0-921C-4CBE-A93A-84596213BD9B}"/>
              </a:ext>
            </a:extLst>
          </p:cNvPr>
          <p:cNvSpPr txBox="1">
            <a:spLocks/>
          </p:cNvSpPr>
          <p:nvPr/>
        </p:nvSpPr>
        <p:spPr>
          <a:xfrm>
            <a:off x="4724400" y="52578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C436254-9F94-CEB4-634D-22209699D1F0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11080180"/>
              <a:gd name="adj2" fmla="val 1186601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4A66D0A-CB9F-7402-899E-D9EACFA3DF20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9489160"/>
              <a:gd name="adj2" fmla="val 10472220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C9C0540-FE73-32C4-5144-A2448FE9382C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5077138"/>
              <a:gd name="adj2" fmla="val 792172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05C4374-2710-95E8-5591-16F398ADFF9B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849254"/>
              <a:gd name="adj2" fmla="val 2468618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C42F6E7-63BC-1412-FCBA-8BD522024A2C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20969664"/>
              <a:gd name="adj2" fmla="val 362721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E088382-1FEE-FB0A-9190-08AE22AD784E}"/>
              </a:ext>
            </a:extLst>
          </p:cNvPr>
          <p:cNvSpPr/>
          <p:nvPr/>
        </p:nvSpPr>
        <p:spPr>
          <a:xfrm>
            <a:off x="2438400" y="3505200"/>
            <a:ext cx="4614863" cy="1981200"/>
          </a:xfrm>
          <a:prstGeom prst="arc">
            <a:avLst>
              <a:gd name="adj1" fmla="val 17958415"/>
              <a:gd name="adj2" fmla="val 2013679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E808862-CEDE-960F-E24C-7483467222A1}"/>
              </a:ext>
            </a:extLst>
          </p:cNvPr>
          <p:cNvSpPr/>
          <p:nvPr/>
        </p:nvSpPr>
        <p:spPr>
          <a:xfrm>
            <a:off x="1828800" y="3124200"/>
            <a:ext cx="1143000" cy="990600"/>
          </a:xfrm>
          <a:prstGeom prst="arc">
            <a:avLst>
              <a:gd name="adj1" fmla="val 3564574"/>
              <a:gd name="adj2" fmla="val 11003093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C3ACBF1-17F3-E20B-92B9-2C9852B4930D}"/>
              </a:ext>
            </a:extLst>
          </p:cNvPr>
          <p:cNvSpPr txBox="1">
            <a:spLocks/>
          </p:cNvSpPr>
          <p:nvPr/>
        </p:nvSpPr>
        <p:spPr>
          <a:xfrm>
            <a:off x="5562600" y="28956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129DA43-5DAD-E187-75E4-05DE423F5A2C}"/>
              </a:ext>
            </a:extLst>
          </p:cNvPr>
          <p:cNvSpPr/>
          <p:nvPr/>
        </p:nvSpPr>
        <p:spPr>
          <a:xfrm>
            <a:off x="5105400" y="2590800"/>
            <a:ext cx="1143000" cy="990600"/>
          </a:xfrm>
          <a:prstGeom prst="arc">
            <a:avLst>
              <a:gd name="adj1" fmla="val 965585"/>
              <a:gd name="adj2" fmla="val 595283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54B1F55-A059-6B82-2338-4A2708825562}"/>
              </a:ext>
            </a:extLst>
          </p:cNvPr>
          <p:cNvSpPr/>
          <p:nvPr/>
        </p:nvSpPr>
        <p:spPr>
          <a:xfrm>
            <a:off x="7010400" y="4267200"/>
            <a:ext cx="1143000" cy="990600"/>
          </a:xfrm>
          <a:prstGeom prst="arc">
            <a:avLst>
              <a:gd name="adj1" fmla="val 11161140"/>
              <a:gd name="adj2" fmla="val 1787172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90226EA-904E-72A5-39EF-85C2AC9C894D}"/>
              </a:ext>
            </a:extLst>
          </p:cNvPr>
          <p:cNvSpPr txBox="1">
            <a:spLocks/>
          </p:cNvSpPr>
          <p:nvPr/>
        </p:nvSpPr>
        <p:spPr>
          <a:xfrm>
            <a:off x="7543800" y="43434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877806-8F41-C069-B213-AF3AA5AC9361}"/>
              </a:ext>
            </a:extLst>
          </p:cNvPr>
          <p:cNvSpPr txBox="1">
            <a:spLocks/>
          </p:cNvSpPr>
          <p:nvPr/>
        </p:nvSpPr>
        <p:spPr>
          <a:xfrm>
            <a:off x="5867400" y="5791200"/>
            <a:ext cx="1600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sr-Latn-RS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20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C277F6C-E226-7013-FE1A-AD1D2B8CD3CB}"/>
              </a:ext>
            </a:extLst>
          </p:cNvPr>
          <p:cNvSpPr txBox="1">
            <a:spLocks/>
          </p:cNvSpPr>
          <p:nvPr/>
        </p:nvSpPr>
        <p:spPr>
          <a:xfrm>
            <a:off x="6172200" y="63246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C60D573C-F31B-869E-A72B-384C0598CF48}"/>
              </a:ext>
            </a:extLst>
          </p:cNvPr>
          <p:cNvSpPr/>
          <p:nvPr/>
        </p:nvSpPr>
        <p:spPr>
          <a:xfrm>
            <a:off x="6172200" y="5105400"/>
            <a:ext cx="1143000" cy="990600"/>
          </a:xfrm>
          <a:prstGeom prst="arc">
            <a:avLst>
              <a:gd name="adj1" fmla="val 9566088"/>
              <a:gd name="adj2" fmla="val 1408205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250B57-7D0F-F269-0AB1-05B48BECA548}"/>
              </a:ext>
            </a:extLst>
          </p:cNvPr>
          <p:cNvSpPr/>
          <p:nvPr/>
        </p:nvSpPr>
        <p:spPr>
          <a:xfrm>
            <a:off x="6248400" y="6019800"/>
            <a:ext cx="295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230AFD83-628F-5BBF-B46A-844A9B848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1192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Citrat lijaza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88870B3A-3246-FA7F-D431-FABDBA0B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1338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Citrat sintaza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2211FB-1D3F-66F0-4027-0C09B144F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267200"/>
            <a:ext cx="611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MDH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792EB9EB-0C3F-8D68-5F35-2C58045C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0"/>
            <a:ext cx="119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Malat enzim</a:t>
            </a:r>
            <a:endParaRPr lang="en-US" sz="1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9C855432-5D18-620F-EE47-998F2D61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00600"/>
            <a:ext cx="186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 karboksilaza</a:t>
            </a:r>
            <a:endParaRPr lang="en-US" sz="14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0174C23-34D7-D357-E770-74C33FC37B30}"/>
              </a:ext>
            </a:extLst>
          </p:cNvPr>
          <p:cNvSpPr/>
          <p:nvPr/>
        </p:nvSpPr>
        <p:spPr>
          <a:xfrm>
            <a:off x="2286000" y="4953000"/>
            <a:ext cx="609600" cy="609600"/>
          </a:xfrm>
          <a:prstGeom prst="arc">
            <a:avLst>
              <a:gd name="adj1" fmla="val 18247567"/>
              <a:gd name="adj2" fmla="val 3780497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8B7CE6C-CC52-18AE-EC2D-2B1DDA46502C}"/>
              </a:ext>
            </a:extLst>
          </p:cNvPr>
          <p:cNvSpPr txBox="1">
            <a:spLocks/>
          </p:cNvSpPr>
          <p:nvPr/>
        </p:nvSpPr>
        <p:spPr>
          <a:xfrm>
            <a:off x="2209800" y="53340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0D04049D-2953-4951-915A-11C4CAB0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029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5902D-5E20-8AAE-1D6B-5E6033CB94A9}"/>
              </a:ext>
            </a:extLst>
          </p:cNvPr>
          <p:cNvSpPr/>
          <p:nvPr/>
        </p:nvSpPr>
        <p:spPr>
          <a:xfrm>
            <a:off x="304800" y="457200"/>
            <a:ext cx="84582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Sinteza masnih kiselina sa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neparnim brojem C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atoma počinje vezivanjem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propionil KoA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za ACP a onda se dodaju po dva C atoma iz malonil KoA.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Masne kiseline sa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dužim lancem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sintetišu se reakcijama elongacije u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mitohondrijama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(dodavanjem acetil KoA) ili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endoplazmatskom retikulumu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(dodavanjem malonil KoA) koje su slične reakcijama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oksidacije samo se odvijaju u suprotnom smeru.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+mn-cs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Kod sisara nema enzima za uspostavljanje dvogubih veza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dalje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od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C9 položaj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pa su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linolna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i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linoleinska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kiselina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esencijalne masne kiseline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! 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Sinteza ostalih nezasićenih masnih kiselina (palmitooleinske i oleinske) se odvija u endoplazmatskom retikulumu.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6A93EF13-8CC0-07D2-1EA7-A8DDA8EA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60">
            <a:extLst>
              <a:ext uri="{FF2B5EF4-FFF2-40B4-BE49-F238E27FC236}">
                <a16:creationId xmlns:a16="http://schemas.microsoft.com/office/drawing/2014/main" id="{F8728A08-8CAD-927D-6C02-29B1A9647362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609600"/>
            <a:ext cx="4800600" cy="838200"/>
            <a:chOff x="228600" y="1707776"/>
            <a:chExt cx="2209800" cy="394447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B78FFDE7-04D0-05D8-B611-1F283F5968D1}"/>
                </a:ext>
              </a:extLst>
            </p:cNvPr>
            <p:cNvSpPr/>
            <p:nvPr/>
          </p:nvSpPr>
          <p:spPr>
            <a:xfrm>
              <a:off x="533325" y="1707776"/>
              <a:ext cx="1600351" cy="251012"/>
            </a:xfrm>
            <a:prstGeom prst="roundRect">
              <a:avLst>
                <a:gd name="adj" fmla="val 34849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E81FC0C9-38B7-D1F8-42D4-BEE48DDE8661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1743635"/>
              <a:ext cx="2209800" cy="358588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Desaturacija masnih kiselina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68" name="Group 60">
            <a:extLst>
              <a:ext uri="{FF2B5EF4-FFF2-40B4-BE49-F238E27FC236}">
                <a16:creationId xmlns:a16="http://schemas.microsoft.com/office/drawing/2014/main" id="{C64BA6B6-2E87-3900-2E26-13517614307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895600"/>
            <a:ext cx="1371600" cy="685800"/>
            <a:chOff x="228600" y="1707776"/>
            <a:chExt cx="1905000" cy="32273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F3A54CC-DF6F-A34C-6D63-69037AEB3191}"/>
                </a:ext>
              </a:extLst>
            </p:cNvPr>
            <p:cNvSpPr/>
            <p:nvPr/>
          </p:nvSpPr>
          <p:spPr>
            <a:xfrm>
              <a:off x="532871" y="1707776"/>
              <a:ext cx="1600729" cy="251012"/>
            </a:xfrm>
            <a:prstGeom prst="roundRect">
              <a:avLst>
                <a:gd name="adj" fmla="val 34849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F722FD4B-38B9-F12A-E26A-BDEF9BCC522A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1743635"/>
              <a:ext cx="1849879" cy="286871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n-cs"/>
                </a:rPr>
                <a:t>NAD(P)H+H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69" name="Group 60">
            <a:extLst>
              <a:ext uri="{FF2B5EF4-FFF2-40B4-BE49-F238E27FC236}">
                <a16:creationId xmlns:a16="http://schemas.microsoft.com/office/drawing/2014/main" id="{BD8DF9BA-4A81-AEDC-A513-E782A2F36D6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1371600" cy="685800"/>
            <a:chOff x="228600" y="1707776"/>
            <a:chExt cx="1905000" cy="32273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4B25337-BAA7-A9D3-93AD-AA3F90B9A135}"/>
                </a:ext>
              </a:extLst>
            </p:cNvPr>
            <p:cNvSpPr/>
            <p:nvPr/>
          </p:nvSpPr>
          <p:spPr>
            <a:xfrm>
              <a:off x="532871" y="1707776"/>
              <a:ext cx="1600729" cy="251012"/>
            </a:xfrm>
            <a:prstGeom prst="roundRect">
              <a:avLst>
                <a:gd name="adj" fmla="val 34849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05F3BAB-AB1A-BBEF-2F9A-B12089C0164C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1743635"/>
              <a:ext cx="1849879" cy="286871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n-cs"/>
                </a:rPr>
                <a:t>NAD(P)</a:t>
              </a:r>
              <a:r>
                <a:rPr lang="sr-Latn-RS" sz="1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n-cs"/>
                </a:rPr>
                <a:t>+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70" name="Group 14">
            <a:extLst>
              <a:ext uri="{FF2B5EF4-FFF2-40B4-BE49-F238E27FC236}">
                <a16:creationId xmlns:a16="http://schemas.microsoft.com/office/drawing/2014/main" id="{E6B95681-A218-2115-E430-248D39AEE2F9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209800"/>
            <a:ext cx="609600" cy="304800"/>
            <a:chOff x="6553200" y="1447800"/>
            <a:chExt cx="609599" cy="3048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9527D26-71F2-357D-C9EB-59A2BCDD6486}"/>
                </a:ext>
              </a:extLst>
            </p:cNvPr>
            <p:cNvSpPr/>
            <p:nvPr/>
          </p:nvSpPr>
          <p:spPr bwMode="auto">
            <a:xfrm>
              <a:off x="6629400" y="1447800"/>
              <a:ext cx="457199" cy="304800"/>
            </a:xfrm>
            <a:prstGeom prst="roundRect">
              <a:avLst>
                <a:gd name="adj" fmla="val 34849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6E3E536-454C-9D2F-84CF-F011D6A3E8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53200" y="1447800"/>
              <a:ext cx="609599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71" name="Group 15">
            <a:extLst>
              <a:ext uri="{FF2B5EF4-FFF2-40B4-BE49-F238E27FC236}">
                <a16:creationId xmlns:a16="http://schemas.microsoft.com/office/drawing/2014/main" id="{3782C0DD-87BA-BBD5-9611-5DF5953A5052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105400"/>
            <a:ext cx="990600" cy="304800"/>
            <a:chOff x="6553200" y="1447800"/>
            <a:chExt cx="609599" cy="3048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0F6E4D1-A848-E16C-9416-86211B589099}"/>
                </a:ext>
              </a:extLst>
            </p:cNvPr>
            <p:cNvSpPr/>
            <p:nvPr/>
          </p:nvSpPr>
          <p:spPr bwMode="auto">
            <a:xfrm>
              <a:off x="6629400" y="1447800"/>
              <a:ext cx="457199" cy="304800"/>
            </a:xfrm>
            <a:prstGeom prst="roundRect">
              <a:avLst>
                <a:gd name="adj" fmla="val 34849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AD1C59E-E5CC-799B-0B92-A4657F107F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53200" y="1447800"/>
              <a:ext cx="609599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Oleil KoA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72" name="Group 18">
            <a:extLst>
              <a:ext uri="{FF2B5EF4-FFF2-40B4-BE49-F238E27FC236}">
                <a16:creationId xmlns:a16="http://schemas.microsoft.com/office/drawing/2014/main" id="{36A8D415-3C09-4F20-7CC4-D055655E11CA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105400"/>
            <a:ext cx="1295400" cy="304800"/>
            <a:chOff x="6553200" y="1447800"/>
            <a:chExt cx="609599" cy="30480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074B22E-1A64-3DA4-0FDC-B2644AE7B1D4}"/>
                </a:ext>
              </a:extLst>
            </p:cNvPr>
            <p:cNvSpPr/>
            <p:nvPr/>
          </p:nvSpPr>
          <p:spPr bwMode="auto">
            <a:xfrm>
              <a:off x="6629400" y="1447800"/>
              <a:ext cx="457199" cy="304800"/>
            </a:xfrm>
            <a:prstGeom prst="roundRect">
              <a:avLst>
                <a:gd name="adj" fmla="val 34849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EDA7A141-7F53-1615-5E75-EB9F156385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53200" y="1447800"/>
              <a:ext cx="609599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Stearil KoA</a:t>
              </a:r>
              <a:endPara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73" name="Group 26">
            <a:extLst>
              <a:ext uri="{FF2B5EF4-FFF2-40B4-BE49-F238E27FC236}">
                <a16:creationId xmlns:a16="http://schemas.microsoft.com/office/drawing/2014/main" id="{1DF890CC-B4CA-AE9E-1EF8-6BCB4BD39D3F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514600"/>
            <a:ext cx="1143000" cy="1143000"/>
            <a:chOff x="1371600" y="4724400"/>
            <a:chExt cx="1143000" cy="1143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A77A7E1-AB31-09A5-2AE2-EC1ADD2D7E77}"/>
                </a:ext>
              </a:extLst>
            </p:cNvPr>
            <p:cNvSpPr/>
            <p:nvPr/>
          </p:nvSpPr>
          <p:spPr>
            <a:xfrm>
              <a:off x="1371600" y="4724400"/>
              <a:ext cx="1143000" cy="1143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4CCDE0DC-1C32-FB48-A460-7204FD7197F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7800" y="4953000"/>
              <a:ext cx="990600" cy="304800"/>
            </a:xfrm>
            <a:prstGeom prst="rect">
              <a:avLst/>
            </a:prstGeom>
            <a:noFill/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 b</a:t>
              </a:r>
              <a:r>
                <a:rPr lang="sr-Latn-RS" sz="13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5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n-cs"/>
                </a:rPr>
                <a:t>reduktaza</a:t>
              </a:r>
            </a:p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n-cs"/>
                </a:rPr>
                <a:t>(FAD)</a:t>
              </a:r>
              <a:endPara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6874" name="Group 25">
            <a:extLst>
              <a:ext uri="{FF2B5EF4-FFF2-40B4-BE49-F238E27FC236}">
                <a16:creationId xmlns:a16="http://schemas.microsoft.com/office/drawing/2014/main" id="{245B5253-5BF6-310A-5D38-E776F142879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429000"/>
            <a:ext cx="914400" cy="914400"/>
            <a:chOff x="1905000" y="3429000"/>
            <a:chExt cx="914400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2BBB7D-1EAD-DFC7-6E5E-C68E494F77EB}"/>
                </a:ext>
              </a:extLst>
            </p:cNvPr>
            <p:cNvSpPr/>
            <p:nvPr/>
          </p:nvSpPr>
          <p:spPr>
            <a:xfrm>
              <a:off x="1905000" y="34290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6FE14B78-A243-31B4-773D-28668815FC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81200" y="3733800"/>
              <a:ext cx="762000" cy="304800"/>
            </a:xfrm>
            <a:prstGeom prst="rect">
              <a:avLst/>
            </a:prstGeom>
            <a:noFill/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cit b</a:t>
              </a:r>
              <a:r>
                <a:rPr lang="sr-Latn-RS" sz="13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5</a:t>
              </a:r>
              <a:endParaRPr lang="en-US" sz="13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6270411E-A0D8-52B5-08C0-B4393E3FCF00}"/>
              </a:ext>
            </a:extLst>
          </p:cNvPr>
          <p:cNvSpPr txBox="1">
            <a:spLocks/>
          </p:cNvSpPr>
          <p:nvPr/>
        </p:nvSpPr>
        <p:spPr bwMode="auto">
          <a:xfrm>
            <a:off x="2286000" y="1905000"/>
            <a:ext cx="1295400" cy="228600"/>
          </a:xfrm>
          <a:prstGeom prst="rect">
            <a:avLst/>
          </a:prstGeom>
          <a:solidFill>
            <a:srgbClr val="FF7C8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Desaturaza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54">
            <a:extLst>
              <a:ext uri="{FF2B5EF4-FFF2-40B4-BE49-F238E27FC236}">
                <a16:creationId xmlns:a16="http://schemas.microsoft.com/office/drawing/2014/main" id="{2D0CF5C1-9A2D-191A-70B2-6A9248855E9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0"/>
            <a:ext cx="3200400" cy="1198563"/>
            <a:chOff x="2590800" y="0"/>
            <a:chExt cx="3200400" cy="1199205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4EAC2776-9C41-2F2D-62D5-0BB2E2EAD5E7}"/>
                </a:ext>
              </a:extLst>
            </p:cNvPr>
            <p:cNvSpPr/>
            <p:nvPr/>
          </p:nvSpPr>
          <p:spPr>
            <a:xfrm>
              <a:off x="2590800" y="0"/>
              <a:ext cx="3124200" cy="914890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7906" name="Picture 144" descr="Palmitooleinska.png">
              <a:extLst>
                <a:ext uri="{FF2B5EF4-FFF2-40B4-BE49-F238E27FC236}">
                  <a16:creationId xmlns:a16="http://schemas.microsoft.com/office/drawing/2014/main" id="{DDFA259E-EC56-EEBF-25FA-F47242462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0"/>
              <a:ext cx="3200400" cy="119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5">
            <a:extLst>
              <a:ext uri="{FF2B5EF4-FFF2-40B4-BE49-F238E27FC236}">
                <a16:creationId xmlns:a16="http://schemas.microsoft.com/office/drawing/2014/main" id="{01E22438-0983-6C48-D053-861CDB6B925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219200"/>
            <a:ext cx="3505200" cy="1208088"/>
            <a:chOff x="2590800" y="1219200"/>
            <a:chExt cx="3505200" cy="1207769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F9ACAE22-47B9-9538-C361-0A79895294A1}"/>
                </a:ext>
              </a:extLst>
            </p:cNvPr>
            <p:cNvSpPr/>
            <p:nvPr/>
          </p:nvSpPr>
          <p:spPr>
            <a:xfrm>
              <a:off x="2590800" y="1312838"/>
              <a:ext cx="3505200" cy="915745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7904" name="Picture 145" descr="Oleinska.png">
              <a:extLst>
                <a:ext uri="{FF2B5EF4-FFF2-40B4-BE49-F238E27FC236}">
                  <a16:creationId xmlns:a16="http://schemas.microsoft.com/office/drawing/2014/main" id="{9AED0FFC-A1B4-5296-FDA3-8915A4C0A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2" y="1219200"/>
              <a:ext cx="3505198" cy="12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6">
            <a:extLst>
              <a:ext uri="{FF2B5EF4-FFF2-40B4-BE49-F238E27FC236}">
                <a16:creationId xmlns:a16="http://schemas.microsoft.com/office/drawing/2014/main" id="{D22DC5AE-907C-A3AB-17C3-8A2DF9E4461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962400" cy="1246188"/>
            <a:chOff x="2590800" y="2590800"/>
            <a:chExt cx="3962400" cy="1246112"/>
          </a:xfrm>
        </p:grpSpPr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1431F3FA-7BC4-7286-9761-163EEFC6B3B9}"/>
                </a:ext>
              </a:extLst>
            </p:cNvPr>
            <p:cNvSpPr/>
            <p:nvPr/>
          </p:nvSpPr>
          <p:spPr>
            <a:xfrm>
              <a:off x="2590800" y="2666995"/>
              <a:ext cx="3962400" cy="914344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7902" name="Picture 146" descr="Linolna.png">
              <a:extLst>
                <a:ext uri="{FF2B5EF4-FFF2-40B4-BE49-F238E27FC236}">
                  <a16:creationId xmlns:a16="http://schemas.microsoft.com/office/drawing/2014/main" id="{53931C6B-2EEF-A5AE-7E68-6D78E06D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590800"/>
              <a:ext cx="3962400" cy="12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7">
            <a:extLst>
              <a:ext uri="{FF2B5EF4-FFF2-40B4-BE49-F238E27FC236}">
                <a16:creationId xmlns:a16="http://schemas.microsoft.com/office/drawing/2014/main" id="{3D0C2355-5B81-2ECE-5209-4093C6BF175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038600"/>
            <a:ext cx="4038600" cy="1195388"/>
            <a:chOff x="2590800" y="4038600"/>
            <a:chExt cx="4038601" cy="1195366"/>
          </a:xfrm>
        </p:grpSpPr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09128C86-C8C2-B9D2-3100-46FD7B42BBAA}"/>
                </a:ext>
              </a:extLst>
            </p:cNvPr>
            <p:cNvSpPr/>
            <p:nvPr/>
          </p:nvSpPr>
          <p:spPr>
            <a:xfrm>
              <a:off x="2590800" y="4038600"/>
              <a:ext cx="3962401" cy="914383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7900" name="Picture 147" descr="Linoleinska.png">
              <a:extLst>
                <a:ext uri="{FF2B5EF4-FFF2-40B4-BE49-F238E27FC236}">
                  <a16:creationId xmlns:a16="http://schemas.microsoft.com/office/drawing/2014/main" id="{C17B1366-E8C0-C010-5271-5FA6D494B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038600"/>
              <a:ext cx="4038601" cy="119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8">
            <a:extLst>
              <a:ext uri="{FF2B5EF4-FFF2-40B4-BE49-F238E27FC236}">
                <a16:creationId xmlns:a16="http://schemas.microsoft.com/office/drawing/2014/main" id="{7B8B1AA0-314E-D087-C5F2-0E1A2BE4754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486400"/>
            <a:ext cx="4260850" cy="1371600"/>
            <a:chOff x="2590800" y="5486400"/>
            <a:chExt cx="4260809" cy="1371600"/>
          </a:xfrm>
        </p:grpSpPr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DD392D8A-F81C-BF41-C7AF-F85982953528}"/>
                </a:ext>
              </a:extLst>
            </p:cNvPr>
            <p:cNvSpPr/>
            <p:nvPr/>
          </p:nvSpPr>
          <p:spPr>
            <a:xfrm>
              <a:off x="2590800" y="5486400"/>
              <a:ext cx="4190960" cy="914400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7898" name="Picture 152" descr="Arahidonska.png">
              <a:extLst>
                <a:ext uri="{FF2B5EF4-FFF2-40B4-BE49-F238E27FC236}">
                  <a16:creationId xmlns:a16="http://schemas.microsoft.com/office/drawing/2014/main" id="{3F799F10-ADC8-1A03-4CB1-821DD082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655675"/>
              <a:ext cx="4260809" cy="120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" name="Right Brace 159">
            <a:extLst>
              <a:ext uri="{FF2B5EF4-FFF2-40B4-BE49-F238E27FC236}">
                <a16:creationId xmlns:a16="http://schemas.microsoft.com/office/drawing/2014/main" id="{73466EDF-C20D-BFE0-5392-523B5A5C6FEB}"/>
              </a:ext>
            </a:extLst>
          </p:cNvPr>
          <p:cNvSpPr/>
          <p:nvPr/>
        </p:nvSpPr>
        <p:spPr>
          <a:xfrm>
            <a:off x="6858000" y="2590800"/>
            <a:ext cx="457200" cy="3962400"/>
          </a:xfrm>
          <a:prstGeom prst="rightBrac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C2EBD6F-36B0-1838-4F58-BCBB17269F90}"/>
              </a:ext>
            </a:extLst>
          </p:cNvPr>
          <p:cNvSpPr txBox="1"/>
          <p:nvPr/>
        </p:nvSpPr>
        <p:spPr bwMode="auto">
          <a:xfrm>
            <a:off x="7391400" y="4343400"/>
            <a:ext cx="1603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Esencijalne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masne kiseline</a:t>
            </a:r>
            <a:endParaRPr lang="en-US" sz="1600" baseline="30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734D6A-A5BC-D5DD-9D9F-5A0F80E9AAFB}"/>
              </a:ext>
            </a:extLst>
          </p:cNvPr>
          <p:cNvSpPr txBox="1">
            <a:spLocks/>
          </p:cNvSpPr>
          <p:nvPr/>
        </p:nvSpPr>
        <p:spPr>
          <a:xfrm>
            <a:off x="3276600" y="381000"/>
            <a:ext cx="2514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Arahidonska kiselina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0C3740-EE3A-7CE1-C718-3D953D35C724}"/>
              </a:ext>
            </a:extLst>
          </p:cNvPr>
          <p:cNvSpPr txBox="1">
            <a:spLocks/>
          </p:cNvSpPr>
          <p:nvPr/>
        </p:nvSpPr>
        <p:spPr>
          <a:xfrm>
            <a:off x="533400" y="1524000"/>
            <a:ext cx="28194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Sinteza iz linolne kiseline (18:2,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Δ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9,12)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14DA8B-7377-DD26-643F-419C24A98365}"/>
              </a:ext>
            </a:extLst>
          </p:cNvPr>
          <p:cNvSpPr txBox="1">
            <a:spLocks/>
          </p:cNvSpPr>
          <p:nvPr/>
        </p:nvSpPr>
        <p:spPr>
          <a:xfrm>
            <a:off x="5715000" y="1524000"/>
            <a:ext cx="2514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Ugradnja u fosfolipide na poziciju C2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30B486-BD7A-CF85-A17D-CCF16D4D10D7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2667000" cy="1295400"/>
          </a:xfrm>
          <a:prstGeom prst="rect">
            <a:avLst/>
          </a:prstGeom>
        </p:spPr>
        <p:txBody>
          <a:bodyPr/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Desaturacija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   Elongacija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   Desaturacija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CA6186-295D-913D-31B0-F41DA9285D62}"/>
              </a:ext>
            </a:extLst>
          </p:cNvPr>
          <p:cNvCxnSpPr/>
          <p:nvPr/>
        </p:nvCxnSpPr>
        <p:spPr>
          <a:xfrm rot="16200000" flipH="1">
            <a:off x="1790700" y="3009900"/>
            <a:ext cx="2667000" cy="167640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">
            <a:extLst>
              <a:ext uri="{FF2B5EF4-FFF2-40B4-BE49-F238E27FC236}">
                <a16:creationId xmlns:a16="http://schemas.microsoft.com/office/drawing/2014/main" id="{B89FB947-BE86-D805-3C82-E13DDEE31A3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486400"/>
            <a:ext cx="4260850" cy="1371600"/>
            <a:chOff x="2590800" y="5486400"/>
            <a:chExt cx="4260809" cy="13716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04B752B-0694-B7B3-C9CA-F78DFA000E07}"/>
                </a:ext>
              </a:extLst>
            </p:cNvPr>
            <p:cNvSpPr/>
            <p:nvPr/>
          </p:nvSpPr>
          <p:spPr>
            <a:xfrm>
              <a:off x="2590800" y="5486400"/>
              <a:ext cx="4190960" cy="914400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38922" name="Picture 10" descr="Arahidonska.png">
              <a:extLst>
                <a:ext uri="{FF2B5EF4-FFF2-40B4-BE49-F238E27FC236}">
                  <a16:creationId xmlns:a16="http://schemas.microsoft.com/office/drawing/2014/main" id="{B19BB9A0-5644-0EB2-2D0E-C0F0AED11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655675"/>
              <a:ext cx="4260809" cy="120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E9A987-C2B3-973C-DA1C-D8E0AF00EC72}"/>
              </a:ext>
            </a:extLst>
          </p:cNvPr>
          <p:cNvCxnSpPr/>
          <p:nvPr/>
        </p:nvCxnSpPr>
        <p:spPr>
          <a:xfrm rot="5400000" flipH="1" flipV="1">
            <a:off x="4495800" y="3352800"/>
            <a:ext cx="2590800" cy="106680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8" descr="http://img2.wikia.nocookie.net/__cb20131225214836/disney/images/f/f3/Hippo.png">
            <a:extLst>
              <a:ext uri="{FF2B5EF4-FFF2-40B4-BE49-F238E27FC236}">
                <a16:creationId xmlns:a16="http://schemas.microsoft.com/office/drawing/2014/main" id="{16E27ADE-BA42-A5F8-53E6-20E143CB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000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ttp://spicyewa.se/wp-content/uploads/2012/12/stress.png">
            <a:extLst>
              <a:ext uri="{FF2B5EF4-FFF2-40B4-BE49-F238E27FC236}">
                <a16:creationId xmlns:a16="http://schemas.microsoft.com/office/drawing/2014/main" id="{14D238E2-785A-AD83-5C82-9F9AFDD4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24384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A6A0010-01AA-1F18-ECC8-1FCFA09B789E}"/>
              </a:ext>
            </a:extLst>
          </p:cNvPr>
          <p:cNvSpPr/>
          <p:nvPr/>
        </p:nvSpPr>
        <p:spPr>
          <a:xfrm>
            <a:off x="7848600" y="1143000"/>
            <a:ext cx="990600" cy="304800"/>
          </a:xfrm>
          <a:prstGeom prst="roundRect">
            <a:avLst>
              <a:gd name="adj" fmla="val 3484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FFFF8F"/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FCCCA6C-070D-7D90-8BED-8B213F37A1D2}"/>
              </a:ext>
            </a:extLst>
          </p:cNvPr>
          <p:cNvSpPr/>
          <p:nvPr/>
        </p:nvSpPr>
        <p:spPr>
          <a:xfrm>
            <a:off x="5943600" y="1143000"/>
            <a:ext cx="1828800" cy="304800"/>
          </a:xfrm>
          <a:prstGeom prst="roundRect">
            <a:avLst>
              <a:gd name="adj" fmla="val 34849"/>
            </a:avLst>
          </a:prstGeom>
          <a:solidFill>
            <a:srgbClr val="FFFF8F"/>
          </a:solidFill>
          <a:ln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 w="152400" h="152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29DD2-ECB3-092A-7247-159A394D204B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4648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Regulacija sinteze masnih kiselina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298E9B-ADB4-D7B7-F4EA-41E9726F2542}"/>
              </a:ext>
            </a:extLst>
          </p:cNvPr>
          <p:cNvSpPr txBox="1">
            <a:spLocks/>
          </p:cNvSpPr>
          <p:nvPr/>
        </p:nvSpPr>
        <p:spPr>
          <a:xfrm>
            <a:off x="685800" y="685800"/>
            <a:ext cx="2209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Kratkoročna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970D0E-4DDF-149A-FB73-F6EC65E3019D}"/>
              </a:ext>
            </a:extLst>
          </p:cNvPr>
          <p:cNvSpPr txBox="1">
            <a:spLocks/>
          </p:cNvSpPr>
          <p:nvPr/>
        </p:nvSpPr>
        <p:spPr>
          <a:xfrm>
            <a:off x="5334000" y="685800"/>
            <a:ext cx="2209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Dugoročna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6" name="Group 60">
            <a:extLst>
              <a:ext uri="{FF2B5EF4-FFF2-40B4-BE49-F238E27FC236}">
                <a16:creationId xmlns:a16="http://schemas.microsoft.com/office/drawing/2014/main" id="{E554C008-68A5-5B9D-794B-7200F0E6847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81200"/>
            <a:ext cx="2209800" cy="1295400"/>
            <a:chOff x="228600" y="1600200"/>
            <a:chExt cx="2209800" cy="609600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FEE494-DBE8-B4BE-B369-BA69CA033584}"/>
                </a:ext>
              </a:extLst>
            </p:cNvPr>
            <p:cNvSpPr/>
            <p:nvPr/>
          </p:nvSpPr>
          <p:spPr>
            <a:xfrm>
              <a:off x="533400" y="1600200"/>
              <a:ext cx="1600200" cy="609600"/>
            </a:xfrm>
            <a:prstGeom prst="roundRect">
              <a:avLst>
                <a:gd name="adj" fmla="val 34849"/>
              </a:avLst>
            </a:prstGeom>
            <a:solidFill>
              <a:srgbClr val="FFFF8F"/>
            </a:solidFill>
            <a:ln>
              <a:solidFill>
                <a:srgbClr val="CC9900"/>
              </a:solidFill>
            </a:ln>
            <a:scene3d>
              <a:camera prst="orthographicFront"/>
              <a:lightRig rig="threePt" dir="t"/>
            </a:scene3d>
            <a:sp3d>
              <a:bevelT w="292100" h="2286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5E43A6E6-C7F5-204D-32CF-6C491E934EFE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1743635"/>
              <a:ext cx="2209800" cy="358588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acetil KoA      karboksilaza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3C5238-7A91-1DB6-1CAF-931B5FD47B0F}"/>
              </a:ext>
            </a:extLst>
          </p:cNvPr>
          <p:cNvCxnSpPr/>
          <p:nvPr/>
        </p:nvCxnSpPr>
        <p:spPr>
          <a:xfrm rot="5400000">
            <a:off x="609601" y="3657600"/>
            <a:ext cx="609600" cy="3175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8F5E18-5D74-8488-D8F3-D46FF27E3E7F}"/>
              </a:ext>
            </a:extLst>
          </p:cNvPr>
          <p:cNvCxnSpPr/>
          <p:nvPr/>
        </p:nvCxnSpPr>
        <p:spPr>
          <a:xfrm>
            <a:off x="2286000" y="2667000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5F6081-F8F8-3637-DAF7-B82B0C71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1068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Palmitil KoA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FE0946-E69A-9C1C-9AF6-6A354F036BB8}"/>
              </a:ext>
            </a:extLst>
          </p:cNvPr>
          <p:cNvCxnSpPr/>
          <p:nvPr/>
        </p:nvCxnSpPr>
        <p:spPr>
          <a:xfrm>
            <a:off x="2286000" y="2971800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03F908-3F11-74F6-5542-C4B749C1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1809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ovećana fosforilacija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C067A-DD84-03F1-1BFD-EDDC714D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593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cAMP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A3C97-488F-AD4D-97AD-B8DB59A2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19400"/>
            <a:ext cx="798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glukagon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3B1C24-50E7-362E-D899-A0263336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625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Citrat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04EFB6-4F13-4B6B-2DE0-9096ABE3BD43}"/>
              </a:ext>
            </a:extLst>
          </p:cNvPr>
          <p:cNvCxnSpPr/>
          <p:nvPr/>
        </p:nvCxnSpPr>
        <p:spPr>
          <a:xfrm rot="5400000">
            <a:off x="610394" y="4037806"/>
            <a:ext cx="1371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1BBF9A-C611-89DD-13E0-2A57E7E4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24400"/>
            <a:ext cx="1090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Smanjena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fosforilacija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EB1969-8754-1BE8-BBDE-48226FB72FDF}"/>
              </a:ext>
            </a:extLst>
          </p:cNvPr>
          <p:cNvCxnSpPr/>
          <p:nvPr/>
        </p:nvCxnSpPr>
        <p:spPr>
          <a:xfrm rot="5400000">
            <a:off x="1104901" y="5448300"/>
            <a:ext cx="381000" cy="3175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604558-D7E0-8AFA-AAF1-B7FD09751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insulin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0CA572-F72B-00BD-FD16-DD79C75730AE}"/>
              </a:ext>
            </a:extLst>
          </p:cNvPr>
          <p:cNvCxnSpPr/>
          <p:nvPr/>
        </p:nvCxnSpPr>
        <p:spPr>
          <a:xfrm>
            <a:off x="6019800" y="2971800"/>
            <a:ext cx="382588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002C80-C843-AAFB-16DA-16F0A9BD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1242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epinefrin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DAACAB-23A6-DD76-A9EF-7D25B555F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42900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norepinefrin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E4121E-6E14-67B3-4652-5F6E01335E3A}"/>
              </a:ext>
            </a:extLst>
          </p:cNvPr>
          <p:cNvCxnSpPr/>
          <p:nvPr/>
        </p:nvCxnSpPr>
        <p:spPr>
          <a:xfrm rot="5400000" flipH="1" flipV="1">
            <a:off x="5296694" y="3618706"/>
            <a:ext cx="990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877B94A-741D-A566-3577-53895757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14800"/>
            <a:ext cx="1230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rotein kinaza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D02349-4BF4-D67E-F44B-975E026E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269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Aktivacija hormon osetljive lipaze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B9370B-E6EF-8C28-0EBD-8327F35B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81600"/>
            <a:ext cx="192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Lipoliza u masnom tkivu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EE20E-E659-15EC-3358-A2F1D4FF6DE9}"/>
              </a:ext>
            </a:extLst>
          </p:cNvPr>
          <p:cNvCxnSpPr/>
          <p:nvPr/>
        </p:nvCxnSpPr>
        <p:spPr>
          <a:xfrm rot="5400000" flipH="1" flipV="1">
            <a:off x="5677694" y="4533106"/>
            <a:ext cx="228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B1F353-6C82-103E-407E-74F3E2BB0118}"/>
              </a:ext>
            </a:extLst>
          </p:cNvPr>
          <p:cNvCxnSpPr/>
          <p:nvPr/>
        </p:nvCxnSpPr>
        <p:spPr>
          <a:xfrm rot="5400000" flipH="1" flipV="1">
            <a:off x="5677694" y="5066506"/>
            <a:ext cx="228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B90DF4E-2C07-65A0-936C-74685B99A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5000"/>
            <a:ext cx="2557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Povećanje masnih kiselina u krvi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ABBB6D-42CB-E8F4-A921-AFA9DDF6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200775"/>
            <a:ext cx="329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Aktiviranje </a:t>
            </a:r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β</a:t>
            </a: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oksidacije u jetri i mišićima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6B3446-2BD5-0A3B-712C-E2D2C1E44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43000"/>
            <a:ext cx="427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Uticaj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na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sintezu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cetil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KoA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karboksilaze</a:t>
            </a: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i sintaze mk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A0E69A-A5E9-96D7-5CA6-DE676CEE1952}"/>
              </a:ext>
            </a:extLst>
          </p:cNvPr>
          <p:cNvCxnSpPr/>
          <p:nvPr/>
        </p:nvCxnSpPr>
        <p:spPr>
          <a:xfrm rot="16200000" flipH="1">
            <a:off x="4805363" y="1747837"/>
            <a:ext cx="609600" cy="9525"/>
          </a:xfrm>
          <a:prstGeom prst="straightConnector1">
            <a:avLst/>
          </a:prstGeom>
          <a:ln w="22225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2C2320E-3550-F513-24DF-E41CDA52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57400"/>
            <a:ext cx="62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insulin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749807-143E-53CF-A42C-855ADAB59631}"/>
              </a:ext>
            </a:extLst>
          </p:cNvPr>
          <p:cNvCxnSpPr/>
          <p:nvPr/>
        </p:nvCxnSpPr>
        <p:spPr>
          <a:xfrm rot="5400000">
            <a:off x="5789613" y="1752600"/>
            <a:ext cx="611188" cy="158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019BCEB-0EC7-541C-8D73-EE09592A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057400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gladovanje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B2F4E0-830D-C67B-2620-4BBD9DC1390A}"/>
              </a:ext>
            </a:extLst>
          </p:cNvPr>
          <p:cNvCxnSpPr/>
          <p:nvPr/>
        </p:nvCxnSpPr>
        <p:spPr>
          <a:xfrm rot="5400000">
            <a:off x="7086600" y="1752600"/>
            <a:ext cx="611188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70C76B7-20AD-9B82-8905-39B19D767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57400"/>
            <a:ext cx="12176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olinezasi</a:t>
            </a: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ćene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mk</a:t>
            </a:r>
            <a:r>
              <a:rPr lang="sr-Latn-R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u hrani</a:t>
            </a:r>
            <a:endParaRPr lang="en-U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E4AFB6-4040-DA6A-2878-C14A7CF0022E}"/>
              </a:ext>
            </a:extLst>
          </p:cNvPr>
          <p:cNvCxnSpPr/>
          <p:nvPr/>
        </p:nvCxnSpPr>
        <p:spPr>
          <a:xfrm rot="5400000">
            <a:off x="8151813" y="1752600"/>
            <a:ext cx="611188" cy="158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DC8D2B3-72B1-D971-84DE-DC4D602D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057400"/>
            <a:ext cx="835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vežbanje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D23434-E25F-38BB-4B27-9F5F3C05FCB0}"/>
              </a:ext>
            </a:extLst>
          </p:cNvPr>
          <p:cNvCxnSpPr/>
          <p:nvPr/>
        </p:nvCxnSpPr>
        <p:spPr>
          <a:xfrm rot="5400000" flipH="1" flipV="1">
            <a:off x="5677694" y="5599906"/>
            <a:ext cx="228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0CB0C7-8008-00F9-CA4F-DC0EA87B29DA}"/>
              </a:ext>
            </a:extLst>
          </p:cNvPr>
          <p:cNvCxnSpPr/>
          <p:nvPr/>
        </p:nvCxnSpPr>
        <p:spPr>
          <a:xfrm rot="5400000" flipH="1" flipV="1">
            <a:off x="5677694" y="6133306"/>
            <a:ext cx="228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http://fc05.deviantart.net/fs70/f/2012/289/0/5/black_cat_halloween_png_by_lg_design-d5i24vf.png">
            <a:extLst>
              <a:ext uri="{FF2B5EF4-FFF2-40B4-BE49-F238E27FC236}">
                <a16:creationId xmlns:a16="http://schemas.microsoft.com/office/drawing/2014/main" id="{3F6AEEA7-5419-3C64-5E72-8A0E9527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191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4" descr="http://tagaytaychocolate.files.wordpress.com/2012/07/100_37151.png">
            <a:extLst>
              <a:ext uri="{FF2B5EF4-FFF2-40B4-BE49-F238E27FC236}">
                <a16:creationId xmlns:a16="http://schemas.microsoft.com/office/drawing/2014/main" id="{542684E4-E1E2-6C41-5242-68F4D711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29313"/>
            <a:ext cx="12954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7EB2A6B-3E8E-8A53-109F-BFDB0E21C241}"/>
              </a:ext>
            </a:extLst>
          </p:cNvPr>
          <p:cNvCxnSpPr/>
          <p:nvPr/>
        </p:nvCxnSpPr>
        <p:spPr>
          <a:xfrm>
            <a:off x="5105400" y="2971800"/>
            <a:ext cx="382588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2" grpId="0"/>
      <p:bldP spid="13" grpId="0"/>
      <p:bldP spid="18" grpId="0"/>
      <p:bldP spid="20" grpId="0"/>
      <p:bldP spid="24" grpId="0"/>
      <p:bldP spid="28" grpId="0"/>
      <p:bldP spid="29" grpId="0"/>
      <p:bldP spid="32" grpId="0"/>
      <p:bldP spid="33" grpId="0"/>
      <p:bldP spid="35" grpId="0"/>
      <p:bldP spid="45" grpId="0"/>
      <p:bldP spid="47" grpId="0"/>
      <p:bldP spid="38" grpId="0"/>
      <p:bldP spid="40" grpId="0"/>
      <p:bldP spid="52" grpId="0"/>
      <p:bldP spid="55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D285-8CCF-8CF0-93C8-1FEBD1DE3C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581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Sinte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za eikozanoida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9542C6BF-A7D3-8A95-FF73-8AF72F18B42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600200"/>
            <a:ext cx="4260850" cy="1371600"/>
            <a:chOff x="2590800" y="5486400"/>
            <a:chExt cx="4260809" cy="13716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87F0E89-D41E-EEA7-F80E-00335B7DA507}"/>
                </a:ext>
              </a:extLst>
            </p:cNvPr>
            <p:cNvSpPr/>
            <p:nvPr/>
          </p:nvSpPr>
          <p:spPr>
            <a:xfrm>
              <a:off x="2590800" y="5486400"/>
              <a:ext cx="4190960" cy="914400"/>
            </a:xfrm>
            <a:prstGeom prst="roundRect">
              <a:avLst/>
            </a:prstGeom>
            <a:solidFill>
              <a:srgbClr val="FFFFC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40967" name="Picture 10" descr="Arahidonska.png">
              <a:extLst>
                <a:ext uri="{FF2B5EF4-FFF2-40B4-BE49-F238E27FC236}">
                  <a16:creationId xmlns:a16="http://schemas.microsoft.com/office/drawing/2014/main" id="{9CE3F8A0-7138-D2CE-EAAF-E1A0F5300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655675"/>
              <a:ext cx="4260809" cy="120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DC69ADFE-1277-B10A-F33D-33D9A41A102E}"/>
              </a:ext>
            </a:extLst>
          </p:cNvPr>
          <p:cNvSpPr txBox="1">
            <a:spLocks/>
          </p:cNvSpPr>
          <p:nvPr/>
        </p:nvSpPr>
        <p:spPr>
          <a:xfrm>
            <a:off x="2514600" y="762000"/>
            <a:ext cx="3581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Imaju 20 C atoma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0965" name="Picture 57" descr="Arahidonska kiselina.png">
            <a:extLst>
              <a:ext uri="{FF2B5EF4-FFF2-40B4-BE49-F238E27FC236}">
                <a16:creationId xmlns:a16="http://schemas.microsoft.com/office/drawing/2014/main" id="{3A15F013-5329-5A32-2DFB-241DBF296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8704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AC41-91CD-AC78-E2CB-5D556578AA06}"/>
              </a:ext>
            </a:extLst>
          </p:cNvPr>
          <p:cNvSpPr txBox="1">
            <a:spLocks/>
          </p:cNvSpPr>
          <p:nvPr/>
        </p:nvSpPr>
        <p:spPr>
          <a:xfrm>
            <a:off x="0" y="44958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508" name="TextBox 7">
            <a:extLst>
              <a:ext uri="{FF2B5EF4-FFF2-40B4-BE49-F238E27FC236}">
                <a16:creationId xmlns:a16="http://schemas.microsoft.com/office/drawing/2014/main" id="{03C037BF-752C-7E03-0A8C-F3B79F65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DB09AE85-8836-1D40-2597-5DC9B96054D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054100" cy="1817688"/>
            <a:chOff x="304800" y="2590800"/>
            <a:chExt cx="1054100" cy="18176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FD67BB-2E08-EB06-9664-2FF2E9704789}"/>
                </a:ext>
              </a:extLst>
            </p:cNvPr>
            <p:cNvSpPr txBox="1"/>
            <p:nvPr/>
          </p:nvSpPr>
          <p:spPr bwMode="auto">
            <a:xfrm>
              <a:off x="304800" y="4038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CA74EB-5269-9FD7-CF0D-7625629F1189}"/>
                </a:ext>
              </a:extLst>
            </p:cNvPr>
            <p:cNvSpPr txBox="1"/>
            <p:nvPr/>
          </p:nvSpPr>
          <p:spPr bwMode="auto">
            <a:xfrm>
              <a:off x="533400" y="3581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649A7A-D95E-7126-A286-526A167BDE81}"/>
                </a:ext>
              </a:extLst>
            </p:cNvPr>
            <p:cNvSpPr txBox="1"/>
            <p:nvPr/>
          </p:nvSpPr>
          <p:spPr bwMode="auto">
            <a:xfrm>
              <a:off x="990600" y="3581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7E6B70-4463-A419-6B3D-6B04DB76BBC4}"/>
                </a:ext>
              </a:extLst>
            </p:cNvPr>
            <p:cNvSpPr txBox="1"/>
            <p:nvPr/>
          </p:nvSpPr>
          <p:spPr bwMode="auto">
            <a:xfrm>
              <a:off x="381000" y="30480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5527FEB-3ACF-5CAF-F4C7-72CD99C8DBA4}"/>
                </a:ext>
              </a:extLst>
            </p:cNvPr>
            <p:cNvCxnSpPr/>
            <p:nvPr/>
          </p:nvCxnSpPr>
          <p:spPr bwMode="auto">
            <a:xfrm rot="5400000" flipH="1" flipV="1">
              <a:off x="494507" y="3925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5" name="Group 28">
              <a:extLst>
                <a:ext uri="{FF2B5EF4-FFF2-40B4-BE49-F238E27FC236}">
                  <a16:creationId xmlns:a16="http://schemas.microsoft.com/office/drawing/2014/main" id="{56A08B62-A41F-2F47-1440-C85BBCB5E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3733800"/>
              <a:ext cx="152400" cy="77788"/>
              <a:chOff x="3505200" y="3124200"/>
              <a:chExt cx="152400" cy="7778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31AEAD4-B459-3A1F-A431-5532C1082CEB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7666175-CFC2-0C07-189C-19617610E27B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8889778-FD14-22B5-F65D-E34FF6D4BC94}"/>
                </a:ext>
              </a:extLst>
            </p:cNvPr>
            <p:cNvCxnSpPr/>
            <p:nvPr/>
          </p:nvCxnSpPr>
          <p:spPr>
            <a:xfrm rot="16200000" flipV="1">
              <a:off x="571500" y="3467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5EFD557-36F5-99A0-9438-D9737B1AEE64}"/>
                </a:ext>
              </a:extLst>
            </p:cNvPr>
            <p:cNvCxnSpPr/>
            <p:nvPr/>
          </p:nvCxnSpPr>
          <p:spPr>
            <a:xfrm rot="5400000" flipH="1" flipV="1">
              <a:off x="457994" y="2971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C74C7B-DFF6-8628-1602-4ECA1C875861}"/>
                </a:ext>
              </a:extLst>
            </p:cNvPr>
            <p:cNvSpPr/>
            <p:nvPr/>
          </p:nvSpPr>
          <p:spPr>
            <a:xfrm>
              <a:off x="381000" y="259080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7C34C077-1F7A-414F-8566-36C5E2E9FD0C}"/>
              </a:ext>
            </a:extLst>
          </p:cNvPr>
          <p:cNvSpPr txBox="1">
            <a:spLocks/>
          </p:cNvSpPr>
          <p:nvPr/>
        </p:nvSpPr>
        <p:spPr>
          <a:xfrm>
            <a:off x="2438400" y="3581400"/>
            <a:ext cx="2057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oacetil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305D74-CFAE-DA84-4B26-7180B2368451}"/>
              </a:ext>
            </a:extLst>
          </p:cNvPr>
          <p:cNvCxnSpPr/>
          <p:nvPr/>
        </p:nvCxnSpPr>
        <p:spPr>
          <a:xfrm>
            <a:off x="1295400" y="2286000"/>
            <a:ext cx="17526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6">
            <a:extLst>
              <a:ext uri="{FF2B5EF4-FFF2-40B4-BE49-F238E27FC236}">
                <a16:creationId xmlns:a16="http://schemas.microsoft.com/office/drawing/2014/main" id="{EA597343-6CB2-33D0-D6F1-AD7B980E5FC1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85800"/>
            <a:ext cx="1130300" cy="2808288"/>
            <a:chOff x="3048000" y="685800"/>
            <a:chExt cx="1130300" cy="280828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7A642E-8283-C92A-B42B-8E602189DD67}"/>
                </a:ext>
              </a:extLst>
            </p:cNvPr>
            <p:cNvSpPr txBox="1"/>
            <p:nvPr/>
          </p:nvSpPr>
          <p:spPr bwMode="auto">
            <a:xfrm>
              <a:off x="3124200" y="2133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55039D-F0FD-1F9C-B9CF-1F42EB95052C}"/>
                </a:ext>
              </a:extLst>
            </p:cNvPr>
            <p:cNvSpPr txBox="1"/>
            <p:nvPr/>
          </p:nvSpPr>
          <p:spPr bwMode="auto">
            <a:xfrm>
              <a:off x="3352800" y="1676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5C90BEB-29D0-952F-C28C-5A5EC392139C}"/>
                </a:ext>
              </a:extLst>
            </p:cNvPr>
            <p:cNvSpPr txBox="1"/>
            <p:nvPr/>
          </p:nvSpPr>
          <p:spPr bwMode="auto">
            <a:xfrm>
              <a:off x="3810000" y="1676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D0E6ADC-7D7E-02EF-0C44-365C3ED0D237}"/>
                </a:ext>
              </a:extLst>
            </p:cNvPr>
            <p:cNvSpPr txBox="1"/>
            <p:nvPr/>
          </p:nvSpPr>
          <p:spPr bwMode="auto">
            <a:xfrm>
              <a:off x="3200400" y="11430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8252CFB-941F-376C-2603-3E1C509A7E1F}"/>
                </a:ext>
              </a:extLst>
            </p:cNvPr>
            <p:cNvCxnSpPr/>
            <p:nvPr/>
          </p:nvCxnSpPr>
          <p:spPr bwMode="auto">
            <a:xfrm rot="5400000" flipH="1" flipV="1">
              <a:off x="3313907" y="2020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96" name="Group 43">
              <a:extLst>
                <a:ext uri="{FF2B5EF4-FFF2-40B4-BE49-F238E27FC236}">
                  <a16:creationId xmlns:a16="http://schemas.microsoft.com/office/drawing/2014/main" id="{E519D71C-28CB-0B59-CAAD-464661E26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1828800"/>
              <a:ext cx="152400" cy="77788"/>
              <a:chOff x="3505200" y="3124200"/>
              <a:chExt cx="152400" cy="77788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A688975-D329-3DCA-C4BD-341E31042C44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002ED24-AEEA-9141-5148-903923E34EC8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09511E0-7BDF-4B30-9472-DFF5A44795B3}"/>
                </a:ext>
              </a:extLst>
            </p:cNvPr>
            <p:cNvCxnSpPr/>
            <p:nvPr/>
          </p:nvCxnSpPr>
          <p:spPr>
            <a:xfrm rot="16200000" flipV="1">
              <a:off x="3390900" y="1562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4A01E4-B32B-93E2-8443-87EE1CB4529A}"/>
                </a:ext>
              </a:extLst>
            </p:cNvPr>
            <p:cNvCxnSpPr/>
            <p:nvPr/>
          </p:nvCxnSpPr>
          <p:spPr>
            <a:xfrm rot="5400000" flipH="1" flipV="1">
              <a:off x="3277394" y="1066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D3175F-F4CF-3720-854F-E392C8B56C27}"/>
                </a:ext>
              </a:extLst>
            </p:cNvPr>
            <p:cNvSpPr/>
            <p:nvPr/>
          </p:nvSpPr>
          <p:spPr>
            <a:xfrm>
              <a:off x="3200400" y="68580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0CCCE5-8456-9E40-7343-AA29F8CD1E22}"/>
                </a:ext>
              </a:extLst>
            </p:cNvPr>
            <p:cNvSpPr txBox="1"/>
            <p:nvPr/>
          </p:nvSpPr>
          <p:spPr bwMode="auto">
            <a:xfrm>
              <a:off x="3048000" y="31242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1D9105-50AB-E3C7-D6C3-EEA5085517C6}"/>
                </a:ext>
              </a:extLst>
            </p:cNvPr>
            <p:cNvSpPr txBox="1"/>
            <p:nvPr/>
          </p:nvSpPr>
          <p:spPr bwMode="auto">
            <a:xfrm>
              <a:off x="3276600" y="26670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4B5AC9-BB58-52A4-1950-A32C5EED3861}"/>
                </a:ext>
              </a:extLst>
            </p:cNvPr>
            <p:cNvSpPr txBox="1"/>
            <p:nvPr/>
          </p:nvSpPr>
          <p:spPr bwMode="auto">
            <a:xfrm>
              <a:off x="3733800" y="26670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B30E2D5-71C7-FFF2-9680-85CD68C14A15}"/>
                </a:ext>
              </a:extLst>
            </p:cNvPr>
            <p:cNvCxnSpPr/>
            <p:nvPr/>
          </p:nvCxnSpPr>
          <p:spPr bwMode="auto">
            <a:xfrm rot="5400000" flipH="1" flipV="1">
              <a:off x="3237707" y="30106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04" name="Group 53">
              <a:extLst>
                <a:ext uri="{FF2B5EF4-FFF2-40B4-BE49-F238E27FC236}">
                  <a16:creationId xmlns:a16="http://schemas.microsoft.com/office/drawing/2014/main" id="{283094F6-94CA-2E25-8BE9-68D3299BF5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2819400"/>
              <a:ext cx="152400" cy="77788"/>
              <a:chOff x="3505200" y="3124200"/>
              <a:chExt cx="152400" cy="77788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EBE8464-2D77-E376-5AD4-88F034092903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CEB3D12-877B-1AE5-E0C8-AE5F0AF58D4D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D4FB46D-2D02-4D6D-0686-729653E07081}"/>
                </a:ext>
              </a:extLst>
            </p:cNvPr>
            <p:cNvCxnSpPr/>
            <p:nvPr/>
          </p:nvCxnSpPr>
          <p:spPr>
            <a:xfrm rot="16200000" flipV="1">
              <a:off x="3314700" y="25527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Arc 57">
            <a:extLst>
              <a:ext uri="{FF2B5EF4-FFF2-40B4-BE49-F238E27FC236}">
                <a16:creationId xmlns:a16="http://schemas.microsoft.com/office/drawing/2014/main" id="{11B3C98D-8F83-A093-0D1D-E31CFDF5DDBE}"/>
              </a:ext>
            </a:extLst>
          </p:cNvPr>
          <p:cNvSpPr/>
          <p:nvPr/>
        </p:nvSpPr>
        <p:spPr>
          <a:xfrm>
            <a:off x="1600200" y="1524000"/>
            <a:ext cx="762000" cy="762000"/>
          </a:xfrm>
          <a:prstGeom prst="arc">
            <a:avLst>
              <a:gd name="adj1" fmla="val 134546"/>
              <a:gd name="adj2" fmla="val 541752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16CE60D-BBB3-B5CC-E9BE-DD4BEFEBF14E}"/>
              </a:ext>
            </a:extLst>
          </p:cNvPr>
          <p:cNvSpPr/>
          <p:nvPr/>
        </p:nvSpPr>
        <p:spPr>
          <a:xfrm>
            <a:off x="1981200" y="1600200"/>
            <a:ext cx="952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-SH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3358C4-9A5B-95FF-D12C-9CEFA0E23B1E}"/>
              </a:ext>
            </a:extLst>
          </p:cNvPr>
          <p:cNvCxnSpPr/>
          <p:nvPr/>
        </p:nvCxnSpPr>
        <p:spPr>
          <a:xfrm>
            <a:off x="3962400" y="2286000"/>
            <a:ext cx="24384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F395E4A7-EEBB-A3E7-4113-A971DD23BB9E}"/>
              </a:ext>
            </a:extLst>
          </p:cNvPr>
          <p:cNvSpPr/>
          <p:nvPr/>
        </p:nvSpPr>
        <p:spPr>
          <a:xfrm>
            <a:off x="4572000" y="1524000"/>
            <a:ext cx="762000" cy="762000"/>
          </a:xfrm>
          <a:prstGeom prst="arc">
            <a:avLst>
              <a:gd name="adj1" fmla="val 134546"/>
              <a:gd name="adj2" fmla="val 1061126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F7F2BF-58A6-72F3-6618-1E51B52F4B5F}"/>
              </a:ext>
            </a:extLst>
          </p:cNvPr>
          <p:cNvSpPr/>
          <p:nvPr/>
        </p:nvSpPr>
        <p:spPr>
          <a:xfrm>
            <a:off x="4953000" y="1600200"/>
            <a:ext cx="952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-SH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D983843C-16A6-0D6E-3FC4-12B4E5F7A4FD}"/>
              </a:ext>
            </a:extLst>
          </p:cNvPr>
          <p:cNvSpPr txBox="1">
            <a:spLocks/>
          </p:cNvSpPr>
          <p:nvPr/>
        </p:nvSpPr>
        <p:spPr>
          <a:xfrm>
            <a:off x="4191000" y="1600200"/>
            <a:ext cx="838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3300B4F9-2FC3-8413-0A36-FE5621E1DE3F}"/>
              </a:ext>
            </a:extLst>
          </p:cNvPr>
          <p:cNvSpPr/>
          <p:nvPr/>
        </p:nvSpPr>
        <p:spPr>
          <a:xfrm>
            <a:off x="4419600" y="2286000"/>
            <a:ext cx="762000" cy="3352800"/>
          </a:xfrm>
          <a:prstGeom prst="arc">
            <a:avLst>
              <a:gd name="adj1" fmla="val 7282824"/>
              <a:gd name="adj2" fmla="val 16241653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11573AF6-2B0F-049D-250D-20A7F4CDB731}"/>
              </a:ext>
            </a:extLst>
          </p:cNvPr>
          <p:cNvSpPr txBox="1">
            <a:spLocks/>
          </p:cNvSpPr>
          <p:nvPr/>
        </p:nvSpPr>
        <p:spPr>
          <a:xfrm>
            <a:off x="4038600" y="64770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9" name="Group 107">
            <a:extLst>
              <a:ext uri="{FF2B5EF4-FFF2-40B4-BE49-F238E27FC236}">
                <a16:creationId xmlns:a16="http://schemas.microsoft.com/office/drawing/2014/main" id="{8CE28473-8B9C-3260-C39C-B72C6D809E99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572000"/>
            <a:ext cx="1054100" cy="1817688"/>
            <a:chOff x="4343400" y="4572000"/>
            <a:chExt cx="1054100" cy="181768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3EF52D-BDA0-40B1-8BD7-4217F874C0BB}"/>
                </a:ext>
              </a:extLst>
            </p:cNvPr>
            <p:cNvSpPr txBox="1"/>
            <p:nvPr/>
          </p:nvSpPr>
          <p:spPr bwMode="auto">
            <a:xfrm>
              <a:off x="4343400" y="60198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21D5737-B880-BAEC-6B35-EE61CB603461}"/>
                </a:ext>
              </a:extLst>
            </p:cNvPr>
            <p:cNvSpPr txBox="1"/>
            <p:nvPr/>
          </p:nvSpPr>
          <p:spPr bwMode="auto">
            <a:xfrm>
              <a:off x="4572000" y="55626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E1623C1-621E-5500-CDFB-C19B2516203E}"/>
                </a:ext>
              </a:extLst>
            </p:cNvPr>
            <p:cNvSpPr txBox="1"/>
            <p:nvPr/>
          </p:nvSpPr>
          <p:spPr bwMode="auto">
            <a:xfrm>
              <a:off x="5029200" y="5562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AEE2474-C286-148B-7F9D-3B8410AE4215}"/>
                </a:ext>
              </a:extLst>
            </p:cNvPr>
            <p:cNvSpPr txBox="1"/>
            <p:nvPr/>
          </p:nvSpPr>
          <p:spPr bwMode="auto">
            <a:xfrm>
              <a:off x="4419600" y="50292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BCD730D-6E34-3B72-CCAD-E2FE6EDEF96B}"/>
                </a:ext>
              </a:extLst>
            </p:cNvPr>
            <p:cNvCxnSpPr/>
            <p:nvPr/>
          </p:nvCxnSpPr>
          <p:spPr bwMode="auto">
            <a:xfrm rot="5400000" flipH="1" flipV="1">
              <a:off x="4533107" y="59062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85" name="Group 90">
              <a:extLst>
                <a:ext uri="{FF2B5EF4-FFF2-40B4-BE49-F238E27FC236}">
                  <a16:creationId xmlns:a16="http://schemas.microsoft.com/office/drawing/2014/main" id="{4D328ACF-E39E-482C-B64B-F97B15E1B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5715000"/>
              <a:ext cx="152400" cy="77788"/>
              <a:chOff x="3505200" y="3124200"/>
              <a:chExt cx="152400" cy="77788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B264C988-5858-66C5-420D-40D7D229856F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E88BFE8-A915-EFF7-CDCE-2060581B9ABF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96647BE-0C11-E4FF-44A8-DBDB47F3DCC7}"/>
                </a:ext>
              </a:extLst>
            </p:cNvPr>
            <p:cNvCxnSpPr/>
            <p:nvPr/>
          </p:nvCxnSpPr>
          <p:spPr>
            <a:xfrm rot="16200000" flipV="1">
              <a:off x="4610100" y="54483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9381765-5897-C347-0889-AA95C0D299D8}"/>
                </a:ext>
              </a:extLst>
            </p:cNvPr>
            <p:cNvCxnSpPr/>
            <p:nvPr/>
          </p:nvCxnSpPr>
          <p:spPr>
            <a:xfrm rot="5400000" flipH="1" flipV="1">
              <a:off x="4496594" y="49522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D47BAE8-D0F8-51C3-84E6-6EC204930053}"/>
                </a:ext>
              </a:extLst>
            </p:cNvPr>
            <p:cNvSpPr/>
            <p:nvPr/>
          </p:nvSpPr>
          <p:spPr>
            <a:xfrm>
              <a:off x="4419600" y="457200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</p:grpSp>
      <p:grpSp>
        <p:nvGrpSpPr>
          <p:cNvPr id="12" name="Group 108">
            <a:extLst>
              <a:ext uri="{FF2B5EF4-FFF2-40B4-BE49-F238E27FC236}">
                <a16:creationId xmlns:a16="http://schemas.microsoft.com/office/drawing/2014/main" id="{C85C3001-6F59-F941-E444-32DEEFA24CE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685800"/>
            <a:ext cx="1676400" cy="3875088"/>
            <a:chOff x="6019800" y="685800"/>
            <a:chExt cx="1676400" cy="38750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17FBEC8-4CED-72C6-47FE-09CB9E48E602}"/>
                </a:ext>
              </a:extLst>
            </p:cNvPr>
            <p:cNvCxnSpPr/>
            <p:nvPr/>
          </p:nvCxnSpPr>
          <p:spPr>
            <a:xfrm>
              <a:off x="7010400" y="2819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75C9B5-5F59-FF56-0E72-949462CF4207}"/>
                </a:ext>
              </a:extLst>
            </p:cNvPr>
            <p:cNvCxnSpPr/>
            <p:nvPr/>
          </p:nvCxnSpPr>
          <p:spPr>
            <a:xfrm>
              <a:off x="6553200" y="2819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2DB257-1479-83DC-3102-F062A412091C}"/>
                </a:ext>
              </a:extLst>
            </p:cNvPr>
            <p:cNvSpPr txBox="1"/>
            <p:nvPr/>
          </p:nvSpPr>
          <p:spPr bwMode="auto">
            <a:xfrm>
              <a:off x="6705600" y="2667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AD6AE2-EC25-B113-3D59-6D380D42B39D}"/>
                </a:ext>
              </a:extLst>
            </p:cNvPr>
            <p:cNvSpPr txBox="1"/>
            <p:nvPr/>
          </p:nvSpPr>
          <p:spPr bwMode="auto">
            <a:xfrm>
              <a:off x="6781800" y="1676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E052A11-0B2A-DF41-9A15-5D30F1A51519}"/>
                </a:ext>
              </a:extLst>
            </p:cNvPr>
            <p:cNvSpPr txBox="1"/>
            <p:nvPr/>
          </p:nvSpPr>
          <p:spPr bwMode="auto">
            <a:xfrm>
              <a:off x="7239000" y="1676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79DC5F0-E8D8-2522-6D87-9B8B586A6454}"/>
                </a:ext>
              </a:extLst>
            </p:cNvPr>
            <p:cNvSpPr txBox="1"/>
            <p:nvPr/>
          </p:nvSpPr>
          <p:spPr bwMode="auto">
            <a:xfrm>
              <a:off x="6629400" y="11430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0ED64BD-5D3C-8C4C-00AA-BFC52C8764CB}"/>
                </a:ext>
              </a:extLst>
            </p:cNvPr>
            <p:cNvCxnSpPr/>
            <p:nvPr/>
          </p:nvCxnSpPr>
          <p:spPr bwMode="auto">
            <a:xfrm rot="5400000" flipH="1" flipV="1">
              <a:off x="6742907" y="2020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60" name="Group 68">
              <a:extLst>
                <a:ext uri="{FF2B5EF4-FFF2-40B4-BE49-F238E27FC236}">
                  <a16:creationId xmlns:a16="http://schemas.microsoft.com/office/drawing/2014/main" id="{1B98775C-8649-30FA-A9A7-6541575D6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600" y="1828800"/>
              <a:ext cx="152400" cy="77788"/>
              <a:chOff x="3505200" y="3124200"/>
              <a:chExt cx="152400" cy="77788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8939370C-3D13-EEFC-1F0F-28E6D942CAA2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435E9C3-4338-6B31-D3DB-F916296B6436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D110520-62B3-770B-857D-A0E39862BFB3}"/>
                </a:ext>
              </a:extLst>
            </p:cNvPr>
            <p:cNvCxnSpPr/>
            <p:nvPr/>
          </p:nvCxnSpPr>
          <p:spPr>
            <a:xfrm rot="16200000" flipV="1">
              <a:off x="6819900" y="1562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833CE4D-802B-D870-FE58-4C2F13B68B8C}"/>
                </a:ext>
              </a:extLst>
            </p:cNvPr>
            <p:cNvCxnSpPr/>
            <p:nvPr/>
          </p:nvCxnSpPr>
          <p:spPr>
            <a:xfrm rot="5400000" flipH="1" flipV="1">
              <a:off x="6706394" y="1066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D927226-D33D-59BB-9BF5-61632B80D98C}"/>
                </a:ext>
              </a:extLst>
            </p:cNvPr>
            <p:cNvSpPr/>
            <p:nvPr/>
          </p:nvSpPr>
          <p:spPr>
            <a:xfrm>
              <a:off x="6629400" y="68580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3EE6E18-01AC-768C-5BB5-F7F4D42A62FD}"/>
                </a:ext>
              </a:extLst>
            </p:cNvPr>
            <p:cNvSpPr txBox="1"/>
            <p:nvPr/>
          </p:nvSpPr>
          <p:spPr bwMode="auto">
            <a:xfrm>
              <a:off x="6400800" y="4191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9AA1D5B-3EE1-1DFF-0897-256755B1A22D}"/>
                </a:ext>
              </a:extLst>
            </p:cNvPr>
            <p:cNvSpPr txBox="1"/>
            <p:nvPr/>
          </p:nvSpPr>
          <p:spPr bwMode="auto">
            <a:xfrm>
              <a:off x="6705600" y="3733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B561C5-D2C6-A638-01ED-089C2E9DD6AE}"/>
                </a:ext>
              </a:extLst>
            </p:cNvPr>
            <p:cNvSpPr txBox="1"/>
            <p:nvPr/>
          </p:nvSpPr>
          <p:spPr bwMode="auto">
            <a:xfrm>
              <a:off x="7162800" y="3733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59C7A13-B84E-6D7A-584B-D7856FC88CC6}"/>
                </a:ext>
              </a:extLst>
            </p:cNvPr>
            <p:cNvCxnSpPr/>
            <p:nvPr/>
          </p:nvCxnSpPr>
          <p:spPr bwMode="auto">
            <a:xfrm rot="5400000" flipH="1" flipV="1">
              <a:off x="6666707" y="4077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68" name="Group 78">
              <a:extLst>
                <a:ext uri="{FF2B5EF4-FFF2-40B4-BE49-F238E27FC236}">
                  <a16:creationId xmlns:a16="http://schemas.microsoft.com/office/drawing/2014/main" id="{E8CE7710-37B5-1951-A85E-B1C28ABBC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0400" y="3886200"/>
              <a:ext cx="152400" cy="77788"/>
              <a:chOff x="3505200" y="3124200"/>
              <a:chExt cx="152400" cy="77788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E203AA0-8635-5042-E342-7BEB13578820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5175C961-3C10-35E0-5DF1-026D1B8A02AF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4E6FE86-593E-2563-E5F6-6A490163A664}"/>
                </a:ext>
              </a:extLst>
            </p:cNvPr>
            <p:cNvCxnSpPr/>
            <p:nvPr/>
          </p:nvCxnSpPr>
          <p:spPr>
            <a:xfrm rot="16200000" flipV="1">
              <a:off x="6667500" y="3619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CD1610-FDF1-5B9D-FE69-650DA763FD48}"/>
                </a:ext>
              </a:extLst>
            </p:cNvPr>
            <p:cNvSpPr txBox="1"/>
            <p:nvPr/>
          </p:nvSpPr>
          <p:spPr bwMode="auto">
            <a:xfrm>
              <a:off x="7086600" y="2667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17E6FC4-8AB6-E977-24FE-259AD747E7D4}"/>
                </a:ext>
              </a:extLst>
            </p:cNvPr>
            <p:cNvSpPr txBox="1"/>
            <p:nvPr/>
          </p:nvSpPr>
          <p:spPr bwMode="auto">
            <a:xfrm>
              <a:off x="6553200" y="2133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126C775-B649-4871-DB4C-619BBD799558}"/>
                </a:ext>
              </a:extLst>
            </p:cNvPr>
            <p:cNvCxnSpPr/>
            <p:nvPr/>
          </p:nvCxnSpPr>
          <p:spPr>
            <a:xfrm rot="16200000" flipV="1">
              <a:off x="6667500" y="25527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A2E3C93-34FF-1C1D-ABBE-75AB3D988450}"/>
                </a:ext>
              </a:extLst>
            </p:cNvPr>
            <p:cNvSpPr txBox="1"/>
            <p:nvPr/>
          </p:nvSpPr>
          <p:spPr bwMode="auto">
            <a:xfrm>
              <a:off x="6019800" y="26670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4885138-2E2C-C238-EE2A-A38CFD0F9714}"/>
                </a:ext>
              </a:extLst>
            </p:cNvPr>
            <p:cNvCxnSpPr/>
            <p:nvPr/>
          </p:nvCxnSpPr>
          <p:spPr bwMode="auto">
            <a:xfrm rot="5400000" flipH="1" flipV="1">
              <a:off x="6742907" y="30868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B5525AC-2376-D945-9004-C4453845159D}"/>
                </a:ext>
              </a:extLst>
            </p:cNvPr>
            <p:cNvSpPr txBox="1"/>
            <p:nvPr/>
          </p:nvSpPr>
          <p:spPr bwMode="auto">
            <a:xfrm>
              <a:off x="6553200" y="3200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104" name="Title 1">
            <a:extLst>
              <a:ext uri="{FF2B5EF4-FFF2-40B4-BE49-F238E27FC236}">
                <a16:creationId xmlns:a16="http://schemas.microsoft.com/office/drawing/2014/main" id="{FF966250-61E6-307D-A613-86021F9ACD20}"/>
              </a:ext>
            </a:extLst>
          </p:cNvPr>
          <p:cNvSpPr txBox="1">
            <a:spLocks/>
          </p:cNvSpPr>
          <p:nvPr/>
        </p:nvSpPr>
        <p:spPr>
          <a:xfrm>
            <a:off x="6096000" y="4648200"/>
            <a:ext cx="20574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glutaril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(HMG-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1882353B-534C-B948-36B4-8E4274D982F9}"/>
              </a:ext>
            </a:extLst>
          </p:cNvPr>
          <p:cNvSpPr txBox="1">
            <a:spLocks/>
          </p:cNvSpPr>
          <p:nvPr/>
        </p:nvSpPr>
        <p:spPr>
          <a:xfrm>
            <a:off x="1066800" y="2286000"/>
            <a:ext cx="1905000" cy="6858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transferaza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0447A3C9-F8A2-F426-8741-7769F588AA15}"/>
              </a:ext>
            </a:extLst>
          </p:cNvPr>
          <p:cNvSpPr txBox="1">
            <a:spLocks/>
          </p:cNvSpPr>
          <p:nvPr/>
        </p:nvSpPr>
        <p:spPr>
          <a:xfrm>
            <a:off x="4419600" y="2286000"/>
            <a:ext cx="1981200" cy="914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Hidroksimetil-glutaril-KoA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15" name="Group 99">
            <a:extLst>
              <a:ext uri="{FF2B5EF4-FFF2-40B4-BE49-F238E27FC236}">
                <a16:creationId xmlns:a16="http://schemas.microsoft.com/office/drawing/2014/main" id="{95F16FA0-BCDE-9FD9-85FB-2A6863E3BA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"/>
            <a:ext cx="1054100" cy="1817688"/>
            <a:chOff x="304800" y="228600"/>
            <a:chExt cx="1054100" cy="181768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0F19A96-DE62-B031-480D-4A04AED04390}"/>
                </a:ext>
              </a:extLst>
            </p:cNvPr>
            <p:cNvSpPr txBox="1"/>
            <p:nvPr/>
          </p:nvSpPr>
          <p:spPr bwMode="auto">
            <a:xfrm>
              <a:off x="304800" y="1676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16D455B-423E-01CE-A48E-71722621A50F}"/>
                </a:ext>
              </a:extLst>
            </p:cNvPr>
            <p:cNvSpPr txBox="1"/>
            <p:nvPr/>
          </p:nvSpPr>
          <p:spPr bwMode="auto">
            <a:xfrm>
              <a:off x="533400" y="12192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D78D221-D3F8-403A-28A8-F88482F71A6F}"/>
                </a:ext>
              </a:extLst>
            </p:cNvPr>
            <p:cNvSpPr txBox="1"/>
            <p:nvPr/>
          </p:nvSpPr>
          <p:spPr bwMode="auto">
            <a:xfrm>
              <a:off x="990600" y="12192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2C7C87F-3762-5468-7DF8-04F7613320F1}"/>
                </a:ext>
              </a:extLst>
            </p:cNvPr>
            <p:cNvSpPr txBox="1"/>
            <p:nvPr/>
          </p:nvSpPr>
          <p:spPr bwMode="auto">
            <a:xfrm>
              <a:off x="381000" y="6858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D1131DFF-4E19-7682-D1B8-BF5A6BF688B7}"/>
                </a:ext>
              </a:extLst>
            </p:cNvPr>
            <p:cNvCxnSpPr/>
            <p:nvPr/>
          </p:nvCxnSpPr>
          <p:spPr bwMode="auto">
            <a:xfrm rot="5400000" flipH="1" flipV="1">
              <a:off x="494507" y="15628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47" name="Group 114">
              <a:extLst>
                <a:ext uri="{FF2B5EF4-FFF2-40B4-BE49-F238E27FC236}">
                  <a16:creationId xmlns:a16="http://schemas.microsoft.com/office/drawing/2014/main" id="{E33A8701-23A6-2A10-7ECD-CD0F9FA16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371600"/>
              <a:ext cx="152400" cy="77788"/>
              <a:chOff x="3505200" y="3124200"/>
              <a:chExt cx="152400" cy="77788"/>
            </a:xfrm>
          </p:grpSpPr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82AAAE6C-C554-273D-35FF-3F1A897D4710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EB04BC97-DFCF-2939-CD09-E6EDC4702423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04CFEEE-C3A8-CCF7-6950-F6F81DBA3CA8}"/>
                </a:ext>
              </a:extLst>
            </p:cNvPr>
            <p:cNvCxnSpPr/>
            <p:nvPr/>
          </p:nvCxnSpPr>
          <p:spPr>
            <a:xfrm rot="16200000" flipV="1">
              <a:off x="571500" y="11049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C65696F-CF56-08A8-9832-FFDE6D708118}"/>
                </a:ext>
              </a:extLst>
            </p:cNvPr>
            <p:cNvCxnSpPr/>
            <p:nvPr/>
          </p:nvCxnSpPr>
          <p:spPr>
            <a:xfrm rot="5400000" flipH="1" flipV="1">
              <a:off x="457994" y="6088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1FA9AE3-F58D-1076-E8AF-2E9A3F905E1A}"/>
                </a:ext>
              </a:extLst>
            </p:cNvPr>
            <p:cNvSpPr/>
            <p:nvPr/>
          </p:nvSpPr>
          <p:spPr>
            <a:xfrm>
              <a:off x="381000" y="22860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8" grpId="0"/>
      <p:bldP spid="35" grpId="0"/>
      <p:bldP spid="59" grpId="0"/>
      <p:bldP spid="62" grpId="0"/>
      <p:bldP spid="63" grpId="0"/>
      <p:bldP spid="85" grpId="0"/>
      <p:bldP spid="104" grpId="0"/>
      <p:bldP spid="105" grpId="0"/>
      <p:bldP spid="10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Arahidonska kiselina.png">
            <a:extLst>
              <a:ext uri="{FF2B5EF4-FFF2-40B4-BE49-F238E27FC236}">
                <a16:creationId xmlns:a16="http://schemas.microsoft.com/office/drawing/2014/main" id="{6C06D3E7-0AB6-9764-15FC-6FAA8D63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209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6E570CD-DDD3-2A7B-1F2B-427E2CD06C0D}"/>
              </a:ext>
            </a:extLst>
          </p:cNvPr>
          <p:cNvSpPr txBox="1">
            <a:spLocks/>
          </p:cNvSpPr>
          <p:nvPr/>
        </p:nvSpPr>
        <p:spPr>
          <a:xfrm>
            <a:off x="2514600" y="304800"/>
            <a:ext cx="3581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Arahidonska kiselina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2D5F02-3F14-9E0A-A361-E628C4FD9CBB}"/>
              </a:ext>
            </a:extLst>
          </p:cNvPr>
          <p:cNvSpPr/>
          <p:nvPr/>
        </p:nvSpPr>
        <p:spPr>
          <a:xfrm>
            <a:off x="1981200" y="1981200"/>
            <a:ext cx="914400" cy="914400"/>
          </a:xfrm>
          <a:prstGeom prst="arc">
            <a:avLst>
              <a:gd name="adj1" fmla="val 11186490"/>
              <a:gd name="adj2" fmla="val 16147916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9273A-8645-F269-BAEA-199518C9E6C4}"/>
              </a:ext>
            </a:extLst>
          </p:cNvPr>
          <p:cNvCxnSpPr/>
          <p:nvPr/>
        </p:nvCxnSpPr>
        <p:spPr>
          <a:xfrm>
            <a:off x="2438400" y="19812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219E792C-01FE-3019-69CF-462D35B2A162}"/>
              </a:ext>
            </a:extLst>
          </p:cNvPr>
          <p:cNvSpPr/>
          <p:nvPr/>
        </p:nvSpPr>
        <p:spPr>
          <a:xfrm>
            <a:off x="3276600" y="1066800"/>
            <a:ext cx="914400" cy="914400"/>
          </a:xfrm>
          <a:prstGeom prst="arc">
            <a:avLst>
              <a:gd name="adj1" fmla="val 21527675"/>
              <a:gd name="adj2" fmla="val 5344613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022EBE4-F349-EF63-6749-FCAE2A3BFA38}"/>
              </a:ext>
            </a:extLst>
          </p:cNvPr>
          <p:cNvSpPr txBox="1">
            <a:spLocks/>
          </p:cNvSpPr>
          <p:nvPr/>
        </p:nvSpPr>
        <p:spPr>
          <a:xfrm>
            <a:off x="990600" y="2438400"/>
            <a:ext cx="2057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Prostaglandin G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2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45038B-FD8E-1D6D-58B6-5E17A17F2349}"/>
              </a:ext>
            </a:extLst>
          </p:cNvPr>
          <p:cNvCxnSpPr/>
          <p:nvPr/>
        </p:nvCxnSpPr>
        <p:spPr>
          <a:xfrm rot="5400000">
            <a:off x="1754187" y="3122613"/>
            <a:ext cx="608013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01954226-5A99-0BE4-8DF8-92197185869A}"/>
              </a:ext>
            </a:extLst>
          </p:cNvPr>
          <p:cNvSpPr txBox="1">
            <a:spLocks/>
          </p:cNvSpPr>
          <p:nvPr/>
        </p:nvSpPr>
        <p:spPr>
          <a:xfrm>
            <a:off x="1143000" y="3429000"/>
            <a:ext cx="2057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Prostaglandin H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2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1CC4BEF-BD97-F117-C9BE-384BF14DF83B}"/>
              </a:ext>
            </a:extLst>
          </p:cNvPr>
          <p:cNvSpPr/>
          <p:nvPr/>
        </p:nvSpPr>
        <p:spPr>
          <a:xfrm>
            <a:off x="609600" y="3581400"/>
            <a:ext cx="914400" cy="914400"/>
          </a:xfrm>
          <a:prstGeom prst="arc">
            <a:avLst>
              <a:gd name="adj1" fmla="val 11186490"/>
              <a:gd name="adj2" fmla="val 16147916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452A1D-5029-86F1-C5F4-001997A8EEBD}"/>
              </a:ext>
            </a:extLst>
          </p:cNvPr>
          <p:cNvSpPr txBox="1">
            <a:spLocks/>
          </p:cNvSpPr>
          <p:nvPr/>
        </p:nvSpPr>
        <p:spPr>
          <a:xfrm>
            <a:off x="0" y="40386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Prostaciklini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7596" name="Picture 2" descr="http://upload.wikimedia.org/wikipedia/commons/3/3f/Prostacyclin-2D-skeletal.png">
            <a:extLst>
              <a:ext uri="{FF2B5EF4-FFF2-40B4-BE49-F238E27FC236}">
                <a16:creationId xmlns:a16="http://schemas.microsoft.com/office/drawing/2014/main" id="{20FFE0C6-CA5A-871C-B292-0A8E01AD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106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F339000-5A5D-328C-D2A8-216E191FC0CF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20574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Prostaglandini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3DC834-1209-E616-7FD1-F225A3390925}"/>
              </a:ext>
            </a:extLst>
          </p:cNvPr>
          <p:cNvCxnSpPr/>
          <p:nvPr/>
        </p:nvCxnSpPr>
        <p:spPr>
          <a:xfrm rot="5400000">
            <a:off x="1258094" y="4685506"/>
            <a:ext cx="16002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9" name="Picture 28" descr="Prostaglandini.png">
            <a:extLst>
              <a:ext uri="{FF2B5EF4-FFF2-40B4-BE49-F238E27FC236}">
                <a16:creationId xmlns:a16="http://schemas.microsoft.com/office/drawing/2014/main" id="{B1D0414F-1BE2-89BE-8E0F-013A62529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62650"/>
            <a:ext cx="16652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E64EFCCD-1A30-BE55-A2F0-CB4A08566EE3}"/>
              </a:ext>
            </a:extLst>
          </p:cNvPr>
          <p:cNvSpPr/>
          <p:nvPr/>
        </p:nvSpPr>
        <p:spPr>
          <a:xfrm>
            <a:off x="2819400" y="3581400"/>
            <a:ext cx="914400" cy="914400"/>
          </a:xfrm>
          <a:prstGeom prst="arc">
            <a:avLst>
              <a:gd name="adj1" fmla="val 16039110"/>
              <a:gd name="adj2" fmla="val 21406147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CF42EA2-3CCA-7632-5FF2-1316AEA974A6}"/>
              </a:ext>
            </a:extLst>
          </p:cNvPr>
          <p:cNvSpPr txBox="1">
            <a:spLocks/>
          </p:cNvSpPr>
          <p:nvPr/>
        </p:nvSpPr>
        <p:spPr>
          <a:xfrm>
            <a:off x="3048000" y="4038600"/>
            <a:ext cx="1447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Tromboksani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7602" name="Picture 32" descr="Tromboksan.png">
            <a:extLst>
              <a:ext uri="{FF2B5EF4-FFF2-40B4-BE49-F238E27FC236}">
                <a16:creationId xmlns:a16="http://schemas.microsoft.com/office/drawing/2014/main" id="{18BD2BD6-DDA0-6EB1-2111-2B4BDE58D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203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1B0316CC-0E57-A9C6-E59B-322A4E343CEB}"/>
              </a:ext>
            </a:extLst>
          </p:cNvPr>
          <p:cNvSpPr/>
          <p:nvPr/>
        </p:nvSpPr>
        <p:spPr>
          <a:xfrm>
            <a:off x="4191000" y="1066800"/>
            <a:ext cx="914400" cy="914400"/>
          </a:xfrm>
          <a:prstGeom prst="arc">
            <a:avLst>
              <a:gd name="adj1" fmla="val 5126929"/>
              <a:gd name="adj2" fmla="val 1085336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25DFC6-303A-30FB-C044-AF351BCEF941}"/>
              </a:ext>
            </a:extLst>
          </p:cNvPr>
          <p:cNvCxnSpPr/>
          <p:nvPr/>
        </p:nvCxnSpPr>
        <p:spPr>
          <a:xfrm>
            <a:off x="4648200" y="1981200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F45B38CC-971F-93F0-9902-5A56A732B7C3}"/>
              </a:ext>
            </a:extLst>
          </p:cNvPr>
          <p:cNvSpPr/>
          <p:nvPr/>
        </p:nvSpPr>
        <p:spPr>
          <a:xfrm>
            <a:off x="5486400" y="1981200"/>
            <a:ext cx="914400" cy="914400"/>
          </a:xfrm>
          <a:prstGeom prst="arc">
            <a:avLst>
              <a:gd name="adj1" fmla="val 16039110"/>
              <a:gd name="adj2" fmla="val 21406147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D5EB501-B716-DC5F-DDD5-8333059390DB}"/>
              </a:ext>
            </a:extLst>
          </p:cNvPr>
          <p:cNvSpPr txBox="1">
            <a:spLocks/>
          </p:cNvSpPr>
          <p:nvPr/>
        </p:nvSpPr>
        <p:spPr>
          <a:xfrm>
            <a:off x="2209800" y="16764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Ciklooksigenaza</a:t>
            </a:r>
            <a:endParaRPr lang="en-US" sz="16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2142239-E8E7-C3D5-235C-6507FA2D00A7}"/>
              </a:ext>
            </a:extLst>
          </p:cNvPr>
          <p:cNvSpPr txBox="1">
            <a:spLocks/>
          </p:cNvSpPr>
          <p:nvPr/>
        </p:nvSpPr>
        <p:spPr>
          <a:xfrm>
            <a:off x="4419600" y="16764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Lipooksigenaza</a:t>
            </a:r>
            <a:endParaRPr lang="en-US" sz="16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DE7FC6-5938-AC94-2F63-CF4355A211F2}"/>
              </a:ext>
            </a:extLst>
          </p:cNvPr>
          <p:cNvCxnSpPr/>
          <p:nvPr/>
        </p:nvCxnSpPr>
        <p:spPr>
          <a:xfrm rot="5400000">
            <a:off x="5601494" y="3161506"/>
            <a:ext cx="16002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14A7ABF6-DD98-1BC8-7117-DBE3DC075609}"/>
              </a:ext>
            </a:extLst>
          </p:cNvPr>
          <p:cNvSpPr txBox="1">
            <a:spLocks/>
          </p:cNvSpPr>
          <p:nvPr/>
        </p:nvSpPr>
        <p:spPr>
          <a:xfrm>
            <a:off x="5715000" y="4114800"/>
            <a:ext cx="1447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Leukotrieni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7611" name="Picture 2" descr="http://upload.wikimedia.org/wikipedia/commons/f/fe/Leukotriene_B4.png">
            <a:extLst>
              <a:ext uri="{FF2B5EF4-FFF2-40B4-BE49-F238E27FC236}">
                <a16:creationId xmlns:a16="http://schemas.microsoft.com/office/drawing/2014/main" id="{A52D620D-C07E-2221-6845-7FC3E0D6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20478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7" grpId="0"/>
      <p:bldP spid="32" grpId="0"/>
      <p:bldP spid="37" grpId="0"/>
      <p:bldP spid="38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D1D-3CCD-7F02-F438-1638503741A3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8288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Prostaciklini</a:t>
            </a:r>
            <a:endParaRPr lang="en-US" sz="2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3011" name="Picture 2" descr="http://upload.wikimedia.org/wikipedia/commons/3/3f/Prostacyclin-2D-skeletal.png">
            <a:extLst>
              <a:ext uri="{FF2B5EF4-FFF2-40B4-BE49-F238E27FC236}">
                <a16:creationId xmlns:a16="http://schemas.microsoft.com/office/drawing/2014/main" id="{9F7CB7B2-1497-FCDB-E003-31AF96B2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7827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37993F-FB3C-CCE8-67AE-59B4E43759A4}"/>
              </a:ext>
            </a:extLst>
          </p:cNvPr>
          <p:cNvSpPr txBox="1">
            <a:spLocks/>
          </p:cNvSpPr>
          <p:nvPr/>
        </p:nvSpPr>
        <p:spPr>
          <a:xfrm>
            <a:off x="2057400" y="838200"/>
            <a:ext cx="26670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Bronhodilatacija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4D08E7-9F02-66B8-FDF8-28A937E5C382}"/>
              </a:ext>
            </a:extLst>
          </p:cNvPr>
          <p:cNvSpPr txBox="1">
            <a:spLocks/>
          </p:cNvSpPr>
          <p:nvPr/>
        </p:nvSpPr>
        <p:spPr>
          <a:xfrm>
            <a:off x="2667000" y="1371600"/>
            <a:ext cx="5105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Inhibicija agregacije trombocita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8CFE81-ED20-CFC1-45C0-99A8D7BD1565}"/>
              </a:ext>
            </a:extLst>
          </p:cNvPr>
          <p:cNvSpPr txBox="1">
            <a:spLocks/>
          </p:cNvSpPr>
          <p:nvPr/>
        </p:nvSpPr>
        <p:spPr>
          <a:xfrm>
            <a:off x="3352800" y="1981200"/>
            <a:ext cx="26670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Vazodilatacija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4F67E5-FAE7-75DC-BE31-EC826A200DE2}"/>
              </a:ext>
            </a:extLst>
          </p:cNvPr>
          <p:cNvSpPr txBox="1">
            <a:spLocks/>
          </p:cNvSpPr>
          <p:nvPr/>
        </p:nvSpPr>
        <p:spPr>
          <a:xfrm>
            <a:off x="0" y="3352800"/>
            <a:ext cx="21336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Prostaglandini</a:t>
            </a:r>
            <a:endParaRPr lang="en-US" sz="2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8616" name="Picture 14" descr="Prostaglandini.png">
            <a:extLst>
              <a:ext uri="{FF2B5EF4-FFF2-40B4-BE49-F238E27FC236}">
                <a16:creationId xmlns:a16="http://schemas.microsoft.com/office/drawing/2014/main" id="{39909A6D-5DCC-F204-1A5D-A20B4855D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116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2CE1BD6-854E-0237-40EE-2943EF3EA9D8}"/>
              </a:ext>
            </a:extLst>
          </p:cNvPr>
          <p:cNvSpPr txBox="1">
            <a:spLocks/>
          </p:cNvSpPr>
          <p:nvPr/>
        </p:nvSpPr>
        <p:spPr>
          <a:xfrm>
            <a:off x="1981200" y="3733800"/>
            <a:ext cx="3200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Medijatori zapaljenja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2212964-DBFA-8DF7-B30B-194C64818614}"/>
              </a:ext>
            </a:extLst>
          </p:cNvPr>
          <p:cNvSpPr txBox="1">
            <a:spLocks/>
          </p:cNvSpPr>
          <p:nvPr/>
        </p:nvSpPr>
        <p:spPr>
          <a:xfrm>
            <a:off x="2514600" y="4191000"/>
            <a:ext cx="5105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Povećavaju intenzitet i trajanje bola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0B12B2-96BF-148B-76A3-E2C0BB5D7077}"/>
              </a:ext>
            </a:extLst>
          </p:cNvPr>
          <p:cNvSpPr txBox="1">
            <a:spLocks/>
          </p:cNvSpPr>
          <p:nvPr/>
        </p:nvSpPr>
        <p:spPr>
          <a:xfrm>
            <a:off x="2895600" y="4648200"/>
            <a:ext cx="26670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Vazodilatacija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AD07112-B02E-D463-F201-513F92470BBE}"/>
              </a:ext>
            </a:extLst>
          </p:cNvPr>
          <p:cNvSpPr txBox="1">
            <a:spLocks/>
          </p:cNvSpPr>
          <p:nvPr/>
        </p:nvSpPr>
        <p:spPr>
          <a:xfrm>
            <a:off x="3962400" y="5562600"/>
            <a:ext cx="2819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Izazivaju groznicu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B4A038-1C59-4759-D157-AFF9C09DA5F5}"/>
              </a:ext>
            </a:extLst>
          </p:cNvPr>
          <p:cNvSpPr txBox="1">
            <a:spLocks/>
          </p:cNvSpPr>
          <p:nvPr/>
        </p:nvSpPr>
        <p:spPr>
          <a:xfrm>
            <a:off x="3429000" y="5105400"/>
            <a:ext cx="3962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Izazivaju zgrušavanje krvi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861F60-DE2E-E667-7581-495755EBD310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Tromboksani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4035" name="Picture 7" descr="Tromboksan.png">
            <a:extLst>
              <a:ext uri="{FF2B5EF4-FFF2-40B4-BE49-F238E27FC236}">
                <a16:creationId xmlns:a16="http://schemas.microsoft.com/office/drawing/2014/main" id="{66C34193-F654-0F7F-FEB2-B764BF9C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6544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9C5BA6-5E58-9D9C-9FA1-46B6487C9F0E}"/>
              </a:ext>
            </a:extLst>
          </p:cNvPr>
          <p:cNvSpPr txBox="1">
            <a:spLocks/>
          </p:cNvSpPr>
          <p:nvPr/>
        </p:nvSpPr>
        <p:spPr>
          <a:xfrm>
            <a:off x="3886200" y="1295400"/>
            <a:ext cx="52578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Aktivacija i agregacija trombocita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DC3B4A-75E9-A8E7-161A-BE7019ADDB1C}"/>
              </a:ext>
            </a:extLst>
          </p:cNvPr>
          <p:cNvSpPr txBox="1">
            <a:spLocks/>
          </p:cNvSpPr>
          <p:nvPr/>
        </p:nvSpPr>
        <p:spPr>
          <a:xfrm>
            <a:off x="3581400" y="762000"/>
            <a:ext cx="25908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Vazokonstrikcija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31A3E29-50A0-5B11-D566-EF4D4A453021}"/>
              </a:ext>
            </a:extLst>
          </p:cNvPr>
          <p:cNvSpPr txBox="1">
            <a:spLocks/>
          </p:cNvSpPr>
          <p:nvPr/>
        </p:nvSpPr>
        <p:spPr>
          <a:xfrm>
            <a:off x="228600" y="38862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Leukotrieni</a:t>
            </a:r>
            <a:endParaRPr lang="en-US" sz="2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9639" name="Picture 2" descr="http://upload.wikimedia.org/wikipedia/commons/f/fe/Leukotriene_B4.png">
            <a:extLst>
              <a:ext uri="{FF2B5EF4-FFF2-40B4-BE49-F238E27FC236}">
                <a16:creationId xmlns:a16="http://schemas.microsoft.com/office/drawing/2014/main" id="{5607FB8B-DE98-256C-0EE8-A5029DC1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34655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489E5D7-4066-5B25-6B9B-7C7DC687402D}"/>
              </a:ext>
            </a:extLst>
          </p:cNvPr>
          <p:cNvSpPr txBox="1">
            <a:spLocks/>
          </p:cNvSpPr>
          <p:nvPr/>
        </p:nvSpPr>
        <p:spPr>
          <a:xfrm>
            <a:off x="3581400" y="3657600"/>
            <a:ext cx="32766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Alergijske reakcije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7EF587-A2D5-2204-AF66-89CCF337EAA3}"/>
              </a:ext>
            </a:extLst>
          </p:cNvPr>
          <p:cNvSpPr txBox="1">
            <a:spLocks/>
          </p:cNvSpPr>
          <p:nvPr/>
        </p:nvSpPr>
        <p:spPr>
          <a:xfrm>
            <a:off x="3962400" y="4191000"/>
            <a:ext cx="48768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Medijatori zapaljenske reakcije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23EAAD8-C802-1369-EF5E-1CBF41DF4168}"/>
              </a:ext>
            </a:extLst>
          </p:cNvPr>
          <p:cNvSpPr txBox="1">
            <a:spLocks/>
          </p:cNvSpPr>
          <p:nvPr/>
        </p:nvSpPr>
        <p:spPr>
          <a:xfrm>
            <a:off x="4267200" y="4800600"/>
            <a:ext cx="3581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Bronhokonstrikcija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0855D96-7049-FD7E-2474-A1EBA81280ED}"/>
              </a:ext>
            </a:extLst>
          </p:cNvPr>
          <p:cNvSpPr txBox="1">
            <a:spLocks/>
          </p:cNvSpPr>
          <p:nvPr/>
        </p:nvSpPr>
        <p:spPr>
          <a:xfrm>
            <a:off x="4572000" y="5334000"/>
            <a:ext cx="35814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Vazodilatacija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qimo4kids.com/wp-content/themes/qimo4kids/images/eskimo.png">
            <a:extLst>
              <a:ext uri="{FF2B5EF4-FFF2-40B4-BE49-F238E27FC236}">
                <a16:creationId xmlns:a16="http://schemas.microsoft.com/office/drawing/2014/main" id="{4494C3C9-C38D-4A80-BEC5-9759F4AE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6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215AA3-4BD6-DDA3-A9E5-0447659BD4C8}"/>
              </a:ext>
            </a:extLst>
          </p:cNvPr>
          <p:cNvSpPr txBox="1">
            <a:spLocks/>
          </p:cNvSpPr>
          <p:nvPr/>
        </p:nvSpPr>
        <p:spPr>
          <a:xfrm>
            <a:off x="3429000" y="4038600"/>
            <a:ext cx="4114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Eikozapentaenska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kiselina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(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Δ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5,8,11,14,17)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5060" name="Picture 4" descr="http://clipartist.info/www/CLIPARTIST.ORG/ArtFavor/artfavor_seal_1_scalable_vector_graphics_svg-1331px.png">
            <a:extLst>
              <a:ext uri="{FF2B5EF4-FFF2-40B4-BE49-F238E27FC236}">
                <a16:creationId xmlns:a16="http://schemas.microsoft.com/office/drawing/2014/main" id="{270098F2-598E-37A8-633F-CF93C01F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810000"/>
            <a:ext cx="31670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www.birdsplanet.pk/image/data/16-7/dog.png">
            <a:extLst>
              <a:ext uri="{FF2B5EF4-FFF2-40B4-BE49-F238E27FC236}">
                <a16:creationId xmlns:a16="http://schemas.microsoft.com/office/drawing/2014/main" id="{2025BF4F-136F-BF0D-D5ED-E1B07BA1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2628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http://www.flanneryanimalhosp.com/wp-content/uploads/2012/11/Fat-cat.png">
            <a:extLst>
              <a:ext uri="{FF2B5EF4-FFF2-40B4-BE49-F238E27FC236}">
                <a16:creationId xmlns:a16="http://schemas.microsoft.com/office/drawing/2014/main" id="{70FDC4E1-DB26-E51C-1995-F50D4635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33528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4">
            <a:extLst>
              <a:ext uri="{FF2B5EF4-FFF2-40B4-BE49-F238E27FC236}">
                <a16:creationId xmlns:a16="http://schemas.microsoft.com/office/drawing/2014/main" id="{F7A95E77-021B-D663-DAD7-6834E2DF069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4800"/>
            <a:ext cx="1676400" cy="3875088"/>
            <a:chOff x="457200" y="304800"/>
            <a:chExt cx="1676400" cy="3875088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571A343A-8081-EB8A-A251-E85B15B7CAAA}"/>
                </a:ext>
              </a:extLst>
            </p:cNvPr>
            <p:cNvCxnSpPr/>
            <p:nvPr/>
          </p:nvCxnSpPr>
          <p:spPr>
            <a:xfrm>
              <a:off x="1447800" y="2438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D6424BF-701F-B585-AACA-4BD5DF2A69E8}"/>
                </a:ext>
              </a:extLst>
            </p:cNvPr>
            <p:cNvCxnSpPr/>
            <p:nvPr/>
          </p:nvCxnSpPr>
          <p:spPr>
            <a:xfrm>
              <a:off x="990600" y="2438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24D273-0B0F-16AA-FDF2-231D4C21E458}"/>
                </a:ext>
              </a:extLst>
            </p:cNvPr>
            <p:cNvSpPr txBox="1"/>
            <p:nvPr/>
          </p:nvSpPr>
          <p:spPr bwMode="auto">
            <a:xfrm>
              <a:off x="1143000" y="228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F2AB51-C1AC-DB94-F0F0-62B077B8036B}"/>
                </a:ext>
              </a:extLst>
            </p:cNvPr>
            <p:cNvSpPr txBox="1"/>
            <p:nvPr/>
          </p:nvSpPr>
          <p:spPr bwMode="auto">
            <a:xfrm>
              <a:off x="1219200" y="1295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79A4CE-64D9-D5DF-972E-F561E0B36675}"/>
                </a:ext>
              </a:extLst>
            </p:cNvPr>
            <p:cNvSpPr txBox="1"/>
            <p:nvPr/>
          </p:nvSpPr>
          <p:spPr bwMode="auto">
            <a:xfrm>
              <a:off x="1676400" y="1295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35410D-7F72-C34A-3FF9-CA5BEEE433B2}"/>
                </a:ext>
              </a:extLst>
            </p:cNvPr>
            <p:cNvSpPr txBox="1"/>
            <p:nvPr/>
          </p:nvSpPr>
          <p:spPr bwMode="auto">
            <a:xfrm>
              <a:off x="1066800" y="7620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A112C2-164A-024B-91C4-EAA8FF9CF146}"/>
                </a:ext>
              </a:extLst>
            </p:cNvPr>
            <p:cNvCxnSpPr/>
            <p:nvPr/>
          </p:nvCxnSpPr>
          <p:spPr bwMode="auto">
            <a:xfrm rot="5400000" flipH="1" flipV="1">
              <a:off x="1180307" y="1639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30" name="Group 8">
              <a:extLst>
                <a:ext uri="{FF2B5EF4-FFF2-40B4-BE49-F238E27FC236}">
                  <a16:creationId xmlns:a16="http://schemas.microsoft.com/office/drawing/2014/main" id="{B6B2B8BE-1DA0-EC15-E45B-E86E517B2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1447800"/>
              <a:ext cx="152400" cy="77788"/>
              <a:chOff x="3505200" y="3124200"/>
              <a:chExt cx="152400" cy="77788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6614338-4D84-20F9-292E-4749EE110FC1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F7E5101-DB25-21F6-4A6B-61FE267FBC7E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30D292-AD7A-F28B-7052-3148FAC68EDB}"/>
                </a:ext>
              </a:extLst>
            </p:cNvPr>
            <p:cNvCxnSpPr/>
            <p:nvPr/>
          </p:nvCxnSpPr>
          <p:spPr>
            <a:xfrm rot="16200000" flipV="1">
              <a:off x="1257300" y="1181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08D7D3-63D3-3630-98F7-6FA5E2FCC421}"/>
                </a:ext>
              </a:extLst>
            </p:cNvPr>
            <p:cNvCxnSpPr/>
            <p:nvPr/>
          </p:nvCxnSpPr>
          <p:spPr>
            <a:xfrm rot="5400000" flipH="1" flipV="1">
              <a:off x="1143794" y="6850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302BD9-7F46-253D-5711-36FFBD21535C}"/>
                </a:ext>
              </a:extLst>
            </p:cNvPr>
            <p:cNvSpPr/>
            <p:nvPr/>
          </p:nvSpPr>
          <p:spPr>
            <a:xfrm>
              <a:off x="1066800" y="30480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32E124-AFEA-5FA8-F054-C670A70A8218}"/>
                </a:ext>
              </a:extLst>
            </p:cNvPr>
            <p:cNvSpPr txBox="1"/>
            <p:nvPr/>
          </p:nvSpPr>
          <p:spPr bwMode="auto">
            <a:xfrm>
              <a:off x="838200" y="3810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BC5413-CA1C-53BC-9363-CAE8C19C429F}"/>
                </a:ext>
              </a:extLst>
            </p:cNvPr>
            <p:cNvSpPr txBox="1"/>
            <p:nvPr/>
          </p:nvSpPr>
          <p:spPr bwMode="auto">
            <a:xfrm>
              <a:off x="1143000" y="3352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D240B6-0B5D-9F49-877D-99899A56EB81}"/>
                </a:ext>
              </a:extLst>
            </p:cNvPr>
            <p:cNvSpPr txBox="1"/>
            <p:nvPr/>
          </p:nvSpPr>
          <p:spPr bwMode="auto">
            <a:xfrm>
              <a:off x="1600200" y="3352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EA43FF-FC4A-95CB-551C-C5B958670F3F}"/>
                </a:ext>
              </a:extLst>
            </p:cNvPr>
            <p:cNvCxnSpPr/>
            <p:nvPr/>
          </p:nvCxnSpPr>
          <p:spPr bwMode="auto">
            <a:xfrm rot="5400000" flipH="1" flipV="1">
              <a:off x="1104107" y="3696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38" name="Group 18">
              <a:extLst>
                <a:ext uri="{FF2B5EF4-FFF2-40B4-BE49-F238E27FC236}">
                  <a16:creationId xmlns:a16="http://schemas.microsoft.com/office/drawing/2014/main" id="{802368C0-5075-1BCB-BF6C-A61F679B3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3505200"/>
              <a:ext cx="152400" cy="77788"/>
              <a:chOff x="3505200" y="3124200"/>
              <a:chExt cx="152400" cy="77788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BEE4506-CCE3-4BF1-58FA-5BC77E76D94F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FB9C4A1-CEE4-564F-8CC7-304E311EC3B3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1EC8697-06C8-3DA0-1B75-F70209D815E6}"/>
                </a:ext>
              </a:extLst>
            </p:cNvPr>
            <p:cNvCxnSpPr/>
            <p:nvPr/>
          </p:nvCxnSpPr>
          <p:spPr>
            <a:xfrm rot="16200000" flipV="1">
              <a:off x="1104900" y="3238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6BE27C-28C3-7585-9E6C-6EFBD524E86B}"/>
                </a:ext>
              </a:extLst>
            </p:cNvPr>
            <p:cNvSpPr txBox="1"/>
            <p:nvPr/>
          </p:nvSpPr>
          <p:spPr bwMode="auto">
            <a:xfrm>
              <a:off x="1524000" y="228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DD2B11-1EFA-1BBB-2DAB-D92662D52821}"/>
                </a:ext>
              </a:extLst>
            </p:cNvPr>
            <p:cNvSpPr txBox="1"/>
            <p:nvPr/>
          </p:nvSpPr>
          <p:spPr bwMode="auto">
            <a:xfrm>
              <a:off x="990600" y="17526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7DB5F9-C8C1-074D-84FD-1B2FB02E587C}"/>
                </a:ext>
              </a:extLst>
            </p:cNvPr>
            <p:cNvCxnSpPr/>
            <p:nvPr/>
          </p:nvCxnSpPr>
          <p:spPr>
            <a:xfrm rot="16200000" flipV="1">
              <a:off x="1104900" y="21717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433B3A-36BB-40FA-6167-076A6F600D3B}"/>
                </a:ext>
              </a:extLst>
            </p:cNvPr>
            <p:cNvSpPr txBox="1"/>
            <p:nvPr/>
          </p:nvSpPr>
          <p:spPr bwMode="auto">
            <a:xfrm>
              <a:off x="457200" y="22860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055AA2E-67AC-80D6-F942-A8FEC0A35632}"/>
                </a:ext>
              </a:extLst>
            </p:cNvPr>
            <p:cNvCxnSpPr/>
            <p:nvPr/>
          </p:nvCxnSpPr>
          <p:spPr bwMode="auto">
            <a:xfrm rot="5400000" flipH="1" flipV="1">
              <a:off x="1180307" y="27058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796A1-D62C-132F-1A11-35ECEC806296}"/>
                </a:ext>
              </a:extLst>
            </p:cNvPr>
            <p:cNvSpPr txBox="1"/>
            <p:nvPr/>
          </p:nvSpPr>
          <p:spPr bwMode="auto">
            <a:xfrm>
              <a:off x="990600" y="2819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39073645-85AC-E619-FB90-5C4A706C18AD}"/>
              </a:ext>
            </a:extLst>
          </p:cNvPr>
          <p:cNvSpPr txBox="1">
            <a:spLocks/>
          </p:cNvSpPr>
          <p:nvPr/>
        </p:nvSpPr>
        <p:spPr>
          <a:xfrm>
            <a:off x="533400" y="4267200"/>
            <a:ext cx="20574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glutaril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(HMG-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7EB50E-6F94-4733-0E2A-65EABDF7D83C}"/>
              </a:ext>
            </a:extLst>
          </p:cNvPr>
          <p:cNvCxnSpPr/>
          <p:nvPr/>
        </p:nvCxnSpPr>
        <p:spPr>
          <a:xfrm>
            <a:off x="2209800" y="2514600"/>
            <a:ext cx="1600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51C4DFC3-7CD1-51D5-F368-F1534EDDAC66}"/>
              </a:ext>
            </a:extLst>
          </p:cNvPr>
          <p:cNvSpPr txBox="1">
            <a:spLocks/>
          </p:cNvSpPr>
          <p:nvPr/>
        </p:nvSpPr>
        <p:spPr>
          <a:xfrm>
            <a:off x="2209800" y="2514600"/>
            <a:ext cx="1447800" cy="609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HMG-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lijaza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CF3CE2C-1743-F5A4-75DD-D43EF28D5BB5}"/>
              </a:ext>
            </a:extLst>
          </p:cNvPr>
          <p:cNvSpPr/>
          <p:nvPr/>
        </p:nvSpPr>
        <p:spPr>
          <a:xfrm>
            <a:off x="2286000" y="1752600"/>
            <a:ext cx="762000" cy="762000"/>
          </a:xfrm>
          <a:prstGeom prst="arc">
            <a:avLst>
              <a:gd name="adj1" fmla="val 134546"/>
              <a:gd name="adj2" fmla="val 541752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9" name="Group 105">
            <a:extLst>
              <a:ext uri="{FF2B5EF4-FFF2-40B4-BE49-F238E27FC236}">
                <a16:creationId xmlns:a16="http://schemas.microsoft.com/office/drawing/2014/main" id="{E0A225C8-0C1D-64EB-ABD5-D06D54785FC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0"/>
            <a:ext cx="1524000" cy="2209800"/>
            <a:chOff x="2286000" y="0"/>
            <a:chExt cx="1524000" cy="22098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CCCCE1-F0EB-5065-B2C1-39FE0D8015DD}"/>
                </a:ext>
              </a:extLst>
            </p:cNvPr>
            <p:cNvSpPr txBox="1"/>
            <p:nvPr/>
          </p:nvSpPr>
          <p:spPr bwMode="auto">
            <a:xfrm>
              <a:off x="2743200" y="14478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645B6C-CABC-6B15-6F24-4E2CCAB2DBD8}"/>
                </a:ext>
              </a:extLst>
            </p:cNvPr>
            <p:cNvSpPr txBox="1"/>
            <p:nvPr/>
          </p:nvSpPr>
          <p:spPr bwMode="auto">
            <a:xfrm>
              <a:off x="2971800" y="9906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48E514-BBC3-21D5-28B4-BE8F9FCC9BD5}"/>
                </a:ext>
              </a:extLst>
            </p:cNvPr>
            <p:cNvSpPr txBox="1"/>
            <p:nvPr/>
          </p:nvSpPr>
          <p:spPr bwMode="auto">
            <a:xfrm>
              <a:off x="3429000" y="9906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5A1C94-1FBF-222A-A30F-BF5E78488B46}"/>
                </a:ext>
              </a:extLst>
            </p:cNvPr>
            <p:cNvSpPr txBox="1"/>
            <p:nvPr/>
          </p:nvSpPr>
          <p:spPr bwMode="auto">
            <a:xfrm>
              <a:off x="2819400" y="457200"/>
              <a:ext cx="3444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S</a:t>
              </a:r>
              <a:endParaRPr lang="en-US" baseline="30000" dirty="0">
                <a:latin typeface="+mn-lt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8C59D42-F544-BCA4-10A4-C0485FD4144D}"/>
                </a:ext>
              </a:extLst>
            </p:cNvPr>
            <p:cNvCxnSpPr/>
            <p:nvPr/>
          </p:nvCxnSpPr>
          <p:spPr bwMode="auto">
            <a:xfrm rot="5400000" flipH="1" flipV="1">
              <a:off x="2932907" y="13342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6" name="Group 38">
              <a:extLst>
                <a:ext uri="{FF2B5EF4-FFF2-40B4-BE49-F238E27FC236}">
                  <a16:creationId xmlns:a16="http://schemas.microsoft.com/office/drawing/2014/main" id="{EDB8B4BC-48D1-C8A7-C452-6B74FC836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1143000"/>
              <a:ext cx="152400" cy="77788"/>
              <a:chOff x="3505200" y="3124200"/>
              <a:chExt cx="152400" cy="77788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A7097DF-6F86-CB59-89A8-640635576A55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549851D-8A34-1E4B-593E-844742FDCF20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F186C7-10F9-AEC4-D9A6-82B408461793}"/>
                </a:ext>
              </a:extLst>
            </p:cNvPr>
            <p:cNvCxnSpPr/>
            <p:nvPr/>
          </p:nvCxnSpPr>
          <p:spPr>
            <a:xfrm rot="16200000" flipV="1">
              <a:off x="3009900" y="8763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C289150-6F7C-38BA-74F7-967FD54DE0AA}"/>
                </a:ext>
              </a:extLst>
            </p:cNvPr>
            <p:cNvCxnSpPr/>
            <p:nvPr/>
          </p:nvCxnSpPr>
          <p:spPr>
            <a:xfrm rot="5400000" flipH="1" flipV="1">
              <a:off x="2896394" y="380206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F9C7CD-7F68-8703-09B1-BDB5E31B99FE}"/>
                </a:ext>
              </a:extLst>
            </p:cNvPr>
            <p:cNvSpPr/>
            <p:nvPr/>
          </p:nvSpPr>
          <p:spPr>
            <a:xfrm>
              <a:off x="2819400" y="0"/>
              <a:ext cx="6159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KoA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A146728C-76E0-4733-F951-2F0FD3F3B907}"/>
                </a:ext>
              </a:extLst>
            </p:cNvPr>
            <p:cNvSpPr txBox="1">
              <a:spLocks/>
            </p:cNvSpPr>
            <p:nvPr/>
          </p:nvSpPr>
          <p:spPr>
            <a:xfrm>
              <a:off x="2286000" y="1828800"/>
              <a:ext cx="1524000" cy="3810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Acetil KoA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51" name="Group 106">
            <a:extLst>
              <a:ext uri="{FF2B5EF4-FFF2-40B4-BE49-F238E27FC236}">
                <a16:creationId xmlns:a16="http://schemas.microsoft.com/office/drawing/2014/main" id="{DDFEDD30-BA85-74A0-6F45-AFC8F20D4DA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1206500" cy="2351088"/>
            <a:chOff x="3962400" y="1295400"/>
            <a:chExt cx="1206500" cy="235108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D693FC-CFA5-621D-ACBB-F795A3D81013}"/>
                </a:ext>
              </a:extLst>
            </p:cNvPr>
            <p:cNvSpPr txBox="1"/>
            <p:nvPr/>
          </p:nvSpPr>
          <p:spPr bwMode="auto">
            <a:xfrm>
              <a:off x="4114800" y="228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9C456F-5E1F-F1B4-64AA-9E8E41B52792}"/>
                </a:ext>
              </a:extLst>
            </p:cNvPr>
            <p:cNvSpPr txBox="1"/>
            <p:nvPr/>
          </p:nvSpPr>
          <p:spPr bwMode="auto">
            <a:xfrm>
              <a:off x="4343400" y="1828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1F35F3-DB44-3AA4-45A7-8A94398A9830}"/>
                </a:ext>
              </a:extLst>
            </p:cNvPr>
            <p:cNvSpPr txBox="1"/>
            <p:nvPr/>
          </p:nvSpPr>
          <p:spPr bwMode="auto">
            <a:xfrm>
              <a:off x="4800600" y="1828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B25ACDE-13FE-05CE-53B2-A4323A56F13A}"/>
                </a:ext>
              </a:extLst>
            </p:cNvPr>
            <p:cNvCxnSpPr/>
            <p:nvPr/>
          </p:nvCxnSpPr>
          <p:spPr bwMode="auto">
            <a:xfrm rot="5400000" flipH="1" flipV="1">
              <a:off x="4304507" y="2172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98" name="Group 50">
              <a:extLst>
                <a:ext uri="{FF2B5EF4-FFF2-40B4-BE49-F238E27FC236}">
                  <a16:creationId xmlns:a16="http://schemas.microsoft.com/office/drawing/2014/main" id="{EA419F12-8AB9-BD6D-4400-1EB93BF9D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1981200"/>
              <a:ext cx="152400" cy="77788"/>
              <a:chOff x="3505200" y="3124200"/>
              <a:chExt cx="152400" cy="77788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A2308DA-0DA2-0EBF-8F49-78FC52CAAE00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86A1F79A-31A0-8CF4-7F7A-C37C6F0110D8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6270C20-90EE-B836-2FD3-09DF9C59A094}"/>
                </a:ext>
              </a:extLst>
            </p:cNvPr>
            <p:cNvCxnSpPr/>
            <p:nvPr/>
          </p:nvCxnSpPr>
          <p:spPr>
            <a:xfrm rot="16200000" flipV="1">
              <a:off x="4381500" y="1714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6EA62FB-F616-8B45-B9BC-7AE9BF797197}"/>
                </a:ext>
              </a:extLst>
            </p:cNvPr>
            <p:cNvSpPr txBox="1"/>
            <p:nvPr/>
          </p:nvSpPr>
          <p:spPr bwMode="auto">
            <a:xfrm>
              <a:off x="4191000" y="1295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4498DA-EFDA-16B3-BC4A-4934A7CBA0BD}"/>
                </a:ext>
              </a:extLst>
            </p:cNvPr>
            <p:cNvSpPr txBox="1"/>
            <p:nvPr/>
          </p:nvSpPr>
          <p:spPr bwMode="auto">
            <a:xfrm>
              <a:off x="4267200" y="2819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FD0B76-AD6A-DB85-7177-0357E62F7733}"/>
                </a:ext>
              </a:extLst>
            </p:cNvPr>
            <p:cNvSpPr txBox="1"/>
            <p:nvPr/>
          </p:nvSpPr>
          <p:spPr bwMode="auto">
            <a:xfrm>
              <a:off x="4724400" y="2819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874EAF2-9D5E-F8DF-5E7C-0300970AAADC}"/>
                </a:ext>
              </a:extLst>
            </p:cNvPr>
            <p:cNvCxnSpPr/>
            <p:nvPr/>
          </p:nvCxnSpPr>
          <p:spPr bwMode="auto">
            <a:xfrm rot="5400000" flipH="1" flipV="1">
              <a:off x="4228307" y="3163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04" name="Group 60">
              <a:extLst>
                <a:ext uri="{FF2B5EF4-FFF2-40B4-BE49-F238E27FC236}">
                  <a16:creationId xmlns:a16="http://schemas.microsoft.com/office/drawing/2014/main" id="{56574284-0F2F-3E10-8135-C7913B187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971800"/>
              <a:ext cx="152400" cy="77788"/>
              <a:chOff x="3505200" y="3124200"/>
              <a:chExt cx="152400" cy="77788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0044181-9D88-C90D-BD96-0E83EC5C8FD1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76F7258D-B255-29FE-C198-CFF164382853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1A14C7E-45BD-8D71-62C4-6C2DC0B1B345}"/>
                </a:ext>
              </a:extLst>
            </p:cNvPr>
            <p:cNvCxnSpPr/>
            <p:nvPr/>
          </p:nvCxnSpPr>
          <p:spPr>
            <a:xfrm rot="16200000" flipV="1">
              <a:off x="4305300" y="2705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3826791-298A-161C-9BB0-BFD318A7ADE9}"/>
                </a:ext>
              </a:extLst>
            </p:cNvPr>
            <p:cNvSpPr txBox="1"/>
            <p:nvPr/>
          </p:nvSpPr>
          <p:spPr bwMode="auto">
            <a:xfrm>
              <a:off x="3962400" y="3276600"/>
              <a:ext cx="457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9996CCF0-91F5-0F85-0B90-4F6178CD3200}"/>
              </a:ext>
            </a:extLst>
          </p:cNvPr>
          <p:cNvSpPr txBox="1">
            <a:spLocks/>
          </p:cNvSpPr>
          <p:nvPr/>
        </p:nvSpPr>
        <p:spPr>
          <a:xfrm>
            <a:off x="3810000" y="36576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A92EDBE-EB07-B827-471C-7CFC044D0461}"/>
              </a:ext>
            </a:extLst>
          </p:cNvPr>
          <p:cNvCxnSpPr/>
          <p:nvPr/>
        </p:nvCxnSpPr>
        <p:spPr>
          <a:xfrm>
            <a:off x="5105400" y="2514600"/>
            <a:ext cx="2286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273ACFB-9BD1-4AF2-DC9D-0DDD1B49681D}"/>
              </a:ext>
            </a:extLst>
          </p:cNvPr>
          <p:cNvCxnSpPr/>
          <p:nvPr/>
        </p:nvCxnSpPr>
        <p:spPr>
          <a:xfrm>
            <a:off x="5105400" y="2667000"/>
            <a:ext cx="2286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107">
            <a:extLst>
              <a:ext uri="{FF2B5EF4-FFF2-40B4-BE49-F238E27FC236}">
                <a16:creationId xmlns:a16="http://schemas.microsoft.com/office/drawing/2014/main" id="{63247794-7C52-AD42-27DF-17C0C331961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295400"/>
            <a:ext cx="1385888" cy="2351088"/>
            <a:chOff x="7315200" y="1295400"/>
            <a:chExt cx="1385888" cy="235108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C35C3F-6138-813B-D91F-A96649D4C9E2}"/>
                </a:ext>
              </a:extLst>
            </p:cNvPr>
            <p:cNvSpPr txBox="1"/>
            <p:nvPr/>
          </p:nvSpPr>
          <p:spPr bwMode="auto">
            <a:xfrm>
              <a:off x="7467600" y="228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72FC533-9B43-7EB1-219D-1028994C2445}"/>
                </a:ext>
              </a:extLst>
            </p:cNvPr>
            <p:cNvSpPr txBox="1"/>
            <p:nvPr/>
          </p:nvSpPr>
          <p:spPr bwMode="auto">
            <a:xfrm>
              <a:off x="7696200" y="1828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CC4666B-E5DB-E354-DDCC-59A4A7DE0D91}"/>
                </a:ext>
              </a:extLst>
            </p:cNvPr>
            <p:cNvSpPr txBox="1"/>
            <p:nvPr/>
          </p:nvSpPr>
          <p:spPr bwMode="auto">
            <a:xfrm>
              <a:off x="8153400" y="18288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381E287-C900-B600-391F-522174EFD9FA}"/>
                </a:ext>
              </a:extLst>
            </p:cNvPr>
            <p:cNvCxnSpPr/>
            <p:nvPr/>
          </p:nvCxnSpPr>
          <p:spPr bwMode="auto">
            <a:xfrm rot="5400000" flipH="1" flipV="1">
              <a:off x="7657307" y="2172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397BFA4-2689-96E9-67E4-CF8229CA8850}"/>
                </a:ext>
              </a:extLst>
            </p:cNvPr>
            <p:cNvCxnSpPr/>
            <p:nvPr/>
          </p:nvCxnSpPr>
          <p:spPr>
            <a:xfrm>
              <a:off x="8001000" y="1981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8FF0354-A37F-8188-C679-D5A835BF9F48}"/>
                </a:ext>
              </a:extLst>
            </p:cNvPr>
            <p:cNvCxnSpPr/>
            <p:nvPr/>
          </p:nvCxnSpPr>
          <p:spPr>
            <a:xfrm rot="16200000" flipV="1">
              <a:off x="7734300" y="1714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B216FC-C0E4-49F8-A525-AD4608F4083E}"/>
                </a:ext>
              </a:extLst>
            </p:cNvPr>
            <p:cNvSpPr txBox="1"/>
            <p:nvPr/>
          </p:nvSpPr>
          <p:spPr bwMode="auto">
            <a:xfrm>
              <a:off x="7543800" y="1295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57E54C0-21E4-D8E3-F01B-D3E4DEE7B673}"/>
                </a:ext>
              </a:extLst>
            </p:cNvPr>
            <p:cNvSpPr txBox="1"/>
            <p:nvPr/>
          </p:nvSpPr>
          <p:spPr bwMode="auto">
            <a:xfrm>
              <a:off x="7620000" y="2819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CB4A55D-0674-56DE-804B-B7911DD8F492}"/>
                </a:ext>
              </a:extLst>
            </p:cNvPr>
            <p:cNvSpPr txBox="1"/>
            <p:nvPr/>
          </p:nvSpPr>
          <p:spPr bwMode="auto">
            <a:xfrm>
              <a:off x="8077200" y="2819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DD6A8D-2EAA-5810-A8DE-AD8D07934276}"/>
                </a:ext>
              </a:extLst>
            </p:cNvPr>
            <p:cNvCxnSpPr/>
            <p:nvPr/>
          </p:nvCxnSpPr>
          <p:spPr bwMode="auto">
            <a:xfrm rot="5400000" flipH="1" flipV="1">
              <a:off x="7581107" y="3163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89" name="Group 80">
              <a:extLst>
                <a:ext uri="{FF2B5EF4-FFF2-40B4-BE49-F238E27FC236}">
                  <a16:creationId xmlns:a16="http://schemas.microsoft.com/office/drawing/2014/main" id="{FD420077-624A-B9D5-D7C8-35F4139D3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2971800"/>
              <a:ext cx="152400" cy="77788"/>
              <a:chOff x="3505200" y="3124200"/>
              <a:chExt cx="152400" cy="77788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2C1E3B2A-32C4-20DF-EFC0-BDA0AC9B3A7C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F6E60CC-CDE2-65FD-D41A-8659A22EF405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04483FD-9937-0DBA-E94B-6BB9849D6EBA}"/>
                </a:ext>
              </a:extLst>
            </p:cNvPr>
            <p:cNvCxnSpPr/>
            <p:nvPr/>
          </p:nvCxnSpPr>
          <p:spPr>
            <a:xfrm rot="16200000" flipV="1">
              <a:off x="7658100" y="2705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D75C06-6BAE-6AF7-63C9-C68BF09E615D}"/>
                </a:ext>
              </a:extLst>
            </p:cNvPr>
            <p:cNvSpPr txBox="1"/>
            <p:nvPr/>
          </p:nvSpPr>
          <p:spPr bwMode="auto">
            <a:xfrm>
              <a:off x="7315200" y="3276600"/>
              <a:ext cx="457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86" name="Title 1">
            <a:extLst>
              <a:ext uri="{FF2B5EF4-FFF2-40B4-BE49-F238E27FC236}">
                <a16:creationId xmlns:a16="http://schemas.microsoft.com/office/drawing/2014/main" id="{CB15CDA3-F53D-D0AD-516C-CCF5935A4703}"/>
              </a:ext>
            </a:extLst>
          </p:cNvPr>
          <p:cNvSpPr txBox="1">
            <a:spLocks/>
          </p:cNvSpPr>
          <p:nvPr/>
        </p:nvSpPr>
        <p:spPr>
          <a:xfrm>
            <a:off x="7467600" y="3429000"/>
            <a:ext cx="1676400" cy="609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butirat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6C05C37-128E-A4B5-882C-9DC9D745DA8D}"/>
              </a:ext>
            </a:extLst>
          </p:cNvPr>
          <p:cNvCxnSpPr/>
          <p:nvPr/>
        </p:nvCxnSpPr>
        <p:spPr>
          <a:xfrm rot="5400000" flipH="1" flipV="1">
            <a:off x="4077494" y="4533106"/>
            <a:ext cx="9906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>
            <a:extLst>
              <a:ext uri="{FF2B5EF4-FFF2-40B4-BE49-F238E27FC236}">
                <a16:creationId xmlns:a16="http://schemas.microsoft.com/office/drawing/2014/main" id="{DF580249-4DC0-0B40-1B4A-9BA3B324517C}"/>
              </a:ext>
            </a:extLst>
          </p:cNvPr>
          <p:cNvSpPr/>
          <p:nvPr/>
        </p:nvSpPr>
        <p:spPr>
          <a:xfrm>
            <a:off x="4572000" y="3733800"/>
            <a:ext cx="762000" cy="762000"/>
          </a:xfrm>
          <a:prstGeom prst="arc">
            <a:avLst>
              <a:gd name="adj1" fmla="val 5212411"/>
              <a:gd name="adj2" fmla="val 1077867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D2978F5F-15AC-A734-F656-9E1EAC70ADAB}"/>
              </a:ext>
            </a:extLst>
          </p:cNvPr>
          <p:cNvSpPr txBox="1">
            <a:spLocks/>
          </p:cNvSpPr>
          <p:nvPr/>
        </p:nvSpPr>
        <p:spPr>
          <a:xfrm>
            <a:off x="4953000" y="43434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75" name="Group 112">
            <a:extLst>
              <a:ext uri="{FF2B5EF4-FFF2-40B4-BE49-F238E27FC236}">
                <a16:creationId xmlns:a16="http://schemas.microsoft.com/office/drawing/2014/main" id="{1E1BBC51-489D-FB26-5834-C5EA520B921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5105400"/>
            <a:ext cx="1282700" cy="1752600"/>
            <a:chOff x="3962400" y="5105400"/>
            <a:chExt cx="1282700" cy="175260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1BC123-1979-103B-9873-5E58125A5ACB}"/>
                </a:ext>
              </a:extLst>
            </p:cNvPr>
            <p:cNvSpPr txBox="1"/>
            <p:nvPr/>
          </p:nvSpPr>
          <p:spPr bwMode="auto">
            <a:xfrm>
              <a:off x="4191000" y="609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A24BB56-63EA-EC9E-85D0-355487800C84}"/>
                </a:ext>
              </a:extLst>
            </p:cNvPr>
            <p:cNvSpPr txBox="1"/>
            <p:nvPr/>
          </p:nvSpPr>
          <p:spPr bwMode="auto">
            <a:xfrm>
              <a:off x="4419600" y="5638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EB6B43-8BE6-C771-F360-2D6BDED57000}"/>
                </a:ext>
              </a:extLst>
            </p:cNvPr>
            <p:cNvSpPr txBox="1"/>
            <p:nvPr/>
          </p:nvSpPr>
          <p:spPr bwMode="auto">
            <a:xfrm>
              <a:off x="4876800" y="5638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80638F6-DA0F-1A45-2E08-BE9D946DBF3F}"/>
                </a:ext>
              </a:extLst>
            </p:cNvPr>
            <p:cNvCxnSpPr/>
            <p:nvPr/>
          </p:nvCxnSpPr>
          <p:spPr bwMode="auto">
            <a:xfrm rot="5400000" flipH="1" flipV="1">
              <a:off x="4380707" y="5982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73" name="Group 95">
              <a:extLst>
                <a:ext uri="{FF2B5EF4-FFF2-40B4-BE49-F238E27FC236}">
                  <a16:creationId xmlns:a16="http://schemas.microsoft.com/office/drawing/2014/main" id="{8ABB1423-712F-24C7-D0C0-02E6E4B00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5791200"/>
              <a:ext cx="152400" cy="77788"/>
              <a:chOff x="3505200" y="3124200"/>
              <a:chExt cx="152400" cy="77788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E1953DE9-5905-1B94-2025-6EF48D2A3B61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8C07E027-599D-0AB2-E023-D264EACF71E4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252836B-1BB0-E622-EDC8-1015D48E9BDE}"/>
                </a:ext>
              </a:extLst>
            </p:cNvPr>
            <p:cNvCxnSpPr/>
            <p:nvPr/>
          </p:nvCxnSpPr>
          <p:spPr>
            <a:xfrm rot="16200000" flipV="1">
              <a:off x="4457700" y="5524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58B2B34-8CA7-91C4-0ECF-7ACB5DA731B4}"/>
                </a:ext>
              </a:extLst>
            </p:cNvPr>
            <p:cNvSpPr txBox="1"/>
            <p:nvPr/>
          </p:nvSpPr>
          <p:spPr bwMode="auto">
            <a:xfrm>
              <a:off x="4267200" y="5105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101" name="Title 1">
              <a:extLst>
                <a:ext uri="{FF2B5EF4-FFF2-40B4-BE49-F238E27FC236}">
                  <a16:creationId xmlns:a16="http://schemas.microsoft.com/office/drawing/2014/main" id="{E510016C-B7B2-8BEC-7C2C-5F0622A24792}"/>
                </a:ext>
              </a:extLst>
            </p:cNvPr>
            <p:cNvSpPr txBox="1">
              <a:spLocks/>
            </p:cNvSpPr>
            <p:nvPr/>
          </p:nvSpPr>
          <p:spPr>
            <a:xfrm>
              <a:off x="3962400" y="6477000"/>
              <a:ext cx="1219200" cy="3810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sr-Latn-R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A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ceton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102" name="Arc 101">
            <a:extLst>
              <a:ext uri="{FF2B5EF4-FFF2-40B4-BE49-F238E27FC236}">
                <a16:creationId xmlns:a16="http://schemas.microsoft.com/office/drawing/2014/main" id="{66BD20DF-B401-BED4-5117-26166CC6C4BB}"/>
              </a:ext>
            </a:extLst>
          </p:cNvPr>
          <p:cNvSpPr/>
          <p:nvPr/>
        </p:nvSpPr>
        <p:spPr>
          <a:xfrm>
            <a:off x="5943600" y="1752600"/>
            <a:ext cx="762000" cy="762000"/>
          </a:xfrm>
          <a:prstGeom prst="arc">
            <a:avLst>
              <a:gd name="adj1" fmla="val 134546"/>
              <a:gd name="adj2" fmla="val 1062119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60364C12-AA94-594E-5064-653B1B4872F0}"/>
              </a:ext>
            </a:extLst>
          </p:cNvPr>
          <p:cNvSpPr txBox="1">
            <a:spLocks/>
          </p:cNvSpPr>
          <p:nvPr/>
        </p:nvSpPr>
        <p:spPr>
          <a:xfrm>
            <a:off x="5334000" y="19050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09A49784-8C20-DC8D-1442-03B6DA85C71E}"/>
              </a:ext>
            </a:extLst>
          </p:cNvPr>
          <p:cNvSpPr txBox="1">
            <a:spLocks/>
          </p:cNvSpPr>
          <p:nvPr/>
        </p:nvSpPr>
        <p:spPr>
          <a:xfrm>
            <a:off x="6248400" y="19050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F6306D73-5C88-1448-9710-CF63E0CF24B8}"/>
              </a:ext>
            </a:extLst>
          </p:cNvPr>
          <p:cNvSpPr txBox="1">
            <a:spLocks/>
          </p:cNvSpPr>
          <p:nvPr/>
        </p:nvSpPr>
        <p:spPr>
          <a:xfrm>
            <a:off x="5486400" y="2667000"/>
            <a:ext cx="1676400" cy="914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butirat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dehidrogenaza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5B8E1A0-D97C-38CB-74A4-AA52E14A6286}"/>
              </a:ext>
            </a:extLst>
          </p:cNvPr>
          <p:cNvSpPr/>
          <p:nvPr/>
        </p:nvSpPr>
        <p:spPr>
          <a:xfrm>
            <a:off x="3733800" y="3657600"/>
            <a:ext cx="1752600" cy="457200"/>
          </a:xfrm>
          <a:prstGeom prst="ellipse">
            <a:avLst/>
          </a:prstGeom>
          <a:solidFill>
            <a:srgbClr val="92D050">
              <a:alpha val="1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1217D11-B25B-E757-8ED6-38AF6E2CD44B}"/>
              </a:ext>
            </a:extLst>
          </p:cNvPr>
          <p:cNvSpPr/>
          <p:nvPr/>
        </p:nvSpPr>
        <p:spPr>
          <a:xfrm>
            <a:off x="7543800" y="3429000"/>
            <a:ext cx="1447800" cy="609600"/>
          </a:xfrm>
          <a:prstGeom prst="ellipse">
            <a:avLst/>
          </a:prstGeom>
          <a:solidFill>
            <a:srgbClr val="92D050">
              <a:alpha val="1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4599DEF-9727-CB26-C891-8432D9F83C97}"/>
              </a:ext>
            </a:extLst>
          </p:cNvPr>
          <p:cNvSpPr/>
          <p:nvPr/>
        </p:nvSpPr>
        <p:spPr>
          <a:xfrm>
            <a:off x="4038600" y="6477000"/>
            <a:ext cx="990600" cy="381000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86" grpId="0"/>
      <p:bldP spid="90" grpId="0"/>
      <p:bldP spid="103" grpId="0"/>
      <p:bldP spid="104" grpId="0"/>
      <p:bldP spid="109" grpId="0"/>
      <p:bldP spid="110" grpId="0" animBg="1"/>
      <p:bldP spid="111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raininganddevelopmentguru.com.au/wp-content/uploads/2012/08/cow-eating-cash-and-fat.gif">
            <a:extLst>
              <a:ext uri="{FF2B5EF4-FFF2-40B4-BE49-F238E27FC236}">
                <a16:creationId xmlns:a16="http://schemas.microsoft.com/office/drawing/2014/main" id="{98AD6928-6FD6-7E29-CA19-B2AF6C18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2771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5B0EB-D812-F20A-B198-07C52FC3BAD2}"/>
              </a:ext>
            </a:extLst>
          </p:cNvPr>
          <p:cNvSpPr txBox="1"/>
          <p:nvPr/>
        </p:nvSpPr>
        <p:spPr bwMode="auto">
          <a:xfrm>
            <a:off x="0" y="29718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pred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želucima se UH razlažu do nižih masnih kiselina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6776B-7F4D-F4AF-DE21-C3CE870695CF}"/>
              </a:ext>
            </a:extLst>
          </p:cNvPr>
          <p:cNvSpPr txBox="1"/>
          <p:nvPr/>
        </p:nvSpPr>
        <p:spPr bwMode="auto">
          <a:xfrm>
            <a:off x="0" y="34290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ranoj laktaciji se sintetiše 1 200g laktoze dnevno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2F1A7-5626-7698-3A45-86307A3877C3}"/>
              </a:ext>
            </a:extLst>
          </p:cNvPr>
          <p:cNvSpPr txBox="1"/>
          <p:nvPr/>
        </p:nvSpPr>
        <p:spPr bwMode="auto">
          <a:xfrm>
            <a:off x="0" y="38862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Potrebna glukoza za sintezu laktoze nastaje glukoneogenezom (iz oksalacetata)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A11DF-4BD8-5374-CFC2-C91CB10551E4}"/>
              </a:ext>
            </a:extLst>
          </p:cNvPr>
          <p:cNvSpPr txBox="1"/>
          <p:nvPr/>
        </p:nvSpPr>
        <p:spPr bwMode="auto">
          <a:xfrm>
            <a:off x="0" y="43434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Oksalacetat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↓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CF548-C466-DA50-4FE9-0323C0D6CB2D}"/>
              </a:ext>
            </a:extLst>
          </p:cNvPr>
          <p:cNvSpPr txBox="1"/>
          <p:nvPr/>
        </p:nvSpPr>
        <p:spPr bwMode="auto">
          <a:xfrm>
            <a:off x="0" y="48006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CLK usporava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0F86E-1CE1-47F7-49EE-60DCCA7C8A28}"/>
              </a:ext>
            </a:extLst>
          </p:cNvPr>
          <p:cNvSpPr txBox="1"/>
          <p:nvPr/>
        </p:nvSpPr>
        <p:spPr bwMode="auto">
          <a:xfrm>
            <a:off x="0" y="52578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Preusmeravanje Acetil KoA u sintezu acetonskih tela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073A5-8C97-971D-7E52-10F7D757E6B0}"/>
              </a:ext>
            </a:extLst>
          </p:cNvPr>
          <p:cNvSpPr txBox="1"/>
          <p:nvPr/>
        </p:nvSpPr>
        <p:spPr bwMode="auto">
          <a:xfrm>
            <a:off x="0" y="57150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Acetoacetat,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+mn-cs"/>
              </a:rPr>
              <a:t> hidroksibutirat i aceton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↑</a:t>
            </a:r>
            <a:endParaRPr lang="en-US" baseline="-25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ublicbar.com/wp-content/uploads/2010/08/sugar.png">
            <a:extLst>
              <a:ext uri="{FF2B5EF4-FFF2-40B4-BE49-F238E27FC236}">
                <a16:creationId xmlns:a16="http://schemas.microsoft.com/office/drawing/2014/main" id="{A441F5F6-BA8B-6E0D-DDD6-5F790A87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867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uidetochildhooddiseases.com/wp-content/uploads/2008/05/brain.gif">
            <a:extLst>
              <a:ext uri="{FF2B5EF4-FFF2-40B4-BE49-F238E27FC236}">
                <a16:creationId xmlns:a16="http://schemas.microsoft.com/office/drawing/2014/main" id="{5F96AF5A-35E8-14D8-2E3E-498F7D34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29146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35A14A6-B18D-467A-EF11-F5D8CD42D17E}"/>
              </a:ext>
            </a:extLst>
          </p:cNvPr>
          <p:cNvSpPr txBox="1">
            <a:spLocks/>
          </p:cNvSpPr>
          <p:nvPr/>
        </p:nvSpPr>
        <p:spPr>
          <a:xfrm>
            <a:off x="0" y="16764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glukoza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C8DF5B-20BC-2A3A-8DCA-63DB23E27023}"/>
              </a:ext>
            </a:extLst>
          </p:cNvPr>
          <p:cNvSpPr txBox="1">
            <a:spLocks/>
          </p:cNvSpPr>
          <p:nvPr/>
        </p:nvSpPr>
        <p:spPr>
          <a:xfrm>
            <a:off x="5715000" y="2057400"/>
            <a:ext cx="2286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masne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kiseline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276D62-A9B6-2F52-103E-29CA0C1C1930}"/>
              </a:ext>
            </a:extLst>
          </p:cNvPr>
          <p:cNvSpPr txBox="1">
            <a:spLocks/>
          </p:cNvSpPr>
          <p:nvPr/>
        </p:nvSpPr>
        <p:spPr>
          <a:xfrm>
            <a:off x="5486400" y="3200400"/>
            <a:ext cx="2286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AC0B3-709C-A93B-558F-656F9552B43A}"/>
              </a:ext>
            </a:extLst>
          </p:cNvPr>
          <p:cNvSpPr txBox="1">
            <a:spLocks/>
          </p:cNvSpPr>
          <p:nvPr/>
        </p:nvSpPr>
        <p:spPr>
          <a:xfrm>
            <a:off x="4343400" y="4343400"/>
            <a:ext cx="1905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acetonska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tela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1513C02-6512-9044-4FC1-195A5A4B3BF5}"/>
              </a:ext>
            </a:extLst>
          </p:cNvPr>
          <p:cNvSpPr/>
          <p:nvPr/>
        </p:nvSpPr>
        <p:spPr>
          <a:xfrm>
            <a:off x="7086600" y="2438400"/>
            <a:ext cx="1143000" cy="1219200"/>
          </a:xfrm>
          <a:prstGeom prst="arc">
            <a:avLst>
              <a:gd name="adj1" fmla="val 16112506"/>
              <a:gd name="adj2" fmla="val 7841581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B805BD8-5CFB-E794-0F90-046D91997943}"/>
              </a:ext>
            </a:extLst>
          </p:cNvPr>
          <p:cNvSpPr/>
          <p:nvPr/>
        </p:nvSpPr>
        <p:spPr>
          <a:xfrm>
            <a:off x="6172200" y="3581400"/>
            <a:ext cx="1143000" cy="1219200"/>
          </a:xfrm>
          <a:prstGeom prst="arc">
            <a:avLst>
              <a:gd name="adj1" fmla="val 16112506"/>
              <a:gd name="adj2" fmla="val 7841581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B992C9-9E6E-C0EC-71FC-49809BB54D2A}"/>
              </a:ext>
            </a:extLst>
          </p:cNvPr>
          <p:cNvCxnSpPr/>
          <p:nvPr/>
        </p:nvCxnSpPr>
        <p:spPr>
          <a:xfrm rot="5400000" flipH="1" flipV="1">
            <a:off x="3123407" y="3656806"/>
            <a:ext cx="1828800" cy="1587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5D0E2B-873A-9079-8343-D388471EFE3A}"/>
              </a:ext>
            </a:extLst>
          </p:cNvPr>
          <p:cNvCxnSpPr/>
          <p:nvPr/>
        </p:nvCxnSpPr>
        <p:spPr>
          <a:xfrm rot="10800000">
            <a:off x="4038600" y="4572000"/>
            <a:ext cx="3048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E6D4F-E8E0-6A7F-90BF-07C28158DF06}"/>
              </a:ext>
            </a:extLst>
          </p:cNvPr>
          <p:cNvCxnSpPr/>
          <p:nvPr/>
        </p:nvCxnSpPr>
        <p:spPr>
          <a:xfrm>
            <a:off x="1447800" y="19050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>
            <a:extLst>
              <a:ext uri="{FF2B5EF4-FFF2-40B4-BE49-F238E27FC236}">
                <a16:creationId xmlns:a16="http://schemas.microsoft.com/office/drawing/2014/main" id="{17E864A5-938A-FEA0-8BC7-E9FE29A02CF4}"/>
              </a:ext>
            </a:extLst>
          </p:cNvPr>
          <p:cNvSpPr/>
          <p:nvPr/>
        </p:nvSpPr>
        <p:spPr>
          <a:xfrm>
            <a:off x="1143000" y="1752600"/>
            <a:ext cx="2286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3CD8-1FF4-6483-B948-93A5FA2829C2}"/>
              </a:ext>
            </a:extLst>
          </p:cNvPr>
          <p:cNvSpPr txBox="1">
            <a:spLocks/>
          </p:cNvSpPr>
          <p:nvPr/>
        </p:nvSpPr>
        <p:spPr>
          <a:xfrm>
            <a:off x="1981200" y="21336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oacetat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43" name="Picture 2" descr="acetoacetat.png">
            <a:extLst>
              <a:ext uri="{FF2B5EF4-FFF2-40B4-BE49-F238E27FC236}">
                <a16:creationId xmlns:a16="http://schemas.microsoft.com/office/drawing/2014/main" id="{0B5543FE-72CE-AF53-448A-13217719B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831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582CE-52FE-B254-1FB1-EB06E3A37E19}"/>
              </a:ext>
            </a:extLst>
          </p:cNvPr>
          <p:cNvSpPr txBox="1"/>
          <p:nvPr/>
        </p:nvSpPr>
        <p:spPr>
          <a:xfrm>
            <a:off x="152400" y="2133600"/>
            <a:ext cx="14382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Sukcinil-KoA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0AD193-87FE-DF29-10FD-D081DC1A497B}"/>
              </a:ext>
            </a:extLst>
          </p:cNvPr>
          <p:cNvSpPr txBox="1">
            <a:spLocks/>
          </p:cNvSpPr>
          <p:nvPr/>
        </p:nvSpPr>
        <p:spPr>
          <a:xfrm>
            <a:off x="2438400" y="6096000"/>
            <a:ext cx="2057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oacetil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KoA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ABA7C9-5F7F-841F-B792-37D04447FB32}"/>
              </a:ext>
            </a:extLst>
          </p:cNvPr>
          <p:cNvCxnSpPr/>
          <p:nvPr/>
        </p:nvCxnSpPr>
        <p:spPr>
          <a:xfrm flipV="1">
            <a:off x="4038600" y="4953000"/>
            <a:ext cx="1293813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7" descr="acetoacetil KoA.png">
            <a:extLst>
              <a:ext uri="{FF2B5EF4-FFF2-40B4-BE49-F238E27FC236}">
                <a16:creationId xmlns:a16="http://schemas.microsoft.com/office/drawing/2014/main" id="{BCA42E27-927C-71DD-DD69-E6D6706D0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850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Sukcinil KoA.png">
            <a:extLst>
              <a:ext uri="{FF2B5EF4-FFF2-40B4-BE49-F238E27FC236}">
                <a16:creationId xmlns:a16="http://schemas.microsoft.com/office/drawing/2014/main" id="{B82A51F3-962C-1920-ADED-B1A9ADA99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6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Sukcinat.png">
            <a:extLst>
              <a:ext uri="{FF2B5EF4-FFF2-40B4-BE49-F238E27FC236}">
                <a16:creationId xmlns:a16="http://schemas.microsoft.com/office/drawing/2014/main" id="{55FBFC16-C9ED-63D5-864D-5E178DB1B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60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912977-4D0E-4DD8-0F92-80FDDD5CCD02}"/>
              </a:ext>
            </a:extLst>
          </p:cNvPr>
          <p:cNvSpPr txBox="1"/>
          <p:nvPr/>
        </p:nvSpPr>
        <p:spPr>
          <a:xfrm>
            <a:off x="0" y="4953000"/>
            <a:ext cx="1025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Sukcinat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3B53DB-FD46-CC80-A76F-FF93D84AD7F4}"/>
              </a:ext>
            </a:extLst>
          </p:cNvPr>
          <p:cNvSpPr txBox="1">
            <a:spLocks/>
          </p:cNvSpPr>
          <p:nvPr/>
        </p:nvSpPr>
        <p:spPr>
          <a:xfrm>
            <a:off x="762000" y="3505200"/>
            <a:ext cx="1524000" cy="838200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keto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acil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transferaza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ED05453-9A86-5FF4-5902-084B2AE7F420}"/>
              </a:ext>
            </a:extLst>
          </p:cNvPr>
          <p:cNvSpPr/>
          <p:nvPr/>
        </p:nvSpPr>
        <p:spPr>
          <a:xfrm>
            <a:off x="2286000" y="2514600"/>
            <a:ext cx="1600200" cy="2362200"/>
          </a:xfrm>
          <a:prstGeom prst="arc">
            <a:avLst>
              <a:gd name="adj1" fmla="val 5431694"/>
              <a:gd name="adj2" fmla="val 15398703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732929E-8F0F-2CBE-6005-7A01800A2CFE}"/>
              </a:ext>
            </a:extLst>
          </p:cNvPr>
          <p:cNvSpPr/>
          <p:nvPr/>
        </p:nvSpPr>
        <p:spPr>
          <a:xfrm>
            <a:off x="685800" y="2362200"/>
            <a:ext cx="1600200" cy="2819400"/>
          </a:xfrm>
          <a:prstGeom prst="arc">
            <a:avLst>
              <a:gd name="adj1" fmla="val 16397058"/>
              <a:gd name="adj2" fmla="val 5881015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4ADF2EA-CF9E-9213-8146-024D9B62B327}"/>
              </a:ext>
            </a:extLst>
          </p:cNvPr>
          <p:cNvSpPr txBox="1">
            <a:spLocks/>
          </p:cNvSpPr>
          <p:nvPr/>
        </p:nvSpPr>
        <p:spPr>
          <a:xfrm>
            <a:off x="4114800" y="4953000"/>
            <a:ext cx="914400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Tiolaza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90F2ED-1A80-C44D-FA41-84266E3E5E5D}"/>
              </a:ext>
            </a:extLst>
          </p:cNvPr>
          <p:cNvSpPr txBox="1">
            <a:spLocks/>
          </p:cNvSpPr>
          <p:nvPr/>
        </p:nvSpPr>
        <p:spPr>
          <a:xfrm>
            <a:off x="3733800" y="2971800"/>
            <a:ext cx="1676400" cy="609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butirat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F1FD68-5573-DDDA-5FBF-1BE3A36F50DB}"/>
              </a:ext>
            </a:extLst>
          </p:cNvPr>
          <p:cNvSpPr/>
          <p:nvPr/>
        </p:nvSpPr>
        <p:spPr>
          <a:xfrm>
            <a:off x="3810000" y="2819400"/>
            <a:ext cx="1600200" cy="762000"/>
          </a:xfrm>
          <a:prstGeom prst="ellipse">
            <a:avLst/>
          </a:prstGeom>
          <a:solidFill>
            <a:srgbClr val="92D050">
              <a:alpha val="1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12E038B-63A0-207C-B66C-7F4A02CDBC8A}"/>
              </a:ext>
            </a:extLst>
          </p:cNvPr>
          <p:cNvSpPr/>
          <p:nvPr/>
        </p:nvSpPr>
        <p:spPr>
          <a:xfrm>
            <a:off x="3505200" y="1219200"/>
            <a:ext cx="1600200" cy="1752600"/>
          </a:xfrm>
          <a:prstGeom prst="arc">
            <a:avLst>
              <a:gd name="adj1" fmla="val 11554577"/>
              <a:gd name="adj2" fmla="val 2865530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94" name="Picture 23" descr="Acetil KoA.png">
            <a:extLst>
              <a:ext uri="{FF2B5EF4-FFF2-40B4-BE49-F238E27FC236}">
                <a16:creationId xmlns:a16="http://schemas.microsoft.com/office/drawing/2014/main" id="{BC4B1FDB-6D71-D810-B1F2-A42D00644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781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24" descr="Acetil KoA.png">
            <a:extLst>
              <a:ext uri="{FF2B5EF4-FFF2-40B4-BE49-F238E27FC236}">
                <a16:creationId xmlns:a16="http://schemas.microsoft.com/office/drawing/2014/main" id="{616611A8-AF24-59E5-1797-A85248151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781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96693F6-7450-07B3-810E-39CF4E5471AD}"/>
              </a:ext>
            </a:extLst>
          </p:cNvPr>
          <p:cNvSpPr txBox="1">
            <a:spLocks/>
          </p:cNvSpPr>
          <p:nvPr/>
        </p:nvSpPr>
        <p:spPr>
          <a:xfrm>
            <a:off x="5334000" y="50292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Acetil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9E3838-DCD3-29F3-7AC0-BF8ED1102D14}"/>
              </a:ext>
            </a:extLst>
          </p:cNvPr>
          <p:cNvSpPr/>
          <p:nvPr/>
        </p:nvSpPr>
        <p:spPr>
          <a:xfrm>
            <a:off x="2057400" y="1981200"/>
            <a:ext cx="1600200" cy="609600"/>
          </a:xfrm>
          <a:prstGeom prst="ellipse">
            <a:avLst/>
          </a:prstGeom>
          <a:solidFill>
            <a:srgbClr val="92D050">
              <a:alpha val="1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98" name="Picture 2" descr="C:\Users\VF\Pictures\oksidacija masnih kiselina\CLK.png">
            <a:extLst>
              <a:ext uri="{FF2B5EF4-FFF2-40B4-BE49-F238E27FC236}">
                <a16:creationId xmlns:a16="http://schemas.microsoft.com/office/drawing/2014/main" id="{D169C2EA-AA04-0EE7-3B93-0E43C4A8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70500"/>
            <a:ext cx="1981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TextBox 28">
            <a:extLst>
              <a:ext uri="{FF2B5EF4-FFF2-40B4-BE49-F238E27FC236}">
                <a16:creationId xmlns:a16="http://schemas.microsoft.com/office/drawing/2014/main" id="{9191F726-A4B3-D31B-E0CC-2C37A469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48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6418D30-FA6C-1840-AA8E-94832AAD331D}"/>
              </a:ext>
            </a:extLst>
          </p:cNvPr>
          <p:cNvSpPr txBox="1">
            <a:spLocks/>
          </p:cNvSpPr>
          <p:nvPr/>
        </p:nvSpPr>
        <p:spPr>
          <a:xfrm>
            <a:off x="6096000" y="60198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CLK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FF98DE3-9635-50F6-AAB4-DF2E3B71A8DA}"/>
              </a:ext>
            </a:extLst>
          </p:cNvPr>
          <p:cNvSpPr txBox="1">
            <a:spLocks/>
          </p:cNvSpPr>
          <p:nvPr/>
        </p:nvSpPr>
        <p:spPr>
          <a:xfrm>
            <a:off x="5105400" y="1600200"/>
            <a:ext cx="1828800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hidroksibutirat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dehidrogenaza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9" grpId="0"/>
      <p:bldP spid="21" grpId="0"/>
      <p:bldP spid="22" grpId="0" animBg="1"/>
      <p:bldP spid="26" grpId="0"/>
      <p:bldP spid="24599" grpId="0"/>
      <p:bldP spid="30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1280</Words>
  <Application>Microsoft Office PowerPoint</Application>
  <PresentationFormat>Projekcija na ekranu (4:3)</PresentationFormat>
  <Paragraphs>645</Paragraphs>
  <Slides>44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Comic Sans MS</vt:lpstr>
      <vt:lpstr>Times New Roman</vt:lpstr>
      <vt:lpstr>Wingdings</vt:lpstr>
      <vt:lpstr>Matura MT Script Capitals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BIOSINTEZA MASNIH KISELINA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BIOSINTEZA MASNIH KISELINA</dc:title>
  <dc:creator>Ceca</dc:creator>
  <cp:lastModifiedBy>nnn</cp:lastModifiedBy>
  <cp:revision>65</cp:revision>
  <dcterms:created xsi:type="dcterms:W3CDTF">2014-03-14T08:10:44Z</dcterms:created>
  <dcterms:modified xsi:type="dcterms:W3CDTF">2022-06-11T07:38:23Z</dcterms:modified>
</cp:coreProperties>
</file>