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57" r:id="rId7"/>
    <p:sldId id="287" r:id="rId8"/>
    <p:sldId id="260" r:id="rId9"/>
    <p:sldId id="261" r:id="rId10"/>
    <p:sldId id="262" r:id="rId11"/>
    <p:sldId id="263" r:id="rId12"/>
    <p:sldId id="288" r:id="rId13"/>
    <p:sldId id="266" r:id="rId14"/>
    <p:sldId id="264" r:id="rId15"/>
    <p:sldId id="272" r:id="rId16"/>
    <p:sldId id="270" r:id="rId17"/>
    <p:sldId id="265" r:id="rId18"/>
    <p:sldId id="267" r:id="rId19"/>
    <p:sldId id="289" r:id="rId20"/>
    <p:sldId id="292" r:id="rId21"/>
    <p:sldId id="274" r:id="rId22"/>
    <p:sldId id="291" r:id="rId23"/>
    <p:sldId id="275" r:id="rId24"/>
    <p:sldId id="293" r:id="rId25"/>
    <p:sldId id="294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  <a:srgbClr val="000000"/>
    <a:srgbClr val="F9AD6F"/>
    <a:srgbClr val="FCD5B5"/>
    <a:srgbClr val="F9B073"/>
    <a:srgbClr val="B0C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B22F1-459D-BE67-4269-11E87CE9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B5E79-0CDB-477F-A760-7CC71E9F5517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73CB8-DDE5-C6DA-3C34-9351F603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AE641-9359-101E-E54C-25B3CB4C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60E74-35CC-4550-866A-22905BC308D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1318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00CF8-D269-B41D-21C2-62716CF7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4E29-F5FA-40D0-919B-C42BC4F196C7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EF11C-B161-A163-8B84-DF61273A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E34DB-15CB-A4ED-531B-0C9410C4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BE041-8C8E-4DBC-8006-29F84EF6A18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634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A8A1C-B07B-476C-F133-F8FBB901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688A6-D73D-4F2A-AF0E-A55DAD6489EF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853D3-D0BF-6B5C-25ED-991CB484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41C87-BFE1-F9BC-646C-0F63699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A868F-4DBD-437A-BCC2-65C6F7E8E35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8033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C3853-B0F4-85DB-5236-7ED9E18E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3548-2377-4685-A9DC-594D48AC1AC8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7EA89-F3AD-1212-DAFA-1FAAE344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BA624-D4B5-650F-18EE-4B9FFDF8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74E46-BB14-4D41-B8BC-125862B9354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8556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5EBA1-63CA-3662-598D-0820CD8B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8232-BE8D-4C83-8CC9-07AB9985574E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768EC-1BE4-3573-8A30-ED8BB73D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DFEB4-89A0-1B2D-C239-DA1F664F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5BB00-ED2A-4850-B2FA-C3965409805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4702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A4D4BA-0C10-118F-7CDE-D2803902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C490-8EFF-47B6-86AD-9EA5AAAD0CB7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4FE3C0-7FF7-FEF9-B6CE-637114B4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8FB939-0FB2-0DA2-6BC5-BB0AF5D6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1DC8D-E097-4715-A18F-6480D8A9BFA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0321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DBEFC8-3851-031E-1DD6-9029AAB4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5D381-6046-4A5D-BD33-78FFBC7991EC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063A68-C4EC-6A5C-9317-721D772C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9373BE-E1D4-E3FC-399F-59BCA566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11D50-1AF5-4169-B1D2-BABC5D0ECA7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98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4EFA9D7-5561-1A2E-6A03-5FD58B7E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D8EC-B226-429B-B64A-40351FCC76AF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E13D81-731D-B261-DEBC-643A687F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9D79A8-4361-CB02-8EFF-D285B2F1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2E07F-B80C-4C39-99F9-343D8F7EF42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7348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F2CE6B-5531-4BB2-C50C-2AEC9C01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92C96-8CEB-465B-9EF2-4F073762EDC7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5076B5-7C15-0E80-F761-582FB2F3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FE5420-F428-E817-BC55-0062514C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9BA2B-B807-48C4-939C-089C846FC78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0342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B86481-5030-B6E5-8CBA-80638025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798B-06CC-4BD4-988F-07F0A53BECC6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ADFB2A-821E-EA96-BCCC-5E15E0604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DF990F-C2A7-CE38-E22A-1ABE7719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6C81C-9867-419D-909A-1CC1914EF19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4653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244916-FC67-158B-7747-6CCEB8BF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2EA23-0AB6-486B-A1AF-FB575E8AC17F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81F3FC-633A-3CCA-60CF-EC51EB42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C26F12-796A-C7A0-D03B-B5112783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24E6C-31E2-4F8C-AE4A-F7CD05D8A18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9507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46C0A"/>
            </a:gs>
            <a:gs pos="50000">
              <a:srgbClr val="F9AD6F"/>
            </a:gs>
            <a:gs pos="100000">
              <a:srgbClr val="FCD5B5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F1AE0BE4-9A0A-A82D-CB80-F3027BA62D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B207C17-15B8-078C-5F42-B8F10412D0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3F376-257C-587B-2035-7D7F3B09F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80FCAA-9EC0-44F3-9E73-B9D7EB1FBA44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9F9AC-657A-98D7-6264-6B95D4D51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FE571-5972-A2A1-1490-806CCF679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987AAE7-5354-4D2C-84C3-1A31E40EA58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17F8-7916-D917-220B-E1720B229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Oksidacija masnih kiselina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5" name="Picture 4" descr="http://blog.chron.com/proteinwrangler/files/legacy/Palmitic-acid-3D-balls.png">
            <a:extLst>
              <a:ext uri="{FF2B5EF4-FFF2-40B4-BE49-F238E27FC236}">
                <a16:creationId xmlns:a16="http://schemas.microsoft.com/office/drawing/2014/main" id="{0E989A01-B0F1-5016-A36E-ED0A3F4ED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7153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Oval 203">
            <a:extLst>
              <a:ext uri="{FF2B5EF4-FFF2-40B4-BE49-F238E27FC236}">
                <a16:creationId xmlns:a16="http://schemas.microsoft.com/office/drawing/2014/main" id="{7C95C394-3D5C-2AB7-1FA7-FE424C052098}"/>
              </a:ext>
            </a:extLst>
          </p:cNvPr>
          <p:cNvSpPr/>
          <p:nvPr/>
        </p:nvSpPr>
        <p:spPr>
          <a:xfrm rot="17578423">
            <a:off x="4714876" y="2717800"/>
            <a:ext cx="1447800" cy="771525"/>
          </a:xfrm>
          <a:prstGeom prst="ellipse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528" name="Picture 264" descr="http://files.softicons.com/download/business-icons/office-tools-icons-by-seifer/png/256/Scissors.png">
            <a:extLst>
              <a:ext uri="{FF2B5EF4-FFF2-40B4-BE49-F238E27FC236}">
                <a16:creationId xmlns:a16="http://schemas.microsoft.com/office/drawing/2014/main" id="{EE12F0DA-4C6C-AF34-7CA6-F9E53C7F8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57927">
            <a:off x="5083175" y="2644775"/>
            <a:ext cx="15081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F353CAA-9E33-038E-98E6-55F9C9F411FB}"/>
              </a:ext>
            </a:extLst>
          </p:cNvPr>
          <p:cNvSpPr txBox="1"/>
          <p:nvPr/>
        </p:nvSpPr>
        <p:spPr bwMode="auto">
          <a:xfrm>
            <a:off x="5334000" y="1600200"/>
            <a:ext cx="22431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β</a:t>
            </a:r>
            <a:r>
              <a:rPr lang="sr-Latn-R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-hidroksiacil-KoA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dehidrogenaza</a:t>
            </a:r>
            <a:endParaRPr lang="en-US" sz="1600" i="1" dirty="0">
              <a:latin typeface="+mn-lt"/>
              <a:cs typeface="+mn-cs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4989EA8-3CAD-6CF9-C469-17EA8146E09B}"/>
              </a:ext>
            </a:extLst>
          </p:cNvPr>
          <p:cNvCxnSpPr/>
          <p:nvPr/>
        </p:nvCxnSpPr>
        <p:spPr>
          <a:xfrm rot="5400000">
            <a:off x="4648994" y="1980406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59">
            <a:extLst>
              <a:ext uri="{FF2B5EF4-FFF2-40B4-BE49-F238E27FC236}">
                <a16:creationId xmlns:a16="http://schemas.microsoft.com/office/drawing/2014/main" id="{668030EA-AF37-99EA-6202-44EF6445AEA2}"/>
              </a:ext>
            </a:extLst>
          </p:cNvPr>
          <p:cNvSpPr/>
          <p:nvPr/>
        </p:nvSpPr>
        <p:spPr>
          <a:xfrm>
            <a:off x="4038600" y="1676400"/>
            <a:ext cx="1143000" cy="533400"/>
          </a:xfrm>
          <a:prstGeom prst="arc">
            <a:avLst>
              <a:gd name="adj1" fmla="val 16024621"/>
              <a:gd name="adj2" fmla="val 5571196"/>
            </a:avLst>
          </a:prstGeom>
          <a:ln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0F9D32-1334-CE63-C120-E9A490CF67C4}"/>
              </a:ext>
            </a:extLst>
          </p:cNvPr>
          <p:cNvSpPr txBox="1"/>
          <p:nvPr/>
        </p:nvSpPr>
        <p:spPr bwMode="auto">
          <a:xfrm>
            <a:off x="3962400" y="1524000"/>
            <a:ext cx="6461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NAD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250CEF8-DAE6-E0D6-24CC-D91CCD342072}"/>
              </a:ext>
            </a:extLst>
          </p:cNvPr>
          <p:cNvSpPr txBox="1"/>
          <p:nvPr/>
        </p:nvSpPr>
        <p:spPr bwMode="auto">
          <a:xfrm>
            <a:off x="3505200" y="2057400"/>
            <a:ext cx="11588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NADH+H</a:t>
            </a:r>
            <a:r>
              <a:rPr lang="sr-Latn-R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sz="1600" baseline="30000" dirty="0">
              <a:latin typeface="+mn-lt"/>
              <a:cs typeface="+mn-cs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F5882BB-7210-4EF6-BFD7-DE4E18EAACEE}"/>
              </a:ext>
            </a:extLst>
          </p:cNvPr>
          <p:cNvCxnSpPr/>
          <p:nvPr/>
        </p:nvCxnSpPr>
        <p:spPr>
          <a:xfrm rot="16200000" flipH="1">
            <a:off x="4914900" y="2552700"/>
            <a:ext cx="1066800" cy="9906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33253E87-CBC2-A6CC-1D3D-FB2F388E87BD}"/>
              </a:ext>
            </a:extLst>
          </p:cNvPr>
          <p:cNvSpPr txBox="1"/>
          <p:nvPr/>
        </p:nvSpPr>
        <p:spPr bwMode="auto">
          <a:xfrm>
            <a:off x="7358063" y="2971800"/>
            <a:ext cx="17859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β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-ketoacil-KoA</a:t>
            </a:r>
            <a:endParaRPr lang="en-US" baseline="30000" dirty="0">
              <a:latin typeface="+mn-lt"/>
              <a:cs typeface="+mn-cs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706CFC4-50D8-D2AE-D739-4DB9D9FDCBFE}"/>
              </a:ext>
            </a:extLst>
          </p:cNvPr>
          <p:cNvSpPr txBox="1"/>
          <p:nvPr/>
        </p:nvSpPr>
        <p:spPr bwMode="auto">
          <a:xfrm>
            <a:off x="6934200" y="5029200"/>
            <a:ext cx="488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 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A35F1BB-79C4-5674-F5C8-17BB5737D4CB}"/>
              </a:ext>
            </a:extLst>
          </p:cNvPr>
          <p:cNvSpPr txBox="1"/>
          <p:nvPr/>
        </p:nvSpPr>
        <p:spPr bwMode="auto">
          <a:xfrm>
            <a:off x="7086600" y="54102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B17B335-A5EC-333B-6E3A-7FA7944C7F79}"/>
              </a:ext>
            </a:extLst>
          </p:cNvPr>
          <p:cNvSpPr txBox="1"/>
          <p:nvPr/>
        </p:nvSpPr>
        <p:spPr bwMode="auto">
          <a:xfrm rot="5400000">
            <a:off x="7120731" y="5223669"/>
            <a:ext cx="301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CC7419B-78EE-32DE-468B-F6535D45EB19}"/>
              </a:ext>
            </a:extLst>
          </p:cNvPr>
          <p:cNvSpPr txBox="1"/>
          <p:nvPr/>
        </p:nvSpPr>
        <p:spPr bwMode="auto">
          <a:xfrm>
            <a:off x="7315200" y="4724400"/>
            <a:ext cx="873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S-KoA</a:t>
            </a:r>
            <a:endParaRPr lang="en-US" baseline="30000" dirty="0">
              <a:latin typeface="+mn-lt"/>
              <a:cs typeface="+mn-cs"/>
            </a:endParaRP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369F0DF7-07F6-6C5C-D9EF-0461F6A247AA}"/>
              </a:ext>
            </a:extLst>
          </p:cNvPr>
          <p:cNvCxnSpPr/>
          <p:nvPr/>
        </p:nvCxnSpPr>
        <p:spPr>
          <a:xfrm rot="5400000" flipH="1" flipV="1">
            <a:off x="7390607" y="5029993"/>
            <a:ext cx="762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448E8514-7FA4-AAB2-FCE2-DA0C01B524B4}"/>
              </a:ext>
            </a:extLst>
          </p:cNvPr>
          <p:cNvSpPr txBox="1"/>
          <p:nvPr/>
        </p:nvSpPr>
        <p:spPr bwMode="auto">
          <a:xfrm>
            <a:off x="6477000" y="50292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9A462E31-88FC-3382-0DDF-510CE8EC2EFE}"/>
              </a:ext>
            </a:extLst>
          </p:cNvPr>
          <p:cNvCxnSpPr/>
          <p:nvPr/>
        </p:nvCxnSpPr>
        <p:spPr>
          <a:xfrm rot="5400000">
            <a:off x="4572794" y="4266406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Arc 174">
            <a:extLst>
              <a:ext uri="{FF2B5EF4-FFF2-40B4-BE49-F238E27FC236}">
                <a16:creationId xmlns:a16="http://schemas.microsoft.com/office/drawing/2014/main" id="{D4C5023D-0C95-A210-6AF8-DF975F151980}"/>
              </a:ext>
            </a:extLst>
          </p:cNvPr>
          <p:cNvSpPr/>
          <p:nvPr/>
        </p:nvSpPr>
        <p:spPr>
          <a:xfrm>
            <a:off x="3962400" y="3962400"/>
            <a:ext cx="1143000" cy="838200"/>
          </a:xfrm>
          <a:prstGeom prst="arc">
            <a:avLst>
              <a:gd name="adj1" fmla="val 16024621"/>
              <a:gd name="adj2" fmla="val 104237"/>
            </a:avLst>
          </a:prstGeom>
          <a:ln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351D633-3E39-927D-A917-47AB163F391C}"/>
              </a:ext>
            </a:extLst>
          </p:cNvPr>
          <p:cNvSpPr txBox="1"/>
          <p:nvPr/>
        </p:nvSpPr>
        <p:spPr bwMode="auto">
          <a:xfrm>
            <a:off x="3505200" y="3810000"/>
            <a:ext cx="9525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KoA-SH</a:t>
            </a:r>
            <a:endParaRPr lang="en-US" sz="1600" dirty="0">
              <a:latin typeface="+mn-lt"/>
              <a:cs typeface="+mn-cs"/>
            </a:endParaRPr>
          </a:p>
        </p:txBody>
      </p:sp>
      <p:grpSp>
        <p:nvGrpSpPr>
          <p:cNvPr id="2" name="Group 192">
            <a:extLst>
              <a:ext uri="{FF2B5EF4-FFF2-40B4-BE49-F238E27FC236}">
                <a16:creationId xmlns:a16="http://schemas.microsoft.com/office/drawing/2014/main" id="{7C1CB0B1-985B-2FDE-7D31-91A8B848C76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800600"/>
            <a:ext cx="5902325" cy="1436688"/>
            <a:chOff x="152400" y="4800600"/>
            <a:chExt cx="5902325" cy="1436688"/>
          </a:xfrm>
        </p:grpSpPr>
        <p:grpSp>
          <p:nvGrpSpPr>
            <p:cNvPr id="11457" name="Group 77">
              <a:extLst>
                <a:ext uri="{FF2B5EF4-FFF2-40B4-BE49-F238E27FC236}">
                  <a16:creationId xmlns:a16="http://schemas.microsoft.com/office/drawing/2014/main" id="{830BB41A-5673-914B-533C-9840D8B303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5105400"/>
              <a:ext cx="461963" cy="304800"/>
              <a:chOff x="2362176" y="1371600"/>
              <a:chExt cx="533424" cy="308160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95ABA3F1-360F-057B-6B52-A81F4903B08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4BFCA07-9847-470F-3236-BA7555E10AD9}"/>
                  </a:ext>
                </a:extLst>
              </p:cNvPr>
              <p:cNvSpPr txBox="1"/>
              <p:nvPr/>
            </p:nvSpPr>
            <p:spPr>
              <a:xfrm>
                <a:off x="2362176" y="1371600"/>
                <a:ext cx="513260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458" name="Group 80">
              <a:extLst>
                <a:ext uri="{FF2B5EF4-FFF2-40B4-BE49-F238E27FC236}">
                  <a16:creationId xmlns:a16="http://schemas.microsoft.com/office/drawing/2014/main" id="{DD15ED0D-2991-2958-E1E3-4A2622DCA2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5029200"/>
              <a:ext cx="461963" cy="304800"/>
              <a:chOff x="2361525" y="1371600"/>
              <a:chExt cx="534075" cy="30808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DB6FA3AD-AE77-32B2-7DD9-2D517DEAE95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441133F0-000E-F3E1-B296-4D26AF72A7F9}"/>
                  </a:ext>
                </a:extLst>
              </p:cNvPr>
              <p:cNvSpPr txBox="1"/>
              <p:nvPr/>
            </p:nvSpPr>
            <p:spPr>
              <a:xfrm>
                <a:off x="2361525" y="1371600"/>
                <a:ext cx="488192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459" name="Group 83">
              <a:extLst>
                <a:ext uri="{FF2B5EF4-FFF2-40B4-BE49-F238E27FC236}">
                  <a16:creationId xmlns:a16="http://schemas.microsoft.com/office/drawing/2014/main" id="{A9468913-D445-80D8-2D5E-5CF1833654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00" y="5105400"/>
              <a:ext cx="461963" cy="304800"/>
              <a:chOff x="2362214" y="1371600"/>
              <a:chExt cx="533386" cy="308161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F29210CD-2BD7-C466-C0AA-4F22565B658E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3245742A-74E9-AA71-5C0B-D3D9A36D2219}"/>
                  </a:ext>
                </a:extLst>
              </p:cNvPr>
              <p:cNvSpPr txBox="1"/>
              <p:nvPr/>
            </p:nvSpPr>
            <p:spPr>
              <a:xfrm>
                <a:off x="2362214" y="1371600"/>
                <a:ext cx="487562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460" name="Group 86">
              <a:extLst>
                <a:ext uri="{FF2B5EF4-FFF2-40B4-BE49-F238E27FC236}">
                  <a16:creationId xmlns:a16="http://schemas.microsoft.com/office/drawing/2014/main" id="{27F17D78-62B1-CE2A-1F58-C96DEA88AB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5029200"/>
              <a:ext cx="461963" cy="304800"/>
              <a:chOff x="2361565" y="1371600"/>
              <a:chExt cx="534035" cy="30808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5F7E332D-D473-1ED9-9E58-91C00C9C51B8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261FCF78-7EB2-1A5C-2E5D-A97F67132A56}"/>
                  </a:ext>
                </a:extLst>
              </p:cNvPr>
              <p:cNvSpPr txBox="1"/>
              <p:nvPr/>
            </p:nvSpPr>
            <p:spPr>
              <a:xfrm>
                <a:off x="2361565" y="1371600"/>
                <a:ext cx="48815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461" name="Group 89">
              <a:extLst>
                <a:ext uri="{FF2B5EF4-FFF2-40B4-BE49-F238E27FC236}">
                  <a16:creationId xmlns:a16="http://schemas.microsoft.com/office/drawing/2014/main" id="{42343D0D-582B-AB19-98C8-E7DEBAD484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0200" y="5105400"/>
              <a:ext cx="461963" cy="304800"/>
              <a:chOff x="2362253" y="1371600"/>
              <a:chExt cx="533347" cy="308161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86DB7713-F93C-8B4A-7D0B-575AF08A1FA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E6FEB02-58C1-C847-42E0-9390CDF69E69}"/>
                  </a:ext>
                </a:extLst>
              </p:cNvPr>
              <p:cNvSpPr txBox="1"/>
              <p:nvPr/>
            </p:nvSpPr>
            <p:spPr>
              <a:xfrm>
                <a:off x="2362253" y="1371600"/>
                <a:ext cx="48936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462" name="Group 92">
              <a:extLst>
                <a:ext uri="{FF2B5EF4-FFF2-40B4-BE49-F238E27FC236}">
                  <a16:creationId xmlns:a16="http://schemas.microsoft.com/office/drawing/2014/main" id="{BADFCE94-9545-5F04-AE74-69B0A67C9D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0" y="5105400"/>
              <a:ext cx="461963" cy="304800"/>
              <a:chOff x="2362154" y="1371600"/>
              <a:chExt cx="533446" cy="308161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CCE3641-9300-83EC-A52B-3BFE16928D2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384FDE9-6582-9280-EC61-A6716F47DF35}"/>
                  </a:ext>
                </a:extLst>
              </p:cNvPr>
              <p:cNvSpPr txBox="1"/>
              <p:nvPr/>
            </p:nvSpPr>
            <p:spPr>
              <a:xfrm>
                <a:off x="2362154" y="1371600"/>
                <a:ext cx="487617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463" name="Group 95">
              <a:extLst>
                <a:ext uri="{FF2B5EF4-FFF2-40B4-BE49-F238E27FC236}">
                  <a16:creationId xmlns:a16="http://schemas.microsoft.com/office/drawing/2014/main" id="{D308B976-3217-3A9F-57C4-E30ED1EB62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0800" y="5029200"/>
              <a:ext cx="461963" cy="304800"/>
              <a:chOff x="2362844" y="1371600"/>
              <a:chExt cx="532756" cy="308086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D65B291A-C356-6F02-BD86-01378F9C8BD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D68FDC8-E2B2-0C40-AD5A-FDABE7FCC2CF}"/>
                  </a:ext>
                </a:extLst>
              </p:cNvPr>
              <p:cNvSpPr txBox="1"/>
              <p:nvPr/>
            </p:nvSpPr>
            <p:spPr>
              <a:xfrm>
                <a:off x="2362844" y="1371600"/>
                <a:ext cx="488817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464" name="Group 98">
              <a:extLst>
                <a:ext uri="{FF2B5EF4-FFF2-40B4-BE49-F238E27FC236}">
                  <a16:creationId xmlns:a16="http://schemas.microsoft.com/office/drawing/2014/main" id="{5DEADE3E-A327-990A-A4C0-723FAAD53B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5105400"/>
              <a:ext cx="461963" cy="304800"/>
              <a:chOff x="2362193" y="1371600"/>
              <a:chExt cx="533407" cy="308161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C50EC22C-BBC0-CD71-72AA-324559006CAD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B4EB65FB-E272-5D6A-CC86-536E63B3725E}"/>
                  </a:ext>
                </a:extLst>
              </p:cNvPr>
              <p:cNvSpPr txBox="1"/>
              <p:nvPr/>
            </p:nvSpPr>
            <p:spPr>
              <a:xfrm>
                <a:off x="2362193" y="1371600"/>
                <a:ext cx="487581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465" name="Group 101">
              <a:extLst>
                <a:ext uri="{FF2B5EF4-FFF2-40B4-BE49-F238E27FC236}">
                  <a16:creationId xmlns:a16="http://schemas.microsoft.com/office/drawing/2014/main" id="{0BE221CC-2164-716A-95D4-1D2421FD32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5029200"/>
              <a:ext cx="461963" cy="304800"/>
              <a:chOff x="2361543" y="1371600"/>
              <a:chExt cx="534057" cy="308086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3B1DB7CE-1041-7627-CAE9-5BC8ABFCD4BE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550BB21-6729-5E9C-729F-9E1C79299E14}"/>
                  </a:ext>
                </a:extLst>
              </p:cNvPr>
              <p:cNvSpPr txBox="1"/>
              <p:nvPr/>
            </p:nvSpPr>
            <p:spPr>
              <a:xfrm>
                <a:off x="2361543" y="1371600"/>
                <a:ext cx="48817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466" name="Group 104">
              <a:extLst>
                <a:ext uri="{FF2B5EF4-FFF2-40B4-BE49-F238E27FC236}">
                  <a16:creationId xmlns:a16="http://schemas.microsoft.com/office/drawing/2014/main" id="{637AA5AD-9749-02E1-F3FE-A7765D67CE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5105400"/>
              <a:ext cx="461963" cy="304800"/>
              <a:chOff x="2362231" y="1371600"/>
              <a:chExt cx="533369" cy="308161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B61FE57-E68E-B088-4253-6DB052547A3F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88965CF-1868-3DC6-8EAA-028B5D765BA8}"/>
                  </a:ext>
                </a:extLst>
              </p:cNvPr>
              <p:cNvSpPr txBox="1"/>
              <p:nvPr/>
            </p:nvSpPr>
            <p:spPr>
              <a:xfrm>
                <a:off x="2362231" y="1371600"/>
                <a:ext cx="48938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467" name="Group 107">
              <a:extLst>
                <a:ext uri="{FF2B5EF4-FFF2-40B4-BE49-F238E27FC236}">
                  <a16:creationId xmlns:a16="http://schemas.microsoft.com/office/drawing/2014/main" id="{5867AAAF-62A8-BCDD-80B4-BC2EFDAA33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400" y="5029200"/>
              <a:ext cx="461963" cy="304800"/>
              <a:chOff x="2361582" y="1371600"/>
              <a:chExt cx="534018" cy="308086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BEE4A452-C41A-7CBB-8DD4-EE243464A93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A7A699E-8EA7-8DFC-587F-C013D7A4496F}"/>
                  </a:ext>
                </a:extLst>
              </p:cNvPr>
              <p:cNvSpPr txBox="1"/>
              <p:nvPr/>
            </p:nvSpPr>
            <p:spPr>
              <a:xfrm>
                <a:off x="2361582" y="1371600"/>
                <a:ext cx="48814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468" name="Group 110">
              <a:extLst>
                <a:ext uri="{FF2B5EF4-FFF2-40B4-BE49-F238E27FC236}">
                  <a16:creationId xmlns:a16="http://schemas.microsoft.com/office/drawing/2014/main" id="{E2EDFE2A-5185-BE50-5DAD-ADE5C6492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000" y="5029200"/>
              <a:ext cx="461963" cy="304800"/>
              <a:chOff x="2361603" y="1371600"/>
              <a:chExt cx="533997" cy="30808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C6992087-20C5-6DBE-4BD9-90824349C32F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A2EF01B5-D5E7-BD30-BD21-6458AC3638D9}"/>
                  </a:ext>
                </a:extLst>
              </p:cNvPr>
              <p:cNvSpPr txBox="1"/>
              <p:nvPr/>
            </p:nvSpPr>
            <p:spPr>
              <a:xfrm>
                <a:off x="2361603" y="1371600"/>
                <a:ext cx="48812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469" name="Group 113">
              <a:extLst>
                <a:ext uri="{FF2B5EF4-FFF2-40B4-BE49-F238E27FC236}">
                  <a16:creationId xmlns:a16="http://schemas.microsoft.com/office/drawing/2014/main" id="{664A14E0-0D96-60E6-A566-8383BC9BD8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400" y="5105400"/>
              <a:ext cx="461963" cy="304800"/>
              <a:chOff x="2362271" y="1371600"/>
              <a:chExt cx="533329" cy="308161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904651C1-9ABB-3C17-D67A-C225AD6781ED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E4C4B5DE-3B64-E9FA-04C1-20EE98F26DBE}"/>
                  </a:ext>
                </a:extLst>
              </p:cNvPr>
              <p:cNvSpPr txBox="1"/>
              <p:nvPr/>
            </p:nvSpPr>
            <p:spPr>
              <a:xfrm>
                <a:off x="2362271" y="1371600"/>
                <a:ext cx="489343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DC272288-49D9-4C61-EB6C-1AA81EC43DB0}"/>
                </a:ext>
              </a:extLst>
            </p:cNvPr>
            <p:cNvSpPr txBox="1"/>
            <p:nvPr/>
          </p:nvSpPr>
          <p:spPr bwMode="auto">
            <a:xfrm>
              <a:off x="4800600" y="5029200"/>
              <a:ext cx="4206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0A497C28-CB27-732F-92B4-F4DF0BF5331B}"/>
                </a:ext>
              </a:extLst>
            </p:cNvPr>
            <p:cNvSpPr txBox="1"/>
            <p:nvPr/>
          </p:nvSpPr>
          <p:spPr bwMode="auto">
            <a:xfrm>
              <a:off x="4876800" y="54102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53C6F20-7CA2-73D5-C596-5B4891A39654}"/>
                </a:ext>
              </a:extLst>
            </p:cNvPr>
            <p:cNvSpPr txBox="1"/>
            <p:nvPr/>
          </p:nvSpPr>
          <p:spPr bwMode="auto">
            <a:xfrm rot="5400000">
              <a:off x="4895056" y="521731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51F1537-E5E8-715B-4788-DF1745BFAF6C}"/>
                </a:ext>
              </a:extLst>
            </p:cNvPr>
            <p:cNvSpPr txBox="1"/>
            <p:nvPr/>
          </p:nvSpPr>
          <p:spPr bwMode="auto">
            <a:xfrm>
              <a:off x="5181600" y="4800600"/>
              <a:ext cx="8731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21E7C204-8673-C8F1-C85D-B073F35BC380}"/>
                </a:ext>
              </a:extLst>
            </p:cNvPr>
            <p:cNvCxnSpPr/>
            <p:nvPr/>
          </p:nvCxnSpPr>
          <p:spPr>
            <a:xfrm rot="5400000" flipH="1" flipV="1">
              <a:off x="5180807" y="5029993"/>
              <a:ext cx="762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DD732FB9-EF8E-CE75-6985-52DCA82A4428}"/>
                </a:ext>
              </a:extLst>
            </p:cNvPr>
            <p:cNvSpPr txBox="1"/>
            <p:nvPr/>
          </p:nvSpPr>
          <p:spPr bwMode="auto">
            <a:xfrm>
              <a:off x="2286000" y="5867400"/>
              <a:ext cx="1076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acil-KoA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id="{9A15D509-5C5B-FE1E-DD5E-6F93748487B6}"/>
              </a:ext>
            </a:extLst>
          </p:cNvPr>
          <p:cNvSpPr txBox="1"/>
          <p:nvPr/>
        </p:nvSpPr>
        <p:spPr bwMode="auto">
          <a:xfrm>
            <a:off x="6629400" y="5867400"/>
            <a:ext cx="1311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acetil-KoA</a:t>
            </a:r>
            <a:endParaRPr lang="en-US" baseline="30000" dirty="0">
              <a:latin typeface="+mn-lt"/>
              <a:cs typeface="+mn-cs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321CD36-EDAF-040A-83F5-4C33523D88B7}"/>
              </a:ext>
            </a:extLst>
          </p:cNvPr>
          <p:cNvSpPr txBox="1"/>
          <p:nvPr/>
        </p:nvSpPr>
        <p:spPr bwMode="auto">
          <a:xfrm>
            <a:off x="5105400" y="3962400"/>
            <a:ext cx="1600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β</a:t>
            </a:r>
            <a:r>
              <a:rPr lang="sr-Latn-R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-ketoacil-KoA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tiolaza</a:t>
            </a:r>
            <a:endParaRPr lang="en-US" sz="1600" i="1" dirty="0">
              <a:latin typeface="+mn-lt"/>
              <a:cs typeface="+mn-cs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0C4CAE40-AFDF-3AD8-3099-E65571D20A53}"/>
              </a:ext>
            </a:extLst>
          </p:cNvPr>
          <p:cNvSpPr txBox="1"/>
          <p:nvPr/>
        </p:nvSpPr>
        <p:spPr bwMode="auto">
          <a:xfrm>
            <a:off x="6096000" y="4953000"/>
            <a:ext cx="304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sz="2400" dirty="0">
              <a:latin typeface="+mn-lt"/>
              <a:cs typeface="+mn-cs"/>
            </a:endParaRPr>
          </a:p>
        </p:txBody>
      </p:sp>
      <p:cxnSp>
        <p:nvCxnSpPr>
          <p:cNvPr id="172" name="Curved Connector 171">
            <a:extLst>
              <a:ext uri="{FF2B5EF4-FFF2-40B4-BE49-F238E27FC236}">
                <a16:creationId xmlns:a16="http://schemas.microsoft.com/office/drawing/2014/main" id="{1D1F2771-D2B5-2A2C-6CA0-76A1921F2F76}"/>
              </a:ext>
            </a:extLst>
          </p:cNvPr>
          <p:cNvCxnSpPr/>
          <p:nvPr/>
        </p:nvCxnSpPr>
        <p:spPr>
          <a:xfrm rot="16200000" flipH="1">
            <a:off x="6210300" y="3238500"/>
            <a:ext cx="1600200" cy="13716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91">
            <a:extLst>
              <a:ext uri="{FF2B5EF4-FFF2-40B4-BE49-F238E27FC236}">
                <a16:creationId xmlns:a16="http://schemas.microsoft.com/office/drawing/2014/main" id="{B020E690-0591-B9BD-4A21-27C89116B0A5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438400"/>
            <a:ext cx="7045325" cy="1284288"/>
            <a:chOff x="152400" y="2438400"/>
            <a:chExt cx="7045325" cy="1284288"/>
          </a:xfrm>
        </p:grpSpPr>
        <p:grpSp>
          <p:nvGrpSpPr>
            <p:cNvPr id="11377" name="Group 77">
              <a:extLst>
                <a:ext uri="{FF2B5EF4-FFF2-40B4-BE49-F238E27FC236}">
                  <a16:creationId xmlns:a16="http://schemas.microsoft.com/office/drawing/2014/main" id="{904E83E5-9294-5090-33B4-C4E008E28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2895600"/>
              <a:ext cx="461963" cy="304800"/>
              <a:chOff x="2362176" y="1371600"/>
              <a:chExt cx="533424" cy="30816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67654E40-CE12-14E6-4C29-D13E8DF55716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9D82FF-B259-F561-489B-B82E702FFCB3}"/>
                  </a:ext>
                </a:extLst>
              </p:cNvPr>
              <p:cNvSpPr txBox="1"/>
              <p:nvPr/>
            </p:nvSpPr>
            <p:spPr>
              <a:xfrm>
                <a:off x="2362176" y="1371600"/>
                <a:ext cx="513260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78" name="Group 80">
              <a:extLst>
                <a:ext uri="{FF2B5EF4-FFF2-40B4-BE49-F238E27FC236}">
                  <a16:creationId xmlns:a16="http://schemas.microsoft.com/office/drawing/2014/main" id="{EEBD397E-BC02-EEEF-878A-40B0BDEF7C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2819400"/>
              <a:ext cx="461963" cy="304800"/>
              <a:chOff x="2361525" y="1371600"/>
              <a:chExt cx="534075" cy="308086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CD6DAC3-E42C-7210-7ECF-5FAC2D369D3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AD640F-981A-A98D-4072-057D4B72B295}"/>
                  </a:ext>
                </a:extLst>
              </p:cNvPr>
              <p:cNvSpPr txBox="1"/>
              <p:nvPr/>
            </p:nvSpPr>
            <p:spPr>
              <a:xfrm>
                <a:off x="2361525" y="1371600"/>
                <a:ext cx="488192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79" name="Group 83">
              <a:extLst>
                <a:ext uri="{FF2B5EF4-FFF2-40B4-BE49-F238E27FC236}">
                  <a16:creationId xmlns:a16="http://schemas.microsoft.com/office/drawing/2014/main" id="{8026DAF0-956E-BFB2-F7CC-E518C717D1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00" y="2895600"/>
              <a:ext cx="461963" cy="304800"/>
              <a:chOff x="2362214" y="1371600"/>
              <a:chExt cx="533386" cy="308161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829609D-6DA4-231F-E9C3-80D08587EB5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C846200-72E3-8BE9-E33D-4C080FA056A5}"/>
                  </a:ext>
                </a:extLst>
              </p:cNvPr>
              <p:cNvSpPr txBox="1"/>
              <p:nvPr/>
            </p:nvSpPr>
            <p:spPr>
              <a:xfrm>
                <a:off x="2362214" y="1371600"/>
                <a:ext cx="487562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80" name="Group 86">
              <a:extLst>
                <a:ext uri="{FF2B5EF4-FFF2-40B4-BE49-F238E27FC236}">
                  <a16:creationId xmlns:a16="http://schemas.microsoft.com/office/drawing/2014/main" id="{3C259759-D8D7-0406-E15D-EF5AEF8FC9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2819400"/>
              <a:ext cx="461963" cy="304800"/>
              <a:chOff x="2361565" y="1371600"/>
              <a:chExt cx="534035" cy="308086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0C3346F3-DE55-9492-0012-2C3E9B318D0E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D507341-7418-82E2-1F99-70FA1238FCEA}"/>
                  </a:ext>
                </a:extLst>
              </p:cNvPr>
              <p:cNvSpPr txBox="1"/>
              <p:nvPr/>
            </p:nvSpPr>
            <p:spPr>
              <a:xfrm>
                <a:off x="2361565" y="1371600"/>
                <a:ext cx="48815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81" name="Group 89">
              <a:extLst>
                <a:ext uri="{FF2B5EF4-FFF2-40B4-BE49-F238E27FC236}">
                  <a16:creationId xmlns:a16="http://schemas.microsoft.com/office/drawing/2014/main" id="{4FFC77C8-A5BF-08DE-3DAE-874E034F27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0200" y="2895600"/>
              <a:ext cx="461963" cy="304800"/>
              <a:chOff x="2362253" y="1371600"/>
              <a:chExt cx="533347" cy="30816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A4D92AC-DBFF-419F-96F3-00CFF52266D7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5C3F829-5679-91B8-C734-B362CFB85430}"/>
                  </a:ext>
                </a:extLst>
              </p:cNvPr>
              <p:cNvSpPr txBox="1"/>
              <p:nvPr/>
            </p:nvSpPr>
            <p:spPr>
              <a:xfrm>
                <a:off x="2362253" y="1371600"/>
                <a:ext cx="48936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82" name="Group 92">
              <a:extLst>
                <a:ext uri="{FF2B5EF4-FFF2-40B4-BE49-F238E27FC236}">
                  <a16:creationId xmlns:a16="http://schemas.microsoft.com/office/drawing/2014/main" id="{14DF10F9-552C-BF5C-5175-D27C83ABA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0" y="2895600"/>
              <a:ext cx="461963" cy="304800"/>
              <a:chOff x="2362154" y="1371600"/>
              <a:chExt cx="533446" cy="308161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1A2B6195-E9D3-C49B-9175-9B729BCD51FF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8B038AD-AA22-4C77-D3E4-00E078C80CD5}"/>
                  </a:ext>
                </a:extLst>
              </p:cNvPr>
              <p:cNvSpPr txBox="1"/>
              <p:nvPr/>
            </p:nvSpPr>
            <p:spPr>
              <a:xfrm>
                <a:off x="2362154" y="1371600"/>
                <a:ext cx="487617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83" name="Group 95">
              <a:extLst>
                <a:ext uri="{FF2B5EF4-FFF2-40B4-BE49-F238E27FC236}">
                  <a16:creationId xmlns:a16="http://schemas.microsoft.com/office/drawing/2014/main" id="{782C7009-39DF-A319-356B-1594998328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0800" y="2819400"/>
              <a:ext cx="461963" cy="304800"/>
              <a:chOff x="2362844" y="1371600"/>
              <a:chExt cx="532756" cy="308086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5F32A8CB-340B-6874-7D21-7F020EF4C22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85E0263-20D3-6234-D848-675593B39099}"/>
                  </a:ext>
                </a:extLst>
              </p:cNvPr>
              <p:cNvSpPr txBox="1"/>
              <p:nvPr/>
            </p:nvSpPr>
            <p:spPr>
              <a:xfrm>
                <a:off x="2362844" y="1371600"/>
                <a:ext cx="488817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84" name="Group 98">
              <a:extLst>
                <a:ext uri="{FF2B5EF4-FFF2-40B4-BE49-F238E27FC236}">
                  <a16:creationId xmlns:a16="http://schemas.microsoft.com/office/drawing/2014/main" id="{1DBC1144-7FD5-3B61-2560-10816BA88D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2895600"/>
              <a:ext cx="461963" cy="304800"/>
              <a:chOff x="2362193" y="1371600"/>
              <a:chExt cx="533407" cy="308161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7CEA051-D6C8-686D-1340-3EF15F89E01B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B06184D-7F69-B3A8-DC6D-8057347909A8}"/>
                  </a:ext>
                </a:extLst>
              </p:cNvPr>
              <p:cNvSpPr txBox="1"/>
              <p:nvPr/>
            </p:nvSpPr>
            <p:spPr>
              <a:xfrm>
                <a:off x="2362193" y="1371600"/>
                <a:ext cx="487581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85" name="Group 101">
              <a:extLst>
                <a:ext uri="{FF2B5EF4-FFF2-40B4-BE49-F238E27FC236}">
                  <a16:creationId xmlns:a16="http://schemas.microsoft.com/office/drawing/2014/main" id="{5708C36D-CCA4-FA6A-171D-512B2CAC60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2819400"/>
              <a:ext cx="461963" cy="304800"/>
              <a:chOff x="2361543" y="1371600"/>
              <a:chExt cx="534057" cy="308086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4B2A6CFE-46B0-F12A-80FF-A36A3627BD7B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1C7B9EF-D43F-A84B-FCF6-87460AA22CF5}"/>
                  </a:ext>
                </a:extLst>
              </p:cNvPr>
              <p:cNvSpPr txBox="1"/>
              <p:nvPr/>
            </p:nvSpPr>
            <p:spPr>
              <a:xfrm>
                <a:off x="2361543" y="1371600"/>
                <a:ext cx="48817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86" name="Group 104">
              <a:extLst>
                <a:ext uri="{FF2B5EF4-FFF2-40B4-BE49-F238E27FC236}">
                  <a16:creationId xmlns:a16="http://schemas.microsoft.com/office/drawing/2014/main" id="{ECA7FAB9-7019-75D2-7733-69AC35B3C9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2895600"/>
              <a:ext cx="461963" cy="304800"/>
              <a:chOff x="2362231" y="1371600"/>
              <a:chExt cx="533369" cy="308161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D48A4CC4-0046-C305-CE34-45F62457727B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2922DAE-270D-0EF9-3955-CAEAA09832E4}"/>
                  </a:ext>
                </a:extLst>
              </p:cNvPr>
              <p:cNvSpPr txBox="1"/>
              <p:nvPr/>
            </p:nvSpPr>
            <p:spPr>
              <a:xfrm>
                <a:off x="2362231" y="1371600"/>
                <a:ext cx="48938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87" name="Group 107">
              <a:extLst>
                <a:ext uri="{FF2B5EF4-FFF2-40B4-BE49-F238E27FC236}">
                  <a16:creationId xmlns:a16="http://schemas.microsoft.com/office/drawing/2014/main" id="{795AA3C8-4DD7-90BE-7E87-DD42D46F46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400" y="2819400"/>
              <a:ext cx="461963" cy="304800"/>
              <a:chOff x="2361582" y="1371600"/>
              <a:chExt cx="534018" cy="308086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4AB71D05-9663-D959-7AB1-9DC06B8A5E3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4256E23-CAE4-911C-1B41-D9236E5DF9E0}"/>
                  </a:ext>
                </a:extLst>
              </p:cNvPr>
              <p:cNvSpPr txBox="1"/>
              <p:nvPr/>
            </p:nvSpPr>
            <p:spPr>
              <a:xfrm>
                <a:off x="2361582" y="1371600"/>
                <a:ext cx="48814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88" name="Group 110">
              <a:extLst>
                <a:ext uri="{FF2B5EF4-FFF2-40B4-BE49-F238E27FC236}">
                  <a16:creationId xmlns:a16="http://schemas.microsoft.com/office/drawing/2014/main" id="{EC9A5D2B-F766-5A69-D1CF-84562352B7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000" y="2819400"/>
              <a:ext cx="461963" cy="304800"/>
              <a:chOff x="2361603" y="1371600"/>
              <a:chExt cx="533997" cy="308086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62B0F6D-0174-BC0E-D0FF-D0AF298A76C5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4319958-DEFC-B906-EB25-3365DF01CB86}"/>
                  </a:ext>
                </a:extLst>
              </p:cNvPr>
              <p:cNvSpPr txBox="1"/>
              <p:nvPr/>
            </p:nvSpPr>
            <p:spPr>
              <a:xfrm>
                <a:off x="2361603" y="1371600"/>
                <a:ext cx="48812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89" name="Group 113">
              <a:extLst>
                <a:ext uri="{FF2B5EF4-FFF2-40B4-BE49-F238E27FC236}">
                  <a16:creationId xmlns:a16="http://schemas.microsoft.com/office/drawing/2014/main" id="{057199E1-79AD-95A4-F44A-EDEBFD4EDC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400" y="2895600"/>
              <a:ext cx="461963" cy="304800"/>
              <a:chOff x="2362271" y="1371600"/>
              <a:chExt cx="533329" cy="308161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B5F9AF8-8C6A-8C7D-93A9-96A1E8FD027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7532EAB-754B-F19B-6701-49E2946BC69B}"/>
                  </a:ext>
                </a:extLst>
              </p:cNvPr>
              <p:cNvSpPr txBox="1"/>
              <p:nvPr/>
            </p:nvSpPr>
            <p:spPr>
              <a:xfrm>
                <a:off x="2362271" y="1371600"/>
                <a:ext cx="489343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2690A310-BE0E-2E35-B6B0-BEE558B637C9}"/>
                </a:ext>
              </a:extLst>
            </p:cNvPr>
            <p:cNvSpPr txBox="1"/>
            <p:nvPr/>
          </p:nvSpPr>
          <p:spPr bwMode="auto">
            <a:xfrm>
              <a:off x="5867400" y="2895600"/>
              <a:ext cx="4889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1D219EB7-2324-8F91-1563-745C332CA977}"/>
                </a:ext>
              </a:extLst>
            </p:cNvPr>
            <p:cNvSpPr txBox="1"/>
            <p:nvPr/>
          </p:nvSpPr>
          <p:spPr bwMode="auto">
            <a:xfrm>
              <a:off x="5029200" y="2895600"/>
              <a:ext cx="304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BBF47783-8690-D0A6-7531-6DC2516C9988}"/>
                </a:ext>
              </a:extLst>
            </p:cNvPr>
            <p:cNvSpPr txBox="1"/>
            <p:nvPr/>
          </p:nvSpPr>
          <p:spPr bwMode="auto">
            <a:xfrm>
              <a:off x="6019800" y="32766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F23AE856-7F6B-A3AF-E584-397547EAC988}"/>
                </a:ext>
              </a:extLst>
            </p:cNvPr>
            <p:cNvSpPr txBox="1"/>
            <p:nvPr/>
          </p:nvSpPr>
          <p:spPr bwMode="auto">
            <a:xfrm rot="5400000">
              <a:off x="6053931" y="309006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E8E7E6C3-6556-BEFE-CFE5-ADC09F49FF31}"/>
                </a:ext>
              </a:extLst>
            </p:cNvPr>
            <p:cNvSpPr txBox="1"/>
            <p:nvPr/>
          </p:nvSpPr>
          <p:spPr bwMode="auto">
            <a:xfrm>
              <a:off x="6324600" y="2667000"/>
              <a:ext cx="8731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BA68859E-3D9A-45AF-9016-C4F12047ECC5}"/>
                </a:ext>
              </a:extLst>
            </p:cNvPr>
            <p:cNvCxnSpPr/>
            <p:nvPr/>
          </p:nvCxnSpPr>
          <p:spPr>
            <a:xfrm rot="5400000" flipH="1" flipV="1">
              <a:off x="6323807" y="2896393"/>
              <a:ext cx="762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70999321-AD5F-E4FC-0017-5EBA8DA9F8A9}"/>
                </a:ext>
              </a:extLst>
            </p:cNvPr>
            <p:cNvCxnSpPr/>
            <p:nvPr/>
          </p:nvCxnSpPr>
          <p:spPr>
            <a:xfrm>
              <a:off x="4876800" y="3048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EB4A9F0A-1740-E34E-DD6D-89BD6FB7BACB}"/>
                </a:ext>
              </a:extLst>
            </p:cNvPr>
            <p:cNvSpPr txBox="1"/>
            <p:nvPr/>
          </p:nvSpPr>
          <p:spPr bwMode="auto">
            <a:xfrm>
              <a:off x="5486400" y="28956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568B132-AB2B-ED56-89CE-D9B40E93C5BB}"/>
                </a:ext>
              </a:extLst>
            </p:cNvPr>
            <p:cNvSpPr txBox="1"/>
            <p:nvPr/>
          </p:nvSpPr>
          <p:spPr bwMode="auto">
            <a:xfrm>
              <a:off x="5486400" y="24384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17D4DB81-0D98-3DF6-AF84-5CE0F51C981E}"/>
                </a:ext>
              </a:extLst>
            </p:cNvPr>
            <p:cNvSpPr txBox="1"/>
            <p:nvPr/>
          </p:nvSpPr>
          <p:spPr bwMode="auto">
            <a:xfrm>
              <a:off x="5029200" y="33528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582FB753-1B07-976D-9677-E12690ED955C}"/>
                </a:ext>
              </a:extLst>
            </p:cNvPr>
            <p:cNvCxnSpPr/>
            <p:nvPr/>
          </p:nvCxnSpPr>
          <p:spPr>
            <a:xfrm rot="16200000" flipV="1">
              <a:off x="5587207" y="2834481"/>
              <a:ext cx="152400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01" name="Group 216">
              <a:extLst>
                <a:ext uri="{FF2B5EF4-FFF2-40B4-BE49-F238E27FC236}">
                  <a16:creationId xmlns:a16="http://schemas.microsoft.com/office/drawing/2014/main" id="{8D358692-5858-F5AE-5C24-D09CB2ED967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144294" y="3237706"/>
              <a:ext cx="152400" cy="77788"/>
              <a:chOff x="7086600" y="4267200"/>
              <a:chExt cx="152400" cy="77788"/>
            </a:xfrm>
          </p:grpSpPr>
          <p:cxnSp>
            <p:nvCxnSpPr>
              <p:cNvPr id="218" name="Straight Arrow Connector 217">
                <a:extLst>
                  <a:ext uri="{FF2B5EF4-FFF2-40B4-BE49-F238E27FC236}">
                    <a16:creationId xmlns:a16="http://schemas.microsoft.com/office/drawing/2014/main" id="{0D448C39-A591-0D00-3C23-325345320C02}"/>
                  </a:ext>
                </a:extLst>
              </p:cNvPr>
              <p:cNvCxnSpPr/>
              <p:nvPr/>
            </p:nvCxnSpPr>
            <p:spPr>
              <a:xfrm>
                <a:off x="7086600" y="4267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>
                <a:extLst>
                  <a:ext uri="{FF2B5EF4-FFF2-40B4-BE49-F238E27FC236}">
                    <a16:creationId xmlns:a16="http://schemas.microsoft.com/office/drawing/2014/main" id="{13E86A97-81BD-98E3-B91F-5C82E6DEE3DD}"/>
                  </a:ext>
                </a:extLst>
              </p:cNvPr>
              <p:cNvCxnSpPr/>
              <p:nvPr/>
            </p:nvCxnSpPr>
            <p:spPr>
              <a:xfrm>
                <a:off x="7086600" y="4343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4F1B1E57-37D7-BE93-2BB0-1727B46FF00D}"/>
                </a:ext>
              </a:extLst>
            </p:cNvPr>
            <p:cNvCxnSpPr/>
            <p:nvPr/>
          </p:nvCxnSpPr>
          <p:spPr>
            <a:xfrm>
              <a:off x="5334000" y="3048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C80E4D50-2835-3500-541E-9C854A3637CD}"/>
              </a:ext>
            </a:extLst>
          </p:cNvPr>
          <p:cNvSpPr txBox="1"/>
          <p:nvPr/>
        </p:nvSpPr>
        <p:spPr bwMode="auto">
          <a:xfrm>
            <a:off x="5334000" y="381000"/>
            <a:ext cx="2936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4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49A108F4-C39A-1B34-9309-6E76405FBD9C}"/>
              </a:ext>
            </a:extLst>
          </p:cNvPr>
          <p:cNvSpPr txBox="1"/>
          <p:nvPr/>
        </p:nvSpPr>
        <p:spPr bwMode="auto">
          <a:xfrm>
            <a:off x="6019800" y="457200"/>
            <a:ext cx="2651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1</a:t>
            </a:r>
            <a:endParaRPr lang="en-US" sz="14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ECF42E7-78B8-8AC0-3FC2-2E7292D168C9}"/>
              </a:ext>
            </a:extLst>
          </p:cNvPr>
          <p:cNvSpPr txBox="1"/>
          <p:nvPr/>
        </p:nvSpPr>
        <p:spPr bwMode="auto">
          <a:xfrm>
            <a:off x="5029200" y="381000"/>
            <a:ext cx="2905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β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B59EFEF-C665-6C84-E25D-A7762662B306}"/>
              </a:ext>
            </a:extLst>
          </p:cNvPr>
          <p:cNvSpPr txBox="1"/>
          <p:nvPr/>
        </p:nvSpPr>
        <p:spPr bwMode="auto">
          <a:xfrm>
            <a:off x="5486400" y="381000"/>
            <a:ext cx="280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α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1294" name="Group 193">
            <a:extLst>
              <a:ext uri="{FF2B5EF4-FFF2-40B4-BE49-F238E27FC236}">
                <a16:creationId xmlns:a16="http://schemas.microsoft.com/office/drawing/2014/main" id="{F1776BDF-3EA6-CBA9-6B14-D9DB674A4C26}"/>
              </a:ext>
            </a:extLst>
          </p:cNvPr>
          <p:cNvGrpSpPr>
            <a:grpSpLocks/>
          </p:cNvGrpSpPr>
          <p:nvPr/>
        </p:nvGrpSpPr>
        <p:grpSpPr bwMode="auto">
          <a:xfrm>
            <a:off x="0" y="-63500"/>
            <a:ext cx="8991600" cy="1447800"/>
            <a:chOff x="152400" y="5252545"/>
            <a:chExt cx="8991600" cy="1447800"/>
          </a:xfrm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C4D019E3-9CC0-ED95-09BD-D119BB52DBAB}"/>
                </a:ext>
              </a:extLst>
            </p:cNvPr>
            <p:cNvSpPr/>
            <p:nvPr/>
          </p:nvSpPr>
          <p:spPr>
            <a:xfrm rot="14996228">
              <a:off x="4840288" y="5590682"/>
              <a:ext cx="1447800" cy="77152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37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296" name="Group 77">
              <a:extLst>
                <a:ext uri="{FF2B5EF4-FFF2-40B4-BE49-F238E27FC236}">
                  <a16:creationId xmlns:a16="http://schemas.microsoft.com/office/drawing/2014/main" id="{547266AF-2CFB-6892-9845-33FF850E65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5867400"/>
              <a:ext cx="461963" cy="304800"/>
              <a:chOff x="2362176" y="1371600"/>
              <a:chExt cx="533424" cy="308160"/>
            </a:xfrm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6DEEE823-C6C2-448A-9DE8-F311153D6D8E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5C6E39ED-A42E-0F14-9540-143538D88357}"/>
                  </a:ext>
                </a:extLst>
              </p:cNvPr>
              <p:cNvSpPr txBox="1"/>
              <p:nvPr/>
            </p:nvSpPr>
            <p:spPr>
              <a:xfrm>
                <a:off x="2362176" y="1371103"/>
                <a:ext cx="513260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297" name="Group 80">
              <a:extLst>
                <a:ext uri="{FF2B5EF4-FFF2-40B4-BE49-F238E27FC236}">
                  <a16:creationId xmlns:a16="http://schemas.microsoft.com/office/drawing/2014/main" id="{35A19145-8D53-6246-4190-12F3273273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5" y="5791200"/>
              <a:ext cx="461964" cy="304800"/>
              <a:chOff x="2361525" y="1371600"/>
              <a:chExt cx="534075" cy="308086"/>
            </a:xfrm>
          </p:grpSpPr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04F2E5E1-513C-9F89-2627-1280BF62EC38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A3BA92F9-0907-3080-23CA-5A64B18FD538}"/>
                  </a:ext>
                </a:extLst>
              </p:cNvPr>
              <p:cNvSpPr txBox="1"/>
              <p:nvPr/>
            </p:nvSpPr>
            <p:spPr>
              <a:xfrm>
                <a:off x="2361519" y="1371103"/>
                <a:ext cx="488191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298" name="Group 83">
              <a:extLst>
                <a:ext uri="{FF2B5EF4-FFF2-40B4-BE49-F238E27FC236}">
                  <a16:creationId xmlns:a16="http://schemas.microsoft.com/office/drawing/2014/main" id="{C6922905-10F7-0135-E332-3D6FE97956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00" y="5867400"/>
              <a:ext cx="461963" cy="304800"/>
              <a:chOff x="2362214" y="1371600"/>
              <a:chExt cx="533386" cy="308161"/>
            </a:xfrm>
          </p:grpSpPr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BC3A23C8-DC59-CAB5-FAAB-B72B51C22BC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A61A258F-6837-AD07-9EB4-B31D9203313E}"/>
                  </a:ext>
                </a:extLst>
              </p:cNvPr>
              <p:cNvSpPr txBox="1"/>
              <p:nvPr/>
            </p:nvSpPr>
            <p:spPr>
              <a:xfrm>
                <a:off x="2362214" y="1371103"/>
                <a:ext cx="487562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299" name="Group 86">
              <a:extLst>
                <a:ext uri="{FF2B5EF4-FFF2-40B4-BE49-F238E27FC236}">
                  <a16:creationId xmlns:a16="http://schemas.microsoft.com/office/drawing/2014/main" id="{D335233C-B556-6470-97A7-7597A6B7AA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5791200"/>
              <a:ext cx="461963" cy="304800"/>
              <a:chOff x="2361565" y="1371600"/>
              <a:chExt cx="534035" cy="308086"/>
            </a:xfrm>
          </p:grpSpPr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BD6856AA-F0C6-DE8C-23E1-35EE680C5C92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06ED6477-B161-B4FB-BFB5-DC17BADD7A60}"/>
                  </a:ext>
                </a:extLst>
              </p:cNvPr>
              <p:cNvSpPr txBox="1"/>
              <p:nvPr/>
            </p:nvSpPr>
            <p:spPr>
              <a:xfrm>
                <a:off x="2361565" y="1371103"/>
                <a:ext cx="48815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00" name="Group 89">
              <a:extLst>
                <a:ext uri="{FF2B5EF4-FFF2-40B4-BE49-F238E27FC236}">
                  <a16:creationId xmlns:a16="http://schemas.microsoft.com/office/drawing/2014/main" id="{30D35111-8B8C-4248-B1F5-21B3960DF5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0195" y="5867400"/>
              <a:ext cx="461962" cy="304800"/>
              <a:chOff x="2362253" y="1371600"/>
              <a:chExt cx="533347" cy="308161"/>
            </a:xfrm>
          </p:grpSpPr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8D465937-89BC-7811-CF8A-4FCBA2F6B7F4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FF76E05D-386B-47E0-0A92-BFCA4CAE9C11}"/>
                  </a:ext>
                </a:extLst>
              </p:cNvPr>
              <p:cNvSpPr txBox="1"/>
              <p:nvPr/>
            </p:nvSpPr>
            <p:spPr>
              <a:xfrm>
                <a:off x="2362259" y="1371103"/>
                <a:ext cx="489361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01" name="Group 92">
              <a:extLst>
                <a:ext uri="{FF2B5EF4-FFF2-40B4-BE49-F238E27FC236}">
                  <a16:creationId xmlns:a16="http://schemas.microsoft.com/office/drawing/2014/main" id="{BEC2A5B6-8FB9-EFF0-9E47-7C714DB69B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0" y="5867400"/>
              <a:ext cx="461963" cy="304800"/>
              <a:chOff x="2362154" y="1371600"/>
              <a:chExt cx="533446" cy="308161"/>
            </a:xfrm>
          </p:grpSpPr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61878607-3051-4C3C-B96B-8D2133A9E789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22AD10CD-9ACD-5D38-9807-3BF7F6FC1B22}"/>
                  </a:ext>
                </a:extLst>
              </p:cNvPr>
              <p:cNvSpPr txBox="1"/>
              <p:nvPr/>
            </p:nvSpPr>
            <p:spPr>
              <a:xfrm>
                <a:off x="2362154" y="1371103"/>
                <a:ext cx="487617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02" name="Group 95">
              <a:extLst>
                <a:ext uri="{FF2B5EF4-FFF2-40B4-BE49-F238E27FC236}">
                  <a16:creationId xmlns:a16="http://schemas.microsoft.com/office/drawing/2014/main" id="{388A0F2D-5881-19B0-477C-0984E58508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0796" y="5791200"/>
              <a:ext cx="461962" cy="304800"/>
              <a:chOff x="2362844" y="1371600"/>
              <a:chExt cx="532756" cy="308086"/>
            </a:xfrm>
          </p:grpSpPr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6267A4B6-6AE0-7FC6-391B-D5D5DD281609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6C84E418-DAC6-95CB-8565-B125D3B9F447}"/>
                  </a:ext>
                </a:extLst>
              </p:cNvPr>
              <p:cNvSpPr txBox="1"/>
              <p:nvPr/>
            </p:nvSpPr>
            <p:spPr>
              <a:xfrm>
                <a:off x="2362849" y="1371103"/>
                <a:ext cx="488818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03" name="Group 98">
              <a:extLst>
                <a:ext uri="{FF2B5EF4-FFF2-40B4-BE49-F238E27FC236}">
                  <a16:creationId xmlns:a16="http://schemas.microsoft.com/office/drawing/2014/main" id="{E98993B1-190B-EAC8-75C9-F4656AAE3C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5867400"/>
              <a:ext cx="461963" cy="304800"/>
              <a:chOff x="2362193" y="1371600"/>
              <a:chExt cx="533407" cy="308161"/>
            </a:xfrm>
          </p:grpSpPr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B37D554E-2F4A-56A7-D58B-C5637FA2B22E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5B17140E-4ACD-33E2-ADF8-E4B2B085D9D2}"/>
                  </a:ext>
                </a:extLst>
              </p:cNvPr>
              <p:cNvSpPr txBox="1"/>
              <p:nvPr/>
            </p:nvSpPr>
            <p:spPr>
              <a:xfrm>
                <a:off x="2362193" y="1371103"/>
                <a:ext cx="487581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04" name="Group 101">
              <a:extLst>
                <a:ext uri="{FF2B5EF4-FFF2-40B4-BE49-F238E27FC236}">
                  <a16:creationId xmlns:a16="http://schemas.microsoft.com/office/drawing/2014/main" id="{0B149BE0-86FD-57EE-3095-FFC656B2CC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5" y="5791200"/>
              <a:ext cx="461964" cy="304800"/>
              <a:chOff x="2361543" y="1371600"/>
              <a:chExt cx="534057" cy="308086"/>
            </a:xfrm>
          </p:grpSpPr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9B786D53-C933-F3F7-56F1-5ED631A98A37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29885E02-942B-3723-11BF-9B19FE2E9BDA}"/>
                  </a:ext>
                </a:extLst>
              </p:cNvPr>
              <p:cNvSpPr txBox="1"/>
              <p:nvPr/>
            </p:nvSpPr>
            <p:spPr>
              <a:xfrm>
                <a:off x="2361537" y="1371103"/>
                <a:ext cx="488174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05" name="Group 104">
              <a:extLst>
                <a:ext uri="{FF2B5EF4-FFF2-40B4-BE49-F238E27FC236}">
                  <a16:creationId xmlns:a16="http://schemas.microsoft.com/office/drawing/2014/main" id="{1D09A6C0-8B13-ADB2-8439-9E486BC1D1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5867400"/>
              <a:ext cx="461963" cy="304800"/>
              <a:chOff x="2362231" y="1371600"/>
              <a:chExt cx="533369" cy="308161"/>
            </a:xfrm>
          </p:grpSpPr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D4209D91-9F1E-C41D-F17D-657C55653922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899FCE4-3A40-10C2-3198-EDE1E221F9D9}"/>
                  </a:ext>
                </a:extLst>
              </p:cNvPr>
              <p:cNvSpPr txBox="1"/>
              <p:nvPr/>
            </p:nvSpPr>
            <p:spPr>
              <a:xfrm>
                <a:off x="2362231" y="1371103"/>
                <a:ext cx="48938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06" name="Group 107">
              <a:extLst>
                <a:ext uri="{FF2B5EF4-FFF2-40B4-BE49-F238E27FC236}">
                  <a16:creationId xmlns:a16="http://schemas.microsoft.com/office/drawing/2014/main" id="{BE1E40C4-FC83-1562-6F4D-E9AA65DD35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400" y="5791200"/>
              <a:ext cx="461963" cy="304800"/>
              <a:chOff x="2361582" y="1371600"/>
              <a:chExt cx="534018" cy="308086"/>
            </a:xfrm>
          </p:grpSpPr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F507557C-9DD3-68FF-5E53-D9CCE232C4DD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E4CA4DBA-99F4-AF18-4E24-EF5F10311718}"/>
                  </a:ext>
                </a:extLst>
              </p:cNvPr>
              <p:cNvSpPr txBox="1"/>
              <p:nvPr/>
            </p:nvSpPr>
            <p:spPr>
              <a:xfrm>
                <a:off x="2361582" y="1371103"/>
                <a:ext cx="48814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07" name="Group 110">
              <a:extLst>
                <a:ext uri="{FF2B5EF4-FFF2-40B4-BE49-F238E27FC236}">
                  <a16:creationId xmlns:a16="http://schemas.microsoft.com/office/drawing/2014/main" id="{A73C7DB6-AC96-3B86-7A9C-F4E54E98C7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000" y="5791200"/>
              <a:ext cx="461963" cy="304800"/>
              <a:chOff x="2361603" y="1371600"/>
              <a:chExt cx="533997" cy="308086"/>
            </a:xfrm>
          </p:grpSpPr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C80A154A-C8F4-6B57-5901-440CBF9C3584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7BA84D6D-FE1D-63B5-AFB5-EFBD9247B066}"/>
                  </a:ext>
                </a:extLst>
              </p:cNvPr>
              <p:cNvSpPr txBox="1"/>
              <p:nvPr/>
            </p:nvSpPr>
            <p:spPr>
              <a:xfrm>
                <a:off x="2361603" y="1371103"/>
                <a:ext cx="48812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08" name="Group 113">
              <a:extLst>
                <a:ext uri="{FF2B5EF4-FFF2-40B4-BE49-F238E27FC236}">
                  <a16:creationId xmlns:a16="http://schemas.microsoft.com/office/drawing/2014/main" id="{16900670-B7B7-BE57-843F-CF1E63B785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395" y="5867400"/>
              <a:ext cx="461962" cy="304800"/>
              <a:chOff x="2362271" y="1371600"/>
              <a:chExt cx="533329" cy="308161"/>
            </a:xfrm>
          </p:grpSpPr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AD17C4D4-6DBD-8735-3A84-00DD3C8699F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9852176A-EDE3-3D88-FCE1-314865020CFA}"/>
                  </a:ext>
                </a:extLst>
              </p:cNvPr>
              <p:cNvSpPr txBox="1"/>
              <p:nvPr/>
            </p:nvSpPr>
            <p:spPr>
              <a:xfrm>
                <a:off x="2362277" y="1371103"/>
                <a:ext cx="489344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1EC4FAF5-4A10-30CC-EC88-620B2E3A49A5}"/>
                </a:ext>
              </a:extLst>
            </p:cNvPr>
            <p:cNvSpPr txBox="1"/>
            <p:nvPr/>
          </p:nvSpPr>
          <p:spPr bwMode="auto">
            <a:xfrm>
              <a:off x="6858000" y="6171708"/>
              <a:ext cx="22860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β</a:t>
              </a:r>
              <a:r>
                <a:rPr lang="sr-Latn-R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-hidroksiacil-KoA</a:t>
              </a:r>
              <a:endParaRPr lang="en-US" b="1" baseline="30000" dirty="0">
                <a:latin typeface="+mn-lt"/>
                <a:cs typeface="+mn-cs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065F247A-46EB-0953-CCBD-E2A6FF427639}"/>
                </a:ext>
              </a:extLst>
            </p:cNvPr>
            <p:cNvSpPr txBox="1"/>
            <p:nvPr/>
          </p:nvSpPr>
          <p:spPr bwMode="auto">
            <a:xfrm>
              <a:off x="4953000" y="5833570"/>
              <a:ext cx="5334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9DEDF037-5E46-E303-153F-D2AB747FB9C5}"/>
                </a:ext>
              </a:extLst>
            </p:cNvPr>
            <p:cNvCxnSpPr/>
            <p:nvPr/>
          </p:nvCxnSpPr>
          <p:spPr>
            <a:xfrm>
              <a:off x="4876800" y="598597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A7E3E324-1F33-458C-05D3-C9053D3FFF79}"/>
                </a:ext>
              </a:extLst>
            </p:cNvPr>
            <p:cNvSpPr txBox="1"/>
            <p:nvPr/>
          </p:nvSpPr>
          <p:spPr bwMode="auto">
            <a:xfrm>
              <a:off x="5486400" y="5833570"/>
              <a:ext cx="5334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8C7A2CF5-2C12-883A-C4DD-5B02D3FCA47E}"/>
                </a:ext>
              </a:extLst>
            </p:cNvPr>
            <p:cNvSpPr txBox="1"/>
            <p:nvPr/>
          </p:nvSpPr>
          <p:spPr bwMode="auto">
            <a:xfrm>
              <a:off x="5486400" y="6324108"/>
              <a:ext cx="368300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0F11AEBE-87BB-0451-2D43-869D08F99430}"/>
                </a:ext>
              </a:extLst>
            </p:cNvPr>
            <p:cNvSpPr txBox="1"/>
            <p:nvPr/>
          </p:nvSpPr>
          <p:spPr bwMode="auto">
            <a:xfrm>
              <a:off x="5029200" y="5409708"/>
              <a:ext cx="547688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OH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376B9E9C-91CE-A978-5DA5-AB8357BDBF84}"/>
                </a:ext>
              </a:extLst>
            </p:cNvPr>
            <p:cNvCxnSpPr/>
            <p:nvPr/>
          </p:nvCxnSpPr>
          <p:spPr>
            <a:xfrm rot="16200000" flipV="1">
              <a:off x="5106194" y="5789914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8DA69602-DB76-5E45-5F60-4112C9888E4E}"/>
                </a:ext>
              </a:extLst>
            </p:cNvPr>
            <p:cNvCxnSpPr/>
            <p:nvPr/>
          </p:nvCxnSpPr>
          <p:spPr bwMode="auto">
            <a:xfrm>
              <a:off x="5410200" y="6019308"/>
              <a:ext cx="152400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>
              <a:extLst>
                <a:ext uri="{FF2B5EF4-FFF2-40B4-BE49-F238E27FC236}">
                  <a16:creationId xmlns:a16="http://schemas.microsoft.com/office/drawing/2014/main" id="{E492F40E-1BAC-1C86-7C88-237589742021}"/>
                </a:ext>
              </a:extLst>
            </p:cNvPr>
            <p:cNvCxnSpPr/>
            <p:nvPr/>
          </p:nvCxnSpPr>
          <p:spPr>
            <a:xfrm>
              <a:off x="5943600" y="6019308"/>
              <a:ext cx="152400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18" name="Group 177">
              <a:extLst>
                <a:ext uri="{FF2B5EF4-FFF2-40B4-BE49-F238E27FC236}">
                  <a16:creationId xmlns:a16="http://schemas.microsoft.com/office/drawing/2014/main" id="{4EE924AC-438C-CFDA-2536-3C81CDB460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0" y="5638800"/>
              <a:ext cx="1101725" cy="979488"/>
              <a:chOff x="5867400" y="3200400"/>
              <a:chExt cx="1101725" cy="979488"/>
            </a:xfrm>
          </p:grpSpPr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D8AE8CB9-CEB2-B6DC-F55D-0CA0B3109561}"/>
                  </a:ext>
                </a:extLst>
              </p:cNvPr>
              <p:cNvSpPr txBox="1"/>
              <p:nvPr/>
            </p:nvSpPr>
            <p:spPr bwMode="auto">
              <a:xfrm>
                <a:off x="5867400" y="3428508"/>
                <a:ext cx="323850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548320F3-0CCC-68F9-E631-519474B497E4}"/>
                  </a:ext>
                </a:extLst>
              </p:cNvPr>
              <p:cNvSpPr txBox="1"/>
              <p:nvPr/>
            </p:nvSpPr>
            <p:spPr bwMode="auto">
              <a:xfrm>
                <a:off x="5867400" y="3809508"/>
                <a:ext cx="368300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4061C8AD-74D4-051C-3E39-4133DE844F21}"/>
                  </a:ext>
                </a:extLst>
              </p:cNvPr>
              <p:cNvSpPr txBox="1"/>
              <p:nvPr/>
            </p:nvSpPr>
            <p:spPr bwMode="auto">
              <a:xfrm rot="5400000">
                <a:off x="5901531" y="3622977"/>
                <a:ext cx="30162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F1783B64-0A5F-3341-672A-58E5B7FED085}"/>
                  </a:ext>
                </a:extLst>
              </p:cNvPr>
              <p:cNvSpPr txBox="1"/>
              <p:nvPr/>
            </p:nvSpPr>
            <p:spPr bwMode="auto">
              <a:xfrm>
                <a:off x="6096000" y="3199908"/>
                <a:ext cx="873125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S-KoA</a:t>
                </a:r>
                <a:endParaRPr lang="en-US" baseline="30000" dirty="0">
                  <a:latin typeface="+mn-lt"/>
                  <a:cs typeface="+mn-cs"/>
                </a:endParaRPr>
              </a:p>
            </p:txBody>
          </p:sp>
          <p:cxnSp>
            <p:nvCxnSpPr>
              <p:cNvPr id="281" name="Straight Arrow Connector 280">
                <a:extLst>
                  <a:ext uri="{FF2B5EF4-FFF2-40B4-BE49-F238E27FC236}">
                    <a16:creationId xmlns:a16="http://schemas.microsoft.com/office/drawing/2014/main" id="{FE013F9A-E38F-4162-E132-F9456C10C347}"/>
                  </a:ext>
                </a:extLst>
              </p:cNvPr>
              <p:cNvCxnSpPr/>
              <p:nvPr/>
            </p:nvCxnSpPr>
            <p:spPr>
              <a:xfrm rot="5400000" flipH="1" flipV="1">
                <a:off x="6095207" y="3429301"/>
                <a:ext cx="76200" cy="7461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6" name="Straight Arrow Connector 275">
              <a:extLst>
                <a:ext uri="{FF2B5EF4-FFF2-40B4-BE49-F238E27FC236}">
                  <a16:creationId xmlns:a16="http://schemas.microsoft.com/office/drawing/2014/main" id="{13021ED8-6912-8F54-33E0-3F8EE31BC7E2}"/>
                </a:ext>
              </a:extLst>
            </p:cNvPr>
            <p:cNvCxnSpPr/>
            <p:nvPr/>
          </p:nvCxnSpPr>
          <p:spPr>
            <a:xfrm rot="16200000" flipV="1">
              <a:off x="5563394" y="6247114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 autoUpdateAnimBg="0"/>
      <p:bldP spid="58" grpId="0" autoUpdateAnimBg="0"/>
      <p:bldP spid="60" grpId="0" animBg="1"/>
      <p:bldP spid="61" grpId="0" autoUpdateAnimBg="0"/>
      <p:bldP spid="62" grpId="0" autoUpdateAnimBg="0"/>
      <p:bldP spid="120" grpId="0" autoUpdateAnimBg="0"/>
      <p:bldP spid="161" grpId="0" autoUpdateAnimBg="0"/>
      <p:bldP spid="163" grpId="0" autoUpdateAnimBg="0"/>
      <p:bldP spid="164" grpId="0" autoUpdateAnimBg="0"/>
      <p:bldP spid="165" grpId="0" autoUpdateAnimBg="0"/>
      <p:bldP spid="168" grpId="0" autoUpdateAnimBg="0"/>
      <p:bldP spid="175" grpId="0" animBg="1" autoUpdateAnimBg="0"/>
      <p:bldP spid="176" grpId="0" autoUpdateAnimBg="0"/>
      <p:bldP spid="184" grpId="0" autoUpdateAnimBg="0"/>
      <p:bldP spid="185" grpId="0" autoUpdateAnimBg="0"/>
      <p:bldP spid="1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C3252CB-66A7-0337-399E-7B28E0D67AB2}"/>
              </a:ext>
            </a:extLst>
          </p:cNvPr>
          <p:cNvSpPr/>
          <p:nvPr/>
        </p:nvSpPr>
        <p:spPr>
          <a:xfrm rot="10800000">
            <a:off x="3124200" y="2895600"/>
            <a:ext cx="2590800" cy="2133600"/>
          </a:xfrm>
          <a:prstGeom prst="triangle">
            <a:avLst>
              <a:gd name="adj" fmla="val 49643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rgbClr val="F9AD6F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291" name="Group 77">
            <a:extLst>
              <a:ext uri="{FF2B5EF4-FFF2-40B4-BE49-F238E27FC236}">
                <a16:creationId xmlns:a16="http://schemas.microsoft.com/office/drawing/2014/main" id="{9227699B-B92E-A962-8136-4FBC36BE1EB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685800"/>
            <a:ext cx="461963" cy="304800"/>
            <a:chOff x="2362176" y="1371600"/>
            <a:chExt cx="533424" cy="3081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7CE582C-ECAE-3EF2-C471-18C66FEE1B37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E690BD8-A196-B392-2BD7-299BB4C2CE70}"/>
                </a:ext>
              </a:extLst>
            </p:cNvPr>
            <p:cNvSpPr txBox="1"/>
            <p:nvPr/>
          </p:nvSpPr>
          <p:spPr>
            <a:xfrm>
              <a:off x="2362176" y="1371600"/>
              <a:ext cx="513260" cy="3081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  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2292" name="Group 80">
            <a:extLst>
              <a:ext uri="{FF2B5EF4-FFF2-40B4-BE49-F238E27FC236}">
                <a16:creationId xmlns:a16="http://schemas.microsoft.com/office/drawing/2014/main" id="{D3047953-B958-711E-2835-E27E7B8FE82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609600"/>
            <a:ext cx="461963" cy="304800"/>
            <a:chOff x="2361525" y="1371600"/>
            <a:chExt cx="534075" cy="3080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4DF835E-7478-A463-C02C-90EDE5AC8809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438824-11C1-9802-61A6-BBB832B6D7C2}"/>
                </a:ext>
              </a:extLst>
            </p:cNvPr>
            <p:cNvSpPr txBox="1"/>
            <p:nvPr/>
          </p:nvSpPr>
          <p:spPr>
            <a:xfrm>
              <a:off x="2361525" y="1371600"/>
              <a:ext cx="488192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2293" name="Group 83">
            <a:extLst>
              <a:ext uri="{FF2B5EF4-FFF2-40B4-BE49-F238E27FC236}">
                <a16:creationId xmlns:a16="http://schemas.microsoft.com/office/drawing/2014/main" id="{696F7609-1765-64A6-2176-B0B11A2F67B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685800"/>
            <a:ext cx="461963" cy="304800"/>
            <a:chOff x="2362214" y="1371600"/>
            <a:chExt cx="533386" cy="30816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1BF59DF-19BA-AA19-C3E5-0B9D520F85B6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AF6141-F1A9-BCBF-D8E2-9656E92E0FE0}"/>
                </a:ext>
              </a:extLst>
            </p:cNvPr>
            <p:cNvSpPr txBox="1"/>
            <p:nvPr/>
          </p:nvSpPr>
          <p:spPr>
            <a:xfrm>
              <a:off x="2362214" y="1371600"/>
              <a:ext cx="487562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2294" name="Group 86">
            <a:extLst>
              <a:ext uri="{FF2B5EF4-FFF2-40B4-BE49-F238E27FC236}">
                <a16:creationId xmlns:a16="http://schemas.microsoft.com/office/drawing/2014/main" id="{CDC3A7F3-DA51-1DA9-55AF-3A8E75C9D2C3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609600"/>
            <a:ext cx="461963" cy="304800"/>
            <a:chOff x="2361565" y="1371600"/>
            <a:chExt cx="534035" cy="3080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E50DD50-CD04-803F-8149-904D3EDE681F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6DAF7D-9586-C26B-1E66-D5E0224D18EF}"/>
                </a:ext>
              </a:extLst>
            </p:cNvPr>
            <p:cNvSpPr txBox="1"/>
            <p:nvPr/>
          </p:nvSpPr>
          <p:spPr>
            <a:xfrm>
              <a:off x="2361565" y="1371600"/>
              <a:ext cx="488155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2295" name="Group 89">
            <a:extLst>
              <a:ext uri="{FF2B5EF4-FFF2-40B4-BE49-F238E27FC236}">
                <a16:creationId xmlns:a16="http://schemas.microsoft.com/office/drawing/2014/main" id="{9B97773C-FA1D-3968-8D0B-D8FCF507619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685800"/>
            <a:ext cx="461963" cy="304800"/>
            <a:chOff x="2362253" y="1371600"/>
            <a:chExt cx="533347" cy="30816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25F541C-249D-FA8F-634A-3EF4FC20999B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17CD46-6202-33C6-99D7-AEF5A21F0241}"/>
                </a:ext>
              </a:extLst>
            </p:cNvPr>
            <p:cNvSpPr txBox="1"/>
            <p:nvPr/>
          </p:nvSpPr>
          <p:spPr>
            <a:xfrm>
              <a:off x="2362253" y="1371600"/>
              <a:ext cx="489360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2296" name="Group 92">
            <a:extLst>
              <a:ext uri="{FF2B5EF4-FFF2-40B4-BE49-F238E27FC236}">
                <a16:creationId xmlns:a16="http://schemas.microsoft.com/office/drawing/2014/main" id="{86CA96AC-91FB-CA1E-990B-B8987804A7F2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685800"/>
            <a:ext cx="461963" cy="304800"/>
            <a:chOff x="2362154" y="1371600"/>
            <a:chExt cx="533446" cy="30816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6649364-AB4B-D897-C5F8-415FC21E06C5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AA7EB4-9991-967A-3438-CA7E2404F19F}"/>
                </a:ext>
              </a:extLst>
            </p:cNvPr>
            <p:cNvSpPr txBox="1"/>
            <p:nvPr/>
          </p:nvSpPr>
          <p:spPr>
            <a:xfrm>
              <a:off x="2362154" y="1371600"/>
              <a:ext cx="487617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2297" name="Group 95">
            <a:extLst>
              <a:ext uri="{FF2B5EF4-FFF2-40B4-BE49-F238E27FC236}">
                <a16:creationId xmlns:a16="http://schemas.microsoft.com/office/drawing/2014/main" id="{C10D5C57-A586-2A14-11D0-BF227BDF1A01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"/>
            <a:ext cx="461963" cy="304800"/>
            <a:chOff x="2362844" y="1371600"/>
            <a:chExt cx="532756" cy="30808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8F83F1-DB82-43A5-284B-FF7CEC9343E5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FEB653-C1A0-A4B8-E04E-F82B298969DB}"/>
                </a:ext>
              </a:extLst>
            </p:cNvPr>
            <p:cNvSpPr txBox="1"/>
            <p:nvPr/>
          </p:nvSpPr>
          <p:spPr>
            <a:xfrm>
              <a:off x="2362844" y="1371600"/>
              <a:ext cx="488817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2298" name="Group 98">
            <a:extLst>
              <a:ext uri="{FF2B5EF4-FFF2-40B4-BE49-F238E27FC236}">
                <a16:creationId xmlns:a16="http://schemas.microsoft.com/office/drawing/2014/main" id="{271B3FE8-904A-4D8D-1AB7-F1DD72CD9B92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685800"/>
            <a:ext cx="461963" cy="304800"/>
            <a:chOff x="2362193" y="1371600"/>
            <a:chExt cx="533407" cy="30816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AA34BA6-BA68-8063-F411-D6B55331F87F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A21763-5E29-A14E-7685-C1A731EA64ED}"/>
                </a:ext>
              </a:extLst>
            </p:cNvPr>
            <p:cNvSpPr txBox="1"/>
            <p:nvPr/>
          </p:nvSpPr>
          <p:spPr>
            <a:xfrm>
              <a:off x="2362193" y="1371600"/>
              <a:ext cx="487581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2299" name="Group 101">
            <a:extLst>
              <a:ext uri="{FF2B5EF4-FFF2-40B4-BE49-F238E27FC236}">
                <a16:creationId xmlns:a16="http://schemas.microsoft.com/office/drawing/2014/main" id="{3F6C9CFA-D0DC-2890-FFD0-0F37BF6BA6B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461963" cy="304800"/>
            <a:chOff x="2361543" y="1371600"/>
            <a:chExt cx="534057" cy="30808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466067-C529-0675-864A-C25512B1F18E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8131B1-D3A1-A602-2C1C-17A4F5B1052C}"/>
                </a:ext>
              </a:extLst>
            </p:cNvPr>
            <p:cNvSpPr txBox="1"/>
            <p:nvPr/>
          </p:nvSpPr>
          <p:spPr>
            <a:xfrm>
              <a:off x="2361543" y="1371600"/>
              <a:ext cx="488175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2300" name="Group 104">
            <a:extLst>
              <a:ext uri="{FF2B5EF4-FFF2-40B4-BE49-F238E27FC236}">
                <a16:creationId xmlns:a16="http://schemas.microsoft.com/office/drawing/2014/main" id="{7A91D8BA-BCD4-3F49-4214-57F75E9624E1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685800"/>
            <a:ext cx="461963" cy="304800"/>
            <a:chOff x="2362231" y="1371600"/>
            <a:chExt cx="533369" cy="30816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79431BA-F018-FFE0-044B-0AF7C67D4F20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9BCE6F-1334-89DD-62AD-95227E45CB93}"/>
                </a:ext>
              </a:extLst>
            </p:cNvPr>
            <p:cNvSpPr txBox="1"/>
            <p:nvPr/>
          </p:nvSpPr>
          <p:spPr>
            <a:xfrm>
              <a:off x="2362231" y="1371600"/>
              <a:ext cx="489380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2301" name="Group 107">
            <a:extLst>
              <a:ext uri="{FF2B5EF4-FFF2-40B4-BE49-F238E27FC236}">
                <a16:creationId xmlns:a16="http://schemas.microsoft.com/office/drawing/2014/main" id="{FCA491E4-8A29-03D1-7F4A-2FA404789247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609600"/>
            <a:ext cx="461963" cy="304800"/>
            <a:chOff x="2361582" y="1371600"/>
            <a:chExt cx="534018" cy="30808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1FD3B22-4D99-37EF-12A3-377293AC5A05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4D7041A-1559-DB6E-A2F6-705A255914F7}"/>
                </a:ext>
              </a:extLst>
            </p:cNvPr>
            <p:cNvSpPr txBox="1"/>
            <p:nvPr/>
          </p:nvSpPr>
          <p:spPr>
            <a:xfrm>
              <a:off x="2361582" y="1371600"/>
              <a:ext cx="488140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2302" name="Group 110">
            <a:extLst>
              <a:ext uri="{FF2B5EF4-FFF2-40B4-BE49-F238E27FC236}">
                <a16:creationId xmlns:a16="http://schemas.microsoft.com/office/drawing/2014/main" id="{E4FAAFA9-1C04-1021-A281-86ED4B5343BF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609600"/>
            <a:ext cx="461963" cy="304800"/>
            <a:chOff x="2361603" y="1371600"/>
            <a:chExt cx="533997" cy="30808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160AB1F-5CD6-368A-EBE2-BF2148A64B9E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3CDA838-4171-F93A-1689-AD772D159F15}"/>
                </a:ext>
              </a:extLst>
            </p:cNvPr>
            <p:cNvSpPr txBox="1"/>
            <p:nvPr/>
          </p:nvSpPr>
          <p:spPr>
            <a:xfrm>
              <a:off x="2361603" y="1371600"/>
              <a:ext cx="488120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2303" name="Group 113">
            <a:extLst>
              <a:ext uri="{FF2B5EF4-FFF2-40B4-BE49-F238E27FC236}">
                <a16:creationId xmlns:a16="http://schemas.microsoft.com/office/drawing/2014/main" id="{D95071A8-349A-3FF6-311E-7C2EB4832ED6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685800"/>
            <a:ext cx="461963" cy="304800"/>
            <a:chOff x="2362271" y="1371600"/>
            <a:chExt cx="533329" cy="30816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4553102-4652-7B52-6A34-C1464DBF4CB7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EC9CC1A-A3FA-533E-45FB-1EF403AC4940}"/>
                </a:ext>
              </a:extLst>
            </p:cNvPr>
            <p:cNvSpPr txBox="1"/>
            <p:nvPr/>
          </p:nvSpPr>
          <p:spPr>
            <a:xfrm>
              <a:off x="2362271" y="1371600"/>
              <a:ext cx="489343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00316A2-7A4B-83B4-BF13-9C34F8BCBFFE}"/>
              </a:ext>
            </a:extLst>
          </p:cNvPr>
          <p:cNvSpPr txBox="1"/>
          <p:nvPr/>
        </p:nvSpPr>
        <p:spPr bwMode="auto">
          <a:xfrm>
            <a:off x="7010400" y="609600"/>
            <a:ext cx="488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316284-56FD-EA8E-B7FF-04B22077C145}"/>
              </a:ext>
            </a:extLst>
          </p:cNvPr>
          <p:cNvSpPr txBox="1"/>
          <p:nvPr/>
        </p:nvSpPr>
        <p:spPr bwMode="auto">
          <a:xfrm>
            <a:off x="7162800" y="9906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99A55F-ED7D-40D7-83A2-843C1C23C21B}"/>
              </a:ext>
            </a:extLst>
          </p:cNvPr>
          <p:cNvSpPr txBox="1"/>
          <p:nvPr/>
        </p:nvSpPr>
        <p:spPr bwMode="auto">
          <a:xfrm rot="5400000">
            <a:off x="7196931" y="804069"/>
            <a:ext cx="301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2545A6-FF5F-7CC5-6394-52084EA2ADD4}"/>
              </a:ext>
            </a:extLst>
          </p:cNvPr>
          <p:cNvSpPr txBox="1"/>
          <p:nvPr/>
        </p:nvSpPr>
        <p:spPr bwMode="auto">
          <a:xfrm>
            <a:off x="7467600" y="381000"/>
            <a:ext cx="873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S-KoA</a:t>
            </a:r>
            <a:endParaRPr lang="en-US" baseline="30000" dirty="0">
              <a:latin typeface="+mn-lt"/>
              <a:cs typeface="+mn-cs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582DDAE-24C1-C8D7-5F02-C7288FB410FA}"/>
              </a:ext>
            </a:extLst>
          </p:cNvPr>
          <p:cNvCxnSpPr/>
          <p:nvPr/>
        </p:nvCxnSpPr>
        <p:spPr>
          <a:xfrm rot="5400000" flipH="1" flipV="1">
            <a:off x="7466807" y="610393"/>
            <a:ext cx="762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D8079E8-580D-688D-84FF-D53175A1C96D}"/>
              </a:ext>
            </a:extLst>
          </p:cNvPr>
          <p:cNvSpPr txBox="1"/>
          <p:nvPr/>
        </p:nvSpPr>
        <p:spPr bwMode="auto">
          <a:xfrm>
            <a:off x="6553200" y="609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00699D-AFB4-B25A-724F-C725FE40F0C4}"/>
              </a:ext>
            </a:extLst>
          </p:cNvPr>
          <p:cNvSpPr txBox="1"/>
          <p:nvPr/>
        </p:nvSpPr>
        <p:spPr bwMode="auto">
          <a:xfrm>
            <a:off x="4953000" y="609600"/>
            <a:ext cx="4206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775635-AA6E-DACD-D4FB-8F653B5BF959}"/>
              </a:ext>
            </a:extLst>
          </p:cNvPr>
          <p:cNvSpPr txBox="1"/>
          <p:nvPr/>
        </p:nvSpPr>
        <p:spPr bwMode="auto">
          <a:xfrm>
            <a:off x="5029200" y="9906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D1F1C3B-FF6B-4EA8-CADA-3606B547E8EF}"/>
              </a:ext>
            </a:extLst>
          </p:cNvPr>
          <p:cNvSpPr txBox="1"/>
          <p:nvPr/>
        </p:nvSpPr>
        <p:spPr bwMode="auto">
          <a:xfrm rot="5400000">
            <a:off x="5047456" y="797719"/>
            <a:ext cx="301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0EE0E1-17CD-EB1D-5CAC-2083FD7E9298}"/>
              </a:ext>
            </a:extLst>
          </p:cNvPr>
          <p:cNvSpPr txBox="1"/>
          <p:nvPr/>
        </p:nvSpPr>
        <p:spPr bwMode="auto">
          <a:xfrm>
            <a:off x="5334000" y="381000"/>
            <a:ext cx="873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S-KoA</a:t>
            </a:r>
            <a:endParaRPr lang="en-US" baseline="30000" dirty="0">
              <a:latin typeface="+mn-lt"/>
              <a:cs typeface="+mn-cs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9DCBF0F-817F-8475-7E68-35D781A36FB5}"/>
              </a:ext>
            </a:extLst>
          </p:cNvPr>
          <p:cNvCxnSpPr/>
          <p:nvPr/>
        </p:nvCxnSpPr>
        <p:spPr>
          <a:xfrm rot="5400000" flipH="1" flipV="1">
            <a:off x="5333207" y="610393"/>
            <a:ext cx="762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A7CFAD4-B2ED-CB2C-675B-187475FE5D50}"/>
              </a:ext>
            </a:extLst>
          </p:cNvPr>
          <p:cNvSpPr txBox="1"/>
          <p:nvPr/>
        </p:nvSpPr>
        <p:spPr bwMode="auto">
          <a:xfrm>
            <a:off x="2362200" y="1143000"/>
            <a:ext cx="11445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acil-KoA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endParaRPr lang="en-US" baseline="30000" dirty="0">
              <a:latin typeface="+mn-lt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ED088F-5D6A-93F3-3AFB-0730766B21CF}"/>
              </a:ext>
            </a:extLst>
          </p:cNvPr>
          <p:cNvSpPr txBox="1"/>
          <p:nvPr/>
        </p:nvSpPr>
        <p:spPr bwMode="auto">
          <a:xfrm>
            <a:off x="6781800" y="1447800"/>
            <a:ext cx="1311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acetil-KoA</a:t>
            </a:r>
            <a:endParaRPr lang="en-US" baseline="30000" dirty="0">
              <a:latin typeface="+mn-lt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EDF3B9-B48F-3F08-21C6-6495BC91DC9D}"/>
              </a:ext>
            </a:extLst>
          </p:cNvPr>
          <p:cNvSpPr txBox="1"/>
          <p:nvPr/>
        </p:nvSpPr>
        <p:spPr bwMode="auto">
          <a:xfrm>
            <a:off x="6248400" y="533400"/>
            <a:ext cx="304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sz="2400" dirty="0">
              <a:latin typeface="+mn-lt"/>
              <a:cs typeface="+mn-cs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12E86EA-6F3C-201B-691C-C0F0B589A65F}"/>
              </a:ext>
            </a:extLst>
          </p:cNvPr>
          <p:cNvCxnSpPr/>
          <p:nvPr/>
        </p:nvCxnSpPr>
        <p:spPr>
          <a:xfrm rot="5400000">
            <a:off x="3963988" y="1828800"/>
            <a:ext cx="12176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c 55">
            <a:extLst>
              <a:ext uri="{FF2B5EF4-FFF2-40B4-BE49-F238E27FC236}">
                <a16:creationId xmlns:a16="http://schemas.microsoft.com/office/drawing/2014/main" id="{FD548333-4D6B-35C6-C243-AD72BFDF20E1}"/>
              </a:ext>
            </a:extLst>
          </p:cNvPr>
          <p:cNvSpPr/>
          <p:nvPr/>
        </p:nvSpPr>
        <p:spPr>
          <a:xfrm>
            <a:off x="3429000" y="1676400"/>
            <a:ext cx="1143000" cy="533400"/>
          </a:xfrm>
          <a:prstGeom prst="arc">
            <a:avLst>
              <a:gd name="adj1" fmla="val 16024621"/>
              <a:gd name="adj2" fmla="val 5571196"/>
            </a:avLst>
          </a:prstGeom>
          <a:ln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604ACE1-4235-19A3-CA2E-266A2B55E5B0}"/>
              </a:ext>
            </a:extLst>
          </p:cNvPr>
          <p:cNvSpPr txBox="1"/>
          <p:nvPr/>
        </p:nvSpPr>
        <p:spPr bwMode="auto">
          <a:xfrm>
            <a:off x="3352800" y="1524000"/>
            <a:ext cx="6080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FAD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80690F0-1A6B-BA41-7D7B-7021DBDC1828}"/>
              </a:ext>
            </a:extLst>
          </p:cNvPr>
          <p:cNvSpPr txBox="1"/>
          <p:nvPr/>
        </p:nvSpPr>
        <p:spPr bwMode="auto">
          <a:xfrm>
            <a:off x="3200400" y="1981200"/>
            <a:ext cx="8477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FADH</a:t>
            </a:r>
            <a:r>
              <a:rPr lang="sr-Latn-R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62541B-40E4-C175-B509-51862DE71725}"/>
              </a:ext>
            </a:extLst>
          </p:cNvPr>
          <p:cNvSpPr txBox="1"/>
          <p:nvPr/>
        </p:nvSpPr>
        <p:spPr bwMode="auto">
          <a:xfrm>
            <a:off x="4572000" y="1600200"/>
            <a:ext cx="15716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acil-KoA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dehidrogenaza</a:t>
            </a:r>
            <a:endParaRPr lang="en-US" sz="1600" i="1" dirty="0">
              <a:latin typeface="+mn-lt"/>
              <a:cs typeface="+mn-cs"/>
            </a:endParaRPr>
          </a:p>
        </p:txBody>
      </p:sp>
      <p:grpSp>
        <p:nvGrpSpPr>
          <p:cNvPr id="12323" name="Group 128">
            <a:extLst>
              <a:ext uri="{FF2B5EF4-FFF2-40B4-BE49-F238E27FC236}">
                <a16:creationId xmlns:a16="http://schemas.microsoft.com/office/drawing/2014/main" id="{3C7D61B2-2341-C366-2F65-A2E7464142A9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828800"/>
            <a:ext cx="2667000" cy="2136775"/>
            <a:chOff x="5943600" y="1828800"/>
            <a:chExt cx="2667000" cy="2136775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320A17A-B1E7-5AD7-B465-6578F51D39B7}"/>
                </a:ext>
              </a:extLst>
            </p:cNvPr>
            <p:cNvSpPr/>
            <p:nvPr/>
          </p:nvSpPr>
          <p:spPr>
            <a:xfrm>
              <a:off x="6172200" y="2209800"/>
              <a:ext cx="2209800" cy="1752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39B31E9-586F-52BC-2C67-D178FA816252}"/>
                </a:ext>
              </a:extLst>
            </p:cNvPr>
            <p:cNvSpPr txBox="1"/>
            <p:nvPr/>
          </p:nvSpPr>
          <p:spPr bwMode="auto">
            <a:xfrm>
              <a:off x="7162800" y="2895600"/>
              <a:ext cx="59213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CLK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pic>
          <p:nvPicPr>
            <p:cNvPr id="12348" name="Picture 2" descr="C:\Users\VF\Pictures\oksidacija masnih kiselina\CLK.png">
              <a:extLst>
                <a:ext uri="{FF2B5EF4-FFF2-40B4-BE49-F238E27FC236}">
                  <a16:creationId xmlns:a16="http://schemas.microsoft.com/office/drawing/2014/main" id="{F31AFD81-2083-B828-B7F1-DCCA44CDA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828800"/>
              <a:ext cx="2667000" cy="213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45961B8B-7F1B-9E7D-8446-870AAEEF3FED}"/>
              </a:ext>
            </a:extLst>
          </p:cNvPr>
          <p:cNvSpPr txBox="1"/>
          <p:nvPr/>
        </p:nvSpPr>
        <p:spPr bwMode="auto">
          <a:xfrm>
            <a:off x="3352800" y="2895600"/>
            <a:ext cx="23368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II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krug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oksidacije</a:t>
            </a:r>
            <a:endParaRPr lang="en-US" baseline="30000" dirty="0">
              <a:latin typeface="+mn-lt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40D283-AE30-C3F1-F730-875867DA279E}"/>
              </a:ext>
            </a:extLst>
          </p:cNvPr>
          <p:cNvSpPr txBox="1"/>
          <p:nvPr/>
        </p:nvSpPr>
        <p:spPr bwMode="auto">
          <a:xfrm>
            <a:off x="2743200" y="5486400"/>
            <a:ext cx="488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68E1FA9-7D5B-79F2-49E4-CAC46A98904A}"/>
              </a:ext>
            </a:extLst>
          </p:cNvPr>
          <p:cNvSpPr txBox="1"/>
          <p:nvPr/>
        </p:nvSpPr>
        <p:spPr bwMode="auto">
          <a:xfrm>
            <a:off x="2895600" y="58674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4587DDB-A9BF-C1C2-263A-6400A93193C2}"/>
              </a:ext>
            </a:extLst>
          </p:cNvPr>
          <p:cNvSpPr txBox="1"/>
          <p:nvPr/>
        </p:nvSpPr>
        <p:spPr bwMode="auto">
          <a:xfrm rot="5400000">
            <a:off x="2929731" y="5680869"/>
            <a:ext cx="301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AB82E09-E3E9-5686-0DDC-617609C546BE}"/>
              </a:ext>
            </a:extLst>
          </p:cNvPr>
          <p:cNvSpPr txBox="1"/>
          <p:nvPr/>
        </p:nvSpPr>
        <p:spPr bwMode="auto">
          <a:xfrm>
            <a:off x="3200400" y="5257800"/>
            <a:ext cx="873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S-KoA</a:t>
            </a:r>
            <a:endParaRPr lang="en-US" baseline="30000" dirty="0">
              <a:latin typeface="+mn-lt"/>
              <a:cs typeface="+mn-cs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8C4FC44-5C94-2B0F-CACD-A4D78F1C5F16}"/>
              </a:ext>
            </a:extLst>
          </p:cNvPr>
          <p:cNvCxnSpPr/>
          <p:nvPr/>
        </p:nvCxnSpPr>
        <p:spPr>
          <a:xfrm rot="5400000" flipH="1" flipV="1">
            <a:off x="3199607" y="5487193"/>
            <a:ext cx="762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17860797-A654-23B9-32BE-6C797429E1A8}"/>
              </a:ext>
            </a:extLst>
          </p:cNvPr>
          <p:cNvSpPr txBox="1"/>
          <p:nvPr/>
        </p:nvSpPr>
        <p:spPr bwMode="auto">
          <a:xfrm>
            <a:off x="2286000" y="54864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8FB9B15-914E-C7B8-50F8-27E3FEE34B03}"/>
              </a:ext>
            </a:extLst>
          </p:cNvPr>
          <p:cNvSpPr txBox="1"/>
          <p:nvPr/>
        </p:nvSpPr>
        <p:spPr bwMode="auto">
          <a:xfrm>
            <a:off x="2514600" y="6324600"/>
            <a:ext cx="1311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acetil-KoA</a:t>
            </a:r>
            <a:endParaRPr lang="en-US" baseline="30000" dirty="0">
              <a:latin typeface="+mn-lt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F64487B-ED08-D0EA-5FC8-85B8AF7745EF}"/>
              </a:ext>
            </a:extLst>
          </p:cNvPr>
          <p:cNvSpPr txBox="1"/>
          <p:nvPr/>
        </p:nvSpPr>
        <p:spPr bwMode="auto">
          <a:xfrm>
            <a:off x="5181600" y="5486400"/>
            <a:ext cx="488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A599220-DB55-0B3C-43A3-ACB4793B9618}"/>
              </a:ext>
            </a:extLst>
          </p:cNvPr>
          <p:cNvSpPr txBox="1"/>
          <p:nvPr/>
        </p:nvSpPr>
        <p:spPr bwMode="auto">
          <a:xfrm>
            <a:off x="5334000" y="58674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A243265-DA77-5CBA-406D-EE1481A2B9B7}"/>
              </a:ext>
            </a:extLst>
          </p:cNvPr>
          <p:cNvSpPr txBox="1"/>
          <p:nvPr/>
        </p:nvSpPr>
        <p:spPr bwMode="auto">
          <a:xfrm rot="5400000">
            <a:off x="5368131" y="5680869"/>
            <a:ext cx="301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B1CAB01-AE36-299D-67C0-5A4E310FB02F}"/>
              </a:ext>
            </a:extLst>
          </p:cNvPr>
          <p:cNvSpPr txBox="1"/>
          <p:nvPr/>
        </p:nvSpPr>
        <p:spPr bwMode="auto">
          <a:xfrm>
            <a:off x="5638800" y="5257800"/>
            <a:ext cx="873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S-KoA</a:t>
            </a:r>
            <a:endParaRPr lang="en-US" baseline="30000" dirty="0">
              <a:latin typeface="+mn-lt"/>
              <a:cs typeface="+mn-cs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BA50BDD-72AE-3CFA-A25D-BDBE8E5E5659}"/>
              </a:ext>
            </a:extLst>
          </p:cNvPr>
          <p:cNvCxnSpPr/>
          <p:nvPr/>
        </p:nvCxnSpPr>
        <p:spPr>
          <a:xfrm rot="5400000" flipH="1" flipV="1">
            <a:off x="5638007" y="5487193"/>
            <a:ext cx="762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200DFE86-AD25-A257-A3C9-1155D9D9765E}"/>
              </a:ext>
            </a:extLst>
          </p:cNvPr>
          <p:cNvSpPr txBox="1"/>
          <p:nvPr/>
        </p:nvSpPr>
        <p:spPr bwMode="auto">
          <a:xfrm>
            <a:off x="4724400" y="54864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AA37E42-3C08-7C4D-98D1-182B8CC0E40D}"/>
              </a:ext>
            </a:extLst>
          </p:cNvPr>
          <p:cNvSpPr txBox="1"/>
          <p:nvPr/>
        </p:nvSpPr>
        <p:spPr bwMode="auto">
          <a:xfrm>
            <a:off x="4953000" y="6324600"/>
            <a:ext cx="1311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acetil-KoA</a:t>
            </a:r>
            <a:endParaRPr lang="en-US" baseline="30000" dirty="0">
              <a:latin typeface="+mn-lt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3526F1C-B59D-088D-EC10-3C5A9B668278}"/>
              </a:ext>
            </a:extLst>
          </p:cNvPr>
          <p:cNvSpPr txBox="1"/>
          <p:nvPr/>
        </p:nvSpPr>
        <p:spPr bwMode="auto">
          <a:xfrm>
            <a:off x="4267200" y="5715000"/>
            <a:ext cx="304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85B0D62-A453-A7A9-9FF8-74033C0BE40D}"/>
              </a:ext>
            </a:extLst>
          </p:cNvPr>
          <p:cNvSpPr txBox="1"/>
          <p:nvPr/>
        </p:nvSpPr>
        <p:spPr bwMode="auto">
          <a:xfrm>
            <a:off x="3429000" y="3352800"/>
            <a:ext cx="22113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III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krug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β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oksidacije</a:t>
            </a:r>
            <a:endParaRPr lang="en-US" sz="1600" baseline="30000" dirty="0">
              <a:latin typeface="+mn-lt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5ED450B-83B0-AF6B-8847-E818EAB5073A}"/>
              </a:ext>
            </a:extLst>
          </p:cNvPr>
          <p:cNvSpPr txBox="1"/>
          <p:nvPr/>
        </p:nvSpPr>
        <p:spPr bwMode="auto">
          <a:xfrm>
            <a:off x="3505200" y="3733800"/>
            <a:ext cx="18732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IV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krug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β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oksidacije</a:t>
            </a:r>
            <a:endParaRPr lang="en-US" sz="1400" baseline="30000" dirty="0">
              <a:latin typeface="+mn-lt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43C7026-0F68-07D9-C09C-0127892784EB}"/>
              </a:ext>
            </a:extLst>
          </p:cNvPr>
          <p:cNvSpPr txBox="1"/>
          <p:nvPr/>
        </p:nvSpPr>
        <p:spPr bwMode="auto">
          <a:xfrm>
            <a:off x="3657600" y="4114800"/>
            <a:ext cx="15525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V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krug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l-G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β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oksidacije</a:t>
            </a:r>
            <a:endParaRPr lang="en-US" sz="1200" baseline="30000" dirty="0">
              <a:latin typeface="+mn-lt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6B97205-CDF8-6CE0-5CBD-06F3EF2D3CDD}"/>
              </a:ext>
            </a:extLst>
          </p:cNvPr>
          <p:cNvSpPr txBox="1"/>
          <p:nvPr/>
        </p:nvSpPr>
        <p:spPr bwMode="auto">
          <a:xfrm>
            <a:off x="3733800" y="4419600"/>
            <a:ext cx="139223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VI </a:t>
            </a:r>
            <a:r>
              <a:rPr lang="en-US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krug</a:t>
            </a: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l-G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β</a:t>
            </a: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oksidacije</a:t>
            </a:r>
            <a:endParaRPr lang="en-US" sz="1000" baseline="30000" dirty="0">
              <a:latin typeface="+mn-lt"/>
              <a:cs typeface="+mn-cs"/>
            </a:endParaRPr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0606D69B-521B-0D84-4A2E-36B248170F8E}"/>
              </a:ext>
            </a:extLst>
          </p:cNvPr>
          <p:cNvSpPr/>
          <p:nvPr/>
        </p:nvSpPr>
        <p:spPr>
          <a:xfrm>
            <a:off x="5410200" y="1600200"/>
            <a:ext cx="3733800" cy="4572000"/>
          </a:xfrm>
          <a:prstGeom prst="arc">
            <a:avLst>
              <a:gd name="adj1" fmla="val 17419586"/>
              <a:gd name="adj2" fmla="val 6421734"/>
            </a:avLst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75B46D0-9314-1E80-9F38-1D0FAF21F5F7}"/>
              </a:ext>
            </a:extLst>
          </p:cNvPr>
          <p:cNvSpPr txBox="1"/>
          <p:nvPr/>
        </p:nvSpPr>
        <p:spPr bwMode="auto">
          <a:xfrm>
            <a:off x="3810000" y="4724400"/>
            <a:ext cx="121285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VII </a:t>
            </a:r>
            <a:r>
              <a:rPr lang="en-US" sz="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krug</a:t>
            </a: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l-GR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β</a:t>
            </a: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oksidacije</a:t>
            </a:r>
            <a:endParaRPr lang="en-US" sz="800" baseline="30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64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lindeebrauer.com/blog/wp-content/uploads/2011/01/coffee.gif">
            <a:extLst>
              <a:ext uri="{FF2B5EF4-FFF2-40B4-BE49-F238E27FC236}">
                <a16:creationId xmlns:a16="http://schemas.microsoft.com/office/drawing/2014/main" id="{DC129234-33C0-BF78-E434-F11866079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40290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rhiva.depo.ba/img/zabava/lifestyle/fat-guy.jpg">
            <a:extLst>
              <a:ext uri="{FF2B5EF4-FFF2-40B4-BE49-F238E27FC236}">
                <a16:creationId xmlns:a16="http://schemas.microsoft.com/office/drawing/2014/main" id="{38692588-A927-F11B-294A-9F273A7D3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E558DC-65F4-3D7A-FA8D-8F17A222C14F}"/>
              </a:ext>
            </a:extLst>
          </p:cNvPr>
          <p:cNvSpPr/>
          <p:nvPr/>
        </p:nvSpPr>
        <p:spPr>
          <a:xfrm>
            <a:off x="0" y="0"/>
            <a:ext cx="9144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Energetski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bilans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l-GR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β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oksidacije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>
              <a:defRPr/>
            </a:pP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masnih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kiselina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EF4274BD-F767-8BB9-6CAD-2EBD5179A8F1}"/>
              </a:ext>
            </a:extLst>
          </p:cNvPr>
          <p:cNvSpPr/>
          <p:nvPr/>
        </p:nvSpPr>
        <p:spPr>
          <a:xfrm rot="5080867">
            <a:off x="4956968" y="-223043"/>
            <a:ext cx="4025901" cy="4367212"/>
          </a:xfrm>
          <a:prstGeom prst="cloud">
            <a:avLst/>
          </a:prstGeom>
          <a:solidFill>
            <a:srgbClr val="FEF4E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</a:t>
            </a:r>
          </a:p>
        </p:txBody>
      </p:sp>
      <p:pic>
        <p:nvPicPr>
          <p:cNvPr id="15363" name="Picture 3" descr="C:\Users\VF\Pictures\oksidacija masnih kiselina\beta oksidacija shema.png">
            <a:extLst>
              <a:ext uri="{FF2B5EF4-FFF2-40B4-BE49-F238E27FC236}">
                <a16:creationId xmlns:a16="http://schemas.microsoft.com/office/drawing/2014/main" id="{F4FB3C86-ECE6-4720-D0AE-9782C9F17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C:\Users\VF\Pictures\oksidacija masnih kiselina\beta oksidacija shema 3.png">
            <a:extLst>
              <a:ext uri="{FF2B5EF4-FFF2-40B4-BE49-F238E27FC236}">
                <a16:creationId xmlns:a16="http://schemas.microsoft.com/office/drawing/2014/main" id="{49451158-4A93-C240-DA0B-62D0FECAE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438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B690E5-377C-510A-5CDB-F62BE2E25CBB}"/>
              </a:ext>
            </a:extLst>
          </p:cNvPr>
          <p:cNvSpPr txBox="1"/>
          <p:nvPr/>
        </p:nvSpPr>
        <p:spPr bwMode="auto">
          <a:xfrm>
            <a:off x="152400" y="152400"/>
            <a:ext cx="20288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Energetski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bilans</a:t>
            </a:r>
            <a:endParaRPr lang="en-US" baseline="30000" dirty="0">
              <a:latin typeface="+mn-lt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7F8C5C-2334-8B83-FC7F-AF4EF3238B91}"/>
              </a:ext>
            </a:extLst>
          </p:cNvPr>
          <p:cNvSpPr/>
          <p:nvPr/>
        </p:nvSpPr>
        <p:spPr>
          <a:xfrm>
            <a:off x="1524000" y="1143000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B635F9-BFC6-6FE6-87E2-4D05996B3CAA}"/>
              </a:ext>
            </a:extLst>
          </p:cNvPr>
          <p:cNvSpPr/>
          <p:nvPr/>
        </p:nvSpPr>
        <p:spPr>
          <a:xfrm>
            <a:off x="1524000" y="3733800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50E8195-F5B9-8FEC-C2D8-09EE2512D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04800"/>
            <a:ext cx="801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 ATP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0F20588-7CCE-9B10-ACD9-ACCF98FB1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09600"/>
            <a:ext cx="801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3 ATP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EFFA2E-569D-ADCB-7254-BD99565ACE91}"/>
              </a:ext>
            </a:extLst>
          </p:cNvPr>
          <p:cNvCxnSpPr/>
          <p:nvPr/>
        </p:nvCxnSpPr>
        <p:spPr>
          <a:xfrm>
            <a:off x="5715000" y="990600"/>
            <a:ext cx="1219200" cy="158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6">
            <a:extLst>
              <a:ext uri="{FF2B5EF4-FFF2-40B4-BE49-F238E27FC236}">
                <a16:creationId xmlns:a16="http://schemas.microsoft.com/office/drawing/2014/main" id="{B59113E8-55B3-D3F8-6879-44CAD3249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990600"/>
            <a:ext cx="801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5 ATP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D4036FBB-D799-D5D4-7BFF-2116D2965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295400"/>
            <a:ext cx="1704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ciklus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β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oksidacije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BA8EC3-9E4E-4665-FA36-455F61DC2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990600"/>
            <a:ext cx="520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7 x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50D523-454B-6458-BA60-58D4B21F2B1F}"/>
              </a:ext>
            </a:extLst>
          </p:cNvPr>
          <p:cNvCxnSpPr/>
          <p:nvPr/>
        </p:nvCxnSpPr>
        <p:spPr>
          <a:xfrm>
            <a:off x="6934200" y="11430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>
            <a:extLst>
              <a:ext uri="{FF2B5EF4-FFF2-40B4-BE49-F238E27FC236}">
                <a16:creationId xmlns:a16="http://schemas.microsoft.com/office/drawing/2014/main" id="{906FAE83-DCD3-C5A0-5E75-9CCF7488B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990600"/>
            <a:ext cx="927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35 ATP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4E9CA7-1290-EB3B-937C-234EFAF36673}"/>
              </a:ext>
            </a:extLst>
          </p:cNvPr>
          <p:cNvSpPr/>
          <p:nvPr/>
        </p:nvSpPr>
        <p:spPr>
          <a:xfrm>
            <a:off x="2971800" y="5181600"/>
            <a:ext cx="1143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5EAE02-1014-3EC5-967C-D65C278AAB0B}"/>
              </a:ext>
            </a:extLst>
          </p:cNvPr>
          <p:cNvCxnSpPr/>
          <p:nvPr/>
        </p:nvCxnSpPr>
        <p:spPr>
          <a:xfrm>
            <a:off x="4648200" y="60198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6">
            <a:extLst>
              <a:ext uri="{FF2B5EF4-FFF2-40B4-BE49-F238E27FC236}">
                <a16:creationId xmlns:a16="http://schemas.microsoft.com/office/drawing/2014/main" id="{24701405-1421-E72A-BE35-9EC200385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867400"/>
            <a:ext cx="550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CLK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443E81-6AAE-BF00-AF3A-98713007FB01}"/>
              </a:ext>
            </a:extLst>
          </p:cNvPr>
          <p:cNvCxnSpPr/>
          <p:nvPr/>
        </p:nvCxnSpPr>
        <p:spPr>
          <a:xfrm>
            <a:off x="5943600" y="60198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6">
            <a:extLst>
              <a:ext uri="{FF2B5EF4-FFF2-40B4-BE49-F238E27FC236}">
                <a16:creationId xmlns:a16="http://schemas.microsoft.com/office/drawing/2014/main" id="{41FB626C-F0C4-EE5A-EBF3-99C76D06C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867400"/>
            <a:ext cx="927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12 ATP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3971035B-810E-F189-891D-6589F2FCF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905000"/>
            <a:ext cx="927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12 ATP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884C41-1B47-6595-BEC5-3A593FD2D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05000"/>
            <a:ext cx="520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8 x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92B3A0-71CF-21B9-5D10-36DC7908D1A2}"/>
              </a:ext>
            </a:extLst>
          </p:cNvPr>
          <p:cNvCxnSpPr/>
          <p:nvPr/>
        </p:nvCxnSpPr>
        <p:spPr>
          <a:xfrm>
            <a:off x="6934200" y="20574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>
            <a:extLst>
              <a:ext uri="{FF2B5EF4-FFF2-40B4-BE49-F238E27FC236}">
                <a16:creationId xmlns:a16="http://schemas.microsoft.com/office/drawing/2014/main" id="{0EFB3285-724A-1B80-267F-3DD55904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905000"/>
            <a:ext cx="927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96 ATP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734C75-544E-226E-1EC8-1D25495F6C72}"/>
              </a:ext>
            </a:extLst>
          </p:cNvPr>
          <p:cNvCxnSpPr/>
          <p:nvPr/>
        </p:nvCxnSpPr>
        <p:spPr>
          <a:xfrm>
            <a:off x="7467600" y="2286000"/>
            <a:ext cx="1219200" cy="158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">
            <a:extLst>
              <a:ext uri="{FF2B5EF4-FFF2-40B4-BE49-F238E27FC236}">
                <a16:creationId xmlns:a16="http://schemas.microsoft.com/office/drawing/2014/main" id="{B835E0F4-BDFD-6CA0-9407-BA96C79D2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362200"/>
            <a:ext cx="1052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131 ATP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26D39844-AB71-F332-BE03-867841E11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667000"/>
            <a:ext cx="927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-2 ATP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7EB5D9A-1735-379D-A55D-0AB744F983EB}"/>
              </a:ext>
            </a:extLst>
          </p:cNvPr>
          <p:cNvCxnSpPr/>
          <p:nvPr/>
        </p:nvCxnSpPr>
        <p:spPr>
          <a:xfrm>
            <a:off x="7543800" y="2971800"/>
            <a:ext cx="1219200" cy="158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6">
            <a:extLst>
              <a:ext uri="{FF2B5EF4-FFF2-40B4-BE49-F238E27FC236}">
                <a16:creationId xmlns:a16="http://schemas.microsoft.com/office/drawing/2014/main" id="{47338A23-F61B-9C78-9E37-A0403CC7B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048000"/>
            <a:ext cx="1052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129 ATP</a:t>
            </a: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B5E6B7B3-FA80-B992-A390-DA2833A14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667000"/>
            <a:ext cx="2232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aktivacija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masne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kiseline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704DEDE6-4AA2-4654-A7AC-AC81742F9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905000"/>
            <a:ext cx="550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CLK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/>
      <p:bldP spid="9" grpId="0"/>
      <p:bldP spid="12" grpId="0"/>
      <p:bldP spid="13" grpId="0"/>
      <p:bldP spid="14" grpId="0"/>
      <p:bldP spid="16" grpId="0"/>
      <p:bldP spid="17" grpId="0" animBg="1"/>
      <p:bldP spid="19" grpId="0"/>
      <p:bldP spid="21" grpId="0"/>
      <p:bldP spid="22" grpId="0"/>
      <p:bldP spid="23" grpId="0"/>
      <p:bldP spid="25" grpId="0"/>
      <p:bldP spid="27" grpId="0"/>
      <p:bldP spid="28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1EEB67-463F-E1F7-FBAE-1BFFEEE4BDD2}"/>
              </a:ext>
            </a:extLst>
          </p:cNvPr>
          <p:cNvSpPr/>
          <p:nvPr/>
        </p:nvSpPr>
        <p:spPr>
          <a:xfrm>
            <a:off x="5029200" y="4876800"/>
            <a:ext cx="990600" cy="533400"/>
          </a:xfrm>
          <a:prstGeom prst="rect">
            <a:avLst/>
          </a:prstGeom>
          <a:solidFill>
            <a:srgbClr val="F8ECE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19CDC1-6C05-D735-7C22-A3E87EDD8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438400"/>
            <a:ext cx="162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Propionil 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5B88C6-2B63-5A17-5FCA-5C37878775E9}"/>
              </a:ext>
            </a:extLst>
          </p:cNvPr>
          <p:cNvCxnSpPr/>
          <p:nvPr/>
        </p:nvCxnSpPr>
        <p:spPr>
          <a:xfrm rot="5400000">
            <a:off x="1790701" y="3467100"/>
            <a:ext cx="11430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>
            <a:extLst>
              <a:ext uri="{FF2B5EF4-FFF2-40B4-BE49-F238E27FC236}">
                <a16:creationId xmlns:a16="http://schemas.microsoft.com/office/drawing/2014/main" id="{F2BBEB15-FE11-9484-724F-24A5454D6C99}"/>
              </a:ext>
            </a:extLst>
          </p:cNvPr>
          <p:cNvSpPr/>
          <p:nvPr/>
        </p:nvSpPr>
        <p:spPr>
          <a:xfrm>
            <a:off x="2362200" y="3200400"/>
            <a:ext cx="685800" cy="609600"/>
          </a:xfrm>
          <a:prstGeom prst="arc">
            <a:avLst>
              <a:gd name="adj1" fmla="val 5229931"/>
              <a:gd name="adj2" fmla="val 16140913"/>
            </a:avLst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ED5185-C333-E9E4-C8E0-C25544BAC99A}"/>
              </a:ext>
            </a:extLst>
          </p:cNvPr>
          <p:cNvSpPr txBox="1"/>
          <p:nvPr/>
        </p:nvSpPr>
        <p:spPr>
          <a:xfrm>
            <a:off x="2667000" y="3048000"/>
            <a:ext cx="530915" cy="307777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ATP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DEC1C-ED4B-687D-C414-42FB7AC71EFA}"/>
              </a:ext>
            </a:extLst>
          </p:cNvPr>
          <p:cNvSpPr txBox="1"/>
          <p:nvPr/>
        </p:nvSpPr>
        <p:spPr>
          <a:xfrm>
            <a:off x="2667000" y="3657600"/>
            <a:ext cx="873957" cy="307777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ADP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+ Pi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FF7C8BA7-0A13-4530-D105-8636D7040845}"/>
              </a:ext>
            </a:extLst>
          </p:cNvPr>
          <p:cNvSpPr/>
          <p:nvPr/>
        </p:nvSpPr>
        <p:spPr>
          <a:xfrm>
            <a:off x="2362200" y="2971800"/>
            <a:ext cx="1143000" cy="1066800"/>
          </a:xfrm>
          <a:prstGeom prst="arc">
            <a:avLst>
              <a:gd name="adj1" fmla="val 10908083"/>
              <a:gd name="adj2" fmla="val 16448462"/>
            </a:avLst>
          </a:prstGeom>
          <a:ln w="15875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A08559-AC8F-BDFA-FFC0-5AC1BE474C5B}"/>
              </a:ext>
            </a:extLst>
          </p:cNvPr>
          <p:cNvSpPr txBox="1"/>
          <p:nvPr/>
        </p:nvSpPr>
        <p:spPr bwMode="auto">
          <a:xfrm>
            <a:off x="2971800" y="2819400"/>
            <a:ext cx="696024" cy="307777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HCO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3</a:t>
            </a:r>
            <a:r>
              <a:rPr lang="sr-Latn-C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C3FDB3-5064-5A9B-74A4-2B881E062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200400"/>
            <a:ext cx="1438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Propionil KoA</a:t>
            </a:r>
          </a:p>
          <a:p>
            <a:pPr algn="ctr">
              <a:defRPr/>
            </a:pPr>
            <a:r>
              <a:rPr lang="sr-Latn-C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karboksilaza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52D8D3-4659-3A5E-82D4-5DF0A9176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038600"/>
            <a:ext cx="2265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D metilmalonil 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964A15-D939-5F48-0447-71F9F930EBC2}"/>
              </a:ext>
            </a:extLst>
          </p:cNvPr>
          <p:cNvCxnSpPr/>
          <p:nvPr/>
        </p:nvCxnSpPr>
        <p:spPr>
          <a:xfrm rot="5400000">
            <a:off x="2058194" y="4799806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7649874-6764-6933-092A-E9A3D6AEA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2265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L metilmalonil 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474E4A-0925-9BA5-ABF1-F53CAE8F7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572000"/>
            <a:ext cx="111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Racemaza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33EAC0-C0A8-B610-1A09-E8C333EA4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172200"/>
            <a:ext cx="155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Sukcinil 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A4BAF7-2911-3296-4551-56E9A5A5FEA6}"/>
              </a:ext>
            </a:extLst>
          </p:cNvPr>
          <p:cNvCxnSpPr/>
          <p:nvPr/>
        </p:nvCxnSpPr>
        <p:spPr>
          <a:xfrm rot="5400000">
            <a:off x="2058194" y="5866606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70E86648-B870-1594-D605-818FFD384957}"/>
              </a:ext>
            </a:extLst>
          </p:cNvPr>
          <p:cNvSpPr/>
          <p:nvPr/>
        </p:nvSpPr>
        <p:spPr>
          <a:xfrm>
            <a:off x="4038600" y="3581400"/>
            <a:ext cx="3276600" cy="3048000"/>
          </a:xfrm>
          <a:prstGeom prst="arc">
            <a:avLst>
              <a:gd name="adj1" fmla="val 9695657"/>
              <a:gd name="adj2" fmla="val 11584862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150118-C304-A197-1EFD-10E5FEF1A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638800"/>
            <a:ext cx="1249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Sukcinil KoA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FE62460F-6743-44B5-F2CD-19E697453FEA}"/>
              </a:ext>
            </a:extLst>
          </p:cNvPr>
          <p:cNvSpPr/>
          <p:nvPr/>
        </p:nvSpPr>
        <p:spPr>
          <a:xfrm>
            <a:off x="4038600" y="3581400"/>
            <a:ext cx="3276600" cy="3048000"/>
          </a:xfrm>
          <a:prstGeom prst="arc">
            <a:avLst>
              <a:gd name="adj1" fmla="val 12179324"/>
              <a:gd name="adj2" fmla="val 14039983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EFFD01-C1B5-11D6-5420-652278A24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95800"/>
            <a:ext cx="92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Sukcinat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99DBF2-865D-F451-BD6E-9E5FB9528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505200"/>
            <a:ext cx="896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Fumarat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DF4074E-CB23-3972-C26F-8DF92CFCA4B8}"/>
              </a:ext>
            </a:extLst>
          </p:cNvPr>
          <p:cNvSpPr/>
          <p:nvPr/>
        </p:nvSpPr>
        <p:spPr>
          <a:xfrm>
            <a:off x="4038600" y="3581400"/>
            <a:ext cx="3276600" cy="3048000"/>
          </a:xfrm>
          <a:prstGeom prst="arc">
            <a:avLst>
              <a:gd name="adj1" fmla="val 15673371"/>
              <a:gd name="adj2" fmla="val 17909079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D99CD8-8B2C-1610-058C-13BA3885F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733800"/>
            <a:ext cx="676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Malat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349EBF3-AD0C-EA72-292F-583E4ACD1130}"/>
              </a:ext>
            </a:extLst>
          </p:cNvPr>
          <p:cNvSpPr/>
          <p:nvPr/>
        </p:nvSpPr>
        <p:spPr>
          <a:xfrm>
            <a:off x="4038600" y="3581400"/>
            <a:ext cx="3276600" cy="3048000"/>
          </a:xfrm>
          <a:prstGeom prst="arc">
            <a:avLst>
              <a:gd name="adj1" fmla="val 18981506"/>
              <a:gd name="adj2" fmla="val 20957254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353484-3FE2-5258-3BF3-D5AFC4956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876800"/>
            <a:ext cx="1223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Oksalacetat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717B70F-02D4-7427-4FED-EBDC801E2749}"/>
              </a:ext>
            </a:extLst>
          </p:cNvPr>
          <p:cNvSpPr/>
          <p:nvPr/>
        </p:nvSpPr>
        <p:spPr>
          <a:xfrm>
            <a:off x="4038600" y="3581400"/>
            <a:ext cx="3276600" cy="3048000"/>
          </a:xfrm>
          <a:prstGeom prst="arc">
            <a:avLst>
              <a:gd name="adj1" fmla="val 239938"/>
              <a:gd name="adj2" fmla="val 2093573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711461C8-B772-6A6F-0511-3E034798F071}"/>
              </a:ext>
            </a:extLst>
          </p:cNvPr>
          <p:cNvSpPr/>
          <p:nvPr/>
        </p:nvSpPr>
        <p:spPr>
          <a:xfrm>
            <a:off x="4038600" y="3581400"/>
            <a:ext cx="3276600" cy="3048000"/>
          </a:xfrm>
          <a:prstGeom prst="arc">
            <a:avLst>
              <a:gd name="adj1" fmla="val 2297334"/>
              <a:gd name="adj2" fmla="val 4195573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AD14D103-C5C2-F91E-754B-B402363369C7}"/>
              </a:ext>
            </a:extLst>
          </p:cNvPr>
          <p:cNvSpPr/>
          <p:nvPr/>
        </p:nvSpPr>
        <p:spPr>
          <a:xfrm>
            <a:off x="4038600" y="3581400"/>
            <a:ext cx="3276600" cy="3048000"/>
          </a:xfrm>
          <a:prstGeom prst="arc">
            <a:avLst>
              <a:gd name="adj1" fmla="val 4401151"/>
              <a:gd name="adj2" fmla="val 6446545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F66866B4-CC99-A91B-45AC-DFD49591EFF3}"/>
              </a:ext>
            </a:extLst>
          </p:cNvPr>
          <p:cNvSpPr/>
          <p:nvPr/>
        </p:nvSpPr>
        <p:spPr>
          <a:xfrm>
            <a:off x="4038600" y="3581400"/>
            <a:ext cx="3276600" cy="3048000"/>
          </a:xfrm>
          <a:prstGeom prst="arc">
            <a:avLst>
              <a:gd name="adj1" fmla="val 6788812"/>
              <a:gd name="adj2" fmla="val 8852428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E186DBD-8D60-2252-DCC5-D626DB07B085}"/>
              </a:ext>
            </a:extLst>
          </p:cNvPr>
          <p:cNvCxnSpPr/>
          <p:nvPr/>
        </p:nvCxnSpPr>
        <p:spPr>
          <a:xfrm>
            <a:off x="3125788" y="6400800"/>
            <a:ext cx="760412" cy="158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C67536-FF4B-056C-3405-E8CADD572341}"/>
              </a:ext>
            </a:extLst>
          </p:cNvPr>
          <p:cNvCxnSpPr/>
          <p:nvPr/>
        </p:nvCxnSpPr>
        <p:spPr>
          <a:xfrm rot="16200000" flipV="1">
            <a:off x="3658394" y="61714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BD3D8D1-B962-0A33-36AE-0C0D771CAF9F}"/>
              </a:ext>
            </a:extLst>
          </p:cNvPr>
          <p:cNvSpPr txBox="1"/>
          <p:nvPr/>
        </p:nvSpPr>
        <p:spPr>
          <a:xfrm>
            <a:off x="5029200" y="4876800"/>
            <a:ext cx="990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CLK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F51B3C5-BA36-C3FB-0578-6028F6553BAE}"/>
              </a:ext>
            </a:extLst>
          </p:cNvPr>
          <p:cNvCxnSpPr/>
          <p:nvPr/>
        </p:nvCxnSpPr>
        <p:spPr>
          <a:xfrm rot="5400000">
            <a:off x="6973094" y="5752306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E2EDCFC-E0F0-773F-A026-BF9FB1CD9223}"/>
              </a:ext>
            </a:extLst>
          </p:cNvPr>
          <p:cNvSpPr txBox="1"/>
          <p:nvPr/>
        </p:nvSpPr>
        <p:spPr>
          <a:xfrm>
            <a:off x="6675438" y="6396038"/>
            <a:ext cx="20843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Glukoneogeneza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F864A3-A3D2-B8ED-A964-80CA53508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562600"/>
            <a:ext cx="1398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Metilmalonil </a:t>
            </a:r>
          </a:p>
          <a:p>
            <a:pPr algn="r">
              <a:defRPr/>
            </a:pPr>
            <a:r>
              <a:rPr lang="sr-Latn-C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KoA mutaza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81A32E-6D9B-C12C-2C29-FF9573ECFC1F}"/>
              </a:ext>
            </a:extLst>
          </p:cNvPr>
          <p:cNvSpPr txBox="1"/>
          <p:nvPr/>
        </p:nvSpPr>
        <p:spPr bwMode="auto">
          <a:xfrm>
            <a:off x="152400" y="152400"/>
            <a:ext cx="70691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Oksidacija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masnih kiselina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neparnim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brojem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C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atoma</a:t>
            </a:r>
            <a:endParaRPr lang="en-US" sz="2000" b="1" baseline="30000" dirty="0">
              <a:latin typeface="+mn-lt"/>
              <a:cs typeface="+mn-cs"/>
            </a:endParaRPr>
          </a:p>
        </p:txBody>
      </p:sp>
      <p:grpSp>
        <p:nvGrpSpPr>
          <p:cNvPr id="16423" name="Group 77">
            <a:extLst>
              <a:ext uri="{FF2B5EF4-FFF2-40B4-BE49-F238E27FC236}">
                <a16:creationId xmlns:a16="http://schemas.microsoft.com/office/drawing/2014/main" id="{763561D4-A69E-A401-9EA8-C72A7062828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066800"/>
            <a:ext cx="461963" cy="304800"/>
            <a:chOff x="2362176" y="1371600"/>
            <a:chExt cx="533424" cy="30816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2F69132-2C1E-FE89-40D0-3EB21D08E0EC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7C425F9-9F5F-453A-8079-5979E7BF597B}"/>
                </a:ext>
              </a:extLst>
            </p:cNvPr>
            <p:cNvSpPr txBox="1"/>
            <p:nvPr/>
          </p:nvSpPr>
          <p:spPr>
            <a:xfrm>
              <a:off x="2362176" y="1371600"/>
              <a:ext cx="513260" cy="3081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  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6424" name="Group 80">
            <a:extLst>
              <a:ext uri="{FF2B5EF4-FFF2-40B4-BE49-F238E27FC236}">
                <a16:creationId xmlns:a16="http://schemas.microsoft.com/office/drawing/2014/main" id="{82C10ECB-BE7D-3DDC-43B6-BD06731C5F82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990600"/>
            <a:ext cx="461963" cy="304800"/>
            <a:chOff x="2361525" y="1371600"/>
            <a:chExt cx="534075" cy="30808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A318FBF-56E2-E1E6-648A-B4AF0D8EC7EA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316B17F-EA04-60F9-16B7-BCDF2A3CFB42}"/>
                </a:ext>
              </a:extLst>
            </p:cNvPr>
            <p:cNvSpPr txBox="1"/>
            <p:nvPr/>
          </p:nvSpPr>
          <p:spPr>
            <a:xfrm>
              <a:off x="2361525" y="1371600"/>
              <a:ext cx="488192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6425" name="Group 83">
            <a:extLst>
              <a:ext uri="{FF2B5EF4-FFF2-40B4-BE49-F238E27FC236}">
                <a16:creationId xmlns:a16="http://schemas.microsoft.com/office/drawing/2014/main" id="{33B28CF1-E532-197D-497C-559B4EDAD5BA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066800"/>
            <a:ext cx="461963" cy="304800"/>
            <a:chOff x="2362214" y="1371600"/>
            <a:chExt cx="533386" cy="30816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34864FC-0CC5-2DE1-7229-33DBCB33BA1E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1B616BE-1668-AF84-63BB-1734299382BE}"/>
                </a:ext>
              </a:extLst>
            </p:cNvPr>
            <p:cNvSpPr txBox="1"/>
            <p:nvPr/>
          </p:nvSpPr>
          <p:spPr>
            <a:xfrm>
              <a:off x="2362214" y="1371600"/>
              <a:ext cx="487562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6426" name="Group 86">
            <a:extLst>
              <a:ext uri="{FF2B5EF4-FFF2-40B4-BE49-F238E27FC236}">
                <a16:creationId xmlns:a16="http://schemas.microsoft.com/office/drawing/2014/main" id="{45CC6A58-FC49-63A8-569C-08C2F3C355E3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990600"/>
            <a:ext cx="461963" cy="304800"/>
            <a:chOff x="2361565" y="1371600"/>
            <a:chExt cx="534035" cy="30808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012EEE6-8BEE-0DD5-C377-81045E245E54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CD6250F-C182-093D-3779-072FD513F220}"/>
                </a:ext>
              </a:extLst>
            </p:cNvPr>
            <p:cNvSpPr txBox="1"/>
            <p:nvPr/>
          </p:nvSpPr>
          <p:spPr>
            <a:xfrm>
              <a:off x="2361565" y="1371600"/>
              <a:ext cx="488155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6427" name="Group 89">
            <a:extLst>
              <a:ext uri="{FF2B5EF4-FFF2-40B4-BE49-F238E27FC236}">
                <a16:creationId xmlns:a16="http://schemas.microsoft.com/office/drawing/2014/main" id="{F932A433-5C45-415A-C719-166AE3DD8CA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066800"/>
            <a:ext cx="461963" cy="304800"/>
            <a:chOff x="2362253" y="1371600"/>
            <a:chExt cx="533347" cy="30816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8E52E9B-B8E4-39AC-9FBF-53B53661F72E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7562AAF-4062-BAB1-2060-E734899BBC91}"/>
                </a:ext>
              </a:extLst>
            </p:cNvPr>
            <p:cNvSpPr txBox="1"/>
            <p:nvPr/>
          </p:nvSpPr>
          <p:spPr>
            <a:xfrm>
              <a:off x="2362253" y="1371600"/>
              <a:ext cx="489360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6428" name="Group 92">
            <a:extLst>
              <a:ext uri="{FF2B5EF4-FFF2-40B4-BE49-F238E27FC236}">
                <a16:creationId xmlns:a16="http://schemas.microsoft.com/office/drawing/2014/main" id="{46C4C010-8B99-6982-AA2D-7468689A163C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066800"/>
            <a:ext cx="461963" cy="304800"/>
            <a:chOff x="2362154" y="1371600"/>
            <a:chExt cx="533446" cy="30816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DAD5824-6536-0A33-5600-41596D9C0CD9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93E7CDE-0D09-28C5-2C9C-8D7BCA7E9669}"/>
                </a:ext>
              </a:extLst>
            </p:cNvPr>
            <p:cNvSpPr txBox="1"/>
            <p:nvPr/>
          </p:nvSpPr>
          <p:spPr>
            <a:xfrm>
              <a:off x="2362154" y="1371600"/>
              <a:ext cx="487617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6429" name="Group 95">
            <a:extLst>
              <a:ext uri="{FF2B5EF4-FFF2-40B4-BE49-F238E27FC236}">
                <a16:creationId xmlns:a16="http://schemas.microsoft.com/office/drawing/2014/main" id="{7D765DF1-C5CA-2D62-09F4-7063B2904F0C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990600"/>
            <a:ext cx="461963" cy="304800"/>
            <a:chOff x="2362844" y="1371600"/>
            <a:chExt cx="532756" cy="30808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9CC6ED4-E6ED-841B-76F6-87CF1CC8DBC6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C2DD711-0B94-4262-82E1-29D34629B2FB}"/>
                </a:ext>
              </a:extLst>
            </p:cNvPr>
            <p:cNvSpPr txBox="1"/>
            <p:nvPr/>
          </p:nvSpPr>
          <p:spPr>
            <a:xfrm>
              <a:off x="2362844" y="1371600"/>
              <a:ext cx="488817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6430" name="Group 98">
            <a:extLst>
              <a:ext uri="{FF2B5EF4-FFF2-40B4-BE49-F238E27FC236}">
                <a16:creationId xmlns:a16="http://schemas.microsoft.com/office/drawing/2014/main" id="{A1B00254-EBC3-C9A2-A94C-C9DEAF883928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066800"/>
            <a:ext cx="461963" cy="304800"/>
            <a:chOff x="2362193" y="1371600"/>
            <a:chExt cx="533407" cy="30816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333C17C-9A6F-4DBD-B51D-1BE14D5A05A5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3AE4C3B-3AF1-4742-F7C5-C1D555BAD17C}"/>
                </a:ext>
              </a:extLst>
            </p:cNvPr>
            <p:cNvSpPr txBox="1"/>
            <p:nvPr/>
          </p:nvSpPr>
          <p:spPr>
            <a:xfrm>
              <a:off x="2362193" y="1371600"/>
              <a:ext cx="487581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6431" name="Group 101">
            <a:extLst>
              <a:ext uri="{FF2B5EF4-FFF2-40B4-BE49-F238E27FC236}">
                <a16:creationId xmlns:a16="http://schemas.microsoft.com/office/drawing/2014/main" id="{F76102CD-E68D-9E6D-E5A5-13649803DFBA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990600"/>
            <a:ext cx="461963" cy="304800"/>
            <a:chOff x="2361543" y="1371600"/>
            <a:chExt cx="534057" cy="308086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0AD4169-323C-6035-D6C2-DF86F5D95858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FDFD4C9-9B97-556F-B2B9-894EE263AF18}"/>
                </a:ext>
              </a:extLst>
            </p:cNvPr>
            <p:cNvSpPr txBox="1"/>
            <p:nvPr/>
          </p:nvSpPr>
          <p:spPr>
            <a:xfrm>
              <a:off x="2361543" y="1371600"/>
              <a:ext cx="488175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6432" name="Group 104">
            <a:extLst>
              <a:ext uri="{FF2B5EF4-FFF2-40B4-BE49-F238E27FC236}">
                <a16:creationId xmlns:a16="http://schemas.microsoft.com/office/drawing/2014/main" id="{8AABBED7-7C60-6CDB-0895-CC8A90BD117E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066800"/>
            <a:ext cx="461963" cy="304800"/>
            <a:chOff x="2362231" y="1371600"/>
            <a:chExt cx="533369" cy="30816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155D1A8-8EDB-F076-44B0-7868D612E42D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7219C29-0B32-977F-C155-BFEC1A256AD4}"/>
                </a:ext>
              </a:extLst>
            </p:cNvPr>
            <p:cNvSpPr txBox="1"/>
            <p:nvPr/>
          </p:nvSpPr>
          <p:spPr>
            <a:xfrm>
              <a:off x="2362231" y="1371600"/>
              <a:ext cx="489380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6433" name="Group 107">
            <a:extLst>
              <a:ext uri="{FF2B5EF4-FFF2-40B4-BE49-F238E27FC236}">
                <a16:creationId xmlns:a16="http://schemas.microsoft.com/office/drawing/2014/main" id="{653F3E9B-BE03-A596-88FF-0EFB98C14108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990600"/>
            <a:ext cx="461963" cy="304800"/>
            <a:chOff x="2361582" y="1371600"/>
            <a:chExt cx="534018" cy="308086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C68C543-4600-A61B-D235-1E90A970D284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82BA260-6581-E264-DDFE-A266E13A89FE}"/>
                </a:ext>
              </a:extLst>
            </p:cNvPr>
            <p:cNvSpPr txBox="1"/>
            <p:nvPr/>
          </p:nvSpPr>
          <p:spPr>
            <a:xfrm>
              <a:off x="2361582" y="1371600"/>
              <a:ext cx="488140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6434" name="Group 110">
            <a:extLst>
              <a:ext uri="{FF2B5EF4-FFF2-40B4-BE49-F238E27FC236}">
                <a16:creationId xmlns:a16="http://schemas.microsoft.com/office/drawing/2014/main" id="{D2DD1899-120D-7DA2-27FD-2126E302FC2F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990600"/>
            <a:ext cx="461963" cy="304800"/>
            <a:chOff x="2361603" y="1371600"/>
            <a:chExt cx="533997" cy="308086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8B66638-80E2-9390-B445-9FAFFEC4C4B4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60115E9-F728-0374-9E25-96E0FBF2930A}"/>
                </a:ext>
              </a:extLst>
            </p:cNvPr>
            <p:cNvSpPr txBox="1"/>
            <p:nvPr/>
          </p:nvSpPr>
          <p:spPr>
            <a:xfrm>
              <a:off x="2361603" y="1371600"/>
              <a:ext cx="488120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6435" name="Group 113">
            <a:extLst>
              <a:ext uri="{FF2B5EF4-FFF2-40B4-BE49-F238E27FC236}">
                <a16:creationId xmlns:a16="http://schemas.microsoft.com/office/drawing/2014/main" id="{D08AB5B7-E8BA-EE34-A9CD-6B7412CC589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066800"/>
            <a:ext cx="461963" cy="304800"/>
            <a:chOff x="2362271" y="1371600"/>
            <a:chExt cx="533329" cy="308161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E4D008A-2A27-F2D0-9856-51FAEC9AF768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40FC730-388F-84E3-2D3B-F38EA9EA91BE}"/>
                </a:ext>
              </a:extLst>
            </p:cNvPr>
            <p:cNvSpPr txBox="1"/>
            <p:nvPr/>
          </p:nvSpPr>
          <p:spPr>
            <a:xfrm>
              <a:off x="2362271" y="1371600"/>
              <a:ext cx="489343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18E3B1D-FE71-E91E-532C-047454EB6789}"/>
              </a:ext>
            </a:extLst>
          </p:cNvPr>
          <p:cNvSpPr txBox="1"/>
          <p:nvPr/>
        </p:nvSpPr>
        <p:spPr bwMode="auto">
          <a:xfrm>
            <a:off x="5791200" y="990600"/>
            <a:ext cx="3937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</a:t>
            </a:r>
            <a:endParaRPr lang="en-US" sz="1600" dirty="0">
              <a:latin typeface="+mn-lt"/>
              <a:cs typeface="+mn-cs"/>
            </a:endParaRPr>
          </a:p>
        </p:txBody>
      </p:sp>
      <p:grpSp>
        <p:nvGrpSpPr>
          <p:cNvPr id="16437" name="Group 113">
            <a:extLst>
              <a:ext uri="{FF2B5EF4-FFF2-40B4-BE49-F238E27FC236}">
                <a16:creationId xmlns:a16="http://schemas.microsoft.com/office/drawing/2014/main" id="{046D8377-A514-7AA5-8894-D6A1BDE8DEC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990600"/>
            <a:ext cx="461963" cy="304800"/>
            <a:chOff x="2362271" y="1371600"/>
            <a:chExt cx="533329" cy="308161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EA4D0C5-2590-5E3C-9BA3-102CCC9220D9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A420B13-6846-3F9E-C490-BB6B700E63FE}"/>
                </a:ext>
              </a:extLst>
            </p:cNvPr>
            <p:cNvSpPr txBox="1"/>
            <p:nvPr/>
          </p:nvSpPr>
          <p:spPr>
            <a:xfrm>
              <a:off x="2362271" y="1371600"/>
              <a:ext cx="489343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6438" name="Group 113">
            <a:extLst>
              <a:ext uri="{FF2B5EF4-FFF2-40B4-BE49-F238E27FC236}">
                <a16:creationId xmlns:a16="http://schemas.microsoft.com/office/drawing/2014/main" id="{66E84463-7FE8-5F57-4F9C-D6403E6BD468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066800"/>
            <a:ext cx="461963" cy="304800"/>
            <a:chOff x="2362271" y="1371600"/>
            <a:chExt cx="533329" cy="308161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7FB3864-A5F4-F4DA-45BE-E35C33EDF884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6B40C26-5055-C480-6651-2A2F9226DCDB}"/>
                </a:ext>
              </a:extLst>
            </p:cNvPr>
            <p:cNvSpPr txBox="1"/>
            <p:nvPr/>
          </p:nvSpPr>
          <p:spPr>
            <a:xfrm>
              <a:off x="2362271" y="1371600"/>
              <a:ext cx="489343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B2B6742E-464F-D727-BB2E-6CCEF15A8818}"/>
              </a:ext>
            </a:extLst>
          </p:cNvPr>
          <p:cNvSpPr txBox="1"/>
          <p:nvPr/>
        </p:nvSpPr>
        <p:spPr bwMode="auto">
          <a:xfrm>
            <a:off x="5867400" y="1371600"/>
            <a:ext cx="3476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9EE3B39-35BB-5A60-77FE-1F205E22AEF0}"/>
              </a:ext>
            </a:extLst>
          </p:cNvPr>
          <p:cNvSpPr txBox="1"/>
          <p:nvPr/>
        </p:nvSpPr>
        <p:spPr bwMode="auto">
          <a:xfrm rot="5400000">
            <a:off x="5892006" y="1194594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D0AAF30-9347-B5A3-9BF5-FDF673158139}"/>
              </a:ext>
            </a:extLst>
          </p:cNvPr>
          <p:cNvSpPr txBox="1"/>
          <p:nvPr/>
        </p:nvSpPr>
        <p:spPr bwMode="auto">
          <a:xfrm>
            <a:off x="6096000" y="762000"/>
            <a:ext cx="4064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r>
              <a:rPr lang="sr-Latn-R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endParaRPr lang="en-US" sz="1600" baseline="30000" dirty="0">
              <a:latin typeface="+mn-lt"/>
              <a:cs typeface="+mn-cs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2DBE328-C8EE-0F53-B946-DF5ED520207B}"/>
              </a:ext>
            </a:extLst>
          </p:cNvPr>
          <p:cNvCxnSpPr/>
          <p:nvPr/>
        </p:nvCxnSpPr>
        <p:spPr>
          <a:xfrm rot="5400000" flipH="1" flipV="1">
            <a:off x="6095207" y="991393"/>
            <a:ext cx="76200" cy="74613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43" name="Group 113">
            <a:extLst>
              <a:ext uri="{FF2B5EF4-FFF2-40B4-BE49-F238E27FC236}">
                <a16:creationId xmlns:a16="http://schemas.microsoft.com/office/drawing/2014/main" id="{78EDA543-FFE9-BE7A-6315-01D11626BAE2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990600"/>
            <a:ext cx="461963" cy="304800"/>
            <a:chOff x="2362271" y="1371600"/>
            <a:chExt cx="533329" cy="308161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C736F140-E1D8-AD46-786C-F1C37451B41D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72F37B4-CCDB-AE4A-94C8-AE55C42D8C85}"/>
                </a:ext>
              </a:extLst>
            </p:cNvPr>
            <p:cNvSpPr txBox="1"/>
            <p:nvPr/>
          </p:nvSpPr>
          <p:spPr>
            <a:xfrm>
              <a:off x="2362271" y="1371600"/>
              <a:ext cx="489343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D23E33A-A9BD-D323-8F1F-9228B19447D8}"/>
              </a:ext>
            </a:extLst>
          </p:cNvPr>
          <p:cNvCxnSpPr/>
          <p:nvPr/>
        </p:nvCxnSpPr>
        <p:spPr>
          <a:xfrm rot="5400000">
            <a:off x="5106194" y="1218406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CCABF4E9-4DC7-F9D9-4A50-34F0E3D670F7}"/>
              </a:ext>
            </a:extLst>
          </p:cNvPr>
          <p:cNvCxnSpPr/>
          <p:nvPr/>
        </p:nvCxnSpPr>
        <p:spPr>
          <a:xfrm rot="5400000">
            <a:off x="4344194" y="1218406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60811B6-405F-C9DF-9B65-B0F67951CE5B}"/>
              </a:ext>
            </a:extLst>
          </p:cNvPr>
          <p:cNvCxnSpPr/>
          <p:nvPr/>
        </p:nvCxnSpPr>
        <p:spPr>
          <a:xfrm rot="5400000">
            <a:off x="3658394" y="1218406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29B7434-8FD3-E50C-000C-30A0E956C87B}"/>
              </a:ext>
            </a:extLst>
          </p:cNvPr>
          <p:cNvCxnSpPr/>
          <p:nvPr/>
        </p:nvCxnSpPr>
        <p:spPr>
          <a:xfrm rot="5400000">
            <a:off x="2972594" y="1218406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201B5A7-EB82-E655-5BA0-5C8FD63DE9D4}"/>
              </a:ext>
            </a:extLst>
          </p:cNvPr>
          <p:cNvCxnSpPr/>
          <p:nvPr/>
        </p:nvCxnSpPr>
        <p:spPr>
          <a:xfrm rot="5400000">
            <a:off x="2286794" y="1218406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2C40EDF-2B6B-262A-FA61-F9CE6B5CC411}"/>
              </a:ext>
            </a:extLst>
          </p:cNvPr>
          <p:cNvCxnSpPr/>
          <p:nvPr/>
        </p:nvCxnSpPr>
        <p:spPr>
          <a:xfrm rot="5400000">
            <a:off x="1600994" y="1218406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315A7E2-C33D-C707-C7EE-320F8818F667}"/>
              </a:ext>
            </a:extLst>
          </p:cNvPr>
          <p:cNvCxnSpPr/>
          <p:nvPr/>
        </p:nvCxnSpPr>
        <p:spPr>
          <a:xfrm rot="5400000">
            <a:off x="915194" y="1218406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13B20B30-F201-8AC7-9EDF-248ECF85ED78}"/>
              </a:ext>
            </a:extLst>
          </p:cNvPr>
          <p:cNvSpPr/>
          <p:nvPr/>
        </p:nvSpPr>
        <p:spPr>
          <a:xfrm>
            <a:off x="228600" y="685800"/>
            <a:ext cx="1143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5149757-CB36-73C3-1B68-696DC68CB9D0}"/>
              </a:ext>
            </a:extLst>
          </p:cNvPr>
          <p:cNvSpPr txBox="1"/>
          <p:nvPr/>
        </p:nvSpPr>
        <p:spPr bwMode="auto">
          <a:xfrm>
            <a:off x="609600" y="1447800"/>
            <a:ext cx="4333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600" dirty="0">
              <a:latin typeface="+mn-lt"/>
              <a:cs typeface="+mn-cs"/>
            </a:endParaRPr>
          </a:p>
        </p:txBody>
      </p:sp>
      <p:cxnSp>
        <p:nvCxnSpPr>
          <p:cNvPr id="108" name="Elbow Connector 107">
            <a:extLst>
              <a:ext uri="{FF2B5EF4-FFF2-40B4-BE49-F238E27FC236}">
                <a16:creationId xmlns:a16="http://schemas.microsoft.com/office/drawing/2014/main" id="{EFBB812C-C517-ECD7-A061-5AFBCA447219}"/>
              </a:ext>
            </a:extLst>
          </p:cNvPr>
          <p:cNvCxnSpPr>
            <a:stCxn id="102" idx="2"/>
          </p:cNvCxnSpPr>
          <p:nvPr/>
        </p:nvCxnSpPr>
        <p:spPr>
          <a:xfrm>
            <a:off x="838200" y="1828800"/>
            <a:ext cx="822325" cy="777875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123">
            <a:extLst>
              <a:ext uri="{FF2B5EF4-FFF2-40B4-BE49-F238E27FC236}">
                <a16:creationId xmlns:a16="http://schemas.microsoft.com/office/drawing/2014/main" id="{C17EACCF-3C11-A90C-D36A-D91C25EADF29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581400"/>
            <a:ext cx="1371600" cy="1741488"/>
            <a:chOff x="7086600" y="609600"/>
            <a:chExt cx="1371600" cy="1741488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7DE57B4-1100-3241-0DF0-75446DC02477}"/>
                </a:ext>
              </a:extLst>
            </p:cNvPr>
            <p:cNvSpPr txBox="1"/>
            <p:nvPr/>
          </p:nvSpPr>
          <p:spPr bwMode="auto">
            <a:xfrm>
              <a:off x="7467600" y="10668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F6B6E7F-A984-25C5-8E4C-C0ACDCE07600}"/>
                </a:ext>
              </a:extLst>
            </p:cNvPr>
            <p:cNvSpPr txBox="1"/>
            <p:nvPr/>
          </p:nvSpPr>
          <p:spPr bwMode="auto">
            <a:xfrm>
              <a:off x="7467600" y="1981200"/>
              <a:ext cx="8731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ECEBFEA8-5A9C-9EDE-6DB5-F09051F405FD}"/>
                </a:ext>
              </a:extLst>
            </p:cNvPr>
            <p:cNvCxnSpPr/>
            <p:nvPr/>
          </p:nvCxnSpPr>
          <p:spPr>
            <a:xfrm>
              <a:off x="7391400" y="1219200"/>
              <a:ext cx="74613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FA3BDF-C3D1-A4C4-6189-F9999B06ECC3}"/>
                </a:ext>
              </a:extLst>
            </p:cNvPr>
            <p:cNvSpPr txBox="1"/>
            <p:nvPr/>
          </p:nvSpPr>
          <p:spPr bwMode="auto">
            <a:xfrm>
              <a:off x="7848600" y="10668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D942402-4783-75A3-BF94-F8B0A8BDBC6F}"/>
                </a:ext>
              </a:extLst>
            </p:cNvPr>
            <p:cNvSpPr txBox="1"/>
            <p:nvPr/>
          </p:nvSpPr>
          <p:spPr bwMode="auto">
            <a:xfrm>
              <a:off x="7467600" y="609600"/>
              <a:ext cx="87153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COOH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2746095-1738-D358-9244-EEB0B68554BC}"/>
                </a:ext>
              </a:extLst>
            </p:cNvPr>
            <p:cNvSpPr txBox="1"/>
            <p:nvPr/>
          </p:nvSpPr>
          <p:spPr bwMode="auto">
            <a:xfrm>
              <a:off x="7467600" y="1524000"/>
              <a:ext cx="7635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 = O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477C074A-12FD-4F12-7FAA-7700D322E2F6}"/>
                </a:ext>
              </a:extLst>
            </p:cNvPr>
            <p:cNvCxnSpPr/>
            <p:nvPr/>
          </p:nvCxnSpPr>
          <p:spPr>
            <a:xfrm rot="16200000" flipH="1">
              <a:off x="7543800" y="990600"/>
              <a:ext cx="1524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A07935B8-0378-7DDF-5BA6-76C0B13393FF}"/>
                </a:ext>
              </a:extLst>
            </p:cNvPr>
            <p:cNvCxnSpPr/>
            <p:nvPr/>
          </p:nvCxnSpPr>
          <p:spPr>
            <a:xfrm>
              <a:off x="7772400" y="1219200"/>
              <a:ext cx="74613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F1E2808-6167-21FB-329D-134020517920}"/>
                </a:ext>
              </a:extLst>
            </p:cNvPr>
            <p:cNvSpPr txBox="1"/>
            <p:nvPr/>
          </p:nvSpPr>
          <p:spPr bwMode="auto">
            <a:xfrm>
              <a:off x="7086600" y="1066800"/>
              <a:ext cx="3810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6D28078-6D31-D909-3D2D-B982A1A7CA14}"/>
                </a:ext>
              </a:extLst>
            </p:cNvPr>
            <p:cNvCxnSpPr/>
            <p:nvPr/>
          </p:nvCxnSpPr>
          <p:spPr>
            <a:xfrm rot="16200000" flipH="1">
              <a:off x="7543800" y="1447800"/>
              <a:ext cx="1524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74A5FE99-A7EF-C3DB-5DB1-EE17AFAD3F06}"/>
                </a:ext>
              </a:extLst>
            </p:cNvPr>
            <p:cNvCxnSpPr/>
            <p:nvPr/>
          </p:nvCxnSpPr>
          <p:spPr>
            <a:xfrm rot="16200000" flipH="1">
              <a:off x="7543800" y="1905000"/>
              <a:ext cx="1524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Arc 124">
            <a:extLst>
              <a:ext uri="{FF2B5EF4-FFF2-40B4-BE49-F238E27FC236}">
                <a16:creationId xmlns:a16="http://schemas.microsoft.com/office/drawing/2014/main" id="{CAF18B29-FD3A-F358-09AB-CA1C6672B89F}"/>
              </a:ext>
            </a:extLst>
          </p:cNvPr>
          <p:cNvSpPr/>
          <p:nvPr/>
        </p:nvSpPr>
        <p:spPr>
          <a:xfrm>
            <a:off x="3962400" y="3886200"/>
            <a:ext cx="685800" cy="533400"/>
          </a:xfrm>
          <a:prstGeom prst="arc">
            <a:avLst>
              <a:gd name="adj1" fmla="val 11195533"/>
              <a:gd name="adj2" fmla="val 21427432"/>
            </a:avLst>
          </a:prstGeom>
          <a:ln w="15875"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3" name="Group 125">
            <a:extLst>
              <a:ext uri="{FF2B5EF4-FFF2-40B4-BE49-F238E27FC236}">
                <a16:creationId xmlns:a16="http://schemas.microsoft.com/office/drawing/2014/main" id="{A0D3246E-B1F7-9C18-BAF0-39CA2D9DBC80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3581400"/>
            <a:ext cx="1482725" cy="1741488"/>
            <a:chOff x="6858000" y="609600"/>
            <a:chExt cx="1482725" cy="1741488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3C64C0C-C821-546B-BB07-9B069E907F45}"/>
                </a:ext>
              </a:extLst>
            </p:cNvPr>
            <p:cNvSpPr txBox="1"/>
            <p:nvPr/>
          </p:nvSpPr>
          <p:spPr bwMode="auto">
            <a:xfrm>
              <a:off x="7467600" y="10668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9273455-3777-5509-A58F-A15CAA0299DC}"/>
                </a:ext>
              </a:extLst>
            </p:cNvPr>
            <p:cNvSpPr txBox="1"/>
            <p:nvPr/>
          </p:nvSpPr>
          <p:spPr bwMode="auto">
            <a:xfrm>
              <a:off x="7467600" y="1981200"/>
              <a:ext cx="8731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0D4A123D-853D-82C5-C6E2-C3BBEC57873E}"/>
                </a:ext>
              </a:extLst>
            </p:cNvPr>
            <p:cNvCxnSpPr/>
            <p:nvPr/>
          </p:nvCxnSpPr>
          <p:spPr>
            <a:xfrm>
              <a:off x="7391400" y="1219200"/>
              <a:ext cx="74613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F03DDBF-EA70-775F-8420-D33C1F64CAAB}"/>
                </a:ext>
              </a:extLst>
            </p:cNvPr>
            <p:cNvSpPr txBox="1"/>
            <p:nvPr/>
          </p:nvSpPr>
          <p:spPr bwMode="auto">
            <a:xfrm>
              <a:off x="6858000" y="10668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D8EBDDCD-88B5-5C2C-714C-7788690FAD60}"/>
                </a:ext>
              </a:extLst>
            </p:cNvPr>
            <p:cNvSpPr txBox="1"/>
            <p:nvPr/>
          </p:nvSpPr>
          <p:spPr bwMode="auto">
            <a:xfrm>
              <a:off x="7467600" y="609600"/>
              <a:ext cx="87153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COOH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3A4B781C-6FB9-0162-D043-E2E53322E6A9}"/>
                </a:ext>
              </a:extLst>
            </p:cNvPr>
            <p:cNvSpPr txBox="1"/>
            <p:nvPr/>
          </p:nvSpPr>
          <p:spPr bwMode="auto">
            <a:xfrm>
              <a:off x="7467600" y="1524000"/>
              <a:ext cx="7635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 = O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7A998848-BF08-EA4E-61B1-A5236B5FC430}"/>
                </a:ext>
              </a:extLst>
            </p:cNvPr>
            <p:cNvCxnSpPr/>
            <p:nvPr/>
          </p:nvCxnSpPr>
          <p:spPr>
            <a:xfrm rot="16200000" flipH="1">
              <a:off x="7543800" y="990600"/>
              <a:ext cx="1524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C3CB8107-58A9-128B-1C33-71051D128F2E}"/>
                </a:ext>
              </a:extLst>
            </p:cNvPr>
            <p:cNvCxnSpPr/>
            <p:nvPr/>
          </p:nvCxnSpPr>
          <p:spPr>
            <a:xfrm>
              <a:off x="7772400" y="1219200"/>
              <a:ext cx="74613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A1B9704-8C66-0F97-A681-2713CAB1EFA2}"/>
                </a:ext>
              </a:extLst>
            </p:cNvPr>
            <p:cNvSpPr txBox="1"/>
            <p:nvPr/>
          </p:nvSpPr>
          <p:spPr bwMode="auto">
            <a:xfrm>
              <a:off x="7848600" y="1066800"/>
              <a:ext cx="3810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5F6AD7C-37C1-33ED-5A5F-6B70CB5459EA}"/>
                </a:ext>
              </a:extLst>
            </p:cNvPr>
            <p:cNvCxnSpPr/>
            <p:nvPr/>
          </p:nvCxnSpPr>
          <p:spPr>
            <a:xfrm rot="16200000" flipH="1">
              <a:off x="7543800" y="1447800"/>
              <a:ext cx="1524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6D1CE9E3-6D3A-233E-771F-3DAB0A8160C2}"/>
                </a:ext>
              </a:extLst>
            </p:cNvPr>
            <p:cNvCxnSpPr/>
            <p:nvPr/>
          </p:nvCxnSpPr>
          <p:spPr>
            <a:xfrm rot="16200000" flipH="1">
              <a:off x="7543800" y="1905000"/>
              <a:ext cx="1524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  <p:bldP spid="11" grpId="0"/>
      <p:bldP spid="12" grpId="0"/>
      <p:bldP spid="14" grpId="0"/>
      <p:bldP spid="15" grpId="0"/>
      <p:bldP spid="18" grpId="0" animBg="1"/>
      <p:bldP spid="19" grpId="0"/>
      <p:bldP spid="20" grpId="0" animBg="1"/>
      <p:bldP spid="21" grpId="0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3" grpId="0"/>
      <p:bldP spid="35" grpId="0"/>
      <p:bldP spid="37" grpId="0"/>
      <p:bldP spid="101" grpId="0" animBg="1"/>
      <p:bldP spid="102" grpId="0"/>
      <p:bldP spid="125" grpId="0" animBg="1"/>
      <p:bldP spid="1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47323A-7234-0AF8-8D85-8D7135BD362F}"/>
              </a:ext>
            </a:extLst>
          </p:cNvPr>
          <p:cNvSpPr txBox="1"/>
          <p:nvPr/>
        </p:nvSpPr>
        <p:spPr bwMode="auto">
          <a:xfrm>
            <a:off x="152400" y="152400"/>
            <a:ext cx="58515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Oksidacija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ne</a:t>
            </a: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zasićenih masnih kiselina</a:t>
            </a:r>
            <a:endParaRPr lang="en-US" sz="2400" b="1" baseline="30000" dirty="0">
              <a:latin typeface="+mn-lt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19D724-B68B-3A23-DDC7-8DAC5472ED9A}"/>
              </a:ext>
            </a:extLst>
          </p:cNvPr>
          <p:cNvSpPr txBox="1"/>
          <p:nvPr/>
        </p:nvSpPr>
        <p:spPr bwMode="auto">
          <a:xfrm>
            <a:off x="228600" y="914400"/>
            <a:ext cx="55451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Palmitooleat (C16) - jedna dvoguba veza, položaj 9</a:t>
            </a:r>
            <a:endParaRPr lang="en-US" baseline="30000" dirty="0">
              <a:latin typeface="+mn-lt"/>
              <a:cs typeface="+mn-cs"/>
            </a:endParaRPr>
          </a:p>
        </p:txBody>
      </p:sp>
      <p:grpSp>
        <p:nvGrpSpPr>
          <p:cNvPr id="17412" name="Group 77">
            <a:extLst>
              <a:ext uri="{FF2B5EF4-FFF2-40B4-BE49-F238E27FC236}">
                <a16:creationId xmlns:a16="http://schemas.microsoft.com/office/drawing/2014/main" id="{15A7FBB7-9E21-5F15-5A09-C7762767D81D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438400"/>
            <a:ext cx="461963" cy="304800"/>
            <a:chOff x="2362176" y="1371600"/>
            <a:chExt cx="533424" cy="30816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62A56E1-7A35-0F87-A5B4-55E9D9673B8E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CF27D90-28DA-53F8-EFFC-8AAF744D7958}"/>
                </a:ext>
              </a:extLst>
            </p:cNvPr>
            <p:cNvSpPr txBox="1"/>
            <p:nvPr/>
          </p:nvSpPr>
          <p:spPr>
            <a:xfrm>
              <a:off x="2362176" y="1371600"/>
              <a:ext cx="513260" cy="3081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  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7413" name="Group 80">
            <a:extLst>
              <a:ext uri="{FF2B5EF4-FFF2-40B4-BE49-F238E27FC236}">
                <a16:creationId xmlns:a16="http://schemas.microsoft.com/office/drawing/2014/main" id="{D6E52A7F-0953-2FBA-CC99-8C8AEE3BB567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362200"/>
            <a:ext cx="461963" cy="304800"/>
            <a:chOff x="2361525" y="1371600"/>
            <a:chExt cx="534075" cy="30808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20715E9-EE98-8840-BFD7-69FB309FF3BD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9932EE5-09A7-D85E-1F30-D3FE3F433772}"/>
                </a:ext>
              </a:extLst>
            </p:cNvPr>
            <p:cNvSpPr txBox="1"/>
            <p:nvPr/>
          </p:nvSpPr>
          <p:spPr>
            <a:xfrm>
              <a:off x="2361525" y="1371600"/>
              <a:ext cx="488192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7414" name="Group 83">
            <a:extLst>
              <a:ext uri="{FF2B5EF4-FFF2-40B4-BE49-F238E27FC236}">
                <a16:creationId xmlns:a16="http://schemas.microsoft.com/office/drawing/2014/main" id="{3A9B6751-B440-BD8E-9D3C-CC21B55767E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438400"/>
            <a:ext cx="461963" cy="304800"/>
            <a:chOff x="2362214" y="1371600"/>
            <a:chExt cx="533386" cy="308161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861734E-F6A2-180E-E48F-4804FC9A888C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C5FF737-4F3A-4BC2-1196-1BA02B25E05B}"/>
                </a:ext>
              </a:extLst>
            </p:cNvPr>
            <p:cNvSpPr txBox="1"/>
            <p:nvPr/>
          </p:nvSpPr>
          <p:spPr>
            <a:xfrm>
              <a:off x="2362214" y="1371600"/>
              <a:ext cx="487562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7415" name="Group 86">
            <a:extLst>
              <a:ext uri="{FF2B5EF4-FFF2-40B4-BE49-F238E27FC236}">
                <a16:creationId xmlns:a16="http://schemas.microsoft.com/office/drawing/2014/main" id="{2628B544-92AD-AE72-3E1A-27200D41D015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362200"/>
            <a:ext cx="461963" cy="304800"/>
            <a:chOff x="2361565" y="1371600"/>
            <a:chExt cx="534035" cy="308086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C1D3477-2775-C305-F86A-4260C8234937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CCF528E-F3AE-F7FA-341D-FD49EB7A02D9}"/>
                </a:ext>
              </a:extLst>
            </p:cNvPr>
            <p:cNvSpPr txBox="1"/>
            <p:nvPr/>
          </p:nvSpPr>
          <p:spPr>
            <a:xfrm>
              <a:off x="2361565" y="1371600"/>
              <a:ext cx="488155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7416" name="Group 89">
            <a:extLst>
              <a:ext uri="{FF2B5EF4-FFF2-40B4-BE49-F238E27FC236}">
                <a16:creationId xmlns:a16="http://schemas.microsoft.com/office/drawing/2014/main" id="{AED8780F-FF58-8BC5-A762-148E6A3D92CB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438400"/>
            <a:ext cx="461963" cy="304800"/>
            <a:chOff x="2362253" y="1371600"/>
            <a:chExt cx="533347" cy="308161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41C909A-B093-E453-B214-27BE94353538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6DB9876-6E1E-46E3-7DED-948AC2A90DDB}"/>
                </a:ext>
              </a:extLst>
            </p:cNvPr>
            <p:cNvSpPr txBox="1"/>
            <p:nvPr/>
          </p:nvSpPr>
          <p:spPr>
            <a:xfrm>
              <a:off x="2362253" y="1371600"/>
              <a:ext cx="489360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7417" name="Group 92">
            <a:extLst>
              <a:ext uri="{FF2B5EF4-FFF2-40B4-BE49-F238E27FC236}">
                <a16:creationId xmlns:a16="http://schemas.microsoft.com/office/drawing/2014/main" id="{11DAE57B-0807-1A07-77E5-6D2DED1B9673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438400"/>
            <a:ext cx="504825" cy="307975"/>
            <a:chOff x="2362154" y="1371600"/>
            <a:chExt cx="583451" cy="31117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AB58357-27A8-2A7C-5E42-863881446952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D3ECCEF-89EA-F279-7F54-9D4BBFFE9438}"/>
                </a:ext>
              </a:extLst>
            </p:cNvPr>
            <p:cNvSpPr txBox="1"/>
            <p:nvPr/>
          </p:nvSpPr>
          <p:spPr>
            <a:xfrm>
              <a:off x="2362154" y="1371600"/>
              <a:ext cx="583451" cy="3111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7418" name="Group 95">
            <a:extLst>
              <a:ext uri="{FF2B5EF4-FFF2-40B4-BE49-F238E27FC236}">
                <a16:creationId xmlns:a16="http://schemas.microsoft.com/office/drawing/2014/main" id="{54B69E03-1A75-6E4B-B836-C5CCB8827D9B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362200"/>
            <a:ext cx="430213" cy="307975"/>
            <a:chOff x="2450720" y="1371600"/>
            <a:chExt cx="495809" cy="311095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9F5E9A9-2F98-0C07-47A2-E61E0D3C7AF6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0036D7B-EAF4-1608-5C5B-7119F551DFB4}"/>
                </a:ext>
              </a:extLst>
            </p:cNvPr>
            <p:cNvSpPr txBox="1"/>
            <p:nvPr/>
          </p:nvSpPr>
          <p:spPr>
            <a:xfrm>
              <a:off x="2450720" y="1371600"/>
              <a:ext cx="495809" cy="3110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7419" name="Group 98">
            <a:extLst>
              <a:ext uri="{FF2B5EF4-FFF2-40B4-BE49-F238E27FC236}">
                <a16:creationId xmlns:a16="http://schemas.microsoft.com/office/drawing/2014/main" id="{415E6BC9-8BE7-DA4A-6949-A1FDF5306C95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438400"/>
            <a:ext cx="461963" cy="304800"/>
            <a:chOff x="2362193" y="1371600"/>
            <a:chExt cx="533407" cy="308161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E916ACB-9F33-E0E2-F6B0-EEFEBDB12705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49759C6-2B68-ABF9-F334-751013C44E16}"/>
                </a:ext>
              </a:extLst>
            </p:cNvPr>
            <p:cNvSpPr txBox="1"/>
            <p:nvPr/>
          </p:nvSpPr>
          <p:spPr>
            <a:xfrm>
              <a:off x="2362193" y="1371600"/>
              <a:ext cx="487581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7420" name="Group 101">
            <a:extLst>
              <a:ext uri="{FF2B5EF4-FFF2-40B4-BE49-F238E27FC236}">
                <a16:creationId xmlns:a16="http://schemas.microsoft.com/office/drawing/2014/main" id="{406AE325-CF4D-7571-0D7B-68B73D53BA6D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2362200"/>
            <a:ext cx="461963" cy="304800"/>
            <a:chOff x="2361543" y="1371600"/>
            <a:chExt cx="534057" cy="308086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5EC8B17-A6D3-CA45-7537-688AACA38D45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7D58DA3-7951-A9CB-70C1-3F8CA8AB6AD5}"/>
                </a:ext>
              </a:extLst>
            </p:cNvPr>
            <p:cNvSpPr txBox="1"/>
            <p:nvPr/>
          </p:nvSpPr>
          <p:spPr>
            <a:xfrm>
              <a:off x="2361543" y="1371600"/>
              <a:ext cx="488175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7421" name="Group 104">
            <a:extLst>
              <a:ext uri="{FF2B5EF4-FFF2-40B4-BE49-F238E27FC236}">
                <a16:creationId xmlns:a16="http://schemas.microsoft.com/office/drawing/2014/main" id="{1C09A423-AB1A-C55A-0DA8-3CAD86B61A94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438400"/>
            <a:ext cx="461963" cy="304800"/>
            <a:chOff x="2362231" y="1371600"/>
            <a:chExt cx="533369" cy="308161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EE3A21D-B4CD-02A3-4E1E-EF6250B310B6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A2CFEBF-B4B4-5971-04E7-EC4E05EFB874}"/>
                </a:ext>
              </a:extLst>
            </p:cNvPr>
            <p:cNvSpPr txBox="1"/>
            <p:nvPr/>
          </p:nvSpPr>
          <p:spPr>
            <a:xfrm>
              <a:off x="2362231" y="1371600"/>
              <a:ext cx="489380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7422" name="Group 107">
            <a:extLst>
              <a:ext uri="{FF2B5EF4-FFF2-40B4-BE49-F238E27FC236}">
                <a16:creationId xmlns:a16="http://schemas.microsoft.com/office/drawing/2014/main" id="{98037261-B51B-9044-5658-B52001810A31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2362200"/>
            <a:ext cx="461963" cy="304800"/>
            <a:chOff x="2361582" y="1371600"/>
            <a:chExt cx="534018" cy="308086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54462AD-A68C-3352-1613-D90DEB4A974B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E29C27F-D4F3-439F-1CFF-749C0C5E393F}"/>
                </a:ext>
              </a:extLst>
            </p:cNvPr>
            <p:cNvSpPr txBox="1"/>
            <p:nvPr/>
          </p:nvSpPr>
          <p:spPr>
            <a:xfrm>
              <a:off x="2361582" y="1371600"/>
              <a:ext cx="488140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7423" name="Group 110">
            <a:extLst>
              <a:ext uri="{FF2B5EF4-FFF2-40B4-BE49-F238E27FC236}">
                <a16:creationId xmlns:a16="http://schemas.microsoft.com/office/drawing/2014/main" id="{BA68C82A-BABA-EB29-3057-E263390E0147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362200"/>
            <a:ext cx="461963" cy="304800"/>
            <a:chOff x="2361603" y="1371600"/>
            <a:chExt cx="533997" cy="308086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7BE0387-516A-D4CA-00D1-E899310BCABE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C7DDF5A-F4AA-68AF-5326-B853A1105CB3}"/>
                </a:ext>
              </a:extLst>
            </p:cNvPr>
            <p:cNvSpPr txBox="1"/>
            <p:nvPr/>
          </p:nvSpPr>
          <p:spPr>
            <a:xfrm>
              <a:off x="2361603" y="1371600"/>
              <a:ext cx="488120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7424" name="Group 104">
            <a:extLst>
              <a:ext uri="{FF2B5EF4-FFF2-40B4-BE49-F238E27FC236}">
                <a16:creationId xmlns:a16="http://schemas.microsoft.com/office/drawing/2014/main" id="{03674EF2-19AF-01B9-76F1-D70E8498134F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438400"/>
            <a:ext cx="461963" cy="304800"/>
            <a:chOff x="2362231" y="1371600"/>
            <a:chExt cx="533369" cy="308161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314A88B-8366-A187-9609-A8B14938988B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49F7491-E44D-CCFE-776C-1EA55830202E}"/>
                </a:ext>
              </a:extLst>
            </p:cNvPr>
            <p:cNvSpPr txBox="1"/>
            <p:nvPr/>
          </p:nvSpPr>
          <p:spPr>
            <a:xfrm>
              <a:off x="2362231" y="1371600"/>
              <a:ext cx="489380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7425" name="Group 107">
            <a:extLst>
              <a:ext uri="{FF2B5EF4-FFF2-40B4-BE49-F238E27FC236}">
                <a16:creationId xmlns:a16="http://schemas.microsoft.com/office/drawing/2014/main" id="{EABFBA45-AD1B-392D-44BA-D6A2DBB0B84C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2362200"/>
            <a:ext cx="461963" cy="304800"/>
            <a:chOff x="2361582" y="1371600"/>
            <a:chExt cx="534018" cy="308086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850788DA-36FA-28A2-3C03-BD09C375E891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3C0E0DE-FF83-7C85-DDD5-482195FD6282}"/>
                </a:ext>
              </a:extLst>
            </p:cNvPr>
            <p:cNvSpPr txBox="1"/>
            <p:nvPr/>
          </p:nvSpPr>
          <p:spPr>
            <a:xfrm>
              <a:off x="2361582" y="1371600"/>
              <a:ext cx="488140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7426" name="Group 107">
            <a:extLst>
              <a:ext uri="{FF2B5EF4-FFF2-40B4-BE49-F238E27FC236}">
                <a16:creationId xmlns:a16="http://schemas.microsoft.com/office/drawing/2014/main" id="{EF13D497-3ECB-A876-4E43-5FB4F34A3521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2438400"/>
            <a:ext cx="461963" cy="304800"/>
            <a:chOff x="2361582" y="1371600"/>
            <a:chExt cx="534018" cy="308086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F70051E-BB69-0EFA-22F5-C5669167F819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2D80A99-C77F-1312-64BA-4F9BC92549B2}"/>
                </a:ext>
              </a:extLst>
            </p:cNvPr>
            <p:cNvSpPr txBox="1"/>
            <p:nvPr/>
          </p:nvSpPr>
          <p:spPr>
            <a:xfrm>
              <a:off x="2361582" y="1371600"/>
              <a:ext cx="488140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7427" name="Group 116">
            <a:extLst>
              <a:ext uri="{FF2B5EF4-FFF2-40B4-BE49-F238E27FC236}">
                <a16:creationId xmlns:a16="http://schemas.microsoft.com/office/drawing/2014/main" id="{BA57DB5F-9A0E-855E-EC8B-C1EDABFB7348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514600"/>
            <a:ext cx="152400" cy="77788"/>
            <a:chOff x="7086600" y="4267200"/>
            <a:chExt cx="152400" cy="77788"/>
          </a:xfrm>
        </p:grpSpPr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DA8B93FE-2D37-3E87-51C1-404F4554EAEE}"/>
                </a:ext>
              </a:extLst>
            </p:cNvPr>
            <p:cNvCxnSpPr/>
            <p:nvPr/>
          </p:nvCxnSpPr>
          <p:spPr>
            <a:xfrm>
              <a:off x="7086600" y="4267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46667611-56E7-ED0E-6FAC-0F0B2A41FD6A}"/>
                </a:ext>
              </a:extLst>
            </p:cNvPr>
            <p:cNvCxnSpPr/>
            <p:nvPr/>
          </p:nvCxnSpPr>
          <p:spPr>
            <a:xfrm>
              <a:off x="7086600" y="43434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 120">
            <a:extLst>
              <a:ext uri="{FF2B5EF4-FFF2-40B4-BE49-F238E27FC236}">
                <a16:creationId xmlns:a16="http://schemas.microsoft.com/office/drawing/2014/main" id="{B209CE28-1FA0-2D56-4E53-8A2D7B890869}"/>
              </a:ext>
            </a:extLst>
          </p:cNvPr>
          <p:cNvSpPr/>
          <p:nvPr/>
        </p:nvSpPr>
        <p:spPr bwMode="auto">
          <a:xfrm>
            <a:off x="5638800" y="2362200"/>
            <a:ext cx="329592" cy="301549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8DE3565-BE4C-7751-EE73-120DEAE902DE}"/>
              </a:ext>
            </a:extLst>
          </p:cNvPr>
          <p:cNvSpPr txBox="1"/>
          <p:nvPr/>
        </p:nvSpPr>
        <p:spPr bwMode="auto">
          <a:xfrm>
            <a:off x="5486400" y="2286000"/>
            <a:ext cx="488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 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E2DEF4C-9C87-23BF-38A9-9A7BECC82FF8}"/>
              </a:ext>
            </a:extLst>
          </p:cNvPr>
          <p:cNvSpPr txBox="1"/>
          <p:nvPr/>
        </p:nvSpPr>
        <p:spPr bwMode="auto">
          <a:xfrm>
            <a:off x="5638800" y="26670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92D5DCD-CDC4-8873-8E4A-8136ABB27BCD}"/>
              </a:ext>
            </a:extLst>
          </p:cNvPr>
          <p:cNvSpPr txBox="1"/>
          <p:nvPr/>
        </p:nvSpPr>
        <p:spPr bwMode="auto">
          <a:xfrm rot="5400000">
            <a:off x="5657056" y="2474119"/>
            <a:ext cx="301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82963FF-CAD7-411F-A825-9635D0E92C9B}"/>
              </a:ext>
            </a:extLst>
          </p:cNvPr>
          <p:cNvSpPr txBox="1"/>
          <p:nvPr/>
        </p:nvSpPr>
        <p:spPr bwMode="auto">
          <a:xfrm>
            <a:off x="5943600" y="2057400"/>
            <a:ext cx="873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S-KoA</a:t>
            </a:r>
            <a:endParaRPr lang="en-US" baseline="30000" dirty="0">
              <a:latin typeface="+mn-lt"/>
              <a:cs typeface="+mn-cs"/>
            </a:endParaRP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61010079-9130-A7B9-9F1B-85963662644C}"/>
              </a:ext>
            </a:extLst>
          </p:cNvPr>
          <p:cNvCxnSpPr/>
          <p:nvPr/>
        </p:nvCxnSpPr>
        <p:spPr>
          <a:xfrm rot="5400000" flipH="1" flipV="1">
            <a:off x="5942807" y="2286793"/>
            <a:ext cx="762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646CCDB6-ED21-1F48-4246-9EA2EEFCC476}"/>
              </a:ext>
            </a:extLst>
          </p:cNvPr>
          <p:cNvCxnSpPr/>
          <p:nvPr/>
        </p:nvCxnSpPr>
        <p:spPr>
          <a:xfrm rot="5400000">
            <a:off x="4763294" y="2551906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74B9740-F6F5-965C-88AE-008A2E460A0A}"/>
              </a:ext>
            </a:extLst>
          </p:cNvPr>
          <p:cNvCxnSpPr/>
          <p:nvPr/>
        </p:nvCxnSpPr>
        <p:spPr>
          <a:xfrm rot="5400000">
            <a:off x="4153694" y="2551906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42BF994B-68A9-E6FA-7B27-DDE06FE02BE9}"/>
              </a:ext>
            </a:extLst>
          </p:cNvPr>
          <p:cNvCxnSpPr/>
          <p:nvPr/>
        </p:nvCxnSpPr>
        <p:spPr>
          <a:xfrm rot="5400000">
            <a:off x="3544094" y="2551906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E4E3467B-C7C2-D11A-43A8-17A7BE562EB1}"/>
              </a:ext>
            </a:extLst>
          </p:cNvPr>
          <p:cNvSpPr/>
          <p:nvPr/>
        </p:nvSpPr>
        <p:spPr>
          <a:xfrm>
            <a:off x="2743200" y="1981200"/>
            <a:ext cx="3048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CE29D332-48E1-EDF9-E167-BA68CEB76B8F}"/>
              </a:ext>
            </a:extLst>
          </p:cNvPr>
          <p:cNvSpPr/>
          <p:nvPr/>
        </p:nvSpPr>
        <p:spPr>
          <a:xfrm>
            <a:off x="2743200" y="4724400"/>
            <a:ext cx="1066800" cy="1143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37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441" name="Group 77">
            <a:extLst>
              <a:ext uri="{FF2B5EF4-FFF2-40B4-BE49-F238E27FC236}">
                <a16:creationId xmlns:a16="http://schemas.microsoft.com/office/drawing/2014/main" id="{B54101B8-D359-BA1B-278A-E5556ECBACF5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953000"/>
            <a:ext cx="609600" cy="307975"/>
            <a:chOff x="2362176" y="1371600"/>
            <a:chExt cx="703740" cy="311171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410DE3E7-BCFA-12F7-950A-846375A8C049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0BF7611-5704-A3BA-5BA0-1A4FA7426936}"/>
                </a:ext>
              </a:extLst>
            </p:cNvPr>
            <p:cNvSpPr txBox="1"/>
            <p:nvPr/>
          </p:nvSpPr>
          <p:spPr>
            <a:xfrm>
              <a:off x="2362176" y="1371600"/>
              <a:ext cx="703740" cy="3111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  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baseline="-25000" dirty="0">
                <a:latin typeface="+mn-lt"/>
                <a:cs typeface="+mn-cs"/>
              </a:endParaRPr>
            </a:p>
          </p:txBody>
        </p:sp>
      </p:grpSp>
      <p:grpSp>
        <p:nvGrpSpPr>
          <p:cNvPr id="17442" name="Group 80">
            <a:extLst>
              <a:ext uri="{FF2B5EF4-FFF2-40B4-BE49-F238E27FC236}">
                <a16:creationId xmlns:a16="http://schemas.microsoft.com/office/drawing/2014/main" id="{CAAE21A9-AFDC-9E8C-85E3-8C26F406E980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4876800"/>
            <a:ext cx="461963" cy="304800"/>
            <a:chOff x="2361525" y="1371600"/>
            <a:chExt cx="534075" cy="308086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E9014F97-0148-DC43-4722-EAADA515E908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ADF9BC7-BE83-FD77-8B1B-B70676320AF7}"/>
                </a:ext>
              </a:extLst>
            </p:cNvPr>
            <p:cNvSpPr txBox="1"/>
            <p:nvPr/>
          </p:nvSpPr>
          <p:spPr>
            <a:xfrm>
              <a:off x="2361525" y="1371600"/>
              <a:ext cx="488192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7443" name="Group 83">
            <a:extLst>
              <a:ext uri="{FF2B5EF4-FFF2-40B4-BE49-F238E27FC236}">
                <a16:creationId xmlns:a16="http://schemas.microsoft.com/office/drawing/2014/main" id="{F37C8030-9532-E39B-4C66-B9E191982766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953000"/>
            <a:ext cx="461963" cy="304800"/>
            <a:chOff x="2362214" y="1371600"/>
            <a:chExt cx="533386" cy="308161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B50ABA7E-7549-4B5B-DF25-60F5E8AEE5D5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4FCB7B4-E663-230D-BE48-5A868ED97281}"/>
                </a:ext>
              </a:extLst>
            </p:cNvPr>
            <p:cNvSpPr txBox="1"/>
            <p:nvPr/>
          </p:nvSpPr>
          <p:spPr>
            <a:xfrm>
              <a:off x="2362214" y="1371600"/>
              <a:ext cx="487562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7444" name="Group 86">
            <a:extLst>
              <a:ext uri="{FF2B5EF4-FFF2-40B4-BE49-F238E27FC236}">
                <a16:creationId xmlns:a16="http://schemas.microsoft.com/office/drawing/2014/main" id="{C513D11B-B2E2-A50C-8F1C-9AE75C1D86DA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876800"/>
            <a:ext cx="461963" cy="304800"/>
            <a:chOff x="2361565" y="1371600"/>
            <a:chExt cx="534035" cy="308086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8E31E63-B9CB-7156-0A92-3290B6C93C7A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897A6FE-60E3-77AD-2633-5755B2EE3034}"/>
                </a:ext>
              </a:extLst>
            </p:cNvPr>
            <p:cNvSpPr txBox="1"/>
            <p:nvPr/>
          </p:nvSpPr>
          <p:spPr>
            <a:xfrm>
              <a:off x="2361565" y="1371600"/>
              <a:ext cx="488155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7445" name="Group 89">
            <a:extLst>
              <a:ext uri="{FF2B5EF4-FFF2-40B4-BE49-F238E27FC236}">
                <a16:creationId xmlns:a16="http://schemas.microsoft.com/office/drawing/2014/main" id="{2527E551-FE96-3E32-4CFC-EA7C1FB43D26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953000"/>
            <a:ext cx="461963" cy="304800"/>
            <a:chOff x="2362253" y="1371600"/>
            <a:chExt cx="533347" cy="308161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FFC7418-8161-8E46-1C22-193A1315B2A2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4C65D50-FFAA-75FD-997F-9D70804981E6}"/>
                </a:ext>
              </a:extLst>
            </p:cNvPr>
            <p:cNvSpPr txBox="1"/>
            <p:nvPr/>
          </p:nvSpPr>
          <p:spPr>
            <a:xfrm>
              <a:off x="2362253" y="1371600"/>
              <a:ext cx="489360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1E5F4275-EED5-4F2C-E3C0-1625C0BF0AAE}"/>
              </a:ext>
            </a:extLst>
          </p:cNvPr>
          <p:cNvSpPr txBox="1"/>
          <p:nvPr/>
        </p:nvSpPr>
        <p:spPr bwMode="auto">
          <a:xfrm>
            <a:off x="4191000" y="4876800"/>
            <a:ext cx="488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 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0A67A0B-901D-3565-639D-8D7B616C3659}"/>
              </a:ext>
            </a:extLst>
          </p:cNvPr>
          <p:cNvSpPr txBox="1"/>
          <p:nvPr/>
        </p:nvSpPr>
        <p:spPr bwMode="auto">
          <a:xfrm>
            <a:off x="4343400" y="52578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38CDA42-A8A1-88B8-BFB6-51BF3BD6F96D}"/>
              </a:ext>
            </a:extLst>
          </p:cNvPr>
          <p:cNvSpPr txBox="1"/>
          <p:nvPr/>
        </p:nvSpPr>
        <p:spPr bwMode="auto">
          <a:xfrm rot="5400000">
            <a:off x="4361656" y="5064919"/>
            <a:ext cx="301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8D27E740-2535-5511-6746-9A23D81CF4E5}"/>
              </a:ext>
            </a:extLst>
          </p:cNvPr>
          <p:cNvSpPr txBox="1"/>
          <p:nvPr/>
        </p:nvSpPr>
        <p:spPr bwMode="auto">
          <a:xfrm>
            <a:off x="4572000" y="4648200"/>
            <a:ext cx="873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S-KoA</a:t>
            </a:r>
            <a:endParaRPr lang="en-US" baseline="30000" dirty="0">
              <a:latin typeface="+mn-lt"/>
              <a:cs typeface="+mn-cs"/>
            </a:endParaRPr>
          </a:p>
        </p:txBody>
      </p:sp>
      <p:grpSp>
        <p:nvGrpSpPr>
          <p:cNvPr id="17450" name="Group 21">
            <a:extLst>
              <a:ext uri="{FF2B5EF4-FFF2-40B4-BE49-F238E27FC236}">
                <a16:creationId xmlns:a16="http://schemas.microsoft.com/office/drawing/2014/main" id="{CBCEDF77-4404-D277-622C-B676B1596804}"/>
              </a:ext>
            </a:extLst>
          </p:cNvPr>
          <p:cNvGrpSpPr>
            <a:grpSpLocks/>
          </p:cNvGrpSpPr>
          <p:nvPr/>
        </p:nvGrpSpPr>
        <p:grpSpPr bwMode="auto">
          <a:xfrm>
            <a:off x="3206750" y="5043488"/>
            <a:ext cx="133350" cy="76200"/>
            <a:chOff x="7010400" y="2286000"/>
            <a:chExt cx="304800" cy="77788"/>
          </a:xfrm>
        </p:grpSpPr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646FF3AD-C510-5868-2FF3-E790D36DC25B}"/>
                </a:ext>
              </a:extLst>
            </p:cNvPr>
            <p:cNvCxnSpPr/>
            <p:nvPr/>
          </p:nvCxnSpPr>
          <p:spPr>
            <a:xfrm>
              <a:off x="7010400" y="2286000"/>
              <a:ext cx="304800" cy="162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F44F3BB6-9B8A-C385-E4BE-F7FE6CE87DED}"/>
                </a:ext>
              </a:extLst>
            </p:cNvPr>
            <p:cNvCxnSpPr/>
            <p:nvPr/>
          </p:nvCxnSpPr>
          <p:spPr>
            <a:xfrm>
              <a:off x="7010400" y="2362167"/>
              <a:ext cx="304800" cy="162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1B4953F5-9520-7CE4-C4A8-7D7205537188}"/>
              </a:ext>
            </a:extLst>
          </p:cNvPr>
          <p:cNvCxnSpPr/>
          <p:nvPr/>
        </p:nvCxnSpPr>
        <p:spPr>
          <a:xfrm rot="5400000" flipH="1" flipV="1">
            <a:off x="3414712" y="5348288"/>
            <a:ext cx="182563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C6D0DCA-5B3A-E7B0-639F-4D855FB0B330}"/>
              </a:ext>
            </a:extLst>
          </p:cNvPr>
          <p:cNvCxnSpPr/>
          <p:nvPr/>
        </p:nvCxnSpPr>
        <p:spPr>
          <a:xfrm rot="5400000" flipH="1" flipV="1">
            <a:off x="2957512" y="5348288"/>
            <a:ext cx="182563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53" name="Group 101">
            <a:extLst>
              <a:ext uri="{FF2B5EF4-FFF2-40B4-BE49-F238E27FC236}">
                <a16:creationId xmlns:a16="http://schemas.microsoft.com/office/drawing/2014/main" id="{CCA3A28C-2C33-0D56-B1E6-05670B775A44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876800"/>
            <a:ext cx="461963" cy="304800"/>
            <a:chOff x="2361543" y="1371600"/>
            <a:chExt cx="534057" cy="308086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B4070E0C-DE71-5620-D018-0EFBC28E7B9E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D8B30BCF-2E5A-E43D-8CA8-B77AB3DBA0B5}"/>
                </a:ext>
              </a:extLst>
            </p:cNvPr>
            <p:cNvSpPr txBox="1"/>
            <p:nvPr/>
          </p:nvSpPr>
          <p:spPr>
            <a:xfrm>
              <a:off x="2361543" y="1371600"/>
              <a:ext cx="488175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7F08BF69-2F65-71E7-0277-8982A8E62A73}"/>
              </a:ext>
            </a:extLst>
          </p:cNvPr>
          <p:cNvSpPr txBox="1"/>
          <p:nvPr/>
        </p:nvSpPr>
        <p:spPr bwMode="auto">
          <a:xfrm>
            <a:off x="2895600" y="54102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4A9057E-61ED-12F8-BE72-8C6A60526A46}"/>
              </a:ext>
            </a:extLst>
          </p:cNvPr>
          <p:cNvSpPr txBox="1"/>
          <p:nvPr/>
        </p:nvSpPr>
        <p:spPr bwMode="auto">
          <a:xfrm>
            <a:off x="3352800" y="54102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A82DABC-20B9-7F92-16EC-90E9ADEC668A}"/>
              </a:ext>
            </a:extLst>
          </p:cNvPr>
          <p:cNvSpPr txBox="1"/>
          <p:nvPr/>
        </p:nvSpPr>
        <p:spPr bwMode="auto">
          <a:xfrm>
            <a:off x="2743200" y="48768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 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84104AE0-0CA7-AA09-4F99-AB5519C675EF}"/>
              </a:ext>
            </a:extLst>
          </p:cNvPr>
          <p:cNvSpPr txBox="1"/>
          <p:nvPr/>
        </p:nvSpPr>
        <p:spPr bwMode="auto">
          <a:xfrm>
            <a:off x="3352800" y="48768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1804D59-CFF1-833D-B0FD-99B0CF70DAB9}"/>
              </a:ext>
            </a:extLst>
          </p:cNvPr>
          <p:cNvSpPr txBox="1"/>
          <p:nvPr/>
        </p:nvSpPr>
        <p:spPr bwMode="auto">
          <a:xfrm>
            <a:off x="3581400" y="4876800"/>
            <a:ext cx="762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 CH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7A1AA4BE-8797-35AB-04CD-6EA2D2733925}"/>
              </a:ext>
            </a:extLst>
          </p:cNvPr>
          <p:cNvCxnSpPr/>
          <p:nvPr/>
        </p:nvCxnSpPr>
        <p:spPr>
          <a:xfrm rot="5400000" flipH="1" flipV="1">
            <a:off x="4571207" y="4877593"/>
            <a:ext cx="762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B8136090-8171-8386-DD08-FAA0D5E0329F}"/>
              </a:ext>
            </a:extLst>
          </p:cNvPr>
          <p:cNvSpPr txBox="1"/>
          <p:nvPr/>
        </p:nvSpPr>
        <p:spPr bwMode="auto">
          <a:xfrm>
            <a:off x="2895600" y="4648200"/>
            <a:ext cx="2936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</a:t>
            </a:r>
            <a:endParaRPr lang="en-US" sz="14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924DAEA-99FA-1962-E8D7-C7689CFBEE95}"/>
              </a:ext>
            </a:extLst>
          </p:cNvPr>
          <p:cNvSpPr txBox="1"/>
          <p:nvPr/>
        </p:nvSpPr>
        <p:spPr bwMode="auto">
          <a:xfrm>
            <a:off x="4343400" y="4724400"/>
            <a:ext cx="2651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1</a:t>
            </a:r>
            <a:endParaRPr lang="en-US" sz="14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CFC24D5-2286-CDA9-C166-51CB2B9055DB}"/>
              </a:ext>
            </a:extLst>
          </p:cNvPr>
          <p:cNvSpPr txBox="1"/>
          <p:nvPr/>
        </p:nvSpPr>
        <p:spPr bwMode="auto">
          <a:xfrm>
            <a:off x="3810000" y="4724400"/>
            <a:ext cx="2936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4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3BC28F6-369E-49E8-64BE-FF73FF12F842}"/>
              </a:ext>
            </a:extLst>
          </p:cNvPr>
          <p:cNvSpPr txBox="1"/>
          <p:nvPr/>
        </p:nvSpPr>
        <p:spPr bwMode="auto">
          <a:xfrm>
            <a:off x="3352800" y="4724400"/>
            <a:ext cx="2936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4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1FFA5D4E-DCF2-D0F4-0A7C-FE99F8B4B6C7}"/>
              </a:ext>
            </a:extLst>
          </p:cNvPr>
          <p:cNvSpPr txBox="1"/>
          <p:nvPr/>
        </p:nvSpPr>
        <p:spPr bwMode="auto">
          <a:xfrm>
            <a:off x="152400" y="152400"/>
            <a:ext cx="42751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Oksidacija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ne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zasićenih masnih kiselina</a:t>
            </a:r>
            <a:endParaRPr lang="en-US" baseline="30000" dirty="0">
              <a:latin typeface="+mn-lt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B573C94-5839-15BC-91F0-841805B8AD8A}"/>
              </a:ext>
            </a:extLst>
          </p:cNvPr>
          <p:cNvSpPr txBox="1"/>
          <p:nvPr/>
        </p:nvSpPr>
        <p:spPr bwMode="auto">
          <a:xfrm>
            <a:off x="5791200" y="457200"/>
            <a:ext cx="30940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Problem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: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Δ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3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dvoguba veza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	   cis konformacija</a:t>
            </a:r>
            <a:endParaRPr lang="en-US" dirty="0">
              <a:latin typeface="+mn-lt"/>
              <a:cs typeface="+mn-cs"/>
            </a:endParaRPr>
          </a:p>
        </p:txBody>
      </p:sp>
      <p:grpSp>
        <p:nvGrpSpPr>
          <p:cNvPr id="2" name="Group 82">
            <a:extLst>
              <a:ext uri="{FF2B5EF4-FFF2-40B4-BE49-F238E27FC236}">
                <a16:creationId xmlns:a16="http://schemas.microsoft.com/office/drawing/2014/main" id="{EABBEF06-CBE3-A73F-70BA-42679555A0D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990600"/>
            <a:ext cx="4835525" cy="1905000"/>
            <a:chOff x="381000" y="990600"/>
            <a:chExt cx="4835525" cy="1905000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FA0EA57C-9365-FCBE-1E91-4DA0A3CC6D8F}"/>
                </a:ext>
              </a:extLst>
            </p:cNvPr>
            <p:cNvSpPr/>
            <p:nvPr/>
          </p:nvSpPr>
          <p:spPr>
            <a:xfrm>
              <a:off x="2514600" y="1752600"/>
              <a:ext cx="1066800" cy="1143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37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493" name="Group 77">
              <a:extLst>
                <a:ext uri="{FF2B5EF4-FFF2-40B4-BE49-F238E27FC236}">
                  <a16:creationId xmlns:a16="http://schemas.microsoft.com/office/drawing/2014/main" id="{3FA5666E-4509-BBC6-4FE1-3C9653D7F5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" y="2133600"/>
              <a:ext cx="461963" cy="304800"/>
              <a:chOff x="2362176" y="1371600"/>
              <a:chExt cx="533424" cy="30816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EFC587F-6610-31C2-9F07-3C3A2C6F97D9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48BDE45-D259-56E1-2229-94577ADEA76A}"/>
                  </a:ext>
                </a:extLst>
              </p:cNvPr>
              <p:cNvSpPr txBox="1"/>
              <p:nvPr/>
            </p:nvSpPr>
            <p:spPr>
              <a:xfrm>
                <a:off x="2362176" y="1371600"/>
                <a:ext cx="513260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8494" name="Group 80">
              <a:extLst>
                <a:ext uri="{FF2B5EF4-FFF2-40B4-BE49-F238E27FC236}">
                  <a16:creationId xmlns:a16="http://schemas.microsoft.com/office/drawing/2014/main" id="{E3E44A19-58FD-2E44-4955-10B4D063BF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800" y="2057400"/>
              <a:ext cx="461963" cy="304800"/>
              <a:chOff x="2361525" y="1371600"/>
              <a:chExt cx="534075" cy="308086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48BF980-4676-5878-05E4-5F2E567864BB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B720BF-D833-5715-5F91-159759C705B5}"/>
                  </a:ext>
                </a:extLst>
              </p:cNvPr>
              <p:cNvSpPr txBox="1"/>
              <p:nvPr/>
            </p:nvSpPr>
            <p:spPr>
              <a:xfrm>
                <a:off x="2361525" y="1371600"/>
                <a:ext cx="488192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8495" name="Group 83">
              <a:extLst>
                <a:ext uri="{FF2B5EF4-FFF2-40B4-BE49-F238E27FC236}">
                  <a16:creationId xmlns:a16="http://schemas.microsoft.com/office/drawing/2014/main" id="{232867D0-96B3-2117-9B3E-1C234ED84A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800" y="2133600"/>
              <a:ext cx="461963" cy="304800"/>
              <a:chOff x="2362214" y="1371600"/>
              <a:chExt cx="533386" cy="30816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747ADF8-5379-5BF9-7D2B-72D4A58AC497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F385068-5BF5-FB46-7F53-3BF8F69B3BEF}"/>
                  </a:ext>
                </a:extLst>
              </p:cNvPr>
              <p:cNvSpPr txBox="1"/>
              <p:nvPr/>
            </p:nvSpPr>
            <p:spPr>
              <a:xfrm>
                <a:off x="2362214" y="1371600"/>
                <a:ext cx="487562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8496" name="Group 86">
              <a:extLst>
                <a:ext uri="{FF2B5EF4-FFF2-40B4-BE49-F238E27FC236}">
                  <a16:creationId xmlns:a16="http://schemas.microsoft.com/office/drawing/2014/main" id="{23264C6C-E546-B34D-45F1-3DB4A12AD1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600" y="2057400"/>
              <a:ext cx="461963" cy="304800"/>
              <a:chOff x="2361565" y="1371600"/>
              <a:chExt cx="534035" cy="308086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AB4A139-FB3F-A673-C8DF-96E1034B4C39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75FD490-E4FC-55E7-DD7A-BEC686BA31EB}"/>
                  </a:ext>
                </a:extLst>
              </p:cNvPr>
              <p:cNvSpPr txBox="1"/>
              <p:nvPr/>
            </p:nvSpPr>
            <p:spPr>
              <a:xfrm>
                <a:off x="2361565" y="1371600"/>
                <a:ext cx="48815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8497" name="Group 89">
              <a:extLst>
                <a:ext uri="{FF2B5EF4-FFF2-40B4-BE49-F238E27FC236}">
                  <a16:creationId xmlns:a16="http://schemas.microsoft.com/office/drawing/2014/main" id="{C7FF3181-A4B3-B059-D9BE-C00E09BE42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2133600"/>
              <a:ext cx="461963" cy="304800"/>
              <a:chOff x="2362253" y="1371600"/>
              <a:chExt cx="533347" cy="30816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16211C2-E478-8398-563A-123AA5A4CDF2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F957674-168E-34B2-C2B4-1174BDB496BC}"/>
                  </a:ext>
                </a:extLst>
              </p:cNvPr>
              <p:cNvSpPr txBox="1"/>
              <p:nvPr/>
            </p:nvSpPr>
            <p:spPr>
              <a:xfrm>
                <a:off x="2362253" y="1371600"/>
                <a:ext cx="48936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9E3699B-C4CF-A147-6B59-304EACF12265}"/>
                </a:ext>
              </a:extLst>
            </p:cNvPr>
            <p:cNvSpPr txBox="1"/>
            <p:nvPr/>
          </p:nvSpPr>
          <p:spPr bwMode="auto">
            <a:xfrm>
              <a:off x="3886200" y="2057400"/>
              <a:ext cx="4889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99FD2D7-E7AD-8F7E-CE4A-7F2A51612341}"/>
                </a:ext>
              </a:extLst>
            </p:cNvPr>
            <p:cNvSpPr txBox="1"/>
            <p:nvPr/>
          </p:nvSpPr>
          <p:spPr bwMode="auto">
            <a:xfrm>
              <a:off x="4038600" y="24384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4360702-F84C-4BD1-42E6-43AB402BAF46}"/>
                </a:ext>
              </a:extLst>
            </p:cNvPr>
            <p:cNvSpPr txBox="1"/>
            <p:nvPr/>
          </p:nvSpPr>
          <p:spPr bwMode="auto">
            <a:xfrm rot="5400000">
              <a:off x="4056856" y="224551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3B720BB-DF6D-4073-FAFC-D942BA15F51A}"/>
                </a:ext>
              </a:extLst>
            </p:cNvPr>
            <p:cNvSpPr txBox="1"/>
            <p:nvPr/>
          </p:nvSpPr>
          <p:spPr bwMode="auto">
            <a:xfrm>
              <a:off x="4343400" y="1828800"/>
              <a:ext cx="8731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grpSp>
          <p:nvGrpSpPr>
            <p:cNvPr id="18502" name="Group 118">
              <a:extLst>
                <a:ext uri="{FF2B5EF4-FFF2-40B4-BE49-F238E27FC236}">
                  <a16:creationId xmlns:a16="http://schemas.microsoft.com/office/drawing/2014/main" id="{817E1907-9C8B-C781-BE1C-EC97DF8A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950" y="2224088"/>
              <a:ext cx="133350" cy="76200"/>
              <a:chOff x="7010400" y="2286000"/>
              <a:chExt cx="304800" cy="77788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246624A9-15C3-80B6-9270-684B699CB611}"/>
                  </a:ext>
                </a:extLst>
              </p:cNvPr>
              <p:cNvCxnSpPr/>
              <p:nvPr/>
            </p:nvCxnSpPr>
            <p:spPr>
              <a:xfrm>
                <a:off x="7010400" y="2286000"/>
                <a:ext cx="304800" cy="162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264264ED-52EA-6FF3-2CE7-8F76363BB38C}"/>
                  </a:ext>
                </a:extLst>
              </p:cNvPr>
              <p:cNvCxnSpPr/>
              <p:nvPr/>
            </p:nvCxnSpPr>
            <p:spPr>
              <a:xfrm>
                <a:off x="7010400" y="2362167"/>
                <a:ext cx="304800" cy="162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0540D21-59C4-14D6-8192-ADEDE0104B53}"/>
                </a:ext>
              </a:extLst>
            </p:cNvPr>
            <p:cNvCxnSpPr/>
            <p:nvPr/>
          </p:nvCxnSpPr>
          <p:spPr>
            <a:xfrm rot="5400000" flipH="1" flipV="1">
              <a:off x="3109912" y="2452688"/>
              <a:ext cx="182563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DA80EDC5-1B45-DBB6-F227-2427627113B7}"/>
                </a:ext>
              </a:extLst>
            </p:cNvPr>
            <p:cNvCxnSpPr/>
            <p:nvPr/>
          </p:nvCxnSpPr>
          <p:spPr>
            <a:xfrm rot="5400000" flipH="1" flipV="1">
              <a:off x="2698750" y="2452688"/>
              <a:ext cx="182563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05" name="Group 101">
              <a:extLst>
                <a:ext uri="{FF2B5EF4-FFF2-40B4-BE49-F238E27FC236}">
                  <a16:creationId xmlns:a16="http://schemas.microsoft.com/office/drawing/2014/main" id="{7C65BE43-67FC-239C-D778-9239ECC799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2057400"/>
              <a:ext cx="461963" cy="304800"/>
              <a:chOff x="2361543" y="1371600"/>
              <a:chExt cx="534057" cy="308086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82CAF6D-1AEB-8F16-EADC-B72CC639A4F5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E156953E-0FB2-C2F1-CEAE-9D9EA60903D7}"/>
                  </a:ext>
                </a:extLst>
              </p:cNvPr>
              <p:cNvSpPr txBox="1"/>
              <p:nvPr/>
            </p:nvSpPr>
            <p:spPr>
              <a:xfrm>
                <a:off x="2361543" y="1371600"/>
                <a:ext cx="48817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39BFC45-CE02-0351-9FE8-825D97FED4D6}"/>
                </a:ext>
              </a:extLst>
            </p:cNvPr>
            <p:cNvSpPr txBox="1"/>
            <p:nvPr/>
          </p:nvSpPr>
          <p:spPr bwMode="auto">
            <a:xfrm>
              <a:off x="2590800" y="25146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47F9353A-1A6D-7031-7BE6-34808D8746D1}"/>
                </a:ext>
              </a:extLst>
            </p:cNvPr>
            <p:cNvSpPr txBox="1"/>
            <p:nvPr/>
          </p:nvSpPr>
          <p:spPr bwMode="auto">
            <a:xfrm>
              <a:off x="3048000" y="25146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B8A0A15-90F5-D268-8EDD-AEA7B96E7090}"/>
                </a:ext>
              </a:extLst>
            </p:cNvPr>
            <p:cNvSpPr txBox="1"/>
            <p:nvPr/>
          </p:nvSpPr>
          <p:spPr bwMode="auto">
            <a:xfrm>
              <a:off x="2438400" y="20574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903D409-7CB4-7F1F-09C5-88E5EF0644C9}"/>
                </a:ext>
              </a:extLst>
            </p:cNvPr>
            <p:cNvSpPr txBox="1"/>
            <p:nvPr/>
          </p:nvSpPr>
          <p:spPr bwMode="auto">
            <a:xfrm>
              <a:off x="3048000" y="2057400"/>
              <a:ext cx="304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EDB466E3-005E-74CA-6395-BEE8CA31623B}"/>
                </a:ext>
              </a:extLst>
            </p:cNvPr>
            <p:cNvSpPr txBox="1"/>
            <p:nvPr/>
          </p:nvSpPr>
          <p:spPr bwMode="auto">
            <a:xfrm>
              <a:off x="3276600" y="2057400"/>
              <a:ext cx="7620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A326E1B5-0B11-8F12-0BF3-614BB38F7AA7}"/>
                </a:ext>
              </a:extLst>
            </p:cNvPr>
            <p:cNvCxnSpPr/>
            <p:nvPr/>
          </p:nvCxnSpPr>
          <p:spPr>
            <a:xfrm rot="5400000" flipH="1" flipV="1">
              <a:off x="4342607" y="2058193"/>
              <a:ext cx="762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CAA664EE-AC53-9342-A32B-22DB178C8CDF}"/>
                </a:ext>
              </a:extLst>
            </p:cNvPr>
            <p:cNvSpPr txBox="1"/>
            <p:nvPr/>
          </p:nvSpPr>
          <p:spPr bwMode="auto">
            <a:xfrm>
              <a:off x="2743200" y="19812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4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2EE519B-8C43-7E9F-025B-FD91F44C8AA3}"/>
                </a:ext>
              </a:extLst>
            </p:cNvPr>
            <p:cNvSpPr txBox="1"/>
            <p:nvPr/>
          </p:nvSpPr>
          <p:spPr bwMode="auto">
            <a:xfrm>
              <a:off x="3200400" y="19812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2DC3225D-C88E-B6D0-AFB6-02CE505C0E14}"/>
                </a:ext>
              </a:extLst>
            </p:cNvPr>
            <p:cNvSpPr txBox="1"/>
            <p:nvPr/>
          </p:nvSpPr>
          <p:spPr bwMode="auto">
            <a:xfrm>
              <a:off x="3581400" y="19050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CDC21905-4B80-F0BA-FB2B-8EC3BD10C5AB}"/>
                </a:ext>
              </a:extLst>
            </p:cNvPr>
            <p:cNvSpPr txBox="1"/>
            <p:nvPr/>
          </p:nvSpPr>
          <p:spPr bwMode="auto">
            <a:xfrm>
              <a:off x="4191000" y="1981200"/>
              <a:ext cx="265113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1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41DF1CC-82BA-6A12-4CD0-DC88B2B6BDBB}"/>
                </a:ext>
              </a:extLst>
            </p:cNvPr>
            <p:cNvSpPr txBox="1"/>
            <p:nvPr/>
          </p:nvSpPr>
          <p:spPr bwMode="auto">
            <a:xfrm>
              <a:off x="685800" y="990600"/>
              <a:ext cx="1149350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Imamo</a:t>
              </a:r>
              <a:endParaRPr lang="en-US" sz="2400" baseline="30000" dirty="0">
                <a:latin typeface="+mn-lt"/>
                <a:cs typeface="+mn-cs"/>
              </a:endParaRPr>
            </a:p>
          </p:txBody>
        </p:sp>
      </p:grpSp>
      <p:grpSp>
        <p:nvGrpSpPr>
          <p:cNvPr id="10" name="Group 83">
            <a:extLst>
              <a:ext uri="{FF2B5EF4-FFF2-40B4-BE49-F238E27FC236}">
                <a16:creationId xmlns:a16="http://schemas.microsoft.com/office/drawing/2014/main" id="{83F4CC4C-77E4-2772-04CD-7E60415F8432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657600"/>
            <a:ext cx="4759325" cy="2351088"/>
            <a:chOff x="2895600" y="3657600"/>
            <a:chExt cx="4759325" cy="2351088"/>
          </a:xfrm>
        </p:grpSpPr>
        <p:grpSp>
          <p:nvGrpSpPr>
            <p:cNvPr id="18438" name="Group 77">
              <a:extLst>
                <a:ext uri="{FF2B5EF4-FFF2-40B4-BE49-F238E27FC236}">
                  <a16:creationId xmlns:a16="http://schemas.microsoft.com/office/drawing/2014/main" id="{DEF959A0-88D1-EA0F-BECB-E0B483DF52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5181600"/>
              <a:ext cx="461963" cy="304800"/>
              <a:chOff x="2362176" y="1371600"/>
              <a:chExt cx="533424" cy="308160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9F326FB5-DF7B-7F8C-6A11-3E521C2B8136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68C430B-2BCF-2A5C-9B64-E449D7D6E5B6}"/>
                  </a:ext>
                </a:extLst>
              </p:cNvPr>
              <p:cNvSpPr txBox="1"/>
              <p:nvPr/>
            </p:nvSpPr>
            <p:spPr>
              <a:xfrm>
                <a:off x="2362176" y="1371600"/>
                <a:ext cx="513260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8439" name="Group 80">
              <a:extLst>
                <a:ext uri="{FF2B5EF4-FFF2-40B4-BE49-F238E27FC236}">
                  <a16:creationId xmlns:a16="http://schemas.microsoft.com/office/drawing/2014/main" id="{D8419CE4-D0BC-D39C-A304-1D82B809C9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5105400"/>
              <a:ext cx="461963" cy="304800"/>
              <a:chOff x="2361525" y="1371600"/>
              <a:chExt cx="534075" cy="308086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B57DC5FF-2E19-D4BF-F506-574066801E7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0AD375C-D58C-24F4-8C63-F96497BA9473}"/>
                  </a:ext>
                </a:extLst>
              </p:cNvPr>
              <p:cNvSpPr txBox="1"/>
              <p:nvPr/>
            </p:nvSpPr>
            <p:spPr>
              <a:xfrm>
                <a:off x="2361525" y="1371600"/>
                <a:ext cx="488192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8440" name="Group 83">
              <a:extLst>
                <a:ext uri="{FF2B5EF4-FFF2-40B4-BE49-F238E27FC236}">
                  <a16:creationId xmlns:a16="http://schemas.microsoft.com/office/drawing/2014/main" id="{FF154327-532A-3492-9E95-A70082381A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5181600"/>
              <a:ext cx="461963" cy="304800"/>
              <a:chOff x="2362214" y="1371600"/>
              <a:chExt cx="533386" cy="308161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104E5DB-BA36-9B38-1DB5-819ABA5FEECD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054C9EA-1424-B804-1828-8DFD3FFDFAAB}"/>
                  </a:ext>
                </a:extLst>
              </p:cNvPr>
              <p:cNvSpPr txBox="1"/>
              <p:nvPr/>
            </p:nvSpPr>
            <p:spPr>
              <a:xfrm>
                <a:off x="2362214" y="1371600"/>
                <a:ext cx="487562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8441" name="Group 86">
              <a:extLst>
                <a:ext uri="{FF2B5EF4-FFF2-40B4-BE49-F238E27FC236}">
                  <a16:creationId xmlns:a16="http://schemas.microsoft.com/office/drawing/2014/main" id="{1E392D9B-531D-64D8-B1A7-B0B07E36E2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400" y="5105400"/>
              <a:ext cx="461963" cy="304800"/>
              <a:chOff x="2361565" y="1371600"/>
              <a:chExt cx="534035" cy="308086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BD275F7-B33E-529D-19DB-14AD188D9BCF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512283B-1F23-D27D-B039-AA09D038CC78}"/>
                  </a:ext>
                </a:extLst>
              </p:cNvPr>
              <p:cNvSpPr txBox="1"/>
              <p:nvPr/>
            </p:nvSpPr>
            <p:spPr>
              <a:xfrm>
                <a:off x="2361565" y="1371600"/>
                <a:ext cx="48815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8442" name="Group 89">
              <a:extLst>
                <a:ext uri="{FF2B5EF4-FFF2-40B4-BE49-F238E27FC236}">
                  <a16:creationId xmlns:a16="http://schemas.microsoft.com/office/drawing/2014/main" id="{81ADD61F-3A8E-5719-8F06-4E2EC14F6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400" y="5181600"/>
              <a:ext cx="461963" cy="304800"/>
              <a:chOff x="2362253" y="1371600"/>
              <a:chExt cx="533347" cy="308161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9B0797E2-A25C-9214-8D88-1C2247D3AEF9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6AEEC02-876B-1498-2DCD-2BE2CE425FA0}"/>
                  </a:ext>
                </a:extLst>
              </p:cNvPr>
              <p:cNvSpPr txBox="1"/>
              <p:nvPr/>
            </p:nvSpPr>
            <p:spPr>
              <a:xfrm>
                <a:off x="2362253" y="1371600"/>
                <a:ext cx="48936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8443" name="Group 92">
              <a:extLst>
                <a:ext uri="{FF2B5EF4-FFF2-40B4-BE49-F238E27FC236}">
                  <a16:creationId xmlns:a16="http://schemas.microsoft.com/office/drawing/2014/main" id="{CCCE8A90-C475-0DE1-D332-FDD6552328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200" y="5181600"/>
              <a:ext cx="461963" cy="304800"/>
              <a:chOff x="2362154" y="1371600"/>
              <a:chExt cx="533446" cy="308161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C4C2A82-FB84-B833-61E4-721B8B90729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9C44927-E8D2-6FE4-C350-938862E7D290}"/>
                  </a:ext>
                </a:extLst>
              </p:cNvPr>
              <p:cNvSpPr txBox="1"/>
              <p:nvPr/>
            </p:nvSpPr>
            <p:spPr>
              <a:xfrm>
                <a:off x="2362154" y="1371600"/>
                <a:ext cx="487617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8444" name="Group 110">
              <a:extLst>
                <a:ext uri="{FF2B5EF4-FFF2-40B4-BE49-F238E27FC236}">
                  <a16:creationId xmlns:a16="http://schemas.microsoft.com/office/drawing/2014/main" id="{A9D774AD-3BE3-3EE0-1384-E9A9DC030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5105400"/>
              <a:ext cx="461963" cy="304800"/>
              <a:chOff x="2361603" y="1371600"/>
              <a:chExt cx="533997" cy="30808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876480EC-FB96-7D3A-8FE2-113521757426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910CC0D0-D4B0-AB87-639F-C5B47C1340CB}"/>
                  </a:ext>
                </a:extLst>
              </p:cNvPr>
              <p:cNvSpPr txBox="1"/>
              <p:nvPr/>
            </p:nvSpPr>
            <p:spPr>
              <a:xfrm>
                <a:off x="2361603" y="1371600"/>
                <a:ext cx="48812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CB9869A-F08B-F2A8-849E-BF69E50C0CAC}"/>
                </a:ext>
              </a:extLst>
            </p:cNvPr>
            <p:cNvSpPr txBox="1"/>
            <p:nvPr/>
          </p:nvSpPr>
          <p:spPr bwMode="auto">
            <a:xfrm>
              <a:off x="6324600" y="5181600"/>
              <a:ext cx="4889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B029B31-43FC-C3D5-46DF-04B4205BB209}"/>
                </a:ext>
              </a:extLst>
            </p:cNvPr>
            <p:cNvSpPr txBox="1"/>
            <p:nvPr/>
          </p:nvSpPr>
          <p:spPr bwMode="auto">
            <a:xfrm>
              <a:off x="5715000" y="5181600"/>
              <a:ext cx="304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A162914-E31A-112F-7CBC-A49F60EDE8F9}"/>
                </a:ext>
              </a:extLst>
            </p:cNvPr>
            <p:cNvSpPr txBox="1"/>
            <p:nvPr/>
          </p:nvSpPr>
          <p:spPr bwMode="auto">
            <a:xfrm>
              <a:off x="6477000" y="55626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7300482-6D1C-18EB-C4C4-A356997782CE}"/>
                </a:ext>
              </a:extLst>
            </p:cNvPr>
            <p:cNvSpPr txBox="1"/>
            <p:nvPr/>
          </p:nvSpPr>
          <p:spPr bwMode="auto">
            <a:xfrm rot="5400000">
              <a:off x="6511131" y="537606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7B3880F-7DDF-5357-033A-01ECC59DC301}"/>
                </a:ext>
              </a:extLst>
            </p:cNvPr>
            <p:cNvSpPr txBox="1"/>
            <p:nvPr/>
          </p:nvSpPr>
          <p:spPr bwMode="auto">
            <a:xfrm>
              <a:off x="6781800" y="4953000"/>
              <a:ext cx="8731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86631AD9-944F-EDF5-966B-42EF56500DC6}"/>
                </a:ext>
              </a:extLst>
            </p:cNvPr>
            <p:cNvCxnSpPr/>
            <p:nvPr/>
          </p:nvCxnSpPr>
          <p:spPr>
            <a:xfrm rot="5400000" flipH="1" flipV="1">
              <a:off x="6781007" y="5182393"/>
              <a:ext cx="762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72331DCC-34CB-9753-58C2-F32D097044B8}"/>
                </a:ext>
              </a:extLst>
            </p:cNvPr>
            <p:cNvCxnSpPr/>
            <p:nvPr/>
          </p:nvCxnSpPr>
          <p:spPr>
            <a:xfrm>
              <a:off x="5562600" y="5334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9C3D06B-A5DE-D5AA-DA9D-C7301A8C2983}"/>
                </a:ext>
              </a:extLst>
            </p:cNvPr>
            <p:cNvSpPr txBox="1"/>
            <p:nvPr/>
          </p:nvSpPr>
          <p:spPr bwMode="auto">
            <a:xfrm>
              <a:off x="6172200" y="5181600"/>
              <a:ext cx="304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E0CA1A0-4D30-FCE8-1012-D39C992B257E}"/>
                </a:ext>
              </a:extLst>
            </p:cNvPr>
            <p:cNvSpPr txBox="1"/>
            <p:nvPr/>
          </p:nvSpPr>
          <p:spPr bwMode="auto">
            <a:xfrm>
              <a:off x="6172200" y="56388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F6F79364-E3E4-CFF2-B427-C4F7E442CB39}"/>
                </a:ext>
              </a:extLst>
            </p:cNvPr>
            <p:cNvSpPr txBox="1"/>
            <p:nvPr/>
          </p:nvSpPr>
          <p:spPr bwMode="auto">
            <a:xfrm>
              <a:off x="5715000" y="47244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FF86C174-1900-8434-196C-1B75080B44BB}"/>
                </a:ext>
              </a:extLst>
            </p:cNvPr>
            <p:cNvCxnSpPr/>
            <p:nvPr/>
          </p:nvCxnSpPr>
          <p:spPr>
            <a:xfrm rot="16200000" flipV="1">
              <a:off x="5791994" y="51046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5018AEAA-37F4-E186-206A-F7AE244E1290}"/>
                </a:ext>
              </a:extLst>
            </p:cNvPr>
            <p:cNvCxnSpPr/>
            <p:nvPr/>
          </p:nvCxnSpPr>
          <p:spPr>
            <a:xfrm rot="16200000" flipV="1">
              <a:off x="6249194" y="55618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57" name="Group 157">
              <a:extLst>
                <a:ext uri="{FF2B5EF4-FFF2-40B4-BE49-F238E27FC236}">
                  <a16:creationId xmlns:a16="http://schemas.microsoft.com/office/drawing/2014/main" id="{C2AB7B66-A498-C084-7958-A1EA4C9EB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0" y="5334000"/>
              <a:ext cx="152400" cy="77788"/>
              <a:chOff x="7086600" y="4267200"/>
              <a:chExt cx="152400" cy="77788"/>
            </a:xfrm>
          </p:grpSpPr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FCC63F89-0E2A-E4C6-372B-33E33B39C151}"/>
                  </a:ext>
                </a:extLst>
              </p:cNvPr>
              <p:cNvCxnSpPr/>
              <p:nvPr/>
            </p:nvCxnSpPr>
            <p:spPr>
              <a:xfrm>
                <a:off x="7086600" y="4267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DC3D931B-2777-DBF1-FE7A-839C71536E38}"/>
                  </a:ext>
                </a:extLst>
              </p:cNvPr>
              <p:cNvCxnSpPr/>
              <p:nvPr/>
            </p:nvCxnSpPr>
            <p:spPr>
              <a:xfrm>
                <a:off x="7086600" y="4343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94E4576-2F07-00B3-B178-877C62990DD8}"/>
                </a:ext>
              </a:extLst>
            </p:cNvPr>
            <p:cNvSpPr txBox="1"/>
            <p:nvPr/>
          </p:nvSpPr>
          <p:spPr bwMode="auto">
            <a:xfrm>
              <a:off x="5867400" y="50292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B888BF8-FFAB-9BA5-F2CA-0AFD7ADD64B2}"/>
                </a:ext>
              </a:extLst>
            </p:cNvPr>
            <p:cNvSpPr txBox="1"/>
            <p:nvPr/>
          </p:nvSpPr>
          <p:spPr bwMode="auto">
            <a:xfrm>
              <a:off x="6324600" y="50292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BB15F3A-28FC-C497-F874-B928BAB5585B}"/>
                </a:ext>
              </a:extLst>
            </p:cNvPr>
            <p:cNvSpPr txBox="1"/>
            <p:nvPr/>
          </p:nvSpPr>
          <p:spPr bwMode="auto">
            <a:xfrm>
              <a:off x="6629400" y="5029200"/>
              <a:ext cx="265113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1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2CC06CD5-69E2-7B0D-8809-39E175AAE249}"/>
                </a:ext>
              </a:extLst>
            </p:cNvPr>
            <p:cNvSpPr txBox="1"/>
            <p:nvPr/>
          </p:nvSpPr>
          <p:spPr bwMode="auto">
            <a:xfrm>
              <a:off x="3733800" y="3657600"/>
              <a:ext cx="1882775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 </a:t>
              </a:r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treba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nam</a:t>
              </a:r>
              <a:endParaRPr lang="en-US" sz="2400" baseline="30000"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28FEA4F-8EAC-0156-DCEA-29AD1FAB0F83}"/>
              </a:ext>
            </a:extLst>
          </p:cNvPr>
          <p:cNvSpPr/>
          <p:nvPr/>
        </p:nvSpPr>
        <p:spPr>
          <a:xfrm>
            <a:off x="2362200" y="609600"/>
            <a:ext cx="1066800" cy="1143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37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459" name="Group 77">
            <a:extLst>
              <a:ext uri="{FF2B5EF4-FFF2-40B4-BE49-F238E27FC236}">
                <a16:creationId xmlns:a16="http://schemas.microsoft.com/office/drawing/2014/main" id="{BF62C270-2BE6-FDDF-E9DD-6C54FB405AC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838200"/>
            <a:ext cx="461963" cy="304800"/>
            <a:chOff x="2362176" y="1371600"/>
            <a:chExt cx="533424" cy="30816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2121F0F-80AB-4332-B7F5-0E09A08643FA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D1B498-9568-9A83-BA72-D0598311FCE2}"/>
                </a:ext>
              </a:extLst>
            </p:cNvPr>
            <p:cNvSpPr txBox="1"/>
            <p:nvPr/>
          </p:nvSpPr>
          <p:spPr>
            <a:xfrm>
              <a:off x="2362176" y="1371600"/>
              <a:ext cx="513260" cy="3081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  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9460" name="Group 80">
            <a:extLst>
              <a:ext uri="{FF2B5EF4-FFF2-40B4-BE49-F238E27FC236}">
                <a16:creationId xmlns:a16="http://schemas.microsoft.com/office/drawing/2014/main" id="{D199C558-54FC-30A1-2CFA-221AA26AF243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762000"/>
            <a:ext cx="461963" cy="304800"/>
            <a:chOff x="2361525" y="1371600"/>
            <a:chExt cx="534075" cy="3080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BA309A6-6F4C-6C9D-6D0F-2A4C98CE246B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AC0079-AEAE-8E1E-1C0C-967586D76A9F}"/>
                </a:ext>
              </a:extLst>
            </p:cNvPr>
            <p:cNvSpPr txBox="1"/>
            <p:nvPr/>
          </p:nvSpPr>
          <p:spPr>
            <a:xfrm>
              <a:off x="2361525" y="1371600"/>
              <a:ext cx="488192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9461" name="Group 83">
            <a:extLst>
              <a:ext uri="{FF2B5EF4-FFF2-40B4-BE49-F238E27FC236}">
                <a16:creationId xmlns:a16="http://schemas.microsoft.com/office/drawing/2014/main" id="{2661D3B9-B3E6-D39E-0E5F-5FD80A090006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838200"/>
            <a:ext cx="461963" cy="304800"/>
            <a:chOff x="2362214" y="1371600"/>
            <a:chExt cx="533386" cy="3081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0CFB10-DB11-5205-F28D-4F9EFE1DA1D0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F15094-6BC9-44EB-FB3F-38293DD81A5A}"/>
                </a:ext>
              </a:extLst>
            </p:cNvPr>
            <p:cNvSpPr txBox="1"/>
            <p:nvPr/>
          </p:nvSpPr>
          <p:spPr>
            <a:xfrm>
              <a:off x="2362214" y="1371600"/>
              <a:ext cx="487562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9462" name="Group 86">
            <a:extLst>
              <a:ext uri="{FF2B5EF4-FFF2-40B4-BE49-F238E27FC236}">
                <a16:creationId xmlns:a16="http://schemas.microsoft.com/office/drawing/2014/main" id="{6BB0D6AF-54B8-D409-185B-F94AC291D604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762000"/>
            <a:ext cx="461963" cy="304800"/>
            <a:chOff x="2361565" y="1371600"/>
            <a:chExt cx="534035" cy="30808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BBEA2D-F843-8BF9-A63E-D9EE9EE68A38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E0378E-71A5-E3D4-7884-CC880672F7CD}"/>
                </a:ext>
              </a:extLst>
            </p:cNvPr>
            <p:cNvSpPr txBox="1"/>
            <p:nvPr/>
          </p:nvSpPr>
          <p:spPr>
            <a:xfrm>
              <a:off x="2361565" y="1371600"/>
              <a:ext cx="488155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19463" name="Group 89">
            <a:extLst>
              <a:ext uri="{FF2B5EF4-FFF2-40B4-BE49-F238E27FC236}">
                <a16:creationId xmlns:a16="http://schemas.microsoft.com/office/drawing/2014/main" id="{66B968EC-F4F0-FE46-86F8-090F8BBDAC13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838200"/>
            <a:ext cx="461963" cy="304800"/>
            <a:chOff x="2362253" y="1371600"/>
            <a:chExt cx="533347" cy="30816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041D90F-B556-C63A-90AD-4CDB1CFB0887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BBB751-2708-C432-A408-51FEE85D4185}"/>
                </a:ext>
              </a:extLst>
            </p:cNvPr>
            <p:cNvSpPr txBox="1"/>
            <p:nvPr/>
          </p:nvSpPr>
          <p:spPr>
            <a:xfrm>
              <a:off x="2362253" y="1371600"/>
              <a:ext cx="489360" cy="30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3EE082A-AD8E-E94B-158E-F943C01FC0AC}"/>
              </a:ext>
            </a:extLst>
          </p:cNvPr>
          <p:cNvSpPr txBox="1"/>
          <p:nvPr/>
        </p:nvSpPr>
        <p:spPr bwMode="auto">
          <a:xfrm>
            <a:off x="3810000" y="762000"/>
            <a:ext cx="488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 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487CFF-A5C9-15D0-5F1F-5B3F57E67995}"/>
              </a:ext>
            </a:extLst>
          </p:cNvPr>
          <p:cNvSpPr txBox="1"/>
          <p:nvPr/>
        </p:nvSpPr>
        <p:spPr bwMode="auto">
          <a:xfrm>
            <a:off x="3962400" y="11430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172118-D225-2270-42B3-3D2B8555ACF4}"/>
              </a:ext>
            </a:extLst>
          </p:cNvPr>
          <p:cNvSpPr txBox="1"/>
          <p:nvPr/>
        </p:nvSpPr>
        <p:spPr bwMode="auto">
          <a:xfrm rot="5400000">
            <a:off x="3980656" y="950119"/>
            <a:ext cx="301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CD3C4D-EB41-EC4F-043A-3FB77A0306AA}"/>
              </a:ext>
            </a:extLst>
          </p:cNvPr>
          <p:cNvSpPr txBox="1"/>
          <p:nvPr/>
        </p:nvSpPr>
        <p:spPr bwMode="auto">
          <a:xfrm>
            <a:off x="4191000" y="533400"/>
            <a:ext cx="873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S-KoA</a:t>
            </a:r>
            <a:endParaRPr lang="en-US" baseline="30000" dirty="0">
              <a:latin typeface="+mn-lt"/>
              <a:cs typeface="+mn-cs"/>
            </a:endParaRPr>
          </a:p>
        </p:txBody>
      </p:sp>
      <p:grpSp>
        <p:nvGrpSpPr>
          <p:cNvPr id="19468" name="Group 21">
            <a:extLst>
              <a:ext uri="{FF2B5EF4-FFF2-40B4-BE49-F238E27FC236}">
                <a16:creationId xmlns:a16="http://schemas.microsoft.com/office/drawing/2014/main" id="{1A93B1DF-21F9-B074-EE05-BC0C4DA64227}"/>
              </a:ext>
            </a:extLst>
          </p:cNvPr>
          <p:cNvGrpSpPr>
            <a:grpSpLocks/>
          </p:cNvGrpSpPr>
          <p:nvPr/>
        </p:nvGrpSpPr>
        <p:grpSpPr bwMode="auto">
          <a:xfrm>
            <a:off x="2825750" y="928688"/>
            <a:ext cx="133350" cy="76200"/>
            <a:chOff x="7010400" y="2286000"/>
            <a:chExt cx="304800" cy="77788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AF72340-D34A-E1DB-0DA0-5CAA4F9539A6}"/>
                </a:ext>
              </a:extLst>
            </p:cNvPr>
            <p:cNvCxnSpPr/>
            <p:nvPr/>
          </p:nvCxnSpPr>
          <p:spPr>
            <a:xfrm>
              <a:off x="7010400" y="2286000"/>
              <a:ext cx="304800" cy="162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5FF02E8-E52C-B320-256A-08F39891A12A}"/>
                </a:ext>
              </a:extLst>
            </p:cNvPr>
            <p:cNvCxnSpPr/>
            <p:nvPr/>
          </p:nvCxnSpPr>
          <p:spPr>
            <a:xfrm>
              <a:off x="7010400" y="2362167"/>
              <a:ext cx="304800" cy="162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7826D0D-729F-6523-B717-C613F29915A5}"/>
              </a:ext>
            </a:extLst>
          </p:cNvPr>
          <p:cNvCxnSpPr/>
          <p:nvPr/>
        </p:nvCxnSpPr>
        <p:spPr>
          <a:xfrm rot="5400000" flipH="1" flipV="1">
            <a:off x="3033712" y="1233488"/>
            <a:ext cx="182563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BCBAC1-17BD-F3C5-AE77-016AF4914202}"/>
              </a:ext>
            </a:extLst>
          </p:cNvPr>
          <p:cNvCxnSpPr/>
          <p:nvPr/>
        </p:nvCxnSpPr>
        <p:spPr>
          <a:xfrm rot="5400000" flipH="1" flipV="1">
            <a:off x="2622550" y="1233488"/>
            <a:ext cx="182563" cy="1587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71" name="Group 101">
            <a:extLst>
              <a:ext uri="{FF2B5EF4-FFF2-40B4-BE49-F238E27FC236}">
                <a16:creationId xmlns:a16="http://schemas.microsoft.com/office/drawing/2014/main" id="{B4ED9B5B-4D08-6C05-82A4-7F16227F3C4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762000"/>
            <a:ext cx="461963" cy="304800"/>
            <a:chOff x="2361543" y="1371600"/>
            <a:chExt cx="534057" cy="30808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E3B36D8-2F52-CF67-E70C-7ABFED6FB212}"/>
                </a:ext>
              </a:extLst>
            </p:cNvPr>
            <p:cNvSpPr/>
            <p:nvPr/>
          </p:nvSpPr>
          <p:spPr>
            <a:xfrm>
              <a:off x="2514600" y="1371600"/>
              <a:ext cx="3810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B8682D-F694-63A9-DA67-E424341AF473}"/>
                </a:ext>
              </a:extLst>
            </p:cNvPr>
            <p:cNvSpPr txBox="1"/>
            <p:nvPr/>
          </p:nvSpPr>
          <p:spPr>
            <a:xfrm>
              <a:off x="2361543" y="1371600"/>
              <a:ext cx="488175" cy="308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BDFB50F-D883-FAF4-95FF-01D3309F888E}"/>
              </a:ext>
            </a:extLst>
          </p:cNvPr>
          <p:cNvSpPr txBox="1"/>
          <p:nvPr/>
        </p:nvSpPr>
        <p:spPr bwMode="auto">
          <a:xfrm>
            <a:off x="2514600" y="12954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1992B0-5B1A-4C79-A825-0BB069622907}"/>
              </a:ext>
            </a:extLst>
          </p:cNvPr>
          <p:cNvSpPr txBox="1"/>
          <p:nvPr/>
        </p:nvSpPr>
        <p:spPr bwMode="auto">
          <a:xfrm>
            <a:off x="2971800" y="12954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ECE010-95F3-C2A9-96CF-A58D61CE7D9B}"/>
              </a:ext>
            </a:extLst>
          </p:cNvPr>
          <p:cNvSpPr txBox="1"/>
          <p:nvPr/>
        </p:nvSpPr>
        <p:spPr bwMode="auto">
          <a:xfrm>
            <a:off x="2362200" y="7620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 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E2F3F8-1D1A-4540-4BD2-B01C1FF13198}"/>
              </a:ext>
            </a:extLst>
          </p:cNvPr>
          <p:cNvSpPr txBox="1"/>
          <p:nvPr/>
        </p:nvSpPr>
        <p:spPr bwMode="auto">
          <a:xfrm>
            <a:off x="2971800" y="7620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6B1A1E-6A17-2737-7570-5BC3447248E5}"/>
              </a:ext>
            </a:extLst>
          </p:cNvPr>
          <p:cNvSpPr txBox="1"/>
          <p:nvPr/>
        </p:nvSpPr>
        <p:spPr bwMode="auto">
          <a:xfrm>
            <a:off x="3200400" y="762000"/>
            <a:ext cx="762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 CH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B313E7-FC89-4E80-14FA-F713E22E5220}"/>
              </a:ext>
            </a:extLst>
          </p:cNvPr>
          <p:cNvCxnSpPr/>
          <p:nvPr/>
        </p:nvCxnSpPr>
        <p:spPr>
          <a:xfrm rot="5400000" flipH="1" flipV="1">
            <a:off x="4190207" y="762793"/>
            <a:ext cx="762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C2E36E5-A9BA-E331-3A58-A4A3EBD3A15F}"/>
              </a:ext>
            </a:extLst>
          </p:cNvPr>
          <p:cNvCxnSpPr/>
          <p:nvPr/>
        </p:nvCxnSpPr>
        <p:spPr>
          <a:xfrm rot="5400000">
            <a:off x="1677988" y="2589212"/>
            <a:ext cx="16764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555D6B74-3715-AED0-EB0F-2C76F9BFD350}"/>
              </a:ext>
            </a:extLst>
          </p:cNvPr>
          <p:cNvSpPr txBox="1"/>
          <p:nvPr/>
        </p:nvSpPr>
        <p:spPr bwMode="auto">
          <a:xfrm>
            <a:off x="2514600" y="2286000"/>
            <a:ext cx="1152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enoil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izomeraza</a:t>
            </a:r>
            <a:endParaRPr lang="en-US" sz="1600" i="1" dirty="0">
              <a:latin typeface="+mn-lt"/>
              <a:cs typeface="+mn-cs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CFE546-17B9-8A61-57AB-CAE94B58C40F}"/>
              </a:ext>
            </a:extLst>
          </p:cNvPr>
          <p:cNvCxnSpPr/>
          <p:nvPr/>
        </p:nvCxnSpPr>
        <p:spPr>
          <a:xfrm rot="5400000">
            <a:off x="1677988" y="5027612"/>
            <a:ext cx="1676400" cy="31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4BBF5C97-99BE-AF73-5A5B-43A95E09445F}"/>
              </a:ext>
            </a:extLst>
          </p:cNvPr>
          <p:cNvSpPr txBox="1"/>
          <p:nvPr/>
        </p:nvSpPr>
        <p:spPr bwMode="auto">
          <a:xfrm>
            <a:off x="2514600" y="4724400"/>
            <a:ext cx="11017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enoil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hidrataza</a:t>
            </a:r>
            <a:endParaRPr lang="en-US" sz="1600" i="1" dirty="0">
              <a:latin typeface="+mn-lt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05999FC-3453-AB34-F1F8-832CD22D1010}"/>
              </a:ext>
            </a:extLst>
          </p:cNvPr>
          <p:cNvSpPr txBox="1"/>
          <p:nvPr/>
        </p:nvSpPr>
        <p:spPr bwMode="auto">
          <a:xfrm>
            <a:off x="5791200" y="457200"/>
            <a:ext cx="23812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Re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š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: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noil-KoA izomeraza</a:t>
            </a:r>
            <a:endParaRPr lang="en-US" dirty="0">
              <a:latin typeface="+mn-lt"/>
              <a:cs typeface="+mn-cs"/>
            </a:endParaRPr>
          </a:p>
        </p:txBody>
      </p:sp>
      <p:grpSp>
        <p:nvGrpSpPr>
          <p:cNvPr id="36" name="Group 91">
            <a:extLst>
              <a:ext uri="{FF2B5EF4-FFF2-40B4-BE49-F238E27FC236}">
                <a16:creationId xmlns:a16="http://schemas.microsoft.com/office/drawing/2014/main" id="{19E01071-0737-A3F3-F292-C743D02D803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048000"/>
            <a:ext cx="4835525" cy="1360488"/>
            <a:chOff x="457200" y="3048000"/>
            <a:chExt cx="4835525" cy="136048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4740CFE-5262-BAB0-6DD7-0FD0B752A8C6}"/>
                </a:ext>
              </a:extLst>
            </p:cNvPr>
            <p:cNvSpPr txBox="1"/>
            <p:nvPr/>
          </p:nvSpPr>
          <p:spPr bwMode="auto">
            <a:xfrm>
              <a:off x="2590800" y="3581400"/>
              <a:ext cx="6921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dirty="0">
                <a:latin typeface="+mn-lt"/>
                <a:cs typeface="+mn-cs"/>
              </a:endParaRPr>
            </a:p>
          </p:txBody>
        </p:sp>
        <p:grpSp>
          <p:nvGrpSpPr>
            <p:cNvPr id="19489" name="Group 77">
              <a:extLst>
                <a:ext uri="{FF2B5EF4-FFF2-40B4-BE49-F238E27FC236}">
                  <a16:creationId xmlns:a16="http://schemas.microsoft.com/office/drawing/2014/main" id="{454F6B2B-90A1-5427-2F9A-85E77FDFAC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3657600"/>
              <a:ext cx="461963" cy="304800"/>
              <a:chOff x="2362176" y="1371600"/>
              <a:chExt cx="533424" cy="308160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AC880D0-1261-AF19-71A3-004BD659303D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C21C720-B9EF-FB36-5F27-195937EEF197}"/>
                  </a:ext>
                </a:extLst>
              </p:cNvPr>
              <p:cNvSpPr txBox="1"/>
              <p:nvPr/>
            </p:nvSpPr>
            <p:spPr>
              <a:xfrm>
                <a:off x="2362176" y="1371600"/>
                <a:ext cx="513260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9490" name="Group 80">
              <a:extLst>
                <a:ext uri="{FF2B5EF4-FFF2-40B4-BE49-F238E27FC236}">
                  <a16:creationId xmlns:a16="http://schemas.microsoft.com/office/drawing/2014/main" id="{6528E4F8-B512-F0A4-E088-E2292FCE0A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0" y="3581400"/>
              <a:ext cx="461963" cy="304800"/>
              <a:chOff x="2361525" y="1371600"/>
              <a:chExt cx="534075" cy="308086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A4CA1D55-8696-BC76-53D8-264323B89D50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F3A953F-F358-8ED0-29BD-C888FE0883F3}"/>
                  </a:ext>
                </a:extLst>
              </p:cNvPr>
              <p:cNvSpPr txBox="1"/>
              <p:nvPr/>
            </p:nvSpPr>
            <p:spPr>
              <a:xfrm>
                <a:off x="2361525" y="1371600"/>
                <a:ext cx="488192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9491" name="Group 83">
              <a:extLst>
                <a:ext uri="{FF2B5EF4-FFF2-40B4-BE49-F238E27FC236}">
                  <a16:creationId xmlns:a16="http://schemas.microsoft.com/office/drawing/2014/main" id="{A22A8AF0-6F83-A618-5892-CA87C14213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3657600"/>
              <a:ext cx="461963" cy="304800"/>
              <a:chOff x="2362214" y="1371600"/>
              <a:chExt cx="533386" cy="30816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854C236-620C-3514-897E-96AAADEC65E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2D018DD-A473-7FFA-FEF1-BA8CCC6ABCD1}"/>
                  </a:ext>
                </a:extLst>
              </p:cNvPr>
              <p:cNvSpPr txBox="1"/>
              <p:nvPr/>
            </p:nvSpPr>
            <p:spPr>
              <a:xfrm>
                <a:off x="2362214" y="1371600"/>
                <a:ext cx="487562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9492" name="Group 86">
              <a:extLst>
                <a:ext uri="{FF2B5EF4-FFF2-40B4-BE49-F238E27FC236}">
                  <a16:creationId xmlns:a16="http://schemas.microsoft.com/office/drawing/2014/main" id="{F0F3F73B-978A-9C3C-3D2F-94AE7E9D6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3581400"/>
              <a:ext cx="461963" cy="304800"/>
              <a:chOff x="2361565" y="1371600"/>
              <a:chExt cx="534035" cy="308086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8AE32E2-4CB2-5D2A-EBC7-76F97DD42BB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2476714-6792-38AC-48FA-EDDC980C9516}"/>
                  </a:ext>
                </a:extLst>
              </p:cNvPr>
              <p:cNvSpPr txBox="1"/>
              <p:nvPr/>
            </p:nvSpPr>
            <p:spPr>
              <a:xfrm>
                <a:off x="2361565" y="1371600"/>
                <a:ext cx="48815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9493" name="Group 89">
              <a:extLst>
                <a:ext uri="{FF2B5EF4-FFF2-40B4-BE49-F238E27FC236}">
                  <a16:creationId xmlns:a16="http://schemas.microsoft.com/office/drawing/2014/main" id="{DD1B45D7-1B60-3053-5DF9-7D73A82667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8800" y="3657600"/>
              <a:ext cx="461963" cy="304800"/>
              <a:chOff x="2362253" y="1371600"/>
              <a:chExt cx="533347" cy="308161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C40ADC5-D0E6-7C17-CE49-595EE529829C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0F50054-C21F-F8B4-14DB-13B0E1752EC9}"/>
                  </a:ext>
                </a:extLst>
              </p:cNvPr>
              <p:cNvSpPr txBox="1"/>
              <p:nvPr/>
            </p:nvSpPr>
            <p:spPr>
              <a:xfrm>
                <a:off x="2362253" y="1371600"/>
                <a:ext cx="48936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9494" name="Group 101">
              <a:extLst>
                <a:ext uri="{FF2B5EF4-FFF2-40B4-BE49-F238E27FC236}">
                  <a16:creationId xmlns:a16="http://schemas.microsoft.com/office/drawing/2014/main" id="{A2182CF3-9DB3-7748-756F-59B972333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600" y="3581400"/>
              <a:ext cx="461963" cy="304800"/>
              <a:chOff x="2361543" y="1371600"/>
              <a:chExt cx="534057" cy="308086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B2F48EE-732F-0E7D-2F26-73C54AC17D1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DA19911-3CB2-A29B-E3C1-C1A0AA10A5B1}"/>
                  </a:ext>
                </a:extLst>
              </p:cNvPr>
              <p:cNvSpPr txBox="1"/>
              <p:nvPr/>
            </p:nvSpPr>
            <p:spPr>
              <a:xfrm>
                <a:off x="2361543" y="1371600"/>
                <a:ext cx="48817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83574F4-7008-7ED2-31FF-8DAC3FF466F1}"/>
                </a:ext>
              </a:extLst>
            </p:cNvPr>
            <p:cNvSpPr txBox="1"/>
            <p:nvPr/>
          </p:nvSpPr>
          <p:spPr bwMode="auto">
            <a:xfrm>
              <a:off x="3962400" y="3581400"/>
              <a:ext cx="4889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BA0B8AD-FA9D-284D-81B4-D5B2F970D62B}"/>
                </a:ext>
              </a:extLst>
            </p:cNvPr>
            <p:cNvSpPr txBox="1"/>
            <p:nvPr/>
          </p:nvSpPr>
          <p:spPr bwMode="auto">
            <a:xfrm>
              <a:off x="3352800" y="3581400"/>
              <a:ext cx="304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3E385D3-F346-BE95-A510-C74EAF051696}"/>
                </a:ext>
              </a:extLst>
            </p:cNvPr>
            <p:cNvSpPr txBox="1"/>
            <p:nvPr/>
          </p:nvSpPr>
          <p:spPr bwMode="auto">
            <a:xfrm>
              <a:off x="4114800" y="39624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158BB0E-2EE5-F9AF-F4CC-3926C5CEA058}"/>
                </a:ext>
              </a:extLst>
            </p:cNvPr>
            <p:cNvSpPr txBox="1"/>
            <p:nvPr/>
          </p:nvSpPr>
          <p:spPr bwMode="auto">
            <a:xfrm rot="5400000">
              <a:off x="4148931" y="377586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6ED7A4E-9EDB-A4F2-3D34-ECA82746AD2F}"/>
                </a:ext>
              </a:extLst>
            </p:cNvPr>
            <p:cNvSpPr txBox="1"/>
            <p:nvPr/>
          </p:nvSpPr>
          <p:spPr bwMode="auto">
            <a:xfrm>
              <a:off x="4419600" y="3352800"/>
              <a:ext cx="8731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88D7D6C-6A83-2594-BDD4-F0D02ACA1A2D}"/>
                </a:ext>
              </a:extLst>
            </p:cNvPr>
            <p:cNvCxnSpPr/>
            <p:nvPr/>
          </p:nvCxnSpPr>
          <p:spPr>
            <a:xfrm rot="5400000" flipH="1" flipV="1">
              <a:off x="4418807" y="3582193"/>
              <a:ext cx="762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A4CFB2D-6AED-93F7-38B5-A4299044EFDB}"/>
                </a:ext>
              </a:extLst>
            </p:cNvPr>
            <p:cNvCxnSpPr/>
            <p:nvPr/>
          </p:nvCxnSpPr>
          <p:spPr>
            <a:xfrm>
              <a:off x="3200400" y="37338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BA1D211-A22B-93FB-659D-C7C50D080E94}"/>
                </a:ext>
              </a:extLst>
            </p:cNvPr>
            <p:cNvSpPr txBox="1"/>
            <p:nvPr/>
          </p:nvSpPr>
          <p:spPr bwMode="auto">
            <a:xfrm>
              <a:off x="3810000" y="3581400"/>
              <a:ext cx="304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BD463ED-0ED9-9DE5-00D3-3922AD4AB6E4}"/>
                </a:ext>
              </a:extLst>
            </p:cNvPr>
            <p:cNvSpPr txBox="1"/>
            <p:nvPr/>
          </p:nvSpPr>
          <p:spPr bwMode="auto">
            <a:xfrm>
              <a:off x="3810000" y="40386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E03EB1F-5AFF-9548-6182-4534AC42BF6D}"/>
                </a:ext>
              </a:extLst>
            </p:cNvPr>
            <p:cNvSpPr txBox="1"/>
            <p:nvPr/>
          </p:nvSpPr>
          <p:spPr bwMode="auto">
            <a:xfrm>
              <a:off x="3352800" y="30480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ADFE385-1EBD-AF33-AFBE-BB20A0A8ED79}"/>
                </a:ext>
              </a:extLst>
            </p:cNvPr>
            <p:cNvCxnSpPr/>
            <p:nvPr/>
          </p:nvCxnSpPr>
          <p:spPr>
            <a:xfrm rot="16200000" flipV="1">
              <a:off x="3429794" y="35044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71D7A3C9-3A04-0AD0-50D1-EE949841EC47}"/>
                </a:ext>
              </a:extLst>
            </p:cNvPr>
            <p:cNvCxnSpPr/>
            <p:nvPr/>
          </p:nvCxnSpPr>
          <p:spPr>
            <a:xfrm rot="16200000" flipV="1">
              <a:off x="3886994" y="39616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07" name="Group 87">
              <a:extLst>
                <a:ext uri="{FF2B5EF4-FFF2-40B4-BE49-F238E27FC236}">
                  <a16:creationId xmlns:a16="http://schemas.microsoft.com/office/drawing/2014/main" id="{E55403AB-914C-46E5-6169-521EA89762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3733800"/>
              <a:ext cx="152400" cy="77788"/>
              <a:chOff x="7086600" y="4267200"/>
              <a:chExt cx="152400" cy="77788"/>
            </a:xfrm>
          </p:grpSpPr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3A86D9ED-4545-C67D-03FF-75FA5FBACD52}"/>
                  </a:ext>
                </a:extLst>
              </p:cNvPr>
              <p:cNvCxnSpPr/>
              <p:nvPr/>
            </p:nvCxnSpPr>
            <p:spPr>
              <a:xfrm>
                <a:off x="7086600" y="4267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80422B49-CE48-436B-6FDC-E2CBA4865773}"/>
                  </a:ext>
                </a:extLst>
              </p:cNvPr>
              <p:cNvCxnSpPr/>
              <p:nvPr/>
            </p:nvCxnSpPr>
            <p:spPr>
              <a:xfrm>
                <a:off x="7086600" y="4343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Arc 87">
            <a:extLst>
              <a:ext uri="{FF2B5EF4-FFF2-40B4-BE49-F238E27FC236}">
                <a16:creationId xmlns:a16="http://schemas.microsoft.com/office/drawing/2014/main" id="{9D306FDA-F29A-106E-F628-16B1C6F77D58}"/>
              </a:ext>
            </a:extLst>
          </p:cNvPr>
          <p:cNvSpPr/>
          <p:nvPr/>
        </p:nvSpPr>
        <p:spPr>
          <a:xfrm>
            <a:off x="2209800" y="533400"/>
            <a:ext cx="685800" cy="914400"/>
          </a:xfrm>
          <a:prstGeom prst="arc">
            <a:avLst>
              <a:gd name="adj1" fmla="val 5331923"/>
              <a:gd name="adj2" fmla="val 16443102"/>
            </a:avLst>
          </a:prstGeom>
          <a:ln w="158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Arc 90">
            <a:extLst>
              <a:ext uri="{FF2B5EF4-FFF2-40B4-BE49-F238E27FC236}">
                <a16:creationId xmlns:a16="http://schemas.microsoft.com/office/drawing/2014/main" id="{1323B527-2D17-FC90-452C-8BA4BBCB0E38}"/>
              </a:ext>
            </a:extLst>
          </p:cNvPr>
          <p:cNvSpPr/>
          <p:nvPr/>
        </p:nvSpPr>
        <p:spPr>
          <a:xfrm>
            <a:off x="2971800" y="609600"/>
            <a:ext cx="381000" cy="457200"/>
          </a:xfrm>
          <a:prstGeom prst="arc">
            <a:avLst>
              <a:gd name="adj1" fmla="val 11337184"/>
              <a:gd name="adj2" fmla="val 21373002"/>
            </a:avLst>
          </a:prstGeom>
          <a:ln w="158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A4C64D1-AA05-62FF-2836-8939FD6E45F7}"/>
              </a:ext>
            </a:extLst>
          </p:cNvPr>
          <p:cNvSpPr txBox="1"/>
          <p:nvPr/>
        </p:nvSpPr>
        <p:spPr bwMode="auto">
          <a:xfrm>
            <a:off x="3124200" y="685800"/>
            <a:ext cx="2936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4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22525B-8592-1C86-767D-2DB3B2CFC39B}"/>
              </a:ext>
            </a:extLst>
          </p:cNvPr>
          <p:cNvSpPr txBox="1"/>
          <p:nvPr/>
        </p:nvSpPr>
        <p:spPr bwMode="auto">
          <a:xfrm>
            <a:off x="3429000" y="3429000"/>
            <a:ext cx="2936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4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4" grpId="0"/>
      <p:bldP spid="75" grpId="0"/>
      <p:bldP spid="88" grpId="0" animBg="1"/>
      <p:bldP spid="91" grpId="0" animBg="1"/>
      <p:bldP spid="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9CA4216-BBF8-BEE7-7872-4CE0F458DC9D}"/>
              </a:ext>
            </a:extLst>
          </p:cNvPr>
          <p:cNvCxnSpPr/>
          <p:nvPr/>
        </p:nvCxnSpPr>
        <p:spPr>
          <a:xfrm rot="5400000">
            <a:off x="6439694" y="951706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359F124-053B-54D5-E64B-F0255E43EB28}"/>
              </a:ext>
            </a:extLst>
          </p:cNvPr>
          <p:cNvCxnSpPr/>
          <p:nvPr/>
        </p:nvCxnSpPr>
        <p:spPr>
          <a:xfrm rot="5400000">
            <a:off x="5144294" y="951706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2E53AAAE-C099-0B78-2689-125A1EAFD7C9}"/>
              </a:ext>
            </a:extLst>
          </p:cNvPr>
          <p:cNvSpPr/>
          <p:nvPr/>
        </p:nvSpPr>
        <p:spPr>
          <a:xfrm>
            <a:off x="2971800" y="457200"/>
            <a:ext cx="3048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1842746-F338-E91A-3D71-370E4F09BE8D}"/>
              </a:ext>
            </a:extLst>
          </p:cNvPr>
          <p:cNvSpPr/>
          <p:nvPr/>
        </p:nvSpPr>
        <p:spPr>
          <a:xfrm>
            <a:off x="4343400" y="457200"/>
            <a:ext cx="3048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845EA140-8FFB-05A1-F9D6-A4ACA8D3FF1D}"/>
              </a:ext>
            </a:extLst>
          </p:cNvPr>
          <p:cNvCxnSpPr/>
          <p:nvPr/>
        </p:nvCxnSpPr>
        <p:spPr>
          <a:xfrm rot="5400000">
            <a:off x="1906588" y="2055812"/>
            <a:ext cx="1219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BB4F9F89-ECC4-E2BA-A518-C8FD846585C7}"/>
              </a:ext>
            </a:extLst>
          </p:cNvPr>
          <p:cNvSpPr txBox="1"/>
          <p:nvPr/>
        </p:nvSpPr>
        <p:spPr bwMode="auto">
          <a:xfrm>
            <a:off x="5334000" y="1600200"/>
            <a:ext cx="32797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Problem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: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cis konformacija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              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položaj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= veze 3,4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976C40E7-93DD-FC09-F76D-8D1B0B97D9D4}"/>
              </a:ext>
            </a:extLst>
          </p:cNvPr>
          <p:cNvCxnSpPr/>
          <p:nvPr/>
        </p:nvCxnSpPr>
        <p:spPr>
          <a:xfrm rot="5400000">
            <a:off x="5753894" y="1027906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9" name="Group 362">
            <a:extLst>
              <a:ext uri="{FF2B5EF4-FFF2-40B4-BE49-F238E27FC236}">
                <a16:creationId xmlns:a16="http://schemas.microsoft.com/office/drawing/2014/main" id="{118F2FAE-E3FA-4212-B7F1-71358745AC7D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57200"/>
            <a:ext cx="7696200" cy="979488"/>
            <a:chOff x="1447800" y="838200"/>
            <a:chExt cx="7696200" cy="979488"/>
          </a:xfrm>
        </p:grpSpPr>
        <p:grpSp>
          <p:nvGrpSpPr>
            <p:cNvPr id="20623" name="Group 77">
              <a:extLst>
                <a:ext uri="{FF2B5EF4-FFF2-40B4-BE49-F238E27FC236}">
                  <a16:creationId xmlns:a16="http://schemas.microsoft.com/office/drawing/2014/main" id="{09E59BE9-49A3-897C-60EC-9E034F9E81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1143000"/>
              <a:ext cx="538168" cy="304800"/>
              <a:chOff x="2274183" y="1371600"/>
              <a:chExt cx="621417" cy="30816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76E9CCA3-09B5-6B24-A972-B46D782878F8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43786C-2B88-7DC4-3CBB-DC947B18163D}"/>
                  </a:ext>
                </a:extLst>
              </p:cNvPr>
              <p:cNvSpPr txBox="1"/>
              <p:nvPr/>
            </p:nvSpPr>
            <p:spPr>
              <a:xfrm>
                <a:off x="2274183" y="1371600"/>
                <a:ext cx="513260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624" name="Group 83">
              <a:extLst>
                <a:ext uri="{FF2B5EF4-FFF2-40B4-BE49-F238E27FC236}">
                  <a16:creationId xmlns:a16="http://schemas.microsoft.com/office/drawing/2014/main" id="{4F822BE3-BB93-2D7C-4677-F1BA9297CE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8800" y="1219200"/>
              <a:ext cx="461963" cy="304800"/>
              <a:chOff x="2362214" y="1371600"/>
              <a:chExt cx="533386" cy="30816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CD07A85-875C-6F8D-7029-101C32ED03C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357D43-4014-F173-5686-FE0958FCE82D}"/>
                  </a:ext>
                </a:extLst>
              </p:cNvPr>
              <p:cNvSpPr txBox="1"/>
              <p:nvPr/>
            </p:nvSpPr>
            <p:spPr>
              <a:xfrm>
                <a:off x="2362214" y="1371600"/>
                <a:ext cx="487562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625" name="Group 86">
              <a:extLst>
                <a:ext uri="{FF2B5EF4-FFF2-40B4-BE49-F238E27FC236}">
                  <a16:creationId xmlns:a16="http://schemas.microsoft.com/office/drawing/2014/main" id="{16AE30FF-FA2A-7384-F8BA-C553B0C0EC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600" y="1143000"/>
              <a:ext cx="461963" cy="304800"/>
              <a:chOff x="2361565" y="1371600"/>
              <a:chExt cx="534035" cy="308086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54FD0ED-B4CB-6684-FF4F-3C468EF75904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0F86C1-5D04-F4A4-E664-94600C486226}"/>
                  </a:ext>
                </a:extLst>
              </p:cNvPr>
              <p:cNvSpPr txBox="1"/>
              <p:nvPr/>
            </p:nvSpPr>
            <p:spPr>
              <a:xfrm>
                <a:off x="2361565" y="1371600"/>
                <a:ext cx="48815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626" name="Group 89">
              <a:extLst>
                <a:ext uri="{FF2B5EF4-FFF2-40B4-BE49-F238E27FC236}">
                  <a16:creationId xmlns:a16="http://schemas.microsoft.com/office/drawing/2014/main" id="{6AB97C47-C6D6-C06F-F726-4879C75F53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600" y="1219200"/>
              <a:ext cx="461963" cy="304800"/>
              <a:chOff x="2362253" y="1371600"/>
              <a:chExt cx="533347" cy="30816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D526019-3F61-3ADD-092B-0A3CC47B7EF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E5CD8D-02EB-1431-A7EE-D972A5118E68}"/>
                  </a:ext>
                </a:extLst>
              </p:cNvPr>
              <p:cNvSpPr txBox="1"/>
              <p:nvPr/>
            </p:nvSpPr>
            <p:spPr>
              <a:xfrm>
                <a:off x="2362253" y="1371600"/>
                <a:ext cx="48936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627" name="Group 92">
              <a:extLst>
                <a:ext uri="{FF2B5EF4-FFF2-40B4-BE49-F238E27FC236}">
                  <a16:creationId xmlns:a16="http://schemas.microsoft.com/office/drawing/2014/main" id="{5BC149F9-8FC8-1518-B16F-328CB3B8B9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0400" y="1219200"/>
              <a:ext cx="504825" cy="307975"/>
              <a:chOff x="2362154" y="1371600"/>
              <a:chExt cx="583451" cy="31117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79D79FC-F00F-7EE7-976A-0CCA6A8CE847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5E3CB8-E442-CDDC-CAE9-A1F943A5A233}"/>
                  </a:ext>
                </a:extLst>
              </p:cNvPr>
              <p:cNvSpPr txBox="1"/>
              <p:nvPr/>
            </p:nvSpPr>
            <p:spPr>
              <a:xfrm>
                <a:off x="2362154" y="1371600"/>
                <a:ext cx="583451" cy="311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628" name="Group 95">
              <a:extLst>
                <a:ext uri="{FF2B5EF4-FFF2-40B4-BE49-F238E27FC236}">
                  <a16:creationId xmlns:a16="http://schemas.microsoft.com/office/drawing/2014/main" id="{4F5B30E4-7384-6343-C7B0-DC6817C26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6200" y="1143000"/>
              <a:ext cx="430213" cy="307975"/>
              <a:chOff x="2450720" y="1371600"/>
              <a:chExt cx="495809" cy="31109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54B44D1-3093-0F4A-C9EA-48F21156F878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ED32F0-29B2-CA00-5234-E50B34F9E6BC}"/>
                  </a:ext>
                </a:extLst>
              </p:cNvPr>
              <p:cNvSpPr txBox="1"/>
              <p:nvPr/>
            </p:nvSpPr>
            <p:spPr>
              <a:xfrm>
                <a:off x="2450720" y="1371600"/>
                <a:ext cx="495809" cy="3110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629" name="Group 98">
              <a:extLst>
                <a:ext uri="{FF2B5EF4-FFF2-40B4-BE49-F238E27FC236}">
                  <a16:creationId xmlns:a16="http://schemas.microsoft.com/office/drawing/2014/main" id="{186DB24C-0767-6C81-BECF-1566698601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0" y="1219200"/>
              <a:ext cx="461963" cy="304800"/>
              <a:chOff x="2362193" y="1371600"/>
              <a:chExt cx="533407" cy="308161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3EC638D-2F93-26DE-67C0-EC77A2682A9C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AF4D4B-4365-5DC2-CC45-6BA3BCF6C12A}"/>
                  </a:ext>
                </a:extLst>
              </p:cNvPr>
              <p:cNvSpPr txBox="1"/>
              <p:nvPr/>
            </p:nvSpPr>
            <p:spPr>
              <a:xfrm>
                <a:off x="2362193" y="1371600"/>
                <a:ext cx="487581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630" name="Group 101">
              <a:extLst>
                <a:ext uri="{FF2B5EF4-FFF2-40B4-BE49-F238E27FC236}">
                  <a16:creationId xmlns:a16="http://schemas.microsoft.com/office/drawing/2014/main" id="{7BBB89AB-A1A6-1467-144F-2E0D1D42B8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5800" y="1143000"/>
              <a:ext cx="504825" cy="307975"/>
              <a:chOff x="2361543" y="1371600"/>
              <a:chExt cx="584119" cy="31109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141778F-499D-F5EF-3261-5A85A6079B3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43E2B0-3644-A057-8399-0591B4CD31BA}"/>
                  </a:ext>
                </a:extLst>
              </p:cNvPr>
              <p:cNvSpPr txBox="1"/>
              <p:nvPr/>
            </p:nvSpPr>
            <p:spPr>
              <a:xfrm>
                <a:off x="2361543" y="1371600"/>
                <a:ext cx="584119" cy="3110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631" name="Group 104">
              <a:extLst>
                <a:ext uri="{FF2B5EF4-FFF2-40B4-BE49-F238E27FC236}">
                  <a16:creationId xmlns:a16="http://schemas.microsoft.com/office/drawing/2014/main" id="{F1A0A2CA-ED2C-9C5A-48A7-0CE23BD3F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0" y="1219200"/>
              <a:ext cx="430213" cy="307975"/>
              <a:chOff x="2450210" y="1371600"/>
              <a:chExt cx="496380" cy="31117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E3562A9-6672-87C6-D33C-98B8CA0F5347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638520D-F0E5-22C3-94F1-90A1986AB157}"/>
                  </a:ext>
                </a:extLst>
              </p:cNvPr>
              <p:cNvSpPr txBox="1"/>
              <p:nvPr/>
            </p:nvSpPr>
            <p:spPr>
              <a:xfrm>
                <a:off x="2450210" y="1371600"/>
                <a:ext cx="496380" cy="311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632" name="Group 107">
              <a:extLst>
                <a:ext uri="{FF2B5EF4-FFF2-40B4-BE49-F238E27FC236}">
                  <a16:creationId xmlns:a16="http://schemas.microsoft.com/office/drawing/2014/main" id="{9C9ACCEA-4A33-B231-7F9B-F902C07AB2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2600" y="1143000"/>
              <a:ext cx="461963" cy="304800"/>
              <a:chOff x="2361582" y="1371600"/>
              <a:chExt cx="534018" cy="308086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63D12BB-6F96-08EE-FCC0-BC6C8F2AC44E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646E2A0-6DF2-4785-152D-266A11993FE4}"/>
                  </a:ext>
                </a:extLst>
              </p:cNvPr>
              <p:cNvSpPr txBox="1"/>
              <p:nvPr/>
            </p:nvSpPr>
            <p:spPr>
              <a:xfrm>
                <a:off x="2361582" y="1371600"/>
                <a:ext cx="48814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633" name="Group 110">
              <a:extLst>
                <a:ext uri="{FF2B5EF4-FFF2-40B4-BE49-F238E27FC236}">
                  <a16:creationId xmlns:a16="http://schemas.microsoft.com/office/drawing/2014/main" id="{CC98C4CF-4160-2DA7-B072-544CD3BAB0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400" y="1143000"/>
              <a:ext cx="461963" cy="304800"/>
              <a:chOff x="2361603" y="1371600"/>
              <a:chExt cx="533997" cy="308086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DFB1FCC-3A07-7F24-7062-BB464A89B1B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22B0FB-935C-6A5F-7739-786ADB8520FC}"/>
                  </a:ext>
                </a:extLst>
              </p:cNvPr>
              <p:cNvSpPr txBox="1"/>
              <p:nvPr/>
            </p:nvSpPr>
            <p:spPr>
              <a:xfrm>
                <a:off x="2361603" y="1371600"/>
                <a:ext cx="48812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634" name="Group 104">
              <a:extLst>
                <a:ext uri="{FF2B5EF4-FFF2-40B4-BE49-F238E27FC236}">
                  <a16:creationId xmlns:a16="http://schemas.microsoft.com/office/drawing/2014/main" id="{315A17C3-8C3E-5C9B-6DAA-44B837BACD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3475" y="1219200"/>
              <a:ext cx="461963" cy="304800"/>
              <a:chOff x="2362231" y="1371600"/>
              <a:chExt cx="533369" cy="30816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A1D2156-B1CA-5C79-AD1A-41E9A8E6888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8061CA7-E865-15D5-FE94-87FD9F9EC083}"/>
                  </a:ext>
                </a:extLst>
              </p:cNvPr>
              <p:cNvSpPr txBox="1"/>
              <p:nvPr/>
            </p:nvSpPr>
            <p:spPr>
              <a:xfrm>
                <a:off x="2362231" y="1371600"/>
                <a:ext cx="48938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635" name="Group 107">
              <a:extLst>
                <a:ext uri="{FF2B5EF4-FFF2-40B4-BE49-F238E27FC236}">
                  <a16:creationId xmlns:a16="http://schemas.microsoft.com/office/drawing/2014/main" id="{D1BE8D65-20CA-A803-B91A-110427167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8275" y="1143000"/>
              <a:ext cx="461963" cy="304800"/>
              <a:chOff x="2361582" y="1371600"/>
              <a:chExt cx="534018" cy="308086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3404663-BC6E-E6C0-FE0D-837DF4FB73B8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5A76A47-F72B-4CA6-B72D-20491BEC0444}"/>
                  </a:ext>
                </a:extLst>
              </p:cNvPr>
              <p:cNvSpPr txBox="1"/>
              <p:nvPr/>
            </p:nvSpPr>
            <p:spPr>
              <a:xfrm>
                <a:off x="2361582" y="1371600"/>
                <a:ext cx="48814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636" name="Group 107">
              <a:extLst>
                <a:ext uri="{FF2B5EF4-FFF2-40B4-BE49-F238E27FC236}">
                  <a16:creationId xmlns:a16="http://schemas.microsoft.com/office/drawing/2014/main" id="{85AD6272-7B87-4146-303E-DD5EECE51D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08875" y="1219200"/>
              <a:ext cx="461963" cy="304800"/>
              <a:chOff x="2361582" y="1371600"/>
              <a:chExt cx="534018" cy="308086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964EAB0-B1B8-68FD-93DF-C7512EDBD3A0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441291F-4ED5-7E2E-4878-F56754F094C2}"/>
                  </a:ext>
                </a:extLst>
              </p:cNvPr>
              <p:cNvSpPr txBox="1"/>
              <p:nvPr/>
            </p:nvSpPr>
            <p:spPr>
              <a:xfrm>
                <a:off x="2361582" y="1371600"/>
                <a:ext cx="48814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637" name="Group 116">
              <a:extLst>
                <a:ext uri="{FF2B5EF4-FFF2-40B4-BE49-F238E27FC236}">
                  <a16:creationId xmlns:a16="http://schemas.microsoft.com/office/drawing/2014/main" id="{CDB67E76-001B-560C-D8BB-485AA06493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800" y="1295400"/>
              <a:ext cx="152400" cy="77788"/>
              <a:chOff x="7086600" y="4267200"/>
              <a:chExt cx="152400" cy="77788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7C5301BB-8475-A14A-8B02-49755202F99E}"/>
                  </a:ext>
                </a:extLst>
              </p:cNvPr>
              <p:cNvCxnSpPr/>
              <p:nvPr/>
            </p:nvCxnSpPr>
            <p:spPr>
              <a:xfrm>
                <a:off x="7086600" y="4267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761ED36F-2D58-7D69-3522-12B44D776A25}"/>
                  </a:ext>
                </a:extLst>
              </p:cNvPr>
              <p:cNvCxnSpPr/>
              <p:nvPr/>
            </p:nvCxnSpPr>
            <p:spPr>
              <a:xfrm>
                <a:off x="7086600" y="4343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D806E93-09DC-2A9C-8472-5EDEE7B1731F}"/>
                </a:ext>
              </a:extLst>
            </p:cNvPr>
            <p:cNvSpPr/>
            <p:nvPr/>
          </p:nvSpPr>
          <p:spPr bwMode="auto">
            <a:xfrm>
              <a:off x="7966075" y="1143000"/>
              <a:ext cx="329592" cy="30154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18DF6BE-9DBA-6CF2-2900-EE4C6536E078}"/>
                </a:ext>
              </a:extLst>
            </p:cNvPr>
            <p:cNvSpPr txBox="1"/>
            <p:nvPr/>
          </p:nvSpPr>
          <p:spPr bwMode="auto">
            <a:xfrm>
              <a:off x="7813675" y="1066800"/>
              <a:ext cx="4889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BD259C4-23BC-ED4B-AEAA-F83BE1DA7BFC}"/>
                </a:ext>
              </a:extLst>
            </p:cNvPr>
            <p:cNvSpPr txBox="1"/>
            <p:nvPr/>
          </p:nvSpPr>
          <p:spPr bwMode="auto">
            <a:xfrm>
              <a:off x="7966075" y="14478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3F337DC-2E9B-250E-E2FC-44A23860526E}"/>
                </a:ext>
              </a:extLst>
            </p:cNvPr>
            <p:cNvSpPr txBox="1"/>
            <p:nvPr/>
          </p:nvSpPr>
          <p:spPr bwMode="auto">
            <a:xfrm rot="5400000">
              <a:off x="7984331" y="125491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B0EDECB-1CEB-15EC-817F-82669A0937EF}"/>
                </a:ext>
              </a:extLst>
            </p:cNvPr>
            <p:cNvSpPr txBox="1"/>
            <p:nvPr/>
          </p:nvSpPr>
          <p:spPr bwMode="auto">
            <a:xfrm>
              <a:off x="8270875" y="838200"/>
              <a:ext cx="8731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28CEBDD-E148-C9B2-A629-6BDEB168F8A9}"/>
                </a:ext>
              </a:extLst>
            </p:cNvPr>
            <p:cNvCxnSpPr/>
            <p:nvPr/>
          </p:nvCxnSpPr>
          <p:spPr>
            <a:xfrm rot="5400000" flipH="1" flipV="1">
              <a:off x="8270082" y="1067593"/>
              <a:ext cx="762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46" name="Group 116">
              <a:extLst>
                <a:ext uri="{FF2B5EF4-FFF2-40B4-BE49-F238E27FC236}">
                  <a16:creationId xmlns:a16="http://schemas.microsoft.com/office/drawing/2014/main" id="{6B7A740F-9A75-31E3-5B1C-99F987773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1295400"/>
              <a:ext cx="152400" cy="77788"/>
              <a:chOff x="7086600" y="4267200"/>
              <a:chExt cx="152400" cy="77788"/>
            </a:xfrm>
          </p:grpSpPr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DC40CA49-5EB9-EADB-D9CC-C5DA5085635C}"/>
                  </a:ext>
                </a:extLst>
              </p:cNvPr>
              <p:cNvCxnSpPr/>
              <p:nvPr/>
            </p:nvCxnSpPr>
            <p:spPr>
              <a:xfrm>
                <a:off x="7086600" y="4267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C47D991A-97D3-7473-B37F-820715A58393}"/>
                  </a:ext>
                </a:extLst>
              </p:cNvPr>
              <p:cNvCxnSpPr/>
              <p:nvPr/>
            </p:nvCxnSpPr>
            <p:spPr>
              <a:xfrm>
                <a:off x="7086600" y="4343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47" name="Group 104">
              <a:extLst>
                <a:ext uri="{FF2B5EF4-FFF2-40B4-BE49-F238E27FC236}">
                  <a16:creationId xmlns:a16="http://schemas.microsoft.com/office/drawing/2014/main" id="{E676B8EE-8E86-CAE7-7CAA-C8BA275FD6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99275" y="1219200"/>
              <a:ext cx="461963" cy="304800"/>
              <a:chOff x="2362231" y="1371600"/>
              <a:chExt cx="533369" cy="308161"/>
            </a:xfrm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BD6F7CA5-D2BF-0CFB-943C-B2EE20F1C076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CDC8777D-7EB9-1604-7E48-8C9FD1C669EB}"/>
                  </a:ext>
                </a:extLst>
              </p:cNvPr>
              <p:cNvSpPr txBox="1"/>
              <p:nvPr/>
            </p:nvSpPr>
            <p:spPr>
              <a:xfrm>
                <a:off x="2362231" y="1371600"/>
                <a:ext cx="48938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648" name="Group 107">
              <a:extLst>
                <a:ext uri="{FF2B5EF4-FFF2-40B4-BE49-F238E27FC236}">
                  <a16:creationId xmlns:a16="http://schemas.microsoft.com/office/drawing/2014/main" id="{70A3923E-6319-6397-98A6-4D099076F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4075" y="1143000"/>
              <a:ext cx="461963" cy="304800"/>
              <a:chOff x="2361582" y="1371600"/>
              <a:chExt cx="534018" cy="308086"/>
            </a:xfrm>
          </p:grpSpPr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16F30E13-61C6-AB29-832C-58E11CE10E6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18A3E568-3C30-2053-4BB3-1FD67DE22FC7}"/>
                  </a:ext>
                </a:extLst>
              </p:cNvPr>
              <p:cNvSpPr txBox="1"/>
              <p:nvPr/>
            </p:nvSpPr>
            <p:spPr>
              <a:xfrm>
                <a:off x="2361582" y="1371600"/>
                <a:ext cx="48814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649" name="Group 107">
              <a:extLst>
                <a:ext uri="{FF2B5EF4-FFF2-40B4-BE49-F238E27FC236}">
                  <a16:creationId xmlns:a16="http://schemas.microsoft.com/office/drawing/2014/main" id="{B0C522BC-3113-26F3-73BB-D7E3A2795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3600" y="1219200"/>
              <a:ext cx="461963" cy="304800"/>
              <a:chOff x="2361582" y="1371600"/>
              <a:chExt cx="534018" cy="308086"/>
            </a:xfrm>
          </p:grpSpPr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CF94D9CD-B3FD-C329-61B9-29AE2879A5F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8D17695E-C279-256B-4461-136A01E51C20}"/>
                  </a:ext>
                </a:extLst>
              </p:cNvPr>
              <p:cNvSpPr txBox="1"/>
              <p:nvPr/>
            </p:nvSpPr>
            <p:spPr>
              <a:xfrm>
                <a:off x="2361582" y="1371600"/>
                <a:ext cx="48814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44" name="TextBox 243">
            <a:extLst>
              <a:ext uri="{FF2B5EF4-FFF2-40B4-BE49-F238E27FC236}">
                <a16:creationId xmlns:a16="http://schemas.microsoft.com/office/drawing/2014/main" id="{A361D3BC-829E-0E40-5462-DC192B52FF45}"/>
              </a:ext>
            </a:extLst>
          </p:cNvPr>
          <p:cNvSpPr txBox="1"/>
          <p:nvPr/>
        </p:nvSpPr>
        <p:spPr bwMode="auto">
          <a:xfrm>
            <a:off x="152400" y="1752600"/>
            <a:ext cx="2438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Enoil KoA izomeraza</a:t>
            </a:r>
            <a:endParaRPr lang="en-US" i="1" baseline="30000" dirty="0">
              <a:latin typeface="+mn-lt"/>
              <a:cs typeface="+mn-cs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53D3F094-40B4-8B90-27EB-94950E311BBB}"/>
              </a:ext>
            </a:extLst>
          </p:cNvPr>
          <p:cNvSpPr txBox="1"/>
          <p:nvPr/>
        </p:nvSpPr>
        <p:spPr bwMode="auto">
          <a:xfrm>
            <a:off x="1295400" y="2667000"/>
            <a:ext cx="2312988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1 ciklus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β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oksidacije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6E73AB45-3BE5-3221-C6F7-C313AEB74F1A}"/>
              </a:ext>
            </a:extLst>
          </p:cNvPr>
          <p:cNvCxnSpPr/>
          <p:nvPr/>
        </p:nvCxnSpPr>
        <p:spPr>
          <a:xfrm rot="5400000">
            <a:off x="2173288" y="3541712"/>
            <a:ext cx="685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2" name="Group 363">
            <a:extLst>
              <a:ext uri="{FF2B5EF4-FFF2-40B4-BE49-F238E27FC236}">
                <a16:creationId xmlns:a16="http://schemas.microsoft.com/office/drawing/2014/main" id="{A9CED378-86A6-9061-F166-73A3F4B41C13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3733800"/>
            <a:ext cx="4683125" cy="979488"/>
            <a:chOff x="1447800" y="3733800"/>
            <a:chExt cx="4683125" cy="979488"/>
          </a:xfrm>
        </p:grpSpPr>
        <p:grpSp>
          <p:nvGrpSpPr>
            <p:cNvPr id="20565" name="Group 77">
              <a:extLst>
                <a:ext uri="{FF2B5EF4-FFF2-40B4-BE49-F238E27FC236}">
                  <a16:creationId xmlns:a16="http://schemas.microsoft.com/office/drawing/2014/main" id="{F08C401A-5797-0470-D204-C3BAC04FE0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4114800"/>
              <a:ext cx="558556" cy="304801"/>
              <a:chOff x="3418026" y="1294559"/>
              <a:chExt cx="644959" cy="308161"/>
            </a:xfrm>
          </p:grpSpPr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777E272D-1998-14F4-17E6-C76C31B12455}"/>
                  </a:ext>
                </a:extLst>
              </p:cNvPr>
              <p:cNvSpPr/>
              <p:nvPr/>
            </p:nvSpPr>
            <p:spPr>
              <a:xfrm>
                <a:off x="3681985" y="1294559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79BFE3E1-CBC0-7993-67DB-D2668412537B}"/>
                  </a:ext>
                </a:extLst>
              </p:cNvPr>
              <p:cNvSpPr txBox="1"/>
              <p:nvPr/>
            </p:nvSpPr>
            <p:spPr>
              <a:xfrm>
                <a:off x="3418026" y="1294559"/>
                <a:ext cx="513260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566" name="Group 83">
              <a:extLst>
                <a:ext uri="{FF2B5EF4-FFF2-40B4-BE49-F238E27FC236}">
                  <a16:creationId xmlns:a16="http://schemas.microsoft.com/office/drawing/2014/main" id="{D33C7453-8353-3011-A8C6-510E112C7D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000" y="4191000"/>
              <a:ext cx="461963" cy="304800"/>
              <a:chOff x="2362214" y="1371600"/>
              <a:chExt cx="533386" cy="308161"/>
            </a:xfrm>
          </p:grpSpPr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82939255-5F5A-A340-02ED-6BBA624A85C2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BCBAAAD2-22A7-1EB0-9C20-A42DBA709B67}"/>
                  </a:ext>
                </a:extLst>
              </p:cNvPr>
              <p:cNvSpPr txBox="1"/>
              <p:nvPr/>
            </p:nvSpPr>
            <p:spPr>
              <a:xfrm>
                <a:off x="2362214" y="1371600"/>
                <a:ext cx="487562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567" name="Group 86">
              <a:extLst>
                <a:ext uri="{FF2B5EF4-FFF2-40B4-BE49-F238E27FC236}">
                  <a16:creationId xmlns:a16="http://schemas.microsoft.com/office/drawing/2014/main" id="{D1B61AD1-0C84-B029-8FB5-44DA291907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9800" y="4114800"/>
              <a:ext cx="461963" cy="304800"/>
              <a:chOff x="2361565" y="1371600"/>
              <a:chExt cx="534035" cy="308086"/>
            </a:xfrm>
          </p:grpSpPr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EB761499-B350-A665-3DBC-98B57303FC5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927FF6D8-0CE1-C13A-3A32-28FCBBDB0349}"/>
                  </a:ext>
                </a:extLst>
              </p:cNvPr>
              <p:cNvSpPr txBox="1"/>
              <p:nvPr/>
            </p:nvSpPr>
            <p:spPr>
              <a:xfrm>
                <a:off x="2361565" y="1371600"/>
                <a:ext cx="48815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568" name="Group 89">
              <a:extLst>
                <a:ext uri="{FF2B5EF4-FFF2-40B4-BE49-F238E27FC236}">
                  <a16:creationId xmlns:a16="http://schemas.microsoft.com/office/drawing/2014/main" id="{CD65CA59-C5F0-D7A4-242E-411662C268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0800" y="4191000"/>
              <a:ext cx="461963" cy="304800"/>
              <a:chOff x="2362253" y="1371600"/>
              <a:chExt cx="533347" cy="308161"/>
            </a:xfrm>
          </p:grpSpPr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7D6F13A7-393E-7B9F-4B03-BCCA8923ED0B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ACCE448C-439B-9ABD-EE7D-84EBB3E0E818}"/>
                  </a:ext>
                </a:extLst>
              </p:cNvPr>
              <p:cNvSpPr txBox="1"/>
              <p:nvPr/>
            </p:nvSpPr>
            <p:spPr>
              <a:xfrm>
                <a:off x="2362253" y="1371600"/>
                <a:ext cx="48936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569" name="Group 92">
              <a:extLst>
                <a:ext uri="{FF2B5EF4-FFF2-40B4-BE49-F238E27FC236}">
                  <a16:creationId xmlns:a16="http://schemas.microsoft.com/office/drawing/2014/main" id="{557E820E-96FB-811D-95D5-32FA605C14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4191000"/>
              <a:ext cx="504825" cy="307975"/>
              <a:chOff x="2362154" y="1371600"/>
              <a:chExt cx="583451" cy="311171"/>
            </a:xfrm>
          </p:grpSpPr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5A53B446-B863-3142-6B16-1DB77EEFD8EF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64E303EF-B8EF-D67F-D4ED-166E573771A4}"/>
                  </a:ext>
                </a:extLst>
              </p:cNvPr>
              <p:cNvSpPr txBox="1"/>
              <p:nvPr/>
            </p:nvSpPr>
            <p:spPr>
              <a:xfrm>
                <a:off x="2362154" y="1371600"/>
                <a:ext cx="583451" cy="311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570" name="Group 95">
              <a:extLst>
                <a:ext uri="{FF2B5EF4-FFF2-40B4-BE49-F238E27FC236}">
                  <a16:creationId xmlns:a16="http://schemas.microsoft.com/office/drawing/2014/main" id="{68DC65F0-018F-73BD-66FB-87B5A4EF14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400" y="4114800"/>
              <a:ext cx="430213" cy="307975"/>
              <a:chOff x="2450720" y="1371600"/>
              <a:chExt cx="495809" cy="311095"/>
            </a:xfrm>
          </p:grpSpPr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A61DE0CF-F70C-AD3E-76D4-45BE986DA28B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2E8B6EC7-6A88-B750-79D1-AA8BA2F18DE1}"/>
                  </a:ext>
                </a:extLst>
              </p:cNvPr>
              <p:cNvSpPr txBox="1"/>
              <p:nvPr/>
            </p:nvSpPr>
            <p:spPr>
              <a:xfrm>
                <a:off x="2450720" y="1371600"/>
                <a:ext cx="495809" cy="3110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571" name="Group 98">
              <a:extLst>
                <a:ext uri="{FF2B5EF4-FFF2-40B4-BE49-F238E27FC236}">
                  <a16:creationId xmlns:a16="http://schemas.microsoft.com/office/drawing/2014/main" id="{B2D29EE7-9997-F137-C81A-80B77F481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0" y="4191000"/>
              <a:ext cx="461963" cy="304800"/>
              <a:chOff x="2362193" y="1371600"/>
              <a:chExt cx="533407" cy="308161"/>
            </a:xfrm>
          </p:grpSpPr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918AC27A-CCD1-2D4D-665F-54FA84D17E9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89F4DE9E-98EA-AF4F-9863-2529B2F0BE1D}"/>
                  </a:ext>
                </a:extLst>
              </p:cNvPr>
              <p:cNvSpPr txBox="1"/>
              <p:nvPr/>
            </p:nvSpPr>
            <p:spPr>
              <a:xfrm>
                <a:off x="2362193" y="1371600"/>
                <a:ext cx="487581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572" name="Group 110">
              <a:extLst>
                <a:ext uri="{FF2B5EF4-FFF2-40B4-BE49-F238E27FC236}">
                  <a16:creationId xmlns:a16="http://schemas.microsoft.com/office/drawing/2014/main" id="{A42DAF4A-6CA3-3F25-B0F7-D2676D89FF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4114800"/>
              <a:ext cx="461963" cy="304800"/>
              <a:chOff x="2361603" y="1371600"/>
              <a:chExt cx="533997" cy="308086"/>
            </a:xfrm>
          </p:grpSpPr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323C9325-4F45-A2B6-CCFB-4C8AB9BE74A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BAE30888-6010-BB99-2E68-C3401A9EA364}"/>
                  </a:ext>
                </a:extLst>
              </p:cNvPr>
              <p:cNvSpPr txBox="1"/>
              <p:nvPr/>
            </p:nvSpPr>
            <p:spPr>
              <a:xfrm>
                <a:off x="2361603" y="1371600"/>
                <a:ext cx="48812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573" name="Group 116">
              <a:extLst>
                <a:ext uri="{FF2B5EF4-FFF2-40B4-BE49-F238E27FC236}">
                  <a16:creationId xmlns:a16="http://schemas.microsoft.com/office/drawing/2014/main" id="{983D20BA-1C82-FF18-C1C6-52015CD1A9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0" y="4267200"/>
              <a:ext cx="152400" cy="77788"/>
              <a:chOff x="7086600" y="4267200"/>
              <a:chExt cx="152400" cy="77788"/>
            </a:xfrm>
          </p:grpSpPr>
          <p:cxnSp>
            <p:nvCxnSpPr>
              <p:cNvPr id="277" name="Straight Arrow Connector 276">
                <a:extLst>
                  <a:ext uri="{FF2B5EF4-FFF2-40B4-BE49-F238E27FC236}">
                    <a16:creationId xmlns:a16="http://schemas.microsoft.com/office/drawing/2014/main" id="{880B2A95-91C8-40CB-9584-BDDCF6C4A910}"/>
                  </a:ext>
                </a:extLst>
              </p:cNvPr>
              <p:cNvCxnSpPr/>
              <p:nvPr/>
            </p:nvCxnSpPr>
            <p:spPr>
              <a:xfrm>
                <a:off x="7086600" y="4267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>
                <a:extLst>
                  <a:ext uri="{FF2B5EF4-FFF2-40B4-BE49-F238E27FC236}">
                    <a16:creationId xmlns:a16="http://schemas.microsoft.com/office/drawing/2014/main" id="{16586402-5950-9408-FA74-74AD3B8973C3}"/>
                  </a:ext>
                </a:extLst>
              </p:cNvPr>
              <p:cNvCxnSpPr/>
              <p:nvPr/>
            </p:nvCxnSpPr>
            <p:spPr>
              <a:xfrm>
                <a:off x="7086600" y="4343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74" name="Group 107">
              <a:extLst>
                <a:ext uri="{FF2B5EF4-FFF2-40B4-BE49-F238E27FC236}">
                  <a16:creationId xmlns:a16="http://schemas.microsoft.com/office/drawing/2014/main" id="{BE769878-0974-8575-BFC7-1A4022BE86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5800" y="4114800"/>
              <a:ext cx="461963" cy="304800"/>
              <a:chOff x="2361582" y="1371600"/>
              <a:chExt cx="534018" cy="308086"/>
            </a:xfrm>
          </p:grpSpPr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1F34DFF7-C2BE-594F-80A2-659866162165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84EE449B-7A8C-E769-B0AF-BAA70B424439}"/>
                  </a:ext>
                </a:extLst>
              </p:cNvPr>
              <p:cNvSpPr txBox="1"/>
              <p:nvPr/>
            </p:nvSpPr>
            <p:spPr>
              <a:xfrm>
                <a:off x="2361582" y="1371600"/>
                <a:ext cx="48814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B02F984B-EBC5-FFE1-B647-4A2B80BA806E}"/>
                </a:ext>
              </a:extLst>
            </p:cNvPr>
            <p:cNvSpPr/>
            <p:nvPr/>
          </p:nvSpPr>
          <p:spPr bwMode="auto">
            <a:xfrm>
              <a:off x="4953000" y="4038600"/>
              <a:ext cx="329592" cy="30154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E807E7B4-48C7-FC63-0AD7-28901F03DF88}"/>
                </a:ext>
              </a:extLst>
            </p:cNvPr>
            <p:cNvSpPr txBox="1"/>
            <p:nvPr/>
          </p:nvSpPr>
          <p:spPr bwMode="auto">
            <a:xfrm>
              <a:off x="4800600" y="3962400"/>
              <a:ext cx="4889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3D3F228C-B5A2-DAEF-232C-43C466DBA286}"/>
                </a:ext>
              </a:extLst>
            </p:cNvPr>
            <p:cNvSpPr txBox="1"/>
            <p:nvPr/>
          </p:nvSpPr>
          <p:spPr bwMode="auto">
            <a:xfrm>
              <a:off x="4953000" y="43434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AF3FD9F5-407C-D5B0-4698-0DC00E6D9AD9}"/>
                </a:ext>
              </a:extLst>
            </p:cNvPr>
            <p:cNvSpPr txBox="1"/>
            <p:nvPr/>
          </p:nvSpPr>
          <p:spPr bwMode="auto">
            <a:xfrm rot="5400000">
              <a:off x="4971256" y="415051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1E80A09C-8044-F747-FA53-7E8722D9F727}"/>
                </a:ext>
              </a:extLst>
            </p:cNvPr>
            <p:cNvSpPr txBox="1"/>
            <p:nvPr/>
          </p:nvSpPr>
          <p:spPr bwMode="auto">
            <a:xfrm>
              <a:off x="5257800" y="3733800"/>
              <a:ext cx="8731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A4CEE65D-1A57-32F6-07EC-E5E6EA54FC54}"/>
                </a:ext>
              </a:extLst>
            </p:cNvPr>
            <p:cNvCxnSpPr/>
            <p:nvPr/>
          </p:nvCxnSpPr>
          <p:spPr>
            <a:xfrm rot="5400000" flipH="1" flipV="1">
              <a:off x="5257007" y="3963193"/>
              <a:ext cx="762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267C3B2E-2991-3D22-46E4-6E4879B8D575}"/>
                </a:ext>
              </a:extLst>
            </p:cNvPr>
            <p:cNvSpPr txBox="1"/>
            <p:nvPr/>
          </p:nvSpPr>
          <p:spPr bwMode="auto">
            <a:xfrm>
              <a:off x="3962400" y="38862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4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1BBC6D32-E22F-BE5E-CE2E-094D2C92453A}"/>
                </a:ext>
              </a:extLst>
            </p:cNvPr>
            <p:cNvSpPr txBox="1"/>
            <p:nvPr/>
          </p:nvSpPr>
          <p:spPr bwMode="auto">
            <a:xfrm>
              <a:off x="3352800" y="39624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5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651D2D3B-9178-AA0B-44F0-71BA9783FE42}"/>
              </a:ext>
            </a:extLst>
          </p:cNvPr>
          <p:cNvCxnSpPr/>
          <p:nvPr/>
        </p:nvCxnSpPr>
        <p:spPr>
          <a:xfrm rot="5400000">
            <a:off x="2097088" y="5065712"/>
            <a:ext cx="838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64">
            <a:extLst>
              <a:ext uri="{FF2B5EF4-FFF2-40B4-BE49-F238E27FC236}">
                <a16:creationId xmlns:a16="http://schemas.microsoft.com/office/drawing/2014/main" id="{36B91024-0F9A-D265-117E-1221A0EC7699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5257800"/>
            <a:ext cx="4911725" cy="979488"/>
            <a:chOff x="1371600" y="5257800"/>
            <a:chExt cx="4911725" cy="979488"/>
          </a:xfrm>
        </p:grpSpPr>
        <p:grpSp>
          <p:nvGrpSpPr>
            <p:cNvPr id="20502" name="Group 77">
              <a:extLst>
                <a:ext uri="{FF2B5EF4-FFF2-40B4-BE49-F238E27FC236}">
                  <a16:creationId xmlns:a16="http://schemas.microsoft.com/office/drawing/2014/main" id="{672B88A1-E960-4484-0976-654FA5EA2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600" y="5638800"/>
              <a:ext cx="538163" cy="304800"/>
              <a:chOff x="2274189" y="1371600"/>
              <a:chExt cx="621411" cy="308160"/>
            </a:xfrm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8CB95CBA-9268-F598-80DF-595EEAAAC996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F0EC7484-9145-7E3F-D88A-79BFE55AB5C2}"/>
                  </a:ext>
                </a:extLst>
              </p:cNvPr>
              <p:cNvSpPr txBox="1"/>
              <p:nvPr/>
            </p:nvSpPr>
            <p:spPr>
              <a:xfrm>
                <a:off x="2274189" y="1371600"/>
                <a:ext cx="513259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503" name="Group 83">
              <a:extLst>
                <a:ext uri="{FF2B5EF4-FFF2-40B4-BE49-F238E27FC236}">
                  <a16:creationId xmlns:a16="http://schemas.microsoft.com/office/drawing/2014/main" id="{82B9F157-70AA-4655-3ED3-DF5A4E466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5715000"/>
              <a:ext cx="461963" cy="304800"/>
              <a:chOff x="2362214" y="1371600"/>
              <a:chExt cx="533386" cy="308161"/>
            </a:xfrm>
          </p:grpSpPr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DB8E573D-B362-E9F3-815C-3DD8D0A08CB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44" name="TextBox 343">
                <a:extLst>
                  <a:ext uri="{FF2B5EF4-FFF2-40B4-BE49-F238E27FC236}">
                    <a16:creationId xmlns:a16="http://schemas.microsoft.com/office/drawing/2014/main" id="{DFDC3135-D18A-FDBC-C8C2-67FF2AA98238}"/>
                  </a:ext>
                </a:extLst>
              </p:cNvPr>
              <p:cNvSpPr txBox="1"/>
              <p:nvPr/>
            </p:nvSpPr>
            <p:spPr>
              <a:xfrm>
                <a:off x="2362214" y="1371600"/>
                <a:ext cx="487562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504" name="Group 86">
              <a:extLst>
                <a:ext uri="{FF2B5EF4-FFF2-40B4-BE49-F238E27FC236}">
                  <a16:creationId xmlns:a16="http://schemas.microsoft.com/office/drawing/2014/main" id="{56C7D27E-23B7-F595-8C90-9A4AE9BB3F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5638800"/>
              <a:ext cx="461963" cy="304800"/>
              <a:chOff x="2361565" y="1371600"/>
              <a:chExt cx="534035" cy="308086"/>
            </a:xfrm>
          </p:grpSpPr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B10E4327-2273-79D3-410B-E592C69948ED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42" name="TextBox 341">
                <a:extLst>
                  <a:ext uri="{FF2B5EF4-FFF2-40B4-BE49-F238E27FC236}">
                    <a16:creationId xmlns:a16="http://schemas.microsoft.com/office/drawing/2014/main" id="{418F965E-B745-34F0-E918-25FE83463C94}"/>
                  </a:ext>
                </a:extLst>
              </p:cNvPr>
              <p:cNvSpPr txBox="1"/>
              <p:nvPr/>
            </p:nvSpPr>
            <p:spPr>
              <a:xfrm>
                <a:off x="2361565" y="1371600"/>
                <a:ext cx="48815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505" name="Group 89">
              <a:extLst>
                <a:ext uri="{FF2B5EF4-FFF2-40B4-BE49-F238E27FC236}">
                  <a16:creationId xmlns:a16="http://schemas.microsoft.com/office/drawing/2014/main" id="{CCC40403-37A6-861A-FCA9-9CEB037246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8395" y="5715000"/>
              <a:ext cx="461962" cy="304800"/>
              <a:chOff x="2362253" y="1371600"/>
              <a:chExt cx="533347" cy="308161"/>
            </a:xfrm>
          </p:grpSpPr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FAAAFA32-362B-55E5-5EF5-726D327D6A45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40" name="TextBox 339">
                <a:extLst>
                  <a:ext uri="{FF2B5EF4-FFF2-40B4-BE49-F238E27FC236}">
                    <a16:creationId xmlns:a16="http://schemas.microsoft.com/office/drawing/2014/main" id="{B74947C2-6348-EBEF-BE8F-FBC062E1C9DB}"/>
                  </a:ext>
                </a:extLst>
              </p:cNvPr>
              <p:cNvSpPr txBox="1"/>
              <p:nvPr/>
            </p:nvSpPr>
            <p:spPr>
              <a:xfrm>
                <a:off x="2362259" y="1371600"/>
                <a:ext cx="489361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506" name="Group 92">
              <a:extLst>
                <a:ext uri="{FF2B5EF4-FFF2-40B4-BE49-F238E27FC236}">
                  <a16:creationId xmlns:a16="http://schemas.microsoft.com/office/drawing/2014/main" id="{A9B23710-3044-F5DA-742D-B69BA02545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4196" y="5715000"/>
              <a:ext cx="504824" cy="307975"/>
              <a:chOff x="2362154" y="1371600"/>
              <a:chExt cx="583451" cy="311171"/>
            </a:xfrm>
          </p:grpSpPr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D07E66C8-AA11-9B53-F265-36CCACB568C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E9DEB07F-BE9A-D475-8984-CC69F2204FAD}"/>
                  </a:ext>
                </a:extLst>
              </p:cNvPr>
              <p:cNvSpPr txBox="1"/>
              <p:nvPr/>
            </p:nvSpPr>
            <p:spPr>
              <a:xfrm>
                <a:off x="2362159" y="1371600"/>
                <a:ext cx="583452" cy="311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507" name="Group 95">
              <a:extLst>
                <a:ext uri="{FF2B5EF4-FFF2-40B4-BE49-F238E27FC236}">
                  <a16:creationId xmlns:a16="http://schemas.microsoft.com/office/drawing/2014/main" id="{3BCF350E-7E89-15E2-5C56-1706180CBE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0" y="5638800"/>
              <a:ext cx="430213" cy="307975"/>
              <a:chOff x="2450720" y="1371600"/>
              <a:chExt cx="495809" cy="311095"/>
            </a:xfrm>
          </p:grpSpPr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6AF1EC7A-F434-1E25-9BAC-EF0541CEDCF2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CAAC7129-D248-A8C8-8821-9D3668F71C09}"/>
                  </a:ext>
                </a:extLst>
              </p:cNvPr>
              <p:cNvSpPr txBox="1"/>
              <p:nvPr/>
            </p:nvSpPr>
            <p:spPr>
              <a:xfrm>
                <a:off x="2450720" y="1371600"/>
                <a:ext cx="495809" cy="3110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508" name="Group 98">
              <a:extLst>
                <a:ext uri="{FF2B5EF4-FFF2-40B4-BE49-F238E27FC236}">
                  <a16:creationId xmlns:a16="http://schemas.microsoft.com/office/drawing/2014/main" id="{7F39DDC5-15A5-C908-1EC4-442742B3DF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600" y="5714999"/>
              <a:ext cx="505267" cy="307777"/>
              <a:chOff x="2362193" y="1371600"/>
              <a:chExt cx="583408" cy="311171"/>
            </a:xfrm>
          </p:grpSpPr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A61B30A3-022F-DE5C-A195-D1C536904147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F1E8CE93-AA89-2428-EB67-C37C2A8246A7}"/>
                  </a:ext>
                </a:extLst>
              </p:cNvPr>
              <p:cNvSpPr txBox="1"/>
              <p:nvPr/>
            </p:nvSpPr>
            <p:spPr>
              <a:xfrm>
                <a:off x="2362193" y="1371601"/>
                <a:ext cx="582898" cy="3113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509" name="Group 110">
              <a:extLst>
                <a:ext uri="{FF2B5EF4-FFF2-40B4-BE49-F238E27FC236}">
                  <a16:creationId xmlns:a16="http://schemas.microsoft.com/office/drawing/2014/main" id="{980D6CB2-2BFE-0643-6F47-C531AFF83D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3200" y="5638800"/>
              <a:ext cx="461963" cy="304800"/>
              <a:chOff x="2361603" y="1371600"/>
              <a:chExt cx="533997" cy="308086"/>
            </a:xfrm>
          </p:grpSpPr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C47E9A76-4C10-B31B-49C8-28DF66D22A9F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D28455C8-FA3B-9EB9-9688-CD617B75A157}"/>
                  </a:ext>
                </a:extLst>
              </p:cNvPr>
              <p:cNvSpPr txBox="1"/>
              <p:nvPr/>
            </p:nvSpPr>
            <p:spPr>
              <a:xfrm>
                <a:off x="2361603" y="1371600"/>
                <a:ext cx="48812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510" name="Group 116">
              <a:extLst>
                <a:ext uri="{FF2B5EF4-FFF2-40B4-BE49-F238E27FC236}">
                  <a16:creationId xmlns:a16="http://schemas.microsoft.com/office/drawing/2014/main" id="{77E4DAFE-188A-EE3D-E4EF-0500BC49B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5791200"/>
              <a:ext cx="152400" cy="77788"/>
              <a:chOff x="7086600" y="4267200"/>
              <a:chExt cx="152400" cy="77788"/>
            </a:xfrm>
          </p:grpSpPr>
          <p:cxnSp>
            <p:nvCxnSpPr>
              <p:cNvPr id="329" name="Straight Arrow Connector 328">
                <a:extLst>
                  <a:ext uri="{FF2B5EF4-FFF2-40B4-BE49-F238E27FC236}">
                    <a16:creationId xmlns:a16="http://schemas.microsoft.com/office/drawing/2014/main" id="{3DDE8D46-C993-8770-A26D-D7B7B7FC1503}"/>
                  </a:ext>
                </a:extLst>
              </p:cNvPr>
              <p:cNvCxnSpPr/>
              <p:nvPr/>
            </p:nvCxnSpPr>
            <p:spPr>
              <a:xfrm>
                <a:off x="7086600" y="4267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Arrow Connector 329">
                <a:extLst>
                  <a:ext uri="{FF2B5EF4-FFF2-40B4-BE49-F238E27FC236}">
                    <a16:creationId xmlns:a16="http://schemas.microsoft.com/office/drawing/2014/main" id="{0C81BFFA-ECF0-C13E-20DE-D29670732F07}"/>
                  </a:ext>
                </a:extLst>
              </p:cNvPr>
              <p:cNvCxnSpPr/>
              <p:nvPr/>
            </p:nvCxnSpPr>
            <p:spPr>
              <a:xfrm>
                <a:off x="7086600" y="4343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11" name="Group 107">
              <a:extLst>
                <a:ext uri="{FF2B5EF4-FFF2-40B4-BE49-F238E27FC236}">
                  <a16:creationId xmlns:a16="http://schemas.microsoft.com/office/drawing/2014/main" id="{5E18DFE6-032C-673A-3538-779C0CAEFF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399" y="5638800"/>
              <a:ext cx="429926" cy="307777"/>
              <a:chOff x="2449666" y="1371600"/>
              <a:chExt cx="496984" cy="311095"/>
            </a:xfrm>
          </p:grpSpPr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99C83E48-43DF-29F8-799E-47D64FABC05F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4D64A32B-9190-3A94-F892-6688E6FC6958}"/>
                  </a:ext>
                </a:extLst>
              </p:cNvPr>
              <p:cNvSpPr txBox="1"/>
              <p:nvPr/>
            </p:nvSpPr>
            <p:spPr>
              <a:xfrm>
                <a:off x="2449667" y="1371600"/>
                <a:ext cx="497316" cy="3112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075F125D-D650-C88F-D6F7-03ADDEFA78BD}"/>
                </a:ext>
              </a:extLst>
            </p:cNvPr>
            <p:cNvSpPr/>
            <p:nvPr/>
          </p:nvSpPr>
          <p:spPr bwMode="auto">
            <a:xfrm>
              <a:off x="5105400" y="5562600"/>
              <a:ext cx="329592" cy="30154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24A7BC2E-7091-FC85-EEBB-A914DA207407}"/>
                </a:ext>
              </a:extLst>
            </p:cNvPr>
            <p:cNvSpPr txBox="1"/>
            <p:nvPr/>
          </p:nvSpPr>
          <p:spPr bwMode="auto">
            <a:xfrm>
              <a:off x="4953000" y="5486400"/>
              <a:ext cx="4889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0A51974A-8D42-23AA-9194-73945BE07B95}"/>
                </a:ext>
              </a:extLst>
            </p:cNvPr>
            <p:cNvSpPr txBox="1"/>
            <p:nvPr/>
          </p:nvSpPr>
          <p:spPr bwMode="auto">
            <a:xfrm>
              <a:off x="5105400" y="58674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7DBE048F-2925-08E0-9370-1C05BEB0950B}"/>
                </a:ext>
              </a:extLst>
            </p:cNvPr>
            <p:cNvSpPr txBox="1"/>
            <p:nvPr/>
          </p:nvSpPr>
          <p:spPr bwMode="auto">
            <a:xfrm rot="5400000">
              <a:off x="5123656" y="567451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5C1E3F30-F44D-6DD1-F698-ECA5231441C4}"/>
                </a:ext>
              </a:extLst>
            </p:cNvPr>
            <p:cNvSpPr txBox="1"/>
            <p:nvPr/>
          </p:nvSpPr>
          <p:spPr bwMode="auto">
            <a:xfrm>
              <a:off x="5410200" y="5257800"/>
              <a:ext cx="8731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320" name="Straight Arrow Connector 319">
              <a:extLst>
                <a:ext uri="{FF2B5EF4-FFF2-40B4-BE49-F238E27FC236}">
                  <a16:creationId xmlns:a16="http://schemas.microsoft.com/office/drawing/2014/main" id="{4768885C-E853-260F-21DB-39E508E2401D}"/>
                </a:ext>
              </a:extLst>
            </p:cNvPr>
            <p:cNvCxnSpPr/>
            <p:nvPr/>
          </p:nvCxnSpPr>
          <p:spPr>
            <a:xfrm rot="5400000" flipH="1" flipV="1">
              <a:off x="5409407" y="5487193"/>
              <a:ext cx="762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8FE405D5-9924-C2F4-A6A5-9DEF03D7E35E}"/>
                </a:ext>
              </a:extLst>
            </p:cNvPr>
            <p:cNvSpPr txBox="1"/>
            <p:nvPr/>
          </p:nvSpPr>
          <p:spPr bwMode="auto">
            <a:xfrm>
              <a:off x="3810000" y="54102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4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4B3428FD-2CEF-865E-E7E2-C3986944F5B7}"/>
                </a:ext>
              </a:extLst>
            </p:cNvPr>
            <p:cNvSpPr txBox="1"/>
            <p:nvPr/>
          </p:nvSpPr>
          <p:spPr bwMode="auto">
            <a:xfrm>
              <a:off x="3200400" y="54864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5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grpSp>
          <p:nvGrpSpPr>
            <p:cNvPr id="20522" name="Group 116">
              <a:extLst>
                <a:ext uri="{FF2B5EF4-FFF2-40B4-BE49-F238E27FC236}">
                  <a16:creationId xmlns:a16="http://schemas.microsoft.com/office/drawing/2014/main" id="{73E3B785-DEA0-B9CA-1C49-89FADFC0F6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5791200"/>
              <a:ext cx="152400" cy="77788"/>
              <a:chOff x="7086600" y="4267200"/>
              <a:chExt cx="152400" cy="77788"/>
            </a:xfrm>
          </p:grpSpPr>
          <p:cxnSp>
            <p:nvCxnSpPr>
              <p:cNvPr id="350" name="Straight Arrow Connector 349">
                <a:extLst>
                  <a:ext uri="{FF2B5EF4-FFF2-40B4-BE49-F238E27FC236}">
                    <a16:creationId xmlns:a16="http://schemas.microsoft.com/office/drawing/2014/main" id="{E301A048-EEE6-3D4D-D1B1-DD437BCE0145}"/>
                  </a:ext>
                </a:extLst>
              </p:cNvPr>
              <p:cNvCxnSpPr/>
              <p:nvPr/>
            </p:nvCxnSpPr>
            <p:spPr>
              <a:xfrm>
                <a:off x="7086600" y="4267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Arrow Connector 350">
                <a:extLst>
                  <a:ext uri="{FF2B5EF4-FFF2-40B4-BE49-F238E27FC236}">
                    <a16:creationId xmlns:a16="http://schemas.microsoft.com/office/drawing/2014/main" id="{AE091A00-B1D1-CC09-F72A-92D0734B8843}"/>
                  </a:ext>
                </a:extLst>
              </p:cNvPr>
              <p:cNvCxnSpPr/>
              <p:nvPr/>
            </p:nvCxnSpPr>
            <p:spPr>
              <a:xfrm>
                <a:off x="7086600" y="4343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2" name="TextBox 351">
              <a:extLst>
                <a:ext uri="{FF2B5EF4-FFF2-40B4-BE49-F238E27FC236}">
                  <a16:creationId xmlns:a16="http://schemas.microsoft.com/office/drawing/2014/main" id="{2DC7B950-463E-5E27-8E01-BEFEEE3ED2A7}"/>
                </a:ext>
              </a:extLst>
            </p:cNvPr>
            <p:cNvSpPr txBox="1"/>
            <p:nvPr/>
          </p:nvSpPr>
          <p:spPr bwMode="auto">
            <a:xfrm>
              <a:off x="4724400" y="53340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95978AAF-3DB2-4D92-4871-4C8DA425D526}"/>
                </a:ext>
              </a:extLst>
            </p:cNvPr>
            <p:cNvSpPr txBox="1"/>
            <p:nvPr/>
          </p:nvSpPr>
          <p:spPr bwMode="auto">
            <a:xfrm>
              <a:off x="4191000" y="54864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354" name="Straight Arrow Connector 353">
            <a:extLst>
              <a:ext uri="{FF2B5EF4-FFF2-40B4-BE49-F238E27FC236}">
                <a16:creationId xmlns:a16="http://schemas.microsoft.com/office/drawing/2014/main" id="{BACA4A65-F35A-3150-9957-522BAD1CA003}"/>
              </a:ext>
            </a:extLst>
          </p:cNvPr>
          <p:cNvCxnSpPr/>
          <p:nvPr/>
        </p:nvCxnSpPr>
        <p:spPr>
          <a:xfrm flipV="1">
            <a:off x="6324600" y="4800600"/>
            <a:ext cx="911225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>
            <a:extLst>
              <a:ext uri="{FF2B5EF4-FFF2-40B4-BE49-F238E27FC236}">
                <a16:creationId xmlns:a16="http://schemas.microsoft.com/office/drawing/2014/main" id="{2C5EEDD8-A715-518E-B0FF-5C6A8998350B}"/>
              </a:ext>
            </a:extLst>
          </p:cNvPr>
          <p:cNvCxnSpPr/>
          <p:nvPr/>
        </p:nvCxnSpPr>
        <p:spPr>
          <a:xfrm>
            <a:off x="6324600" y="5715000"/>
            <a:ext cx="8382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B99DEAB7-5480-173D-88D9-8DC236E2AC42}"/>
              </a:ext>
            </a:extLst>
          </p:cNvPr>
          <p:cNvSpPr txBox="1"/>
          <p:nvPr/>
        </p:nvSpPr>
        <p:spPr bwMode="auto">
          <a:xfrm>
            <a:off x="7162800" y="4495800"/>
            <a:ext cx="1828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2,4 dienoil KoA reduktaza</a:t>
            </a:r>
            <a:endParaRPr lang="en-US" i="1" baseline="30000" dirty="0">
              <a:latin typeface="+mn-lt"/>
              <a:cs typeface="+mn-cs"/>
            </a:endParaRP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0129B0E4-582E-48C5-0120-6CD0D544DB56}"/>
              </a:ext>
            </a:extLst>
          </p:cNvPr>
          <p:cNvSpPr txBox="1"/>
          <p:nvPr/>
        </p:nvSpPr>
        <p:spPr bwMode="auto">
          <a:xfrm>
            <a:off x="7162800" y="61722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Enoilhidrataza</a:t>
            </a:r>
            <a:endParaRPr lang="en-US" i="1" baseline="30000" dirty="0">
              <a:latin typeface="+mn-lt"/>
              <a:cs typeface="+mn-cs"/>
            </a:endParaRP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8D939731-B349-B25D-DB0E-49CEBF407251}"/>
              </a:ext>
            </a:extLst>
          </p:cNvPr>
          <p:cNvSpPr txBox="1"/>
          <p:nvPr/>
        </p:nvSpPr>
        <p:spPr bwMode="auto">
          <a:xfrm>
            <a:off x="533400" y="4800600"/>
            <a:ext cx="1981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Acil KoA dehidrogenaza</a:t>
            </a:r>
            <a:endParaRPr lang="en-US" i="1" baseline="30000" dirty="0">
              <a:latin typeface="+mn-lt"/>
              <a:cs typeface="+mn-cs"/>
            </a:endParaRP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DD27727A-44FC-9CB0-4225-4EAB7C80D9E7}"/>
              </a:ext>
            </a:extLst>
          </p:cNvPr>
          <p:cNvSpPr txBox="1"/>
          <p:nvPr/>
        </p:nvSpPr>
        <p:spPr bwMode="auto">
          <a:xfrm>
            <a:off x="6477000" y="5562600"/>
            <a:ext cx="2312988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1 ciklus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β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oksidacije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2" grpId="0" animBg="1"/>
      <p:bldP spid="233" grpId="0"/>
      <p:bldP spid="244" grpId="0"/>
      <p:bldP spid="247" grpId="0"/>
      <p:bldP spid="358" grpId="0"/>
      <p:bldP spid="359" grpId="0"/>
      <p:bldP spid="360" grpId="0"/>
      <p:bldP spid="3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BD2D3-08DF-A183-A6A6-617F8590EE71}"/>
              </a:ext>
            </a:extLst>
          </p:cNvPr>
          <p:cNvSpPr txBox="1">
            <a:spLocks/>
          </p:cNvSpPr>
          <p:nvPr/>
        </p:nvSpPr>
        <p:spPr>
          <a:xfrm>
            <a:off x="2209800" y="228600"/>
            <a:ext cx="44958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Za</a:t>
            </a:r>
            <a:r>
              <a:rPr lang="sr-Latn-R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što?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8130" name="Picture 2" descr="http://upload.wikimedia.org/wikipedia/commons/d/d8/Benzopyrene_DNA_adduct_1JDG.png">
            <a:extLst>
              <a:ext uri="{FF2B5EF4-FFF2-40B4-BE49-F238E27FC236}">
                <a16:creationId xmlns:a16="http://schemas.microsoft.com/office/drawing/2014/main" id="{41B79B50-0FB6-E7C1-26BC-EAAC3E549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18684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1" name="Object 3">
            <a:extLst>
              <a:ext uri="{FF2B5EF4-FFF2-40B4-BE49-F238E27FC236}">
                <a16:creationId xmlns:a16="http://schemas.microsoft.com/office/drawing/2014/main" id="{D975A22C-3A49-DDD8-60E4-324260C2ED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3581400"/>
          <a:ext cx="37941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690960" imgH="6541560" progId="">
                  <p:embed/>
                </p:oleObj>
              </mc:Choice>
              <mc:Fallback>
                <p:oleObj r:id="rId3" imgW="6690960" imgH="65415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81400"/>
                        <a:ext cx="3794125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3" name="Picture 5" descr="http://www.clker.com/cliparts/e/0/f/5/126413939129703266Scheme_sodium-potassium_pump-en.svg.hi.png">
            <a:extLst>
              <a:ext uri="{FF2B5EF4-FFF2-40B4-BE49-F238E27FC236}">
                <a16:creationId xmlns:a16="http://schemas.microsoft.com/office/drawing/2014/main" id="{A0BFF22A-E268-7910-032C-B4C966A09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3908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http://www.jeanettewinterson.com/wp-content/uploads/2013/06/heart_beating.gif">
            <a:extLst>
              <a:ext uri="{FF2B5EF4-FFF2-40B4-BE49-F238E27FC236}">
                <a16:creationId xmlns:a16="http://schemas.microsoft.com/office/drawing/2014/main" id="{DC80C198-5FE3-CFBE-0387-14EF9EC43E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>
            <a:extLst>
              <a:ext uri="{FF2B5EF4-FFF2-40B4-BE49-F238E27FC236}">
                <a16:creationId xmlns:a16="http://schemas.microsoft.com/office/drawing/2014/main" id="{240028C0-C3FD-C4A8-AFBA-590DCA4D0E5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4835525" cy="979488"/>
            <a:chOff x="990604" y="0"/>
            <a:chExt cx="4835521" cy="979488"/>
          </a:xfrm>
        </p:grpSpPr>
        <p:grpSp>
          <p:nvGrpSpPr>
            <p:cNvPr id="21663" name="Group 77">
              <a:extLst>
                <a:ext uri="{FF2B5EF4-FFF2-40B4-BE49-F238E27FC236}">
                  <a16:creationId xmlns:a16="http://schemas.microsoft.com/office/drawing/2014/main" id="{720C6C72-A6A6-5CDC-95A8-B143CA670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0604" y="381000"/>
              <a:ext cx="526388" cy="304800"/>
              <a:chOff x="2271887" y="1371600"/>
              <a:chExt cx="623713" cy="308160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906DE80A-C6FD-B1F2-159A-B7C2CC0C7132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" name="TextBox 4">
                <a:extLst>
                  <a:ext uri="{FF2B5EF4-FFF2-40B4-BE49-F238E27FC236}">
                    <a16:creationId xmlns:a16="http://schemas.microsoft.com/office/drawing/2014/main" id="{E79456F7-19B6-7BE5-9FFC-BEF06DB04726}"/>
                  </a:ext>
                </a:extLst>
              </p:cNvPr>
              <p:cNvSpPr txBox="1"/>
              <p:nvPr/>
            </p:nvSpPr>
            <p:spPr>
              <a:xfrm>
                <a:off x="2271887" y="1371600"/>
                <a:ext cx="513518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664" name="Group 83">
              <a:extLst>
                <a:ext uri="{FF2B5EF4-FFF2-40B4-BE49-F238E27FC236}">
                  <a16:creationId xmlns:a16="http://schemas.microsoft.com/office/drawing/2014/main" id="{613FC6D1-033A-CD5E-C5CC-1D83B8020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0898" y="457200"/>
              <a:ext cx="450188" cy="304800"/>
              <a:chOff x="2362214" y="1371600"/>
              <a:chExt cx="533386" cy="308161"/>
            </a:xfrm>
          </p:grpSpPr>
          <p:sp>
            <p:nvSpPr>
              <p:cNvPr id="42" name="Oval 9">
                <a:extLst>
                  <a:ext uri="{FF2B5EF4-FFF2-40B4-BE49-F238E27FC236}">
                    <a16:creationId xmlns:a16="http://schemas.microsoft.com/office/drawing/2014/main" id="{7001ED3E-0787-E967-C2D4-032540678C19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" name="TextBox 10">
                <a:extLst>
                  <a:ext uri="{FF2B5EF4-FFF2-40B4-BE49-F238E27FC236}">
                    <a16:creationId xmlns:a16="http://schemas.microsoft.com/office/drawing/2014/main" id="{8C415F43-E681-FCC6-CE1B-A61B188EF648}"/>
                  </a:ext>
                </a:extLst>
              </p:cNvPr>
              <p:cNvSpPr txBox="1"/>
              <p:nvPr/>
            </p:nvSpPr>
            <p:spPr>
              <a:xfrm>
                <a:off x="2362681" y="1371600"/>
                <a:ext cx="487148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665" name="Group 86">
              <a:extLst>
                <a:ext uri="{FF2B5EF4-FFF2-40B4-BE49-F238E27FC236}">
                  <a16:creationId xmlns:a16="http://schemas.microsoft.com/office/drawing/2014/main" id="{20337FC0-0AEE-6E0B-19D8-1BFBF23658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7924" y="381000"/>
              <a:ext cx="450187" cy="304800"/>
              <a:chOff x="2361565" y="1371600"/>
              <a:chExt cx="534035" cy="308086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8524F95-37C6-993D-1783-FC55FB094199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0C7EABF-8B5C-63EF-20F0-70FB2654A0E0}"/>
                  </a:ext>
                </a:extLst>
              </p:cNvPr>
              <p:cNvSpPr txBox="1"/>
              <p:nvPr/>
            </p:nvSpPr>
            <p:spPr>
              <a:xfrm>
                <a:off x="2361837" y="1371600"/>
                <a:ext cx="487743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666" name="Group 89">
              <a:extLst>
                <a:ext uri="{FF2B5EF4-FFF2-40B4-BE49-F238E27FC236}">
                  <a16:creationId xmlns:a16="http://schemas.microsoft.com/office/drawing/2014/main" id="{745FF5A4-D070-7618-53EB-2ECF4D861F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9202" y="457200"/>
              <a:ext cx="450185" cy="304800"/>
              <a:chOff x="2362253" y="1371600"/>
              <a:chExt cx="533347" cy="30816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E12063B-A246-B596-A10A-227694F3DCC8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F3C1126-D9A4-8919-C1B0-B3E34C197E9A}"/>
                  </a:ext>
                </a:extLst>
              </p:cNvPr>
              <p:cNvSpPr txBox="1"/>
              <p:nvPr/>
            </p:nvSpPr>
            <p:spPr>
              <a:xfrm>
                <a:off x="2362758" y="1371600"/>
                <a:ext cx="488997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667" name="Group 92">
              <a:extLst>
                <a:ext uri="{FF2B5EF4-FFF2-40B4-BE49-F238E27FC236}">
                  <a16:creationId xmlns:a16="http://schemas.microsoft.com/office/drawing/2014/main" id="{38DD707E-B86D-D90D-7EBA-36D4E1439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7526" y="457200"/>
              <a:ext cx="491955" cy="307975"/>
              <a:chOff x="2362154" y="1371600"/>
              <a:chExt cx="583451" cy="311171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5A8852F-6CD1-9A0F-7B10-C7247F015A7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10D71B6-BB84-6A1F-5D36-04518E57B45D}"/>
                  </a:ext>
                </a:extLst>
              </p:cNvPr>
              <p:cNvSpPr txBox="1"/>
              <p:nvPr/>
            </p:nvSpPr>
            <p:spPr>
              <a:xfrm>
                <a:off x="2362676" y="1371600"/>
                <a:ext cx="583653" cy="311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668" name="Group 95">
              <a:extLst>
                <a:ext uri="{FF2B5EF4-FFF2-40B4-BE49-F238E27FC236}">
                  <a16:creationId xmlns:a16="http://schemas.microsoft.com/office/drawing/2014/main" id="{A0E98751-A1C9-F900-DED1-4D1C2E5C77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5848" y="381000"/>
              <a:ext cx="419246" cy="307975"/>
              <a:chOff x="2450720" y="1371600"/>
              <a:chExt cx="495809" cy="31109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27FAB6F-91B5-AF53-95C5-40334778E0D7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DB925E-555F-E9D3-C609-FAB90D4913C5}"/>
                  </a:ext>
                </a:extLst>
              </p:cNvPr>
              <p:cNvSpPr txBox="1"/>
              <p:nvPr/>
            </p:nvSpPr>
            <p:spPr>
              <a:xfrm>
                <a:off x="2451257" y="1371600"/>
                <a:ext cx="495636" cy="3110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669" name="Group 98">
              <a:extLst>
                <a:ext uri="{FF2B5EF4-FFF2-40B4-BE49-F238E27FC236}">
                  <a16:creationId xmlns:a16="http://schemas.microsoft.com/office/drawing/2014/main" id="{BF06CFAE-E379-2B30-2759-84C7C362CD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8549" y="457199"/>
              <a:ext cx="505267" cy="307777"/>
              <a:chOff x="2362108" y="1371600"/>
              <a:chExt cx="598669" cy="31117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C1040AD-1DF7-F561-0A05-9D7F211F226C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1DCA714-788E-6F1E-112D-17B58757BD0C}"/>
                  </a:ext>
                </a:extLst>
              </p:cNvPr>
              <p:cNvSpPr txBox="1"/>
              <p:nvPr/>
            </p:nvSpPr>
            <p:spPr>
              <a:xfrm>
                <a:off x="2362112" y="1371601"/>
                <a:ext cx="598145" cy="3113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670" name="Group 110">
              <a:extLst>
                <a:ext uri="{FF2B5EF4-FFF2-40B4-BE49-F238E27FC236}">
                  <a16:creationId xmlns:a16="http://schemas.microsoft.com/office/drawing/2014/main" id="{EEF2518D-D1A4-2A0E-401B-B5FF09905E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6247" y="381000"/>
              <a:ext cx="450188" cy="304800"/>
              <a:chOff x="2361603" y="1371600"/>
              <a:chExt cx="533997" cy="30808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9A34D0C-3F0D-6246-0FB7-3B2AF869890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AE77CF-0FFF-0FDA-6559-58C7BFFBBB30}"/>
                  </a:ext>
                </a:extLst>
              </p:cNvPr>
              <p:cNvSpPr txBox="1"/>
              <p:nvPr/>
            </p:nvSpPr>
            <p:spPr>
              <a:xfrm>
                <a:off x="2361892" y="1371600"/>
                <a:ext cx="487706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671" name="Group 116">
              <a:extLst>
                <a:ext uri="{FF2B5EF4-FFF2-40B4-BE49-F238E27FC236}">
                  <a16:creationId xmlns:a16="http://schemas.microsoft.com/office/drawing/2014/main" id="{DB03A01E-DDEF-E7AC-EECE-6830E9342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7333" y="533400"/>
              <a:ext cx="148515" cy="77788"/>
              <a:chOff x="7086600" y="4267200"/>
              <a:chExt cx="152400" cy="77788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53DF21E5-ED72-507A-8450-294F27FC617D}"/>
                  </a:ext>
                </a:extLst>
              </p:cNvPr>
              <p:cNvCxnSpPr/>
              <p:nvPr/>
            </p:nvCxnSpPr>
            <p:spPr>
              <a:xfrm>
                <a:off x="7086337" y="4267200"/>
                <a:ext cx="153129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1344E2-F09F-BAC1-4447-35A638666F35}"/>
                  </a:ext>
                </a:extLst>
              </p:cNvPr>
              <p:cNvCxnSpPr/>
              <p:nvPr/>
            </p:nvCxnSpPr>
            <p:spPr>
              <a:xfrm>
                <a:off x="7086337" y="4343400"/>
                <a:ext cx="153129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72" name="Group 107">
              <a:extLst>
                <a:ext uri="{FF2B5EF4-FFF2-40B4-BE49-F238E27FC236}">
                  <a16:creationId xmlns:a16="http://schemas.microsoft.com/office/drawing/2014/main" id="{DFC1F0FB-2F0B-55C3-C03D-A0E2EE28A9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2273" y="381000"/>
              <a:ext cx="450594" cy="307777"/>
              <a:chOff x="2361099" y="1371600"/>
              <a:chExt cx="534501" cy="31109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73E2A19-5C83-EFE0-1992-DF6210B8F19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AC4CA2D-0FE4-1AAF-9530-48E142816372}"/>
                  </a:ext>
                </a:extLst>
              </p:cNvPr>
              <p:cNvSpPr txBox="1"/>
              <p:nvPr/>
            </p:nvSpPr>
            <p:spPr>
              <a:xfrm>
                <a:off x="2361103" y="1371600"/>
                <a:ext cx="510325" cy="3112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E9A439-6B15-6B0F-6715-5196E0716EF3}"/>
                </a:ext>
              </a:extLst>
            </p:cNvPr>
            <p:cNvSpPr/>
            <p:nvPr/>
          </p:nvSpPr>
          <p:spPr bwMode="auto">
            <a:xfrm>
              <a:off x="4678227" y="304800"/>
              <a:ext cx="321190" cy="30154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BD70A9-D1E0-4233-2CD2-62AE20B6C7A4}"/>
                </a:ext>
              </a:extLst>
            </p:cNvPr>
            <p:cNvSpPr txBox="1"/>
            <p:nvPr/>
          </p:nvSpPr>
          <p:spPr bwMode="auto">
            <a:xfrm>
              <a:off x="4529139" y="228600"/>
              <a:ext cx="4778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215365-7D4C-091A-F1E8-9387493EF67A}"/>
                </a:ext>
              </a:extLst>
            </p:cNvPr>
            <p:cNvSpPr txBox="1"/>
            <p:nvPr/>
          </p:nvSpPr>
          <p:spPr bwMode="auto">
            <a:xfrm>
              <a:off x="4678364" y="609600"/>
              <a:ext cx="35877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613126-5784-BA82-A57D-38EE9DBC8412}"/>
                </a:ext>
              </a:extLst>
            </p:cNvPr>
            <p:cNvSpPr txBox="1"/>
            <p:nvPr/>
          </p:nvSpPr>
          <p:spPr bwMode="auto">
            <a:xfrm rot="5400000">
              <a:off x="4691857" y="421482"/>
              <a:ext cx="301625" cy="3603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2ABEA1-ED6B-6D0D-3688-DC5E126D83D5}"/>
                </a:ext>
              </a:extLst>
            </p:cNvPr>
            <p:cNvSpPr txBox="1"/>
            <p:nvPr/>
          </p:nvSpPr>
          <p:spPr bwMode="auto">
            <a:xfrm>
              <a:off x="4975226" y="0"/>
              <a:ext cx="85089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C99D99E-F171-F9AD-9766-2024DCCED4F7}"/>
                </a:ext>
              </a:extLst>
            </p:cNvPr>
            <p:cNvCxnSpPr/>
            <p:nvPr/>
          </p:nvCxnSpPr>
          <p:spPr>
            <a:xfrm rot="5400000" flipH="1" flipV="1">
              <a:off x="4973639" y="230187"/>
              <a:ext cx="76200" cy="7302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F47143-C7B7-CE90-C922-BD08FF1C0E9C}"/>
                </a:ext>
              </a:extLst>
            </p:cNvPr>
            <p:cNvSpPr txBox="1"/>
            <p:nvPr/>
          </p:nvSpPr>
          <p:spPr bwMode="auto">
            <a:xfrm>
              <a:off x="3416302" y="152400"/>
              <a:ext cx="285750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4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D74895-69BC-647E-63AD-C46A289F775A}"/>
                </a:ext>
              </a:extLst>
            </p:cNvPr>
            <p:cNvSpPr txBox="1"/>
            <p:nvPr/>
          </p:nvSpPr>
          <p:spPr bwMode="auto">
            <a:xfrm>
              <a:off x="2822577" y="228600"/>
              <a:ext cx="285750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5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grpSp>
          <p:nvGrpSpPr>
            <p:cNvPr id="21683" name="Group 116">
              <a:extLst>
                <a:ext uri="{FF2B5EF4-FFF2-40B4-BE49-F238E27FC236}">
                  <a16:creationId xmlns:a16="http://schemas.microsoft.com/office/drawing/2014/main" id="{58EC33B9-63E0-58B6-FEF5-15D74DF409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8424" y="533400"/>
              <a:ext cx="148515" cy="77788"/>
              <a:chOff x="7086600" y="4267200"/>
              <a:chExt cx="152400" cy="77788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5D3225E-4199-F9B8-BFBB-B2006003E509}"/>
                  </a:ext>
                </a:extLst>
              </p:cNvPr>
              <p:cNvCxnSpPr/>
              <p:nvPr/>
            </p:nvCxnSpPr>
            <p:spPr>
              <a:xfrm>
                <a:off x="7085820" y="4267200"/>
                <a:ext cx="153129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F4B4D43E-E249-1666-596B-9339F9783CA4}"/>
                  </a:ext>
                </a:extLst>
              </p:cNvPr>
              <p:cNvCxnSpPr/>
              <p:nvPr/>
            </p:nvCxnSpPr>
            <p:spPr>
              <a:xfrm>
                <a:off x="7085820" y="4343400"/>
                <a:ext cx="153129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A5F2E0-3446-8ED1-BE18-1EA23D1F6B37}"/>
                </a:ext>
              </a:extLst>
            </p:cNvPr>
            <p:cNvSpPr txBox="1"/>
            <p:nvPr/>
          </p:nvSpPr>
          <p:spPr bwMode="auto">
            <a:xfrm>
              <a:off x="4306889" y="76200"/>
              <a:ext cx="285750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9BB134-4FBA-D179-95C8-CA7DC08D22DD}"/>
                </a:ext>
              </a:extLst>
            </p:cNvPr>
            <p:cNvSpPr txBox="1"/>
            <p:nvPr/>
          </p:nvSpPr>
          <p:spPr bwMode="auto">
            <a:xfrm>
              <a:off x="3787777" y="228600"/>
              <a:ext cx="285750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3DCEE45-B4B0-44BF-AFE8-1588605A3234}"/>
              </a:ext>
            </a:extLst>
          </p:cNvPr>
          <p:cNvCxnSpPr/>
          <p:nvPr/>
        </p:nvCxnSpPr>
        <p:spPr>
          <a:xfrm rot="5400000">
            <a:off x="381794" y="1370806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BBA07D7-7153-CA2F-ACA2-D3F251269B9F}"/>
              </a:ext>
            </a:extLst>
          </p:cNvPr>
          <p:cNvSpPr txBox="1"/>
          <p:nvPr/>
        </p:nvSpPr>
        <p:spPr bwMode="auto">
          <a:xfrm>
            <a:off x="914400" y="1066800"/>
            <a:ext cx="2312988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1 ciklus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β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oksidacije</a:t>
            </a:r>
            <a:endParaRPr lang="en-US" dirty="0">
              <a:latin typeface="+mn-lt"/>
              <a:cs typeface="+mn-cs"/>
            </a:endParaRPr>
          </a:p>
        </p:txBody>
      </p:sp>
      <p:grpSp>
        <p:nvGrpSpPr>
          <p:cNvPr id="46" name="Group 49">
            <a:extLst>
              <a:ext uri="{FF2B5EF4-FFF2-40B4-BE49-F238E27FC236}">
                <a16:creationId xmlns:a16="http://schemas.microsoft.com/office/drawing/2014/main" id="{CB89EEE4-7D95-EF82-95E4-3161724CDA7F}"/>
              </a:ext>
            </a:extLst>
          </p:cNvPr>
          <p:cNvGrpSpPr>
            <a:grpSpLocks/>
          </p:cNvGrpSpPr>
          <p:nvPr/>
        </p:nvGrpSpPr>
        <p:grpSpPr bwMode="auto">
          <a:xfrm>
            <a:off x="0" y="1905000"/>
            <a:ext cx="4149725" cy="979488"/>
            <a:chOff x="990601" y="1905000"/>
            <a:chExt cx="4149724" cy="979488"/>
          </a:xfrm>
        </p:grpSpPr>
        <p:grpSp>
          <p:nvGrpSpPr>
            <p:cNvPr id="21615" name="Group 77">
              <a:extLst>
                <a:ext uri="{FF2B5EF4-FFF2-40B4-BE49-F238E27FC236}">
                  <a16:creationId xmlns:a16="http://schemas.microsoft.com/office/drawing/2014/main" id="{D5307E4A-7A17-F526-BB72-E223CAD10A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0601" y="2209800"/>
              <a:ext cx="538163" cy="304800"/>
              <a:chOff x="2274189" y="1371600"/>
              <a:chExt cx="621411" cy="308160"/>
            </a:xfrm>
          </p:grpSpPr>
          <p:sp>
            <p:nvSpPr>
              <p:cNvPr id="81" name="Oval 3">
                <a:extLst>
                  <a:ext uri="{FF2B5EF4-FFF2-40B4-BE49-F238E27FC236}">
                    <a16:creationId xmlns:a16="http://schemas.microsoft.com/office/drawing/2014/main" id="{66D9604A-20CC-928C-1C0C-5D3200942B56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2" name="TextBox 4">
                <a:extLst>
                  <a:ext uri="{FF2B5EF4-FFF2-40B4-BE49-F238E27FC236}">
                    <a16:creationId xmlns:a16="http://schemas.microsoft.com/office/drawing/2014/main" id="{F519D609-6C02-D2F8-3031-14359913D0DF}"/>
                  </a:ext>
                </a:extLst>
              </p:cNvPr>
              <p:cNvSpPr txBox="1"/>
              <p:nvPr/>
            </p:nvSpPr>
            <p:spPr>
              <a:xfrm>
                <a:off x="2274189" y="1371600"/>
                <a:ext cx="513259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616" name="Group 83">
              <a:extLst>
                <a:ext uri="{FF2B5EF4-FFF2-40B4-BE49-F238E27FC236}">
                  <a16:creationId xmlns:a16="http://schemas.microsoft.com/office/drawing/2014/main" id="{71E2ACBE-55C4-233C-E07E-9C4FDB6EEB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2286000"/>
              <a:ext cx="461963" cy="304800"/>
              <a:chOff x="2362214" y="1371600"/>
              <a:chExt cx="533386" cy="308161"/>
            </a:xfrm>
          </p:grpSpPr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BD38AD-96F1-4722-C67F-C5AB4F93C22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" name="TextBox 10">
                <a:extLst>
                  <a:ext uri="{FF2B5EF4-FFF2-40B4-BE49-F238E27FC236}">
                    <a16:creationId xmlns:a16="http://schemas.microsoft.com/office/drawing/2014/main" id="{3CCFB5AD-BB3A-75D3-761E-B9894E4A8376}"/>
                  </a:ext>
                </a:extLst>
              </p:cNvPr>
              <p:cNvSpPr txBox="1"/>
              <p:nvPr/>
            </p:nvSpPr>
            <p:spPr>
              <a:xfrm>
                <a:off x="2362215" y="1371600"/>
                <a:ext cx="487562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617" name="Group 86">
              <a:extLst>
                <a:ext uri="{FF2B5EF4-FFF2-40B4-BE49-F238E27FC236}">
                  <a16:creationId xmlns:a16="http://schemas.microsoft.com/office/drawing/2014/main" id="{48E991A1-44BD-9C5D-073D-007D22604F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2209800"/>
              <a:ext cx="461963" cy="304800"/>
              <a:chOff x="2361565" y="1371600"/>
              <a:chExt cx="534035" cy="308086"/>
            </a:xfrm>
          </p:grpSpPr>
          <p:sp>
            <p:nvSpPr>
              <p:cNvPr id="77" name="Oval 12">
                <a:extLst>
                  <a:ext uri="{FF2B5EF4-FFF2-40B4-BE49-F238E27FC236}">
                    <a16:creationId xmlns:a16="http://schemas.microsoft.com/office/drawing/2014/main" id="{9C413578-1542-901F-5A37-8F1689054A20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8" name="TextBox 13">
                <a:extLst>
                  <a:ext uri="{FF2B5EF4-FFF2-40B4-BE49-F238E27FC236}">
                    <a16:creationId xmlns:a16="http://schemas.microsoft.com/office/drawing/2014/main" id="{EAEE5CC9-3338-E6E3-8D1F-ECBBC631C873}"/>
                  </a:ext>
                </a:extLst>
              </p:cNvPr>
              <p:cNvSpPr txBox="1"/>
              <p:nvPr/>
            </p:nvSpPr>
            <p:spPr>
              <a:xfrm>
                <a:off x="2361566" y="1371600"/>
                <a:ext cx="48815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618" name="Group 89">
              <a:extLst>
                <a:ext uri="{FF2B5EF4-FFF2-40B4-BE49-F238E27FC236}">
                  <a16:creationId xmlns:a16="http://schemas.microsoft.com/office/drawing/2014/main" id="{324D8706-D401-7FB0-2195-4F2E2430D7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595" y="2286000"/>
              <a:ext cx="461962" cy="304800"/>
              <a:chOff x="2362253" y="1371600"/>
              <a:chExt cx="533347" cy="30816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F28DC99-E0F2-B74C-B860-A6F31DCB5ED7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052A89D-EA97-0BBE-6A50-0A47A70C0E86}"/>
                  </a:ext>
                </a:extLst>
              </p:cNvPr>
              <p:cNvSpPr txBox="1"/>
              <p:nvPr/>
            </p:nvSpPr>
            <p:spPr>
              <a:xfrm>
                <a:off x="2362260" y="1371600"/>
                <a:ext cx="489361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619" name="Group 92">
              <a:extLst>
                <a:ext uri="{FF2B5EF4-FFF2-40B4-BE49-F238E27FC236}">
                  <a16:creationId xmlns:a16="http://schemas.microsoft.com/office/drawing/2014/main" id="{7E8AE88F-23B8-86C7-3296-EC1FFB7B00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396" y="2286000"/>
              <a:ext cx="504824" cy="307975"/>
              <a:chOff x="2362154" y="1371600"/>
              <a:chExt cx="583451" cy="311171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FC58292-FEE0-2748-7590-028D34EC680F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58DF7CD-ABEB-CD51-46F6-1E5D206A0A1D}"/>
                  </a:ext>
                </a:extLst>
              </p:cNvPr>
              <p:cNvSpPr txBox="1"/>
              <p:nvPr/>
            </p:nvSpPr>
            <p:spPr>
              <a:xfrm>
                <a:off x="2362160" y="1371600"/>
                <a:ext cx="583452" cy="311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620" name="Group 95">
              <a:extLst>
                <a:ext uri="{FF2B5EF4-FFF2-40B4-BE49-F238E27FC236}">
                  <a16:creationId xmlns:a16="http://schemas.microsoft.com/office/drawing/2014/main" id="{34DA1994-DEDD-664B-352C-FB03A2F6B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5200" y="2209800"/>
              <a:ext cx="430213" cy="307975"/>
              <a:chOff x="2450720" y="1371600"/>
              <a:chExt cx="495809" cy="311095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ED29CCD-077B-D26C-E78F-108A4C73FB3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B851BF4-35E3-297A-912D-7597871DDCDF}"/>
                  </a:ext>
                </a:extLst>
              </p:cNvPr>
              <p:cNvSpPr txBox="1"/>
              <p:nvPr/>
            </p:nvSpPr>
            <p:spPr>
              <a:xfrm>
                <a:off x="2450720" y="1371600"/>
                <a:ext cx="495809" cy="3110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621" name="Group 110">
              <a:extLst>
                <a:ext uri="{FF2B5EF4-FFF2-40B4-BE49-F238E27FC236}">
                  <a16:creationId xmlns:a16="http://schemas.microsoft.com/office/drawing/2014/main" id="{DF2B5C4A-3454-0BDE-647E-DCCB2DEA1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8400" y="2209800"/>
              <a:ext cx="461963" cy="304800"/>
              <a:chOff x="2361603" y="1371600"/>
              <a:chExt cx="533997" cy="308086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BF58378-9D01-BBF9-1126-96D3E70FF29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EDED4D3-71DF-D1C2-FEE6-4A03C012AA72}"/>
                  </a:ext>
                </a:extLst>
              </p:cNvPr>
              <p:cNvSpPr txBox="1"/>
              <p:nvPr/>
            </p:nvSpPr>
            <p:spPr>
              <a:xfrm>
                <a:off x="2361604" y="1371600"/>
                <a:ext cx="48812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622" name="Group 116">
              <a:extLst>
                <a:ext uri="{FF2B5EF4-FFF2-40B4-BE49-F238E27FC236}">
                  <a16:creationId xmlns:a16="http://schemas.microsoft.com/office/drawing/2014/main" id="{8D9C51FE-8853-652E-340A-1312C430A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2362200"/>
              <a:ext cx="152400" cy="77788"/>
              <a:chOff x="7086600" y="4267200"/>
              <a:chExt cx="152400" cy="77788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C9B6D9EF-1A28-8659-6DC9-DEE66E52D888}"/>
                  </a:ext>
                </a:extLst>
              </p:cNvPr>
              <p:cNvCxnSpPr/>
              <p:nvPr/>
            </p:nvCxnSpPr>
            <p:spPr>
              <a:xfrm>
                <a:off x="7086600" y="4267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52FCE181-A3BF-FC44-01E0-57DA82D0C6DE}"/>
                  </a:ext>
                </a:extLst>
              </p:cNvPr>
              <p:cNvCxnSpPr/>
              <p:nvPr/>
            </p:nvCxnSpPr>
            <p:spPr>
              <a:xfrm>
                <a:off x="7086600" y="4343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764A4DA-D294-1421-0E1E-35E9CBEC767D}"/>
                </a:ext>
              </a:extLst>
            </p:cNvPr>
            <p:cNvSpPr/>
            <p:nvPr/>
          </p:nvSpPr>
          <p:spPr bwMode="auto">
            <a:xfrm>
              <a:off x="3962400" y="2209800"/>
              <a:ext cx="329592" cy="30154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B01B76-EA1F-671B-3872-F5AEAB9AA43B}"/>
                </a:ext>
              </a:extLst>
            </p:cNvPr>
            <p:cNvSpPr txBox="1"/>
            <p:nvPr/>
          </p:nvSpPr>
          <p:spPr bwMode="auto">
            <a:xfrm>
              <a:off x="3810000" y="2133600"/>
              <a:ext cx="4889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D8D47CB-2067-88D0-4667-6228BA6ABEAC}"/>
                </a:ext>
              </a:extLst>
            </p:cNvPr>
            <p:cNvSpPr txBox="1"/>
            <p:nvPr/>
          </p:nvSpPr>
          <p:spPr bwMode="auto">
            <a:xfrm>
              <a:off x="3962400" y="25146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EA9FA60-1ABB-9A4A-63EC-22D72C0FF476}"/>
                </a:ext>
              </a:extLst>
            </p:cNvPr>
            <p:cNvSpPr txBox="1"/>
            <p:nvPr/>
          </p:nvSpPr>
          <p:spPr bwMode="auto">
            <a:xfrm rot="5400000">
              <a:off x="3980656" y="232171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2DE9868-470E-FB2A-0DD2-5064605D17A9}"/>
                </a:ext>
              </a:extLst>
            </p:cNvPr>
            <p:cNvSpPr txBox="1"/>
            <p:nvPr/>
          </p:nvSpPr>
          <p:spPr bwMode="auto">
            <a:xfrm>
              <a:off x="4267200" y="1905000"/>
              <a:ext cx="8731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533F28B-37D5-6B95-9F15-4BA4196F625C}"/>
                </a:ext>
              </a:extLst>
            </p:cNvPr>
            <p:cNvCxnSpPr/>
            <p:nvPr/>
          </p:nvCxnSpPr>
          <p:spPr>
            <a:xfrm rot="5400000" flipH="1" flipV="1">
              <a:off x="4266407" y="2134393"/>
              <a:ext cx="762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95E7C0F-71FE-7D58-EF31-84DAF46DC911}"/>
                </a:ext>
              </a:extLst>
            </p:cNvPr>
            <p:cNvSpPr txBox="1"/>
            <p:nvPr/>
          </p:nvSpPr>
          <p:spPr bwMode="auto">
            <a:xfrm>
              <a:off x="3429000" y="20574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C1D67C9-C402-458B-28C7-6A490A5D9117}"/>
                </a:ext>
              </a:extLst>
            </p:cNvPr>
            <p:cNvSpPr txBox="1"/>
            <p:nvPr/>
          </p:nvSpPr>
          <p:spPr bwMode="auto">
            <a:xfrm>
              <a:off x="2971801" y="20574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8911E48-FAD0-15A3-A71B-B9BBF991BAA4}"/>
              </a:ext>
            </a:extLst>
          </p:cNvPr>
          <p:cNvCxnSpPr/>
          <p:nvPr/>
        </p:nvCxnSpPr>
        <p:spPr>
          <a:xfrm rot="5400000">
            <a:off x="458787" y="3122613"/>
            <a:ext cx="9128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5B2A8977-5A63-208B-FF2D-22223D33836C}"/>
              </a:ext>
            </a:extLst>
          </p:cNvPr>
          <p:cNvSpPr txBox="1"/>
          <p:nvPr/>
        </p:nvSpPr>
        <p:spPr bwMode="auto">
          <a:xfrm>
            <a:off x="914400" y="28956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Enoilhidrataza</a:t>
            </a:r>
            <a:endParaRPr lang="en-US" i="1" baseline="30000" dirty="0">
              <a:latin typeface="+mn-lt"/>
              <a:cs typeface="+mn-cs"/>
            </a:endParaRPr>
          </a:p>
        </p:txBody>
      </p:sp>
      <p:grpSp>
        <p:nvGrpSpPr>
          <p:cNvPr id="57" name="Group 84">
            <a:extLst>
              <a:ext uri="{FF2B5EF4-FFF2-40B4-BE49-F238E27FC236}">
                <a16:creationId xmlns:a16="http://schemas.microsoft.com/office/drawing/2014/main" id="{85FE3CA5-0E31-79E7-5AD4-3450F248BEEA}"/>
              </a:ext>
            </a:extLst>
          </p:cNvPr>
          <p:cNvGrpSpPr>
            <a:grpSpLocks/>
          </p:cNvGrpSpPr>
          <p:nvPr/>
        </p:nvGrpSpPr>
        <p:grpSpPr bwMode="auto">
          <a:xfrm>
            <a:off x="0" y="3352800"/>
            <a:ext cx="4073525" cy="1023938"/>
            <a:chOff x="1066800" y="3429000"/>
            <a:chExt cx="4073525" cy="1024354"/>
          </a:xfrm>
        </p:grpSpPr>
        <p:grpSp>
          <p:nvGrpSpPr>
            <p:cNvPr id="21567" name="Group 77">
              <a:extLst>
                <a:ext uri="{FF2B5EF4-FFF2-40B4-BE49-F238E27FC236}">
                  <a16:creationId xmlns:a16="http://schemas.microsoft.com/office/drawing/2014/main" id="{C198DCA3-0F4F-6F90-52AF-C8667C0E72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800" y="3733800"/>
              <a:ext cx="538163" cy="304800"/>
              <a:chOff x="2274189" y="1371600"/>
              <a:chExt cx="621411" cy="308160"/>
            </a:xfrm>
          </p:grpSpPr>
          <p:sp>
            <p:nvSpPr>
              <p:cNvPr id="116" name="Oval 3">
                <a:extLst>
                  <a:ext uri="{FF2B5EF4-FFF2-40B4-BE49-F238E27FC236}">
                    <a16:creationId xmlns:a16="http://schemas.microsoft.com/office/drawing/2014/main" id="{5B127D36-799D-B74D-D09D-0A7804E2353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7" name="TextBox 4">
                <a:extLst>
                  <a:ext uri="{FF2B5EF4-FFF2-40B4-BE49-F238E27FC236}">
                    <a16:creationId xmlns:a16="http://schemas.microsoft.com/office/drawing/2014/main" id="{80D5936A-D489-C1E3-DFCE-C56D4E6B34F1}"/>
                  </a:ext>
                </a:extLst>
              </p:cNvPr>
              <p:cNvSpPr txBox="1"/>
              <p:nvPr/>
            </p:nvSpPr>
            <p:spPr>
              <a:xfrm>
                <a:off x="2274189" y="1371725"/>
                <a:ext cx="513259" cy="30828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568" name="Group 83">
              <a:extLst>
                <a:ext uri="{FF2B5EF4-FFF2-40B4-BE49-F238E27FC236}">
                  <a16:creationId xmlns:a16="http://schemas.microsoft.com/office/drawing/2014/main" id="{F0A21E2D-9230-BD76-2C66-B672B2C0E6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3810000"/>
              <a:ext cx="461963" cy="304800"/>
              <a:chOff x="2362214" y="1371600"/>
              <a:chExt cx="533386" cy="308161"/>
            </a:xfrm>
          </p:grpSpPr>
          <p:sp>
            <p:nvSpPr>
              <p:cNvPr id="114" name="Oval 9">
                <a:extLst>
                  <a:ext uri="{FF2B5EF4-FFF2-40B4-BE49-F238E27FC236}">
                    <a16:creationId xmlns:a16="http://schemas.microsoft.com/office/drawing/2014/main" id="{6884C281-0160-B9B7-327D-1F9AE12CA6FD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5" name="TextBox 10">
                <a:extLst>
                  <a:ext uri="{FF2B5EF4-FFF2-40B4-BE49-F238E27FC236}">
                    <a16:creationId xmlns:a16="http://schemas.microsoft.com/office/drawing/2014/main" id="{A2F890D3-A77D-C253-4E31-9F8721FAAA57}"/>
                  </a:ext>
                </a:extLst>
              </p:cNvPr>
              <p:cNvSpPr txBox="1"/>
              <p:nvPr/>
            </p:nvSpPr>
            <p:spPr>
              <a:xfrm>
                <a:off x="2362214" y="1371757"/>
                <a:ext cx="487562" cy="3082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569" name="Group 86">
              <a:extLst>
                <a:ext uri="{FF2B5EF4-FFF2-40B4-BE49-F238E27FC236}">
                  <a16:creationId xmlns:a16="http://schemas.microsoft.com/office/drawing/2014/main" id="{6FED6DA3-228E-A1B4-A630-BE9E7D9842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3733800"/>
              <a:ext cx="461963" cy="304800"/>
              <a:chOff x="2361565" y="1371600"/>
              <a:chExt cx="534035" cy="308086"/>
            </a:xfrm>
          </p:grpSpPr>
          <p:sp>
            <p:nvSpPr>
              <p:cNvPr id="112" name="Oval 12">
                <a:extLst>
                  <a:ext uri="{FF2B5EF4-FFF2-40B4-BE49-F238E27FC236}">
                    <a16:creationId xmlns:a16="http://schemas.microsoft.com/office/drawing/2014/main" id="{C88A1A52-19BD-7842-CF05-50A2A326A716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3" name="TextBox 13">
                <a:extLst>
                  <a:ext uri="{FF2B5EF4-FFF2-40B4-BE49-F238E27FC236}">
                    <a16:creationId xmlns:a16="http://schemas.microsoft.com/office/drawing/2014/main" id="{68AFA9F2-024B-F945-EE2E-553CF33BA127}"/>
                  </a:ext>
                </a:extLst>
              </p:cNvPr>
              <p:cNvSpPr txBox="1"/>
              <p:nvPr/>
            </p:nvSpPr>
            <p:spPr>
              <a:xfrm>
                <a:off x="2361565" y="1371725"/>
                <a:ext cx="488155" cy="3082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570" name="Group 89">
              <a:extLst>
                <a:ext uri="{FF2B5EF4-FFF2-40B4-BE49-F238E27FC236}">
                  <a16:creationId xmlns:a16="http://schemas.microsoft.com/office/drawing/2014/main" id="{059D2E16-2CDA-F483-B651-D8C4DFD758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595" y="3810000"/>
              <a:ext cx="461962" cy="304800"/>
              <a:chOff x="2362253" y="1371600"/>
              <a:chExt cx="533347" cy="308161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2DDAB710-39A0-B8F6-E46B-48E61D50EB2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FE01AE7-9BAF-C771-4D29-0CABE4447B9A}"/>
                  </a:ext>
                </a:extLst>
              </p:cNvPr>
              <p:cNvSpPr txBox="1"/>
              <p:nvPr/>
            </p:nvSpPr>
            <p:spPr>
              <a:xfrm>
                <a:off x="2362259" y="1371757"/>
                <a:ext cx="489361" cy="3082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571" name="Group 92">
              <a:extLst>
                <a:ext uri="{FF2B5EF4-FFF2-40B4-BE49-F238E27FC236}">
                  <a16:creationId xmlns:a16="http://schemas.microsoft.com/office/drawing/2014/main" id="{831D82A5-4198-3792-7A06-0FF638015A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401" y="3810000"/>
              <a:ext cx="579006" cy="307777"/>
              <a:chOff x="2362155" y="1371600"/>
              <a:chExt cx="669186" cy="310971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A27C52BF-165E-2AC5-F4F3-2D49275D21FB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09D2F13-8481-0A30-0CF5-F0ECF2F1BA18}"/>
                  </a:ext>
                </a:extLst>
              </p:cNvPr>
              <p:cNvSpPr txBox="1"/>
              <p:nvPr/>
            </p:nvSpPr>
            <p:spPr>
              <a:xfrm>
                <a:off x="2362154" y="1371757"/>
                <a:ext cx="669685" cy="3112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baseline="-250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572" name="Group 95">
              <a:extLst>
                <a:ext uri="{FF2B5EF4-FFF2-40B4-BE49-F238E27FC236}">
                  <a16:creationId xmlns:a16="http://schemas.microsoft.com/office/drawing/2014/main" id="{C0C686BC-6031-2B7E-7CB4-5228567F00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5200" y="3733798"/>
              <a:ext cx="429926" cy="308025"/>
              <a:chOff x="2450712" y="1371600"/>
              <a:chExt cx="495477" cy="311146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8F96F5F7-D344-6717-4C13-E5B1A3882666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12D3C83-0460-3574-82F2-66A34AE06DBE}"/>
                  </a:ext>
                </a:extLst>
              </p:cNvPr>
              <p:cNvSpPr txBox="1"/>
              <p:nvPr/>
            </p:nvSpPr>
            <p:spPr>
              <a:xfrm>
                <a:off x="2450712" y="1371727"/>
                <a:ext cx="495808" cy="31122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endParaRPr lang="en-US" sz="1400" baseline="-250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573" name="Group 110">
              <a:extLst>
                <a:ext uri="{FF2B5EF4-FFF2-40B4-BE49-F238E27FC236}">
                  <a16:creationId xmlns:a16="http://schemas.microsoft.com/office/drawing/2014/main" id="{B41A4ABC-41C6-CDB6-6A00-275BD4B86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8400" y="3733800"/>
              <a:ext cx="461963" cy="304800"/>
              <a:chOff x="2361603" y="1371600"/>
              <a:chExt cx="533997" cy="308086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8F39E20-1635-2842-A2C5-E03C7E59E7B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CFBE703-D857-5DD0-D356-D283724F5C77}"/>
                  </a:ext>
                </a:extLst>
              </p:cNvPr>
              <p:cNvSpPr txBox="1"/>
              <p:nvPr/>
            </p:nvSpPr>
            <p:spPr>
              <a:xfrm>
                <a:off x="2361603" y="1371725"/>
                <a:ext cx="488120" cy="3082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169C0D6-998A-E07C-D05D-3172FA408701}"/>
                </a:ext>
              </a:extLst>
            </p:cNvPr>
            <p:cNvCxnSpPr/>
            <p:nvPr/>
          </p:nvCxnSpPr>
          <p:spPr bwMode="auto">
            <a:xfrm>
              <a:off x="3352800" y="3886386"/>
              <a:ext cx="152400" cy="158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E25ECCC-E2EB-6A41-8F70-ABC291816445}"/>
                </a:ext>
              </a:extLst>
            </p:cNvPr>
            <p:cNvSpPr/>
            <p:nvPr/>
          </p:nvSpPr>
          <p:spPr bwMode="auto">
            <a:xfrm>
              <a:off x="3962400" y="3733800"/>
              <a:ext cx="329592" cy="30154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90A3CC1-D7E5-9D18-0C0A-DFE2BBC29999}"/>
                </a:ext>
              </a:extLst>
            </p:cNvPr>
            <p:cNvSpPr txBox="1"/>
            <p:nvPr/>
          </p:nvSpPr>
          <p:spPr bwMode="auto">
            <a:xfrm>
              <a:off x="3810000" y="3657693"/>
              <a:ext cx="488950" cy="3700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45BC9E1-11E1-F551-D3E6-58D44A57152A}"/>
                </a:ext>
              </a:extLst>
            </p:cNvPr>
            <p:cNvSpPr txBox="1"/>
            <p:nvPr/>
          </p:nvSpPr>
          <p:spPr bwMode="auto">
            <a:xfrm>
              <a:off x="3962400" y="4038848"/>
              <a:ext cx="368300" cy="3700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F31E4D0-1781-89DF-5B3F-4E9789A3FBF6}"/>
                </a:ext>
              </a:extLst>
            </p:cNvPr>
            <p:cNvSpPr txBox="1"/>
            <p:nvPr/>
          </p:nvSpPr>
          <p:spPr bwMode="auto">
            <a:xfrm rot="5400000">
              <a:off x="3980595" y="3845963"/>
              <a:ext cx="30174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1807CB6-9233-ADE0-3A44-8229EA772DEE}"/>
                </a:ext>
              </a:extLst>
            </p:cNvPr>
            <p:cNvSpPr txBox="1"/>
            <p:nvPr/>
          </p:nvSpPr>
          <p:spPr bwMode="auto">
            <a:xfrm>
              <a:off x="4267200" y="3429000"/>
              <a:ext cx="873125" cy="3700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9C5BCF65-2EDA-748A-777C-04C96009C807}"/>
                </a:ext>
              </a:extLst>
            </p:cNvPr>
            <p:cNvCxnSpPr/>
            <p:nvPr/>
          </p:nvCxnSpPr>
          <p:spPr>
            <a:xfrm rot="5400000" flipH="1" flipV="1">
              <a:off x="4266392" y="3658501"/>
              <a:ext cx="76231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31D7A25-0CE8-F328-C0EB-10DE5BCB5AD1}"/>
                </a:ext>
              </a:extLst>
            </p:cNvPr>
            <p:cNvSpPr txBox="1"/>
            <p:nvPr/>
          </p:nvSpPr>
          <p:spPr bwMode="auto">
            <a:xfrm>
              <a:off x="3429000" y="3581462"/>
              <a:ext cx="293688" cy="3081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9232A45-5584-5A20-BC4F-D08DD63A3400}"/>
                </a:ext>
              </a:extLst>
            </p:cNvPr>
            <p:cNvSpPr txBox="1"/>
            <p:nvPr/>
          </p:nvSpPr>
          <p:spPr bwMode="auto">
            <a:xfrm>
              <a:off x="2971800" y="3581462"/>
              <a:ext cx="293688" cy="3081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95E34BF-F62B-12B1-60F4-1EA455DF1286}"/>
                </a:ext>
              </a:extLst>
            </p:cNvPr>
            <p:cNvSpPr txBox="1"/>
            <p:nvPr/>
          </p:nvSpPr>
          <p:spPr bwMode="auto">
            <a:xfrm>
              <a:off x="3505200" y="4115079"/>
              <a:ext cx="504825" cy="3382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OH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8111CD45-0532-17BA-E09F-E70350DBB674}"/>
                </a:ext>
              </a:extLst>
            </p:cNvPr>
            <p:cNvCxnSpPr/>
            <p:nvPr/>
          </p:nvCxnSpPr>
          <p:spPr bwMode="auto">
            <a:xfrm rot="5400000" flipH="1" flipV="1">
              <a:off x="3620279" y="4076169"/>
              <a:ext cx="76231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1F3E009A-A6D9-6904-EA6B-C6C0DB985F02}"/>
              </a:ext>
            </a:extLst>
          </p:cNvPr>
          <p:cNvSpPr txBox="1"/>
          <p:nvPr/>
        </p:nvSpPr>
        <p:spPr bwMode="auto">
          <a:xfrm>
            <a:off x="3352800" y="3810000"/>
            <a:ext cx="2222500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hidroksiacil KoA</a:t>
            </a:r>
            <a:endParaRPr lang="en-US" b="1" dirty="0">
              <a:latin typeface="+mn-lt"/>
              <a:cs typeface="+mn-cs"/>
            </a:endParaRP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1F04D805-EC3E-BBEB-4941-38A72A01F9C8}"/>
              </a:ext>
            </a:extLst>
          </p:cNvPr>
          <p:cNvCxnSpPr/>
          <p:nvPr/>
        </p:nvCxnSpPr>
        <p:spPr>
          <a:xfrm rot="5400000">
            <a:off x="458787" y="4646613"/>
            <a:ext cx="9128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9F6BB07F-30C4-3791-EBE8-8AB7D97CDB50}"/>
              </a:ext>
            </a:extLst>
          </p:cNvPr>
          <p:cNvSpPr txBox="1"/>
          <p:nvPr/>
        </p:nvSpPr>
        <p:spPr bwMode="auto">
          <a:xfrm>
            <a:off x="914400" y="4495800"/>
            <a:ext cx="144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Epimeraza</a:t>
            </a:r>
            <a:endParaRPr lang="en-US" i="1" baseline="30000" dirty="0">
              <a:latin typeface="+mn-lt"/>
              <a:cs typeface="+mn-cs"/>
            </a:endParaRPr>
          </a:p>
        </p:txBody>
      </p:sp>
      <p:grpSp>
        <p:nvGrpSpPr>
          <p:cNvPr id="91" name="Group 120">
            <a:extLst>
              <a:ext uri="{FF2B5EF4-FFF2-40B4-BE49-F238E27FC236}">
                <a16:creationId xmlns:a16="http://schemas.microsoft.com/office/drawing/2014/main" id="{B307012A-E1A3-E4A9-E255-EA5CEDEE182D}"/>
              </a:ext>
            </a:extLst>
          </p:cNvPr>
          <p:cNvGrpSpPr>
            <a:grpSpLocks/>
          </p:cNvGrpSpPr>
          <p:nvPr/>
        </p:nvGrpSpPr>
        <p:grpSpPr bwMode="auto">
          <a:xfrm>
            <a:off x="0" y="4724400"/>
            <a:ext cx="4073525" cy="1131888"/>
            <a:chOff x="1066800" y="4724400"/>
            <a:chExt cx="4073525" cy="1131888"/>
          </a:xfrm>
        </p:grpSpPr>
        <p:grpSp>
          <p:nvGrpSpPr>
            <p:cNvPr id="21519" name="Group 77">
              <a:extLst>
                <a:ext uri="{FF2B5EF4-FFF2-40B4-BE49-F238E27FC236}">
                  <a16:creationId xmlns:a16="http://schemas.microsoft.com/office/drawing/2014/main" id="{E2D90E3D-39F1-3E2E-9D1E-8551995338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800" y="5181600"/>
              <a:ext cx="538163" cy="304800"/>
              <a:chOff x="2274189" y="1371600"/>
              <a:chExt cx="621411" cy="308160"/>
            </a:xfrm>
          </p:grpSpPr>
          <p:sp>
            <p:nvSpPr>
              <p:cNvPr id="152" name="Oval 3">
                <a:extLst>
                  <a:ext uri="{FF2B5EF4-FFF2-40B4-BE49-F238E27FC236}">
                    <a16:creationId xmlns:a16="http://schemas.microsoft.com/office/drawing/2014/main" id="{DEB4018E-80A1-1A22-E3FA-DEC056CBF2E2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3" name="TextBox 4">
                <a:extLst>
                  <a:ext uri="{FF2B5EF4-FFF2-40B4-BE49-F238E27FC236}">
                    <a16:creationId xmlns:a16="http://schemas.microsoft.com/office/drawing/2014/main" id="{BFF783C6-1C37-7404-61EB-6645FB9B807C}"/>
                  </a:ext>
                </a:extLst>
              </p:cNvPr>
              <p:cNvSpPr txBox="1"/>
              <p:nvPr/>
            </p:nvSpPr>
            <p:spPr>
              <a:xfrm>
                <a:off x="2274189" y="1371600"/>
                <a:ext cx="513259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520" name="Group 83">
              <a:extLst>
                <a:ext uri="{FF2B5EF4-FFF2-40B4-BE49-F238E27FC236}">
                  <a16:creationId xmlns:a16="http://schemas.microsoft.com/office/drawing/2014/main" id="{6EEEA063-F3B3-62CA-8A86-41DE79A55D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5257800"/>
              <a:ext cx="461963" cy="304800"/>
              <a:chOff x="2362214" y="1371600"/>
              <a:chExt cx="533386" cy="308161"/>
            </a:xfrm>
          </p:grpSpPr>
          <p:sp>
            <p:nvSpPr>
              <p:cNvPr id="150" name="Oval 9">
                <a:extLst>
                  <a:ext uri="{FF2B5EF4-FFF2-40B4-BE49-F238E27FC236}">
                    <a16:creationId xmlns:a16="http://schemas.microsoft.com/office/drawing/2014/main" id="{E57CE24A-034E-C865-47CE-9F0B1DE957C7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1" name="TextBox 10">
                <a:extLst>
                  <a:ext uri="{FF2B5EF4-FFF2-40B4-BE49-F238E27FC236}">
                    <a16:creationId xmlns:a16="http://schemas.microsoft.com/office/drawing/2014/main" id="{FF293F7B-8D1D-B685-6A03-DFC24BF0C0EE}"/>
                  </a:ext>
                </a:extLst>
              </p:cNvPr>
              <p:cNvSpPr txBox="1"/>
              <p:nvPr/>
            </p:nvSpPr>
            <p:spPr>
              <a:xfrm>
                <a:off x="2362214" y="1371600"/>
                <a:ext cx="487562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521" name="Group 86">
              <a:extLst>
                <a:ext uri="{FF2B5EF4-FFF2-40B4-BE49-F238E27FC236}">
                  <a16:creationId xmlns:a16="http://schemas.microsoft.com/office/drawing/2014/main" id="{8A8AB645-2AF5-8866-17EF-9235EBA446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5181600"/>
              <a:ext cx="461963" cy="304800"/>
              <a:chOff x="2361565" y="1371600"/>
              <a:chExt cx="534035" cy="308086"/>
            </a:xfrm>
          </p:grpSpPr>
          <p:sp>
            <p:nvSpPr>
              <p:cNvPr id="148" name="Oval 12">
                <a:extLst>
                  <a:ext uri="{FF2B5EF4-FFF2-40B4-BE49-F238E27FC236}">
                    <a16:creationId xmlns:a16="http://schemas.microsoft.com/office/drawing/2014/main" id="{66944837-169E-7FDA-6A0B-B89B282834E8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9" name="TextBox 13">
                <a:extLst>
                  <a:ext uri="{FF2B5EF4-FFF2-40B4-BE49-F238E27FC236}">
                    <a16:creationId xmlns:a16="http://schemas.microsoft.com/office/drawing/2014/main" id="{367DAA69-FB3C-6AF8-05EF-CF449DBFE3F3}"/>
                  </a:ext>
                </a:extLst>
              </p:cNvPr>
              <p:cNvSpPr txBox="1"/>
              <p:nvPr/>
            </p:nvSpPr>
            <p:spPr>
              <a:xfrm>
                <a:off x="2361565" y="1371600"/>
                <a:ext cx="48815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522" name="Group 89">
              <a:extLst>
                <a:ext uri="{FF2B5EF4-FFF2-40B4-BE49-F238E27FC236}">
                  <a16:creationId xmlns:a16="http://schemas.microsoft.com/office/drawing/2014/main" id="{B19F502E-39BD-3149-D18C-F20AA7505D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595" y="5257800"/>
              <a:ext cx="461962" cy="304800"/>
              <a:chOff x="2362253" y="1371600"/>
              <a:chExt cx="533347" cy="308161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692F5E-64DB-B6A1-E453-848556A92BA7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DD9829D-0514-0DBA-2CA4-C45B4E45B5DA}"/>
                  </a:ext>
                </a:extLst>
              </p:cNvPr>
              <p:cNvSpPr txBox="1"/>
              <p:nvPr/>
            </p:nvSpPr>
            <p:spPr>
              <a:xfrm>
                <a:off x="2362259" y="1371600"/>
                <a:ext cx="489361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523" name="Group 92">
              <a:extLst>
                <a:ext uri="{FF2B5EF4-FFF2-40B4-BE49-F238E27FC236}">
                  <a16:creationId xmlns:a16="http://schemas.microsoft.com/office/drawing/2014/main" id="{A573E0B8-3781-1071-1925-260E0F18D6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401" y="5257800"/>
              <a:ext cx="579006" cy="307777"/>
              <a:chOff x="2362155" y="1371600"/>
              <a:chExt cx="669186" cy="310971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49A56369-5B34-62CC-AA2F-5CFD9F278C6D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03875EB9-8F3E-311B-BFB2-E3C93B7298FA}"/>
                  </a:ext>
                </a:extLst>
              </p:cNvPr>
              <p:cNvSpPr txBox="1"/>
              <p:nvPr/>
            </p:nvSpPr>
            <p:spPr>
              <a:xfrm>
                <a:off x="2362154" y="1371600"/>
                <a:ext cx="669685" cy="311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baseline="-250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524" name="Group 95">
              <a:extLst>
                <a:ext uri="{FF2B5EF4-FFF2-40B4-BE49-F238E27FC236}">
                  <a16:creationId xmlns:a16="http://schemas.microsoft.com/office/drawing/2014/main" id="{C6507BBA-7C18-63F3-1424-4B184406C8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5200" y="5181600"/>
              <a:ext cx="429926" cy="307777"/>
              <a:chOff x="2450712" y="1371600"/>
              <a:chExt cx="495477" cy="310895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804D33A-4198-CD0E-EC30-91FD2F478E90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A1ACA4D3-3494-C515-ACA9-BBA0BB3EFFE3}"/>
                  </a:ext>
                </a:extLst>
              </p:cNvPr>
              <p:cNvSpPr txBox="1"/>
              <p:nvPr/>
            </p:nvSpPr>
            <p:spPr>
              <a:xfrm>
                <a:off x="2450712" y="1371600"/>
                <a:ext cx="495808" cy="3110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endParaRPr lang="en-US" sz="1400" baseline="-250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525" name="Group 110">
              <a:extLst>
                <a:ext uri="{FF2B5EF4-FFF2-40B4-BE49-F238E27FC236}">
                  <a16:creationId xmlns:a16="http://schemas.microsoft.com/office/drawing/2014/main" id="{7A62ADCE-1EB5-D736-073C-2E7D6588C0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8400" y="5181600"/>
              <a:ext cx="461963" cy="304800"/>
              <a:chOff x="2361603" y="1371600"/>
              <a:chExt cx="533997" cy="308086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E1815979-A79E-C54F-2989-DB4025A117F9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42923008-69D6-4B7C-F68D-21FAB95368F0}"/>
                  </a:ext>
                </a:extLst>
              </p:cNvPr>
              <p:cNvSpPr txBox="1"/>
              <p:nvPr/>
            </p:nvSpPr>
            <p:spPr>
              <a:xfrm>
                <a:off x="2361603" y="1371600"/>
                <a:ext cx="48812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0727A563-84BF-DEB9-9B51-1C9ED2C37228}"/>
                </a:ext>
              </a:extLst>
            </p:cNvPr>
            <p:cNvCxnSpPr/>
            <p:nvPr/>
          </p:nvCxnSpPr>
          <p:spPr bwMode="auto">
            <a:xfrm>
              <a:off x="3352800" y="5334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9D2DA7C-DA03-D2B4-8577-1E60E7F3CB62}"/>
                </a:ext>
              </a:extLst>
            </p:cNvPr>
            <p:cNvSpPr/>
            <p:nvPr/>
          </p:nvSpPr>
          <p:spPr bwMode="auto">
            <a:xfrm>
              <a:off x="3962400" y="5181600"/>
              <a:ext cx="329592" cy="30154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44E84F6-6BA9-8AEE-A072-D81DE3D2628D}"/>
                </a:ext>
              </a:extLst>
            </p:cNvPr>
            <p:cNvSpPr txBox="1"/>
            <p:nvPr/>
          </p:nvSpPr>
          <p:spPr bwMode="auto">
            <a:xfrm>
              <a:off x="3810000" y="5105400"/>
              <a:ext cx="4889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FD33345-98F3-08C9-A7B7-AD82D2811798}"/>
                </a:ext>
              </a:extLst>
            </p:cNvPr>
            <p:cNvSpPr txBox="1"/>
            <p:nvPr/>
          </p:nvSpPr>
          <p:spPr bwMode="auto">
            <a:xfrm>
              <a:off x="3962400" y="54864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57A2DA8-4C65-31EE-F439-5C47DF6F370C}"/>
                </a:ext>
              </a:extLst>
            </p:cNvPr>
            <p:cNvSpPr txBox="1"/>
            <p:nvPr/>
          </p:nvSpPr>
          <p:spPr bwMode="auto">
            <a:xfrm rot="5400000">
              <a:off x="3980656" y="529351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9D9D622-317C-EAE1-22EB-771430A4BCF9}"/>
                </a:ext>
              </a:extLst>
            </p:cNvPr>
            <p:cNvSpPr txBox="1"/>
            <p:nvPr/>
          </p:nvSpPr>
          <p:spPr bwMode="auto">
            <a:xfrm>
              <a:off x="4267200" y="4876800"/>
              <a:ext cx="8731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6B0CD00B-9E47-D070-D995-113488B5121B}"/>
                </a:ext>
              </a:extLst>
            </p:cNvPr>
            <p:cNvCxnSpPr/>
            <p:nvPr/>
          </p:nvCxnSpPr>
          <p:spPr>
            <a:xfrm rot="5400000" flipH="1" flipV="1">
              <a:off x="4266407" y="5106193"/>
              <a:ext cx="762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3E2B22FF-9D9E-AA4B-4815-21128D20C6ED}"/>
                </a:ext>
              </a:extLst>
            </p:cNvPr>
            <p:cNvSpPr txBox="1"/>
            <p:nvPr/>
          </p:nvSpPr>
          <p:spPr bwMode="auto">
            <a:xfrm>
              <a:off x="3429000" y="50292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62E4320B-A334-90F7-7F68-86F1349ED62F}"/>
                </a:ext>
              </a:extLst>
            </p:cNvPr>
            <p:cNvSpPr txBox="1"/>
            <p:nvPr/>
          </p:nvSpPr>
          <p:spPr bwMode="auto">
            <a:xfrm>
              <a:off x="2971800" y="50292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38" name="TextBox 122">
              <a:extLst>
                <a:ext uri="{FF2B5EF4-FFF2-40B4-BE49-F238E27FC236}">
                  <a16:creationId xmlns:a16="http://schemas.microsoft.com/office/drawing/2014/main" id="{F84CE240-48FF-194F-6106-92062BAA2188}"/>
                </a:ext>
              </a:extLst>
            </p:cNvPr>
            <p:cNvSpPr txBox="1"/>
            <p:nvPr/>
          </p:nvSpPr>
          <p:spPr bwMode="auto">
            <a:xfrm>
              <a:off x="3505200" y="4724400"/>
              <a:ext cx="504825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OH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139" name="Straight Arrow Connector 123">
              <a:extLst>
                <a:ext uri="{FF2B5EF4-FFF2-40B4-BE49-F238E27FC236}">
                  <a16:creationId xmlns:a16="http://schemas.microsoft.com/office/drawing/2014/main" id="{53E39BF4-CC6A-676A-1005-00155E4A5D56}"/>
                </a:ext>
              </a:extLst>
            </p:cNvPr>
            <p:cNvCxnSpPr/>
            <p:nvPr/>
          </p:nvCxnSpPr>
          <p:spPr bwMode="auto">
            <a:xfrm rot="5400000" flipH="1" flipV="1">
              <a:off x="3620294" y="5066506"/>
              <a:ext cx="76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CDB665B3-AFA5-8226-0611-016904A2D420}"/>
              </a:ext>
            </a:extLst>
          </p:cNvPr>
          <p:cNvSpPr txBox="1"/>
          <p:nvPr/>
        </p:nvSpPr>
        <p:spPr bwMode="auto">
          <a:xfrm>
            <a:off x="3429000" y="5486400"/>
            <a:ext cx="2181225" cy="463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L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hidroksiacil KoA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206" name="Arc 205">
            <a:extLst>
              <a:ext uri="{FF2B5EF4-FFF2-40B4-BE49-F238E27FC236}">
                <a16:creationId xmlns:a16="http://schemas.microsoft.com/office/drawing/2014/main" id="{36ABAF71-3CF0-A93E-AF4D-1C10E30F8999}"/>
              </a:ext>
            </a:extLst>
          </p:cNvPr>
          <p:cNvSpPr/>
          <p:nvPr/>
        </p:nvSpPr>
        <p:spPr>
          <a:xfrm>
            <a:off x="2286000" y="3352800"/>
            <a:ext cx="533400" cy="914400"/>
          </a:xfrm>
          <a:prstGeom prst="arc">
            <a:avLst>
              <a:gd name="adj1" fmla="val 5331923"/>
              <a:gd name="adj2" fmla="val 16443102"/>
            </a:avLst>
          </a:prstGeom>
          <a:ln w="158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4" grpId="0"/>
      <p:bldP spid="118" grpId="0"/>
      <p:bldP spid="120" grpId="0"/>
      <p:bldP spid="154" grpId="0"/>
      <p:bldP spid="2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8115518-4FDF-85EB-A5D7-8E35BCEC9897}"/>
              </a:ext>
            </a:extLst>
          </p:cNvPr>
          <p:cNvSpPr/>
          <p:nvPr/>
        </p:nvSpPr>
        <p:spPr>
          <a:xfrm>
            <a:off x="1828800" y="838200"/>
            <a:ext cx="609600" cy="609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04800" h="304800"/>
            <a:bevelB w="304800" h="304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EAB3840E-E079-B77F-7605-1A1231EA56D0}"/>
              </a:ext>
            </a:extLst>
          </p:cNvPr>
          <p:cNvSpPr/>
          <p:nvPr/>
        </p:nvSpPr>
        <p:spPr>
          <a:xfrm>
            <a:off x="457200" y="2057400"/>
            <a:ext cx="914400" cy="381000"/>
          </a:xfrm>
          <a:prstGeom prst="trapezoid">
            <a:avLst>
              <a:gd name="adj" fmla="val 589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3D7C45-28FA-5831-D672-69C88D0AE189}"/>
              </a:ext>
            </a:extLst>
          </p:cNvPr>
          <p:cNvSpPr/>
          <p:nvPr/>
        </p:nvSpPr>
        <p:spPr>
          <a:xfrm>
            <a:off x="457200" y="2438400"/>
            <a:ext cx="914400" cy="1524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0D144F-D2CC-FBAB-B69D-407324BAB3B0}"/>
              </a:ext>
            </a:extLst>
          </p:cNvPr>
          <p:cNvSpPr/>
          <p:nvPr/>
        </p:nvSpPr>
        <p:spPr>
          <a:xfrm>
            <a:off x="2971800" y="205740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04800" h="304800"/>
            <a:bevelB w="304800" h="304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553C52CE-5D4A-69BC-8621-0AE7868DC98A}"/>
              </a:ext>
            </a:extLst>
          </p:cNvPr>
          <p:cNvSpPr/>
          <p:nvPr/>
        </p:nvSpPr>
        <p:spPr>
          <a:xfrm>
            <a:off x="1676400" y="2590800"/>
            <a:ext cx="914400" cy="381000"/>
          </a:xfrm>
          <a:prstGeom prst="trapezoid">
            <a:avLst>
              <a:gd name="adj" fmla="val 12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A30550-A8EB-762C-381B-BDA23B7158F0}"/>
              </a:ext>
            </a:extLst>
          </p:cNvPr>
          <p:cNvSpPr/>
          <p:nvPr/>
        </p:nvSpPr>
        <p:spPr>
          <a:xfrm>
            <a:off x="1676400" y="2971800"/>
            <a:ext cx="914400" cy="152400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1D6162-30BE-09F2-7DD7-38AA09AFEAEE}"/>
              </a:ext>
            </a:extLst>
          </p:cNvPr>
          <p:cNvCxnSpPr/>
          <p:nvPr/>
        </p:nvCxnSpPr>
        <p:spPr>
          <a:xfrm rot="5400000">
            <a:off x="1906588" y="1674812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89B0F1-1ABB-CD2A-EA3B-B2C28C4CA287}"/>
              </a:ext>
            </a:extLst>
          </p:cNvPr>
          <p:cNvCxnSpPr/>
          <p:nvPr/>
        </p:nvCxnSpPr>
        <p:spPr>
          <a:xfrm rot="10800000" flipV="1">
            <a:off x="1295400" y="1905000"/>
            <a:ext cx="841375" cy="38100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900F57-B0A8-F1FC-106A-E75C07E4B4E5}"/>
              </a:ext>
            </a:extLst>
          </p:cNvPr>
          <p:cNvCxnSpPr/>
          <p:nvPr/>
        </p:nvCxnSpPr>
        <p:spPr>
          <a:xfrm>
            <a:off x="2133600" y="1905000"/>
            <a:ext cx="838200" cy="381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D24779A-36F9-DF3C-1A7F-650F7D165E3D}"/>
              </a:ext>
            </a:extLst>
          </p:cNvPr>
          <p:cNvCxnSpPr>
            <a:endCxn id="0" idx="0"/>
          </p:cNvCxnSpPr>
          <p:nvPr/>
        </p:nvCxnSpPr>
        <p:spPr>
          <a:xfrm rot="5400000">
            <a:off x="1792288" y="2247900"/>
            <a:ext cx="684212" cy="158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rapezoid 47">
            <a:extLst>
              <a:ext uri="{FF2B5EF4-FFF2-40B4-BE49-F238E27FC236}">
                <a16:creationId xmlns:a16="http://schemas.microsoft.com/office/drawing/2014/main" id="{A297D39C-AE18-E112-1455-1EB6430D2C55}"/>
              </a:ext>
            </a:extLst>
          </p:cNvPr>
          <p:cNvSpPr/>
          <p:nvPr/>
        </p:nvSpPr>
        <p:spPr>
          <a:xfrm>
            <a:off x="0" y="3886200"/>
            <a:ext cx="4191000" cy="1295400"/>
          </a:xfrm>
          <a:prstGeom prst="trapezoid">
            <a:avLst>
              <a:gd name="adj" fmla="val 22575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1519B8-ED00-C63C-CA15-BE709C77A91F}"/>
              </a:ext>
            </a:extLst>
          </p:cNvPr>
          <p:cNvSpPr/>
          <p:nvPr/>
        </p:nvSpPr>
        <p:spPr>
          <a:xfrm>
            <a:off x="0" y="5181600"/>
            <a:ext cx="4191000" cy="5181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rapezoid 49">
            <a:extLst>
              <a:ext uri="{FF2B5EF4-FFF2-40B4-BE49-F238E27FC236}">
                <a16:creationId xmlns:a16="http://schemas.microsoft.com/office/drawing/2014/main" id="{61A9EE3F-613B-2727-9BCF-730A37258652}"/>
              </a:ext>
            </a:extLst>
          </p:cNvPr>
          <p:cNvSpPr/>
          <p:nvPr/>
        </p:nvSpPr>
        <p:spPr>
          <a:xfrm>
            <a:off x="1676400" y="4648200"/>
            <a:ext cx="914400" cy="381000"/>
          </a:xfrm>
          <a:prstGeom prst="trapezoid">
            <a:avLst>
              <a:gd name="adj" fmla="val 12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71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7606311-4464-9C1C-C841-95285237A4D1}"/>
              </a:ext>
            </a:extLst>
          </p:cNvPr>
          <p:cNvSpPr/>
          <p:nvPr/>
        </p:nvSpPr>
        <p:spPr>
          <a:xfrm>
            <a:off x="2971800" y="4038600"/>
            <a:ext cx="609600" cy="6096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</a:gsLst>
            <a:lin ang="10800000" scaled="1"/>
          </a:gradFill>
          <a:ln>
            <a:noFill/>
          </a:ln>
          <a:scene3d>
            <a:camera prst="orthographicFront">
              <a:rot lat="360000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69F3AA8-2FB0-5B06-0BEE-18C2E056F43F}"/>
              </a:ext>
            </a:extLst>
          </p:cNvPr>
          <p:cNvSpPr txBox="1"/>
          <p:nvPr/>
        </p:nvSpPr>
        <p:spPr bwMode="auto">
          <a:xfrm>
            <a:off x="0" y="152400"/>
            <a:ext cx="5410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Zašto je važno da li je D ili L oblik?</a:t>
            </a:r>
            <a:endParaRPr lang="en-US" sz="2400" baseline="30000" dirty="0">
              <a:latin typeface="Arial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aseline="30000" dirty="0">
              <a:latin typeface="+mn-lt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B1D20BF-FD5F-F091-4AFC-852F4927A310}"/>
              </a:ext>
            </a:extLst>
          </p:cNvPr>
          <p:cNvSpPr txBox="1"/>
          <p:nvPr/>
        </p:nvSpPr>
        <p:spPr bwMode="auto">
          <a:xfrm>
            <a:off x="1371600" y="5181600"/>
            <a:ext cx="1447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Enzim</a:t>
            </a:r>
            <a:endParaRPr lang="en-US" sz="2400" baseline="30000" dirty="0">
              <a:latin typeface="+mn-lt"/>
              <a:cs typeface="+mn-cs"/>
            </a:endParaRPr>
          </a:p>
        </p:txBody>
      </p:sp>
      <p:sp>
        <p:nvSpPr>
          <p:cNvPr id="83" name="Trapezoid 82">
            <a:extLst>
              <a:ext uri="{FF2B5EF4-FFF2-40B4-BE49-F238E27FC236}">
                <a16:creationId xmlns:a16="http://schemas.microsoft.com/office/drawing/2014/main" id="{1E2C8F41-D197-C7C4-191A-E94D55CB2B02}"/>
              </a:ext>
            </a:extLst>
          </p:cNvPr>
          <p:cNvSpPr/>
          <p:nvPr/>
        </p:nvSpPr>
        <p:spPr>
          <a:xfrm>
            <a:off x="457200" y="4114800"/>
            <a:ext cx="914400" cy="381000"/>
          </a:xfrm>
          <a:prstGeom prst="trapezoid">
            <a:avLst>
              <a:gd name="adj" fmla="val 58939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Trapezoid 83">
            <a:extLst>
              <a:ext uri="{FF2B5EF4-FFF2-40B4-BE49-F238E27FC236}">
                <a16:creationId xmlns:a16="http://schemas.microsoft.com/office/drawing/2014/main" id="{4A474146-3FC8-10B9-D67E-9292968D345D}"/>
              </a:ext>
            </a:extLst>
          </p:cNvPr>
          <p:cNvSpPr/>
          <p:nvPr/>
        </p:nvSpPr>
        <p:spPr>
          <a:xfrm>
            <a:off x="533400" y="4191000"/>
            <a:ext cx="762000" cy="304800"/>
          </a:xfrm>
          <a:prstGeom prst="trapezoid">
            <a:avLst>
              <a:gd name="adj" fmla="val 5893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Trapezoid 84">
            <a:extLst>
              <a:ext uri="{FF2B5EF4-FFF2-40B4-BE49-F238E27FC236}">
                <a16:creationId xmlns:a16="http://schemas.microsoft.com/office/drawing/2014/main" id="{AD4E55F5-5991-64C8-3A58-AB0CB4639C63}"/>
              </a:ext>
            </a:extLst>
          </p:cNvPr>
          <p:cNvSpPr/>
          <p:nvPr/>
        </p:nvSpPr>
        <p:spPr>
          <a:xfrm>
            <a:off x="1752600" y="4724400"/>
            <a:ext cx="762000" cy="304800"/>
          </a:xfrm>
          <a:prstGeom prst="trapezoid">
            <a:avLst>
              <a:gd name="adj" fmla="val 1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171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F006849-3481-0401-96FB-BA89E4ED9C83}"/>
              </a:ext>
            </a:extLst>
          </p:cNvPr>
          <p:cNvSpPr/>
          <p:nvPr/>
        </p:nvSpPr>
        <p:spPr>
          <a:xfrm>
            <a:off x="2971800" y="4114800"/>
            <a:ext cx="609600" cy="533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>
              <a:rot lat="360000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66CB2C6-2294-EE63-32AC-7AC547C6F187}"/>
              </a:ext>
            </a:extLst>
          </p:cNvPr>
          <p:cNvCxnSpPr/>
          <p:nvPr/>
        </p:nvCxnSpPr>
        <p:spPr>
          <a:xfrm rot="5400000">
            <a:off x="2439195" y="3504406"/>
            <a:ext cx="1674812" cy="31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E47858C-AD07-60FA-9F9A-4DBF050B7BFA}"/>
              </a:ext>
            </a:extLst>
          </p:cNvPr>
          <p:cNvCxnSpPr/>
          <p:nvPr/>
        </p:nvCxnSpPr>
        <p:spPr>
          <a:xfrm rot="5400000">
            <a:off x="1258094" y="4000500"/>
            <a:ext cx="1751806" cy="79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277B9F4-AC5F-538D-F9AE-0636C512E8A3}"/>
              </a:ext>
            </a:extLst>
          </p:cNvPr>
          <p:cNvCxnSpPr/>
          <p:nvPr/>
        </p:nvCxnSpPr>
        <p:spPr>
          <a:xfrm rot="5400000">
            <a:off x="39687" y="3465513"/>
            <a:ext cx="1751013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50">
            <a:extLst>
              <a:ext uri="{FF2B5EF4-FFF2-40B4-BE49-F238E27FC236}">
                <a16:creationId xmlns:a16="http://schemas.microsoft.com/office/drawing/2014/main" id="{8576EF63-4DDD-E614-F44F-6219DA300D28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838200"/>
            <a:ext cx="4191000" cy="4860925"/>
            <a:chOff x="4953000" y="838200"/>
            <a:chExt cx="4191000" cy="4861560"/>
          </a:xfrm>
        </p:grpSpPr>
        <p:sp>
          <p:nvSpPr>
            <p:cNvPr id="87" name="Trapezoid 86">
              <a:extLst>
                <a:ext uri="{FF2B5EF4-FFF2-40B4-BE49-F238E27FC236}">
                  <a16:creationId xmlns:a16="http://schemas.microsoft.com/office/drawing/2014/main" id="{D33F6100-22AC-8F38-E3C1-033435329FE6}"/>
                </a:ext>
              </a:extLst>
            </p:cNvPr>
            <p:cNvSpPr/>
            <p:nvPr/>
          </p:nvSpPr>
          <p:spPr>
            <a:xfrm>
              <a:off x="4953000" y="3886200"/>
              <a:ext cx="4191000" cy="1295400"/>
            </a:xfrm>
            <a:prstGeom prst="trapezoid">
              <a:avLst>
                <a:gd name="adj" fmla="val 22575"/>
              </a:avLst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2DCB4E0-990C-8B68-3860-35F8F0333C47}"/>
                </a:ext>
              </a:extLst>
            </p:cNvPr>
            <p:cNvSpPr/>
            <p:nvPr/>
          </p:nvSpPr>
          <p:spPr>
            <a:xfrm>
              <a:off x="6781800" y="838200"/>
              <a:ext cx="609600" cy="609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04800" h="304800"/>
              <a:bevelB w="304800" h="304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7FFD8579-35C8-6D89-DB21-78ECD31564BE}"/>
                </a:ext>
              </a:extLst>
            </p:cNvPr>
            <p:cNvSpPr/>
            <p:nvPr/>
          </p:nvSpPr>
          <p:spPr>
            <a:xfrm>
              <a:off x="7772400" y="2057400"/>
              <a:ext cx="914400" cy="381000"/>
            </a:xfrm>
            <a:prstGeom prst="trapezoid">
              <a:avLst>
                <a:gd name="adj" fmla="val 5893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FDB298-1C03-FD09-5F89-223A82C52A43}"/>
                </a:ext>
              </a:extLst>
            </p:cNvPr>
            <p:cNvSpPr/>
            <p:nvPr/>
          </p:nvSpPr>
          <p:spPr>
            <a:xfrm>
              <a:off x="7772400" y="2438400"/>
              <a:ext cx="914400" cy="1524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55178A-5F93-55EC-505F-CBCA4CD81CF3}"/>
                </a:ext>
              </a:extLst>
            </p:cNvPr>
            <p:cNvSpPr/>
            <p:nvPr/>
          </p:nvSpPr>
          <p:spPr>
            <a:xfrm>
              <a:off x="5562600" y="2057400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04800" h="304800"/>
              <a:bevelB w="304800" h="304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AA67BB19-07DF-2A03-0FE8-AB7A90853ECA}"/>
                </a:ext>
              </a:extLst>
            </p:cNvPr>
            <p:cNvSpPr/>
            <p:nvPr/>
          </p:nvSpPr>
          <p:spPr>
            <a:xfrm>
              <a:off x="6629400" y="2590800"/>
              <a:ext cx="914400" cy="381000"/>
            </a:xfrm>
            <a:prstGeom prst="trapezoid">
              <a:avLst>
                <a:gd name="adj" fmla="val 112272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C62DB4-23FF-F667-ACA5-7FDFE964308F}"/>
                </a:ext>
              </a:extLst>
            </p:cNvPr>
            <p:cNvSpPr/>
            <p:nvPr/>
          </p:nvSpPr>
          <p:spPr>
            <a:xfrm>
              <a:off x="6629400" y="2971800"/>
              <a:ext cx="914400" cy="152400"/>
            </a:xfrm>
            <a:prstGeom prst="rect">
              <a:avLst/>
            </a:prstGeom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F72AF1B-E2D7-B7B3-4DF3-7626474105FD}"/>
                </a:ext>
              </a:extLst>
            </p:cNvPr>
            <p:cNvCxnSpPr/>
            <p:nvPr/>
          </p:nvCxnSpPr>
          <p:spPr>
            <a:xfrm rot="5400000">
              <a:off x="6859558" y="1674921"/>
              <a:ext cx="457260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4E44AAF-1B3D-9547-00C8-DE7F644DCB9E}"/>
                </a:ext>
              </a:extLst>
            </p:cNvPr>
            <p:cNvCxnSpPr>
              <a:endCxn id="0" idx="1"/>
            </p:cNvCxnSpPr>
            <p:nvPr/>
          </p:nvCxnSpPr>
          <p:spPr>
            <a:xfrm>
              <a:off x="7086600" y="1905139"/>
              <a:ext cx="798513" cy="34294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8452C09-B601-F146-A57E-172FD8148BB5}"/>
                </a:ext>
              </a:extLst>
            </p:cNvPr>
            <p:cNvCxnSpPr/>
            <p:nvPr/>
          </p:nvCxnSpPr>
          <p:spPr>
            <a:xfrm flipV="1">
              <a:off x="6172200" y="1905139"/>
              <a:ext cx="914400" cy="38105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64FD435-1A28-CBAC-D8BD-82A1C2DF2A3D}"/>
                </a:ext>
              </a:extLst>
            </p:cNvPr>
            <p:cNvCxnSpPr/>
            <p:nvPr/>
          </p:nvCxnSpPr>
          <p:spPr>
            <a:xfrm rot="5400000">
              <a:off x="6744449" y="2247290"/>
              <a:ext cx="68589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D9F289C-2042-BE1A-6DB9-EC7F6C69114A}"/>
                </a:ext>
              </a:extLst>
            </p:cNvPr>
            <p:cNvSpPr/>
            <p:nvPr/>
          </p:nvSpPr>
          <p:spPr>
            <a:xfrm>
              <a:off x="4953000" y="5181600"/>
              <a:ext cx="4191000" cy="51816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6CB8CEE0-710E-25DA-352A-E63057FE1549}"/>
                </a:ext>
              </a:extLst>
            </p:cNvPr>
            <p:cNvSpPr/>
            <p:nvPr/>
          </p:nvSpPr>
          <p:spPr>
            <a:xfrm>
              <a:off x="6629400" y="4648200"/>
              <a:ext cx="914400" cy="381000"/>
            </a:xfrm>
            <a:prstGeom prst="trapezoid">
              <a:avLst>
                <a:gd name="adj" fmla="val 120000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71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9EFCE65-3F98-F6CC-586F-35421821BC18}"/>
                </a:ext>
              </a:extLst>
            </p:cNvPr>
            <p:cNvSpPr/>
            <p:nvPr/>
          </p:nvSpPr>
          <p:spPr>
            <a:xfrm>
              <a:off x="7924800" y="4038600"/>
              <a:ext cx="609600" cy="6096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lumMod val="75000"/>
                  </a:schemeClr>
                </a:gs>
              </a:gsLst>
              <a:lin ang="10800000" scaled="1"/>
            </a:gradFill>
            <a:ln>
              <a:noFill/>
            </a:ln>
            <a:scene3d>
              <a:camera prst="orthographicFront">
                <a:rot lat="360000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F4813F1-469D-E844-6F90-6C988C80095D}"/>
                </a:ext>
              </a:extLst>
            </p:cNvPr>
            <p:cNvSpPr txBox="1"/>
            <p:nvPr/>
          </p:nvSpPr>
          <p:spPr bwMode="auto">
            <a:xfrm>
              <a:off x="6324600" y="5182167"/>
              <a:ext cx="1447800" cy="4620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Enzim</a:t>
              </a:r>
              <a:endParaRPr lang="en-US" sz="2400" baseline="30000" dirty="0">
                <a:latin typeface="+mn-lt"/>
                <a:cs typeface="+mn-cs"/>
              </a:endParaRPr>
            </a:p>
          </p:txBody>
        </p:sp>
        <p:sp>
          <p:nvSpPr>
            <p:cNvPr id="92" name="Trapezoid 91">
              <a:extLst>
                <a:ext uri="{FF2B5EF4-FFF2-40B4-BE49-F238E27FC236}">
                  <a16:creationId xmlns:a16="http://schemas.microsoft.com/office/drawing/2014/main" id="{BA321DED-C9D6-0C6F-E887-D538C11E25B1}"/>
                </a:ext>
              </a:extLst>
            </p:cNvPr>
            <p:cNvSpPr/>
            <p:nvPr/>
          </p:nvSpPr>
          <p:spPr>
            <a:xfrm>
              <a:off x="5410200" y="4115228"/>
              <a:ext cx="914400" cy="381050"/>
            </a:xfrm>
            <a:prstGeom prst="trapezoid">
              <a:avLst>
                <a:gd name="adj" fmla="val 58939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Trapezoid 92">
              <a:extLst>
                <a:ext uri="{FF2B5EF4-FFF2-40B4-BE49-F238E27FC236}">
                  <a16:creationId xmlns:a16="http://schemas.microsoft.com/office/drawing/2014/main" id="{5D3CF205-CA58-D6AE-D665-E5592260C6B4}"/>
                </a:ext>
              </a:extLst>
            </p:cNvPr>
            <p:cNvSpPr/>
            <p:nvPr/>
          </p:nvSpPr>
          <p:spPr>
            <a:xfrm>
              <a:off x="5486400" y="4191438"/>
              <a:ext cx="762000" cy="304840"/>
            </a:xfrm>
            <a:prstGeom prst="trapezoid">
              <a:avLst>
                <a:gd name="adj" fmla="val 5893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776E3DBC-75AB-B63D-2FDD-04339CB463F0}"/>
                </a:ext>
              </a:extLst>
            </p:cNvPr>
            <p:cNvSpPr/>
            <p:nvPr/>
          </p:nvSpPr>
          <p:spPr>
            <a:xfrm>
              <a:off x="6705600" y="4724400"/>
              <a:ext cx="762000" cy="304800"/>
            </a:xfrm>
            <a:prstGeom prst="trapezoid">
              <a:avLst>
                <a:gd name="adj" fmla="val 1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extrusionH="171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1662F22-510C-5694-75B7-E951DE912CC1}"/>
                </a:ext>
              </a:extLst>
            </p:cNvPr>
            <p:cNvSpPr/>
            <p:nvPr/>
          </p:nvSpPr>
          <p:spPr>
            <a:xfrm>
              <a:off x="7924800" y="4114800"/>
              <a:ext cx="609600" cy="533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360000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20FCBF0-2FE0-3DC0-62C9-9B67B705B600}"/>
                </a:ext>
              </a:extLst>
            </p:cNvPr>
            <p:cNvCxnSpPr/>
            <p:nvPr/>
          </p:nvCxnSpPr>
          <p:spPr>
            <a:xfrm rot="5400000">
              <a:off x="6211773" y="3999326"/>
              <a:ext cx="1751242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61D5A4D-AF1E-2A23-F486-4859D10F9A25}"/>
                </a:ext>
              </a:extLst>
            </p:cNvPr>
            <p:cNvCxnSpPr/>
            <p:nvPr/>
          </p:nvCxnSpPr>
          <p:spPr>
            <a:xfrm rot="5400000">
              <a:off x="7354773" y="3465856"/>
              <a:ext cx="1751242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1A954C7-FD80-D99A-F030-423BC9F2039B}"/>
                </a:ext>
              </a:extLst>
            </p:cNvPr>
            <p:cNvCxnSpPr/>
            <p:nvPr/>
          </p:nvCxnSpPr>
          <p:spPr>
            <a:xfrm rot="5400000">
              <a:off x="5029886" y="3504755"/>
              <a:ext cx="1675031" cy="317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16" name="TextBox 214">
              <a:extLst>
                <a:ext uri="{FF2B5EF4-FFF2-40B4-BE49-F238E27FC236}">
                  <a16:creationId xmlns:a16="http://schemas.microsoft.com/office/drawing/2014/main" id="{0917981E-8A9A-B2B6-A423-239458A87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2667000"/>
              <a:ext cx="850900" cy="144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8800">
                  <a:solidFill>
                    <a:srgbClr val="FF0000"/>
                  </a:solidFill>
                  <a:latin typeface="Comic Sans MS" panose="030F0702030302020204" pitchFamily="66" charset="0"/>
                </a:rPr>
                <a:t>x</a:t>
              </a:r>
            </a:p>
          </p:txBody>
        </p:sp>
        <p:sp>
          <p:nvSpPr>
            <p:cNvPr id="22617" name="TextBox 214">
              <a:extLst>
                <a:ext uri="{FF2B5EF4-FFF2-40B4-BE49-F238E27FC236}">
                  <a16:creationId xmlns:a16="http://schemas.microsoft.com/office/drawing/2014/main" id="{59F9F288-5699-B7AB-EFC5-1B821512E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8600" y="2590800"/>
              <a:ext cx="850900" cy="144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8800">
                  <a:solidFill>
                    <a:srgbClr val="FF0000"/>
                  </a:solidFill>
                  <a:latin typeface="Comic Sans MS" panose="030F0702030302020204" pitchFamily="66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">
            <a:extLst>
              <a:ext uri="{FF2B5EF4-FFF2-40B4-BE49-F238E27FC236}">
                <a16:creationId xmlns:a16="http://schemas.microsoft.com/office/drawing/2014/main" id="{2788157A-6B68-4234-A466-871BDB3651D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4835525" cy="979488"/>
            <a:chOff x="990604" y="0"/>
            <a:chExt cx="4835521" cy="979488"/>
          </a:xfrm>
        </p:grpSpPr>
        <p:grpSp>
          <p:nvGrpSpPr>
            <p:cNvPr id="23765" name="Group 77">
              <a:extLst>
                <a:ext uri="{FF2B5EF4-FFF2-40B4-BE49-F238E27FC236}">
                  <a16:creationId xmlns:a16="http://schemas.microsoft.com/office/drawing/2014/main" id="{217366D5-8EF3-5976-EA74-148FBE4EC0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0604" y="381000"/>
              <a:ext cx="526388" cy="304800"/>
              <a:chOff x="2271887" y="1371600"/>
              <a:chExt cx="623713" cy="308160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DD3DA515-03A3-20CB-51E0-0AEA86B4524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" name="TextBox 4">
                <a:extLst>
                  <a:ext uri="{FF2B5EF4-FFF2-40B4-BE49-F238E27FC236}">
                    <a16:creationId xmlns:a16="http://schemas.microsoft.com/office/drawing/2014/main" id="{C9939A88-ABE7-E37A-BECE-B93ECEACAD89}"/>
                  </a:ext>
                </a:extLst>
              </p:cNvPr>
              <p:cNvSpPr txBox="1"/>
              <p:nvPr/>
            </p:nvSpPr>
            <p:spPr>
              <a:xfrm>
                <a:off x="2271887" y="1371600"/>
                <a:ext cx="513518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766" name="Group 83">
              <a:extLst>
                <a:ext uri="{FF2B5EF4-FFF2-40B4-BE49-F238E27FC236}">
                  <a16:creationId xmlns:a16="http://schemas.microsoft.com/office/drawing/2014/main" id="{172CE6DE-3DD6-151C-6462-50F980716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0898" y="457200"/>
              <a:ext cx="450188" cy="304800"/>
              <a:chOff x="2362214" y="1371600"/>
              <a:chExt cx="533386" cy="308161"/>
            </a:xfrm>
          </p:grpSpPr>
          <p:sp>
            <p:nvSpPr>
              <p:cNvPr id="42" name="Oval 9">
                <a:extLst>
                  <a:ext uri="{FF2B5EF4-FFF2-40B4-BE49-F238E27FC236}">
                    <a16:creationId xmlns:a16="http://schemas.microsoft.com/office/drawing/2014/main" id="{420FAF87-D542-95A8-B8A0-CB96DC91411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" name="TextBox 10">
                <a:extLst>
                  <a:ext uri="{FF2B5EF4-FFF2-40B4-BE49-F238E27FC236}">
                    <a16:creationId xmlns:a16="http://schemas.microsoft.com/office/drawing/2014/main" id="{4310BB89-EFEA-2BB5-6896-8B37AA3181C0}"/>
                  </a:ext>
                </a:extLst>
              </p:cNvPr>
              <p:cNvSpPr txBox="1"/>
              <p:nvPr/>
            </p:nvSpPr>
            <p:spPr>
              <a:xfrm>
                <a:off x="2362681" y="1371600"/>
                <a:ext cx="487148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767" name="Group 86">
              <a:extLst>
                <a:ext uri="{FF2B5EF4-FFF2-40B4-BE49-F238E27FC236}">
                  <a16:creationId xmlns:a16="http://schemas.microsoft.com/office/drawing/2014/main" id="{8A761F8C-6C71-2FDB-1898-7C5CA5BEF7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7924" y="381000"/>
              <a:ext cx="450187" cy="304800"/>
              <a:chOff x="2361565" y="1371600"/>
              <a:chExt cx="534035" cy="308086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580F6C6-7453-B96A-54C9-03CDBB4C1E77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48AEA9E-6E92-7B90-BE3F-668D660BA4C4}"/>
                  </a:ext>
                </a:extLst>
              </p:cNvPr>
              <p:cNvSpPr txBox="1"/>
              <p:nvPr/>
            </p:nvSpPr>
            <p:spPr>
              <a:xfrm>
                <a:off x="2361837" y="1371600"/>
                <a:ext cx="487743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768" name="Group 89">
              <a:extLst>
                <a:ext uri="{FF2B5EF4-FFF2-40B4-BE49-F238E27FC236}">
                  <a16:creationId xmlns:a16="http://schemas.microsoft.com/office/drawing/2014/main" id="{EB4FC85C-C144-24E4-55B5-805DAAEDC5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9202" y="457200"/>
              <a:ext cx="450185" cy="304800"/>
              <a:chOff x="2362253" y="1371600"/>
              <a:chExt cx="533347" cy="30816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6C7D1C5-B773-FC59-731B-B2E028780A3C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67D8EE3-FD03-3189-5D91-51AA6B48BE7D}"/>
                  </a:ext>
                </a:extLst>
              </p:cNvPr>
              <p:cNvSpPr txBox="1"/>
              <p:nvPr/>
            </p:nvSpPr>
            <p:spPr>
              <a:xfrm>
                <a:off x="2362758" y="1371600"/>
                <a:ext cx="488997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769" name="Group 92">
              <a:extLst>
                <a:ext uri="{FF2B5EF4-FFF2-40B4-BE49-F238E27FC236}">
                  <a16:creationId xmlns:a16="http://schemas.microsoft.com/office/drawing/2014/main" id="{62296DF0-F7B8-AA78-BDA6-DA75D6AC28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7526" y="457200"/>
              <a:ext cx="491955" cy="307975"/>
              <a:chOff x="2362154" y="1371600"/>
              <a:chExt cx="583451" cy="311171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7F61148-82F6-F01A-BE7E-6C03708167F8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8DCA70-5D94-6EF9-B7E8-5D034F6645C8}"/>
                  </a:ext>
                </a:extLst>
              </p:cNvPr>
              <p:cNvSpPr txBox="1"/>
              <p:nvPr/>
            </p:nvSpPr>
            <p:spPr>
              <a:xfrm>
                <a:off x="2362676" y="1371600"/>
                <a:ext cx="583653" cy="311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770" name="Group 95">
              <a:extLst>
                <a:ext uri="{FF2B5EF4-FFF2-40B4-BE49-F238E27FC236}">
                  <a16:creationId xmlns:a16="http://schemas.microsoft.com/office/drawing/2014/main" id="{DFBD589B-A786-0770-78D5-BFC1197390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5848" y="381000"/>
              <a:ext cx="419246" cy="307975"/>
              <a:chOff x="2450720" y="1371600"/>
              <a:chExt cx="495809" cy="31109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805313A-8F6E-4302-DD14-81250FE87F68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483BF40-444F-AFCB-EADC-77C52397E321}"/>
                  </a:ext>
                </a:extLst>
              </p:cNvPr>
              <p:cNvSpPr txBox="1"/>
              <p:nvPr/>
            </p:nvSpPr>
            <p:spPr>
              <a:xfrm>
                <a:off x="2451257" y="1371600"/>
                <a:ext cx="495636" cy="3110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771" name="Group 98">
              <a:extLst>
                <a:ext uri="{FF2B5EF4-FFF2-40B4-BE49-F238E27FC236}">
                  <a16:creationId xmlns:a16="http://schemas.microsoft.com/office/drawing/2014/main" id="{9CA54B1A-1CDC-E56B-968C-C9E8E4B97F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8550" y="457199"/>
              <a:ext cx="505267" cy="307777"/>
              <a:chOff x="2362109" y="1371600"/>
              <a:chExt cx="598669" cy="31117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BAA16CB-F752-9DEF-8569-C022285FAE7C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A191103-DA35-D615-F3F0-0BB953CD3589}"/>
                  </a:ext>
                </a:extLst>
              </p:cNvPr>
              <p:cNvSpPr txBox="1"/>
              <p:nvPr/>
            </p:nvSpPr>
            <p:spPr>
              <a:xfrm>
                <a:off x="2362111" y="1371601"/>
                <a:ext cx="598145" cy="3113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772" name="Group 110">
              <a:extLst>
                <a:ext uri="{FF2B5EF4-FFF2-40B4-BE49-F238E27FC236}">
                  <a16:creationId xmlns:a16="http://schemas.microsoft.com/office/drawing/2014/main" id="{94BBD806-B133-47E5-BD2D-669F9203A6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6247" y="381000"/>
              <a:ext cx="450188" cy="304800"/>
              <a:chOff x="2361603" y="1371600"/>
              <a:chExt cx="533997" cy="30808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876B10B-A135-CCDB-DD8E-5D64D0531542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B12269C-5A4D-B36D-7591-9EB47AA7CCF5}"/>
                  </a:ext>
                </a:extLst>
              </p:cNvPr>
              <p:cNvSpPr txBox="1"/>
              <p:nvPr/>
            </p:nvSpPr>
            <p:spPr>
              <a:xfrm>
                <a:off x="2361892" y="1371600"/>
                <a:ext cx="487706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773" name="Group 116">
              <a:extLst>
                <a:ext uri="{FF2B5EF4-FFF2-40B4-BE49-F238E27FC236}">
                  <a16:creationId xmlns:a16="http://schemas.microsoft.com/office/drawing/2014/main" id="{99F41F0F-6A6C-A14A-F0F7-5C1580CED5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7333" y="533400"/>
              <a:ext cx="148515" cy="77788"/>
              <a:chOff x="7086600" y="4267200"/>
              <a:chExt cx="152400" cy="77788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766EA6F6-9C23-08D5-4BAB-58876F54D1BB}"/>
                  </a:ext>
                </a:extLst>
              </p:cNvPr>
              <p:cNvCxnSpPr/>
              <p:nvPr/>
            </p:nvCxnSpPr>
            <p:spPr>
              <a:xfrm>
                <a:off x="7086337" y="4267200"/>
                <a:ext cx="153129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3266AD61-1A98-1F85-295B-E30B49696EEC}"/>
                  </a:ext>
                </a:extLst>
              </p:cNvPr>
              <p:cNvCxnSpPr/>
              <p:nvPr/>
            </p:nvCxnSpPr>
            <p:spPr>
              <a:xfrm>
                <a:off x="7086337" y="4343400"/>
                <a:ext cx="153129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74" name="Group 107">
              <a:extLst>
                <a:ext uri="{FF2B5EF4-FFF2-40B4-BE49-F238E27FC236}">
                  <a16:creationId xmlns:a16="http://schemas.microsoft.com/office/drawing/2014/main" id="{39AD1F38-36D9-1AD4-24DA-17DE5539F5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7201" y="381000"/>
              <a:ext cx="429926" cy="307777"/>
              <a:chOff x="2402530" y="1371600"/>
              <a:chExt cx="509984" cy="31109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A2A148A-B0B6-B8F5-9E7D-5BB5D86743D9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15DD88B-E610-305D-B127-36FBEFC42EBD}"/>
                  </a:ext>
                </a:extLst>
              </p:cNvPr>
              <p:cNvSpPr txBox="1"/>
              <p:nvPr/>
            </p:nvSpPr>
            <p:spPr>
              <a:xfrm>
                <a:off x="2402530" y="1371600"/>
                <a:ext cx="510324" cy="3112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BF70AF1-D9EE-6785-DCE1-E21B510AE318}"/>
                </a:ext>
              </a:extLst>
            </p:cNvPr>
            <p:cNvSpPr/>
            <p:nvPr/>
          </p:nvSpPr>
          <p:spPr bwMode="auto">
            <a:xfrm>
              <a:off x="4678227" y="304800"/>
              <a:ext cx="321190" cy="30154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208748-2A0F-A4C5-0D27-3FE0FAB4CCDB}"/>
                </a:ext>
              </a:extLst>
            </p:cNvPr>
            <p:cNvSpPr txBox="1"/>
            <p:nvPr/>
          </p:nvSpPr>
          <p:spPr bwMode="auto">
            <a:xfrm>
              <a:off x="4529139" y="228600"/>
              <a:ext cx="4778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F3AB54-443E-4010-88CB-C0F33C274AB2}"/>
                </a:ext>
              </a:extLst>
            </p:cNvPr>
            <p:cNvSpPr txBox="1"/>
            <p:nvPr/>
          </p:nvSpPr>
          <p:spPr bwMode="auto">
            <a:xfrm>
              <a:off x="4678364" y="609600"/>
              <a:ext cx="35877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823FD9-575F-DECF-99D0-9ABD24FBB6EE}"/>
                </a:ext>
              </a:extLst>
            </p:cNvPr>
            <p:cNvSpPr txBox="1"/>
            <p:nvPr/>
          </p:nvSpPr>
          <p:spPr bwMode="auto">
            <a:xfrm rot="5400000">
              <a:off x="4691857" y="421482"/>
              <a:ext cx="301625" cy="3603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65B283-83AC-6408-3613-B036098F4C24}"/>
                </a:ext>
              </a:extLst>
            </p:cNvPr>
            <p:cNvSpPr txBox="1"/>
            <p:nvPr/>
          </p:nvSpPr>
          <p:spPr bwMode="auto">
            <a:xfrm>
              <a:off x="4975226" y="0"/>
              <a:ext cx="85089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64D869B-0A6F-6FFC-CA48-2DC25A3C87AE}"/>
                </a:ext>
              </a:extLst>
            </p:cNvPr>
            <p:cNvCxnSpPr/>
            <p:nvPr/>
          </p:nvCxnSpPr>
          <p:spPr>
            <a:xfrm rot="5400000" flipH="1" flipV="1">
              <a:off x="4973639" y="230187"/>
              <a:ext cx="76200" cy="7302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842C8B-72E9-3B7D-3C17-9C7C0B291209}"/>
                </a:ext>
              </a:extLst>
            </p:cNvPr>
            <p:cNvSpPr txBox="1"/>
            <p:nvPr/>
          </p:nvSpPr>
          <p:spPr bwMode="auto">
            <a:xfrm>
              <a:off x="3416302" y="152400"/>
              <a:ext cx="285750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4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0D5FCC-A4A7-448A-57EC-80FE90CF4C82}"/>
                </a:ext>
              </a:extLst>
            </p:cNvPr>
            <p:cNvSpPr txBox="1"/>
            <p:nvPr/>
          </p:nvSpPr>
          <p:spPr bwMode="auto">
            <a:xfrm>
              <a:off x="2822577" y="228600"/>
              <a:ext cx="285750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5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grpSp>
          <p:nvGrpSpPr>
            <p:cNvPr id="23785" name="Group 116">
              <a:extLst>
                <a:ext uri="{FF2B5EF4-FFF2-40B4-BE49-F238E27FC236}">
                  <a16:creationId xmlns:a16="http://schemas.microsoft.com/office/drawing/2014/main" id="{4851E894-83BE-DFDC-29B8-EC0E315A7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8424" y="533400"/>
              <a:ext cx="148515" cy="77788"/>
              <a:chOff x="7086600" y="4267200"/>
              <a:chExt cx="152400" cy="77788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CA1298F0-F6AC-4BF9-8C78-2F5EA86B1A47}"/>
                  </a:ext>
                </a:extLst>
              </p:cNvPr>
              <p:cNvCxnSpPr/>
              <p:nvPr/>
            </p:nvCxnSpPr>
            <p:spPr>
              <a:xfrm>
                <a:off x="7085820" y="4267200"/>
                <a:ext cx="153129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545F7BCD-C046-06E8-05D5-38BF75ADA00C}"/>
                  </a:ext>
                </a:extLst>
              </p:cNvPr>
              <p:cNvCxnSpPr/>
              <p:nvPr/>
            </p:nvCxnSpPr>
            <p:spPr>
              <a:xfrm>
                <a:off x="7085820" y="4343400"/>
                <a:ext cx="153129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35E821-B880-0C81-BBB3-E59CF21E0DBC}"/>
                </a:ext>
              </a:extLst>
            </p:cNvPr>
            <p:cNvSpPr txBox="1"/>
            <p:nvPr/>
          </p:nvSpPr>
          <p:spPr bwMode="auto">
            <a:xfrm>
              <a:off x="4306889" y="76200"/>
              <a:ext cx="285750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853B43-68EE-3C8B-9DEA-2C24C73B3E8F}"/>
                </a:ext>
              </a:extLst>
            </p:cNvPr>
            <p:cNvSpPr txBox="1"/>
            <p:nvPr/>
          </p:nvSpPr>
          <p:spPr bwMode="auto">
            <a:xfrm>
              <a:off x="3787777" y="228600"/>
              <a:ext cx="285750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1EBA920-CD4B-3E57-871A-E222B6574B52}"/>
              </a:ext>
            </a:extLst>
          </p:cNvPr>
          <p:cNvCxnSpPr/>
          <p:nvPr/>
        </p:nvCxnSpPr>
        <p:spPr>
          <a:xfrm>
            <a:off x="4495800" y="457200"/>
            <a:ext cx="3429000" cy="158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4D9F91B-55E6-1A2D-7BF0-0323D0E70994}"/>
              </a:ext>
            </a:extLst>
          </p:cNvPr>
          <p:cNvCxnSpPr/>
          <p:nvPr/>
        </p:nvCxnSpPr>
        <p:spPr>
          <a:xfrm rot="5400000">
            <a:off x="381794" y="1370806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A5F9170-7045-8967-D6EC-8CA477C3B34C}"/>
              </a:ext>
            </a:extLst>
          </p:cNvPr>
          <p:cNvSpPr txBox="1"/>
          <p:nvPr/>
        </p:nvSpPr>
        <p:spPr bwMode="auto">
          <a:xfrm>
            <a:off x="6096000" y="457200"/>
            <a:ext cx="1828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2,4 dienoil KoA reduktaza</a:t>
            </a:r>
            <a:endParaRPr lang="en-US" i="1" baseline="30000" dirty="0">
              <a:latin typeface="+mn-lt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2A138B-250C-85C0-07A7-1B30B3D050C9}"/>
              </a:ext>
            </a:extLst>
          </p:cNvPr>
          <p:cNvSpPr txBox="1"/>
          <p:nvPr/>
        </p:nvSpPr>
        <p:spPr bwMode="auto">
          <a:xfrm>
            <a:off x="914400" y="1066800"/>
            <a:ext cx="2312988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1 ciklus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β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oksidacije</a:t>
            </a:r>
            <a:endParaRPr lang="en-US" dirty="0">
              <a:latin typeface="+mn-lt"/>
              <a:cs typeface="+mn-cs"/>
            </a:endParaRPr>
          </a:p>
        </p:txBody>
      </p:sp>
      <p:grpSp>
        <p:nvGrpSpPr>
          <p:cNvPr id="23559" name="Group 49">
            <a:extLst>
              <a:ext uri="{FF2B5EF4-FFF2-40B4-BE49-F238E27FC236}">
                <a16:creationId xmlns:a16="http://schemas.microsoft.com/office/drawing/2014/main" id="{92040ED7-33C1-FA72-DA29-19EF229B8DB7}"/>
              </a:ext>
            </a:extLst>
          </p:cNvPr>
          <p:cNvGrpSpPr>
            <a:grpSpLocks/>
          </p:cNvGrpSpPr>
          <p:nvPr/>
        </p:nvGrpSpPr>
        <p:grpSpPr bwMode="auto">
          <a:xfrm>
            <a:off x="0" y="1905000"/>
            <a:ext cx="4149725" cy="979488"/>
            <a:chOff x="990601" y="1905000"/>
            <a:chExt cx="4149724" cy="979488"/>
          </a:xfrm>
        </p:grpSpPr>
        <p:grpSp>
          <p:nvGrpSpPr>
            <p:cNvPr id="23717" name="Group 77">
              <a:extLst>
                <a:ext uri="{FF2B5EF4-FFF2-40B4-BE49-F238E27FC236}">
                  <a16:creationId xmlns:a16="http://schemas.microsoft.com/office/drawing/2014/main" id="{69E40B19-F12C-5CBC-4223-E926D4D272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0601" y="2209800"/>
              <a:ext cx="538163" cy="304800"/>
              <a:chOff x="2274189" y="1371600"/>
              <a:chExt cx="621411" cy="308160"/>
            </a:xfrm>
          </p:grpSpPr>
          <p:sp>
            <p:nvSpPr>
              <p:cNvPr id="81" name="Oval 3">
                <a:extLst>
                  <a:ext uri="{FF2B5EF4-FFF2-40B4-BE49-F238E27FC236}">
                    <a16:creationId xmlns:a16="http://schemas.microsoft.com/office/drawing/2014/main" id="{D73292CB-8E35-56D0-87E0-B5BD3C6F5400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2" name="TextBox 4">
                <a:extLst>
                  <a:ext uri="{FF2B5EF4-FFF2-40B4-BE49-F238E27FC236}">
                    <a16:creationId xmlns:a16="http://schemas.microsoft.com/office/drawing/2014/main" id="{8763E980-99E8-3488-B53D-369231662509}"/>
                  </a:ext>
                </a:extLst>
              </p:cNvPr>
              <p:cNvSpPr txBox="1"/>
              <p:nvPr/>
            </p:nvSpPr>
            <p:spPr>
              <a:xfrm>
                <a:off x="2274189" y="1371600"/>
                <a:ext cx="513259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718" name="Group 83">
              <a:extLst>
                <a:ext uri="{FF2B5EF4-FFF2-40B4-BE49-F238E27FC236}">
                  <a16:creationId xmlns:a16="http://schemas.microsoft.com/office/drawing/2014/main" id="{224AF8EF-D7E6-A038-7B77-96F7D163DC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2286000"/>
              <a:ext cx="461963" cy="304800"/>
              <a:chOff x="2362214" y="1371600"/>
              <a:chExt cx="533386" cy="308161"/>
            </a:xfrm>
          </p:grpSpPr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DE940B0B-CBB2-D097-7801-85F09EF5A158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" name="TextBox 10">
                <a:extLst>
                  <a:ext uri="{FF2B5EF4-FFF2-40B4-BE49-F238E27FC236}">
                    <a16:creationId xmlns:a16="http://schemas.microsoft.com/office/drawing/2014/main" id="{1A4D9392-E914-01C0-8248-65D34D9224B6}"/>
                  </a:ext>
                </a:extLst>
              </p:cNvPr>
              <p:cNvSpPr txBox="1"/>
              <p:nvPr/>
            </p:nvSpPr>
            <p:spPr>
              <a:xfrm>
                <a:off x="2362215" y="1371600"/>
                <a:ext cx="487562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719" name="Group 86">
              <a:extLst>
                <a:ext uri="{FF2B5EF4-FFF2-40B4-BE49-F238E27FC236}">
                  <a16:creationId xmlns:a16="http://schemas.microsoft.com/office/drawing/2014/main" id="{B19118E9-0AEC-2965-E057-4DEE9A03E6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2209800"/>
              <a:ext cx="461963" cy="304800"/>
              <a:chOff x="2361565" y="1371600"/>
              <a:chExt cx="534035" cy="308086"/>
            </a:xfrm>
          </p:grpSpPr>
          <p:sp>
            <p:nvSpPr>
              <p:cNvPr id="77" name="Oval 12">
                <a:extLst>
                  <a:ext uri="{FF2B5EF4-FFF2-40B4-BE49-F238E27FC236}">
                    <a16:creationId xmlns:a16="http://schemas.microsoft.com/office/drawing/2014/main" id="{552751C3-4A9F-A5C0-AD6A-B5B5C5B93C60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8" name="TextBox 13">
                <a:extLst>
                  <a:ext uri="{FF2B5EF4-FFF2-40B4-BE49-F238E27FC236}">
                    <a16:creationId xmlns:a16="http://schemas.microsoft.com/office/drawing/2014/main" id="{239DCAC1-B85B-388F-0967-069AB091C352}"/>
                  </a:ext>
                </a:extLst>
              </p:cNvPr>
              <p:cNvSpPr txBox="1"/>
              <p:nvPr/>
            </p:nvSpPr>
            <p:spPr>
              <a:xfrm>
                <a:off x="2361566" y="1371600"/>
                <a:ext cx="48815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720" name="Group 89">
              <a:extLst>
                <a:ext uri="{FF2B5EF4-FFF2-40B4-BE49-F238E27FC236}">
                  <a16:creationId xmlns:a16="http://schemas.microsoft.com/office/drawing/2014/main" id="{0249C703-AEDA-E64D-F494-547FCC9793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595" y="2286000"/>
              <a:ext cx="461962" cy="304800"/>
              <a:chOff x="2362253" y="1371600"/>
              <a:chExt cx="533347" cy="30816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68479CA-9D1E-F4AF-E0E7-6C92A01C612D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519E4DE-A3D7-1726-E789-DAA37FC46A14}"/>
                  </a:ext>
                </a:extLst>
              </p:cNvPr>
              <p:cNvSpPr txBox="1"/>
              <p:nvPr/>
            </p:nvSpPr>
            <p:spPr>
              <a:xfrm>
                <a:off x="2362260" y="1371600"/>
                <a:ext cx="489361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721" name="Group 92">
              <a:extLst>
                <a:ext uri="{FF2B5EF4-FFF2-40B4-BE49-F238E27FC236}">
                  <a16:creationId xmlns:a16="http://schemas.microsoft.com/office/drawing/2014/main" id="{CD585A2F-813D-8F80-A3EE-C7EE0537D3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396" y="2286000"/>
              <a:ext cx="504824" cy="307975"/>
              <a:chOff x="2362154" y="1371600"/>
              <a:chExt cx="583451" cy="311171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277E606-26B7-267F-2736-78089FF622BF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B90F728-B387-0EDA-6F00-8DFCAA1EF05E}"/>
                  </a:ext>
                </a:extLst>
              </p:cNvPr>
              <p:cNvSpPr txBox="1"/>
              <p:nvPr/>
            </p:nvSpPr>
            <p:spPr>
              <a:xfrm>
                <a:off x="2362160" y="1371600"/>
                <a:ext cx="583452" cy="311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722" name="Group 95">
              <a:extLst>
                <a:ext uri="{FF2B5EF4-FFF2-40B4-BE49-F238E27FC236}">
                  <a16:creationId xmlns:a16="http://schemas.microsoft.com/office/drawing/2014/main" id="{C39E2A45-C789-7C0D-0D17-8E2654DA88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5200" y="2209800"/>
              <a:ext cx="430213" cy="307975"/>
              <a:chOff x="2450720" y="1371600"/>
              <a:chExt cx="495809" cy="311095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070AE5D-0865-CB2E-C3E8-20FB8DF33EB7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0BBC870-EC2C-07A1-55DC-AE4DF18D64C5}"/>
                  </a:ext>
                </a:extLst>
              </p:cNvPr>
              <p:cNvSpPr txBox="1"/>
              <p:nvPr/>
            </p:nvSpPr>
            <p:spPr>
              <a:xfrm>
                <a:off x="2450720" y="1371600"/>
                <a:ext cx="495809" cy="3110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723" name="Group 110">
              <a:extLst>
                <a:ext uri="{FF2B5EF4-FFF2-40B4-BE49-F238E27FC236}">
                  <a16:creationId xmlns:a16="http://schemas.microsoft.com/office/drawing/2014/main" id="{63AC166F-02EE-BA9D-CDF8-BF6D2CE659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8400" y="2209800"/>
              <a:ext cx="461963" cy="304800"/>
              <a:chOff x="2361603" y="1371600"/>
              <a:chExt cx="533997" cy="308086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0AE3D04-BF21-4CC5-13EE-813812714030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1474166-02EE-18F3-CC05-D1FF2201F36A}"/>
                  </a:ext>
                </a:extLst>
              </p:cNvPr>
              <p:cNvSpPr txBox="1"/>
              <p:nvPr/>
            </p:nvSpPr>
            <p:spPr>
              <a:xfrm>
                <a:off x="2361604" y="1371600"/>
                <a:ext cx="48812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724" name="Group 116">
              <a:extLst>
                <a:ext uri="{FF2B5EF4-FFF2-40B4-BE49-F238E27FC236}">
                  <a16:creationId xmlns:a16="http://schemas.microsoft.com/office/drawing/2014/main" id="{12E2271C-DDDC-5563-1BDF-9209308D2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2362200"/>
              <a:ext cx="152400" cy="77788"/>
              <a:chOff x="7086600" y="4267200"/>
              <a:chExt cx="152400" cy="77788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3A640D01-857F-D1B0-A6C0-40FEDDEDBA11}"/>
                  </a:ext>
                </a:extLst>
              </p:cNvPr>
              <p:cNvCxnSpPr/>
              <p:nvPr/>
            </p:nvCxnSpPr>
            <p:spPr>
              <a:xfrm>
                <a:off x="7086600" y="4267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4482D3B-99E0-BAD4-C094-0640160E423A}"/>
                  </a:ext>
                </a:extLst>
              </p:cNvPr>
              <p:cNvCxnSpPr/>
              <p:nvPr/>
            </p:nvCxnSpPr>
            <p:spPr>
              <a:xfrm>
                <a:off x="7086600" y="4343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59FB690-D96A-E1F3-EDEB-67DC512A586D}"/>
                </a:ext>
              </a:extLst>
            </p:cNvPr>
            <p:cNvSpPr/>
            <p:nvPr/>
          </p:nvSpPr>
          <p:spPr bwMode="auto">
            <a:xfrm>
              <a:off x="3962400" y="2209800"/>
              <a:ext cx="329592" cy="30154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96328C5-772E-20A7-3413-6011D3E17EA5}"/>
                </a:ext>
              </a:extLst>
            </p:cNvPr>
            <p:cNvSpPr txBox="1"/>
            <p:nvPr/>
          </p:nvSpPr>
          <p:spPr bwMode="auto">
            <a:xfrm>
              <a:off x="3810000" y="2133600"/>
              <a:ext cx="4889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A43FD31-18C9-ACD8-ED39-2EC3AF3FBBD2}"/>
                </a:ext>
              </a:extLst>
            </p:cNvPr>
            <p:cNvSpPr txBox="1"/>
            <p:nvPr/>
          </p:nvSpPr>
          <p:spPr bwMode="auto">
            <a:xfrm>
              <a:off x="3962400" y="25146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422E67B-F606-B1C8-D116-2725C8B627D3}"/>
                </a:ext>
              </a:extLst>
            </p:cNvPr>
            <p:cNvSpPr txBox="1"/>
            <p:nvPr/>
          </p:nvSpPr>
          <p:spPr bwMode="auto">
            <a:xfrm rot="5400000">
              <a:off x="3980656" y="232171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2D1E369-2574-A63D-6460-9AB63BF1DFF7}"/>
                </a:ext>
              </a:extLst>
            </p:cNvPr>
            <p:cNvSpPr txBox="1"/>
            <p:nvPr/>
          </p:nvSpPr>
          <p:spPr bwMode="auto">
            <a:xfrm>
              <a:off x="4267200" y="1905000"/>
              <a:ext cx="8731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9ADEF81-2468-60E0-3488-46A717BE97B2}"/>
                </a:ext>
              </a:extLst>
            </p:cNvPr>
            <p:cNvCxnSpPr/>
            <p:nvPr/>
          </p:nvCxnSpPr>
          <p:spPr>
            <a:xfrm rot="5400000" flipH="1" flipV="1">
              <a:off x="4266407" y="2134393"/>
              <a:ext cx="762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9DBF3C4-CF0A-2FAA-4695-977B5C615AEF}"/>
                </a:ext>
              </a:extLst>
            </p:cNvPr>
            <p:cNvSpPr txBox="1"/>
            <p:nvPr/>
          </p:nvSpPr>
          <p:spPr bwMode="auto">
            <a:xfrm>
              <a:off x="3429000" y="20574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9B39A34-81EB-2BE9-9564-FDFF58616846}"/>
                </a:ext>
              </a:extLst>
            </p:cNvPr>
            <p:cNvSpPr txBox="1"/>
            <p:nvPr/>
          </p:nvSpPr>
          <p:spPr bwMode="auto">
            <a:xfrm>
              <a:off x="2971801" y="20574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C7CA104-0C64-1514-09A5-403FC96DCC6B}"/>
              </a:ext>
            </a:extLst>
          </p:cNvPr>
          <p:cNvCxnSpPr/>
          <p:nvPr/>
        </p:nvCxnSpPr>
        <p:spPr>
          <a:xfrm rot="5400000">
            <a:off x="458787" y="3122613"/>
            <a:ext cx="9128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B60FB998-CB1B-9BEE-7FF5-63F5DBAD7410}"/>
              </a:ext>
            </a:extLst>
          </p:cNvPr>
          <p:cNvSpPr txBox="1"/>
          <p:nvPr/>
        </p:nvSpPr>
        <p:spPr bwMode="auto">
          <a:xfrm>
            <a:off x="914400" y="28956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Enoilhidrataza</a:t>
            </a:r>
            <a:endParaRPr lang="en-US" i="1" baseline="30000" dirty="0">
              <a:latin typeface="+mn-lt"/>
              <a:cs typeface="+mn-cs"/>
            </a:endParaRPr>
          </a:p>
        </p:txBody>
      </p:sp>
      <p:grpSp>
        <p:nvGrpSpPr>
          <p:cNvPr id="23562" name="Group 84">
            <a:extLst>
              <a:ext uri="{FF2B5EF4-FFF2-40B4-BE49-F238E27FC236}">
                <a16:creationId xmlns:a16="http://schemas.microsoft.com/office/drawing/2014/main" id="{D7E03B17-21C7-EE59-1D97-2595EDC61D26}"/>
              </a:ext>
            </a:extLst>
          </p:cNvPr>
          <p:cNvGrpSpPr>
            <a:grpSpLocks/>
          </p:cNvGrpSpPr>
          <p:nvPr/>
        </p:nvGrpSpPr>
        <p:grpSpPr bwMode="auto">
          <a:xfrm>
            <a:off x="0" y="3352800"/>
            <a:ext cx="4073525" cy="1023938"/>
            <a:chOff x="1066800" y="3429000"/>
            <a:chExt cx="4073525" cy="1024354"/>
          </a:xfrm>
        </p:grpSpPr>
        <p:grpSp>
          <p:nvGrpSpPr>
            <p:cNvPr id="23669" name="Group 77">
              <a:extLst>
                <a:ext uri="{FF2B5EF4-FFF2-40B4-BE49-F238E27FC236}">
                  <a16:creationId xmlns:a16="http://schemas.microsoft.com/office/drawing/2014/main" id="{6D04BC5A-0B7B-F8A8-F88F-3544FEF6CE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800" y="3733800"/>
              <a:ext cx="538163" cy="304800"/>
              <a:chOff x="2274189" y="1371600"/>
              <a:chExt cx="621411" cy="308160"/>
            </a:xfrm>
          </p:grpSpPr>
          <p:sp>
            <p:nvSpPr>
              <p:cNvPr id="116" name="Oval 3">
                <a:extLst>
                  <a:ext uri="{FF2B5EF4-FFF2-40B4-BE49-F238E27FC236}">
                    <a16:creationId xmlns:a16="http://schemas.microsoft.com/office/drawing/2014/main" id="{3270C083-B1E4-357F-8753-CEB632134A80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7" name="TextBox 4">
                <a:extLst>
                  <a:ext uri="{FF2B5EF4-FFF2-40B4-BE49-F238E27FC236}">
                    <a16:creationId xmlns:a16="http://schemas.microsoft.com/office/drawing/2014/main" id="{3018EF07-8D38-B7CA-E096-F3BFF192E5B8}"/>
                  </a:ext>
                </a:extLst>
              </p:cNvPr>
              <p:cNvSpPr txBox="1"/>
              <p:nvPr/>
            </p:nvSpPr>
            <p:spPr>
              <a:xfrm>
                <a:off x="2274189" y="1371725"/>
                <a:ext cx="513259" cy="30828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670" name="Group 83">
              <a:extLst>
                <a:ext uri="{FF2B5EF4-FFF2-40B4-BE49-F238E27FC236}">
                  <a16:creationId xmlns:a16="http://schemas.microsoft.com/office/drawing/2014/main" id="{E0D4A212-797D-44E6-018A-107D7DFD02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3810000"/>
              <a:ext cx="461963" cy="304800"/>
              <a:chOff x="2362214" y="1371600"/>
              <a:chExt cx="533386" cy="308161"/>
            </a:xfrm>
          </p:grpSpPr>
          <p:sp>
            <p:nvSpPr>
              <p:cNvPr id="114" name="Oval 9">
                <a:extLst>
                  <a:ext uri="{FF2B5EF4-FFF2-40B4-BE49-F238E27FC236}">
                    <a16:creationId xmlns:a16="http://schemas.microsoft.com/office/drawing/2014/main" id="{BB25ABF6-5252-2A3A-A63D-2BE42942FEE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5" name="TextBox 10">
                <a:extLst>
                  <a:ext uri="{FF2B5EF4-FFF2-40B4-BE49-F238E27FC236}">
                    <a16:creationId xmlns:a16="http://schemas.microsoft.com/office/drawing/2014/main" id="{F5719153-68E2-4D84-D79A-09352C365AE9}"/>
                  </a:ext>
                </a:extLst>
              </p:cNvPr>
              <p:cNvSpPr txBox="1"/>
              <p:nvPr/>
            </p:nvSpPr>
            <p:spPr>
              <a:xfrm>
                <a:off x="2362214" y="1371757"/>
                <a:ext cx="487562" cy="3082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671" name="Group 86">
              <a:extLst>
                <a:ext uri="{FF2B5EF4-FFF2-40B4-BE49-F238E27FC236}">
                  <a16:creationId xmlns:a16="http://schemas.microsoft.com/office/drawing/2014/main" id="{D4F8517C-CD99-4818-434B-87381D4107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3733800"/>
              <a:ext cx="461963" cy="304800"/>
              <a:chOff x="2361565" y="1371600"/>
              <a:chExt cx="534035" cy="308086"/>
            </a:xfrm>
          </p:grpSpPr>
          <p:sp>
            <p:nvSpPr>
              <p:cNvPr id="112" name="Oval 12">
                <a:extLst>
                  <a:ext uri="{FF2B5EF4-FFF2-40B4-BE49-F238E27FC236}">
                    <a16:creationId xmlns:a16="http://schemas.microsoft.com/office/drawing/2014/main" id="{8245C93C-C342-C049-7F91-4F2F869DD3DE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3" name="TextBox 13">
                <a:extLst>
                  <a:ext uri="{FF2B5EF4-FFF2-40B4-BE49-F238E27FC236}">
                    <a16:creationId xmlns:a16="http://schemas.microsoft.com/office/drawing/2014/main" id="{A0F3C0D4-86C0-7B85-DCF2-44229D1BFAC0}"/>
                  </a:ext>
                </a:extLst>
              </p:cNvPr>
              <p:cNvSpPr txBox="1"/>
              <p:nvPr/>
            </p:nvSpPr>
            <p:spPr>
              <a:xfrm>
                <a:off x="2361565" y="1371725"/>
                <a:ext cx="488155" cy="3082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672" name="Group 89">
              <a:extLst>
                <a:ext uri="{FF2B5EF4-FFF2-40B4-BE49-F238E27FC236}">
                  <a16:creationId xmlns:a16="http://schemas.microsoft.com/office/drawing/2014/main" id="{03F8AC67-54ED-2443-DF6A-208EE89DA9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595" y="3810000"/>
              <a:ext cx="461962" cy="304800"/>
              <a:chOff x="2362253" y="1371600"/>
              <a:chExt cx="533347" cy="308161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25295801-58EC-08F7-25C7-150AA6EB9CFF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A36CF97-5CEF-668F-74EC-FF0CFEF4F2D3}"/>
                  </a:ext>
                </a:extLst>
              </p:cNvPr>
              <p:cNvSpPr txBox="1"/>
              <p:nvPr/>
            </p:nvSpPr>
            <p:spPr>
              <a:xfrm>
                <a:off x="2362259" y="1371757"/>
                <a:ext cx="489361" cy="3082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673" name="Group 92">
              <a:extLst>
                <a:ext uri="{FF2B5EF4-FFF2-40B4-BE49-F238E27FC236}">
                  <a16:creationId xmlns:a16="http://schemas.microsoft.com/office/drawing/2014/main" id="{0324B5E2-F3E2-CA35-AD62-F12C397A8C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401" y="3810000"/>
              <a:ext cx="579006" cy="307777"/>
              <a:chOff x="2362155" y="1371600"/>
              <a:chExt cx="669186" cy="310971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E21D2BF3-B35D-3B6E-54E9-ABFDD5923DF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A0EC7FC-9417-7D6D-7B2B-6E4B649A98E8}"/>
                  </a:ext>
                </a:extLst>
              </p:cNvPr>
              <p:cNvSpPr txBox="1"/>
              <p:nvPr/>
            </p:nvSpPr>
            <p:spPr>
              <a:xfrm>
                <a:off x="2362154" y="1371757"/>
                <a:ext cx="669685" cy="3112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baseline="-250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674" name="Group 95">
              <a:extLst>
                <a:ext uri="{FF2B5EF4-FFF2-40B4-BE49-F238E27FC236}">
                  <a16:creationId xmlns:a16="http://schemas.microsoft.com/office/drawing/2014/main" id="{1623B39B-1D79-261C-12DE-2AE7B5B87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5200" y="3733798"/>
              <a:ext cx="429926" cy="308025"/>
              <a:chOff x="2450712" y="1371600"/>
              <a:chExt cx="495477" cy="311146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05412685-5E62-5608-059C-E24984052460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D9D1EF8-E3EE-58D8-2E62-9EC38520CBBB}"/>
                  </a:ext>
                </a:extLst>
              </p:cNvPr>
              <p:cNvSpPr txBox="1"/>
              <p:nvPr/>
            </p:nvSpPr>
            <p:spPr>
              <a:xfrm>
                <a:off x="2450712" y="1371727"/>
                <a:ext cx="495808" cy="31122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endParaRPr lang="en-US" sz="1400" baseline="-250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675" name="Group 110">
              <a:extLst>
                <a:ext uri="{FF2B5EF4-FFF2-40B4-BE49-F238E27FC236}">
                  <a16:creationId xmlns:a16="http://schemas.microsoft.com/office/drawing/2014/main" id="{AD2DB720-952D-242E-C5F6-9E85A2F6EC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8400" y="3733800"/>
              <a:ext cx="461963" cy="304800"/>
              <a:chOff x="2361603" y="1371600"/>
              <a:chExt cx="533997" cy="308086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8BB707B-10C0-B41E-F341-1E76FFF388CB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0F64593-6AC9-F278-6C7A-A43E7E8623A5}"/>
                  </a:ext>
                </a:extLst>
              </p:cNvPr>
              <p:cNvSpPr txBox="1"/>
              <p:nvPr/>
            </p:nvSpPr>
            <p:spPr>
              <a:xfrm>
                <a:off x="2361603" y="1371725"/>
                <a:ext cx="488120" cy="3082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F83DB69B-20C6-DB09-A346-21E922FAB612}"/>
                </a:ext>
              </a:extLst>
            </p:cNvPr>
            <p:cNvCxnSpPr/>
            <p:nvPr/>
          </p:nvCxnSpPr>
          <p:spPr bwMode="auto">
            <a:xfrm>
              <a:off x="3352800" y="3886386"/>
              <a:ext cx="152400" cy="158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CAF2FC7-F8ED-B0F2-3124-8D529277B5BA}"/>
                </a:ext>
              </a:extLst>
            </p:cNvPr>
            <p:cNvSpPr/>
            <p:nvPr/>
          </p:nvSpPr>
          <p:spPr bwMode="auto">
            <a:xfrm>
              <a:off x="3962400" y="3733800"/>
              <a:ext cx="329592" cy="30154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AAE38B3-3B91-3BF9-2B04-B12D12CD6BFB}"/>
                </a:ext>
              </a:extLst>
            </p:cNvPr>
            <p:cNvSpPr txBox="1"/>
            <p:nvPr/>
          </p:nvSpPr>
          <p:spPr bwMode="auto">
            <a:xfrm>
              <a:off x="3810000" y="3657693"/>
              <a:ext cx="488950" cy="3700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736983F-ED26-F7D5-0828-5EECAD99B7C7}"/>
                </a:ext>
              </a:extLst>
            </p:cNvPr>
            <p:cNvSpPr txBox="1"/>
            <p:nvPr/>
          </p:nvSpPr>
          <p:spPr bwMode="auto">
            <a:xfrm>
              <a:off x="3962400" y="4038848"/>
              <a:ext cx="368300" cy="3700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1E933EB-9F48-A8F2-C347-50DBCA23722D}"/>
                </a:ext>
              </a:extLst>
            </p:cNvPr>
            <p:cNvSpPr txBox="1"/>
            <p:nvPr/>
          </p:nvSpPr>
          <p:spPr bwMode="auto">
            <a:xfrm rot="5400000">
              <a:off x="3980595" y="3845963"/>
              <a:ext cx="30174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30397C7-A713-8B02-6627-F0AEE66B2CBD}"/>
                </a:ext>
              </a:extLst>
            </p:cNvPr>
            <p:cNvSpPr txBox="1"/>
            <p:nvPr/>
          </p:nvSpPr>
          <p:spPr bwMode="auto">
            <a:xfrm>
              <a:off x="4267200" y="3429000"/>
              <a:ext cx="873125" cy="3700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8D11C93F-5C2F-4404-704F-D6218E4448EB}"/>
                </a:ext>
              </a:extLst>
            </p:cNvPr>
            <p:cNvCxnSpPr/>
            <p:nvPr/>
          </p:nvCxnSpPr>
          <p:spPr>
            <a:xfrm rot="5400000" flipH="1" flipV="1">
              <a:off x="4266392" y="3658501"/>
              <a:ext cx="76231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4E02BBC-0AFB-6746-5ED6-4D0EE9B2BCD7}"/>
                </a:ext>
              </a:extLst>
            </p:cNvPr>
            <p:cNvSpPr txBox="1"/>
            <p:nvPr/>
          </p:nvSpPr>
          <p:spPr bwMode="auto">
            <a:xfrm>
              <a:off x="3429000" y="3581462"/>
              <a:ext cx="293688" cy="3081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0DC6011-108B-C3E3-6F01-BF7104D3842D}"/>
                </a:ext>
              </a:extLst>
            </p:cNvPr>
            <p:cNvSpPr txBox="1"/>
            <p:nvPr/>
          </p:nvSpPr>
          <p:spPr bwMode="auto">
            <a:xfrm>
              <a:off x="2971800" y="3581462"/>
              <a:ext cx="293688" cy="3081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525E523-D80A-FDC2-8D2D-639C6E678614}"/>
                </a:ext>
              </a:extLst>
            </p:cNvPr>
            <p:cNvSpPr txBox="1"/>
            <p:nvPr/>
          </p:nvSpPr>
          <p:spPr bwMode="auto">
            <a:xfrm>
              <a:off x="3505200" y="4115079"/>
              <a:ext cx="504825" cy="3382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OH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D6BBD63-D1F9-EC0E-C0B1-A418C81F6B51}"/>
                </a:ext>
              </a:extLst>
            </p:cNvPr>
            <p:cNvCxnSpPr/>
            <p:nvPr/>
          </p:nvCxnSpPr>
          <p:spPr bwMode="auto">
            <a:xfrm rot="5400000" flipH="1" flipV="1">
              <a:off x="3620279" y="4076169"/>
              <a:ext cx="76231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AA2B7632-DC7C-D428-116C-EAC25705B325}"/>
              </a:ext>
            </a:extLst>
          </p:cNvPr>
          <p:cNvSpPr txBox="1"/>
          <p:nvPr/>
        </p:nvSpPr>
        <p:spPr bwMode="auto">
          <a:xfrm>
            <a:off x="3352800" y="3810000"/>
            <a:ext cx="2222500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hidroksiacil KoA</a:t>
            </a:r>
            <a:endParaRPr lang="en-US" b="1" dirty="0">
              <a:latin typeface="+mn-lt"/>
              <a:cs typeface="+mn-cs"/>
            </a:endParaRP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C87805AD-8BB6-9C09-AEA3-98397F476D89}"/>
              </a:ext>
            </a:extLst>
          </p:cNvPr>
          <p:cNvCxnSpPr/>
          <p:nvPr/>
        </p:nvCxnSpPr>
        <p:spPr>
          <a:xfrm rot="5400000">
            <a:off x="458787" y="4646613"/>
            <a:ext cx="9128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903E3FC8-7B09-ED9C-7010-E022F3EC0D32}"/>
              </a:ext>
            </a:extLst>
          </p:cNvPr>
          <p:cNvSpPr txBox="1"/>
          <p:nvPr/>
        </p:nvSpPr>
        <p:spPr bwMode="auto">
          <a:xfrm>
            <a:off x="914400" y="4495800"/>
            <a:ext cx="144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Epimeraza</a:t>
            </a:r>
            <a:endParaRPr lang="en-US" i="1" baseline="30000" dirty="0">
              <a:latin typeface="+mn-lt"/>
              <a:cs typeface="+mn-cs"/>
            </a:endParaRPr>
          </a:p>
        </p:txBody>
      </p:sp>
      <p:grpSp>
        <p:nvGrpSpPr>
          <p:cNvPr id="23566" name="Group 215">
            <a:extLst>
              <a:ext uri="{FF2B5EF4-FFF2-40B4-BE49-F238E27FC236}">
                <a16:creationId xmlns:a16="http://schemas.microsoft.com/office/drawing/2014/main" id="{60DFF592-17B7-E920-5357-DC86A98DEF7F}"/>
              </a:ext>
            </a:extLst>
          </p:cNvPr>
          <p:cNvGrpSpPr>
            <a:grpSpLocks/>
          </p:cNvGrpSpPr>
          <p:nvPr/>
        </p:nvGrpSpPr>
        <p:grpSpPr bwMode="auto">
          <a:xfrm>
            <a:off x="0" y="4724400"/>
            <a:ext cx="4073525" cy="1131888"/>
            <a:chOff x="1066800" y="4724400"/>
            <a:chExt cx="4073525" cy="1131888"/>
          </a:xfrm>
        </p:grpSpPr>
        <p:grpSp>
          <p:nvGrpSpPr>
            <p:cNvPr id="23621" name="Group 77">
              <a:extLst>
                <a:ext uri="{FF2B5EF4-FFF2-40B4-BE49-F238E27FC236}">
                  <a16:creationId xmlns:a16="http://schemas.microsoft.com/office/drawing/2014/main" id="{5DEFD5CE-1638-0B5A-F9F0-E16E25E87B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800" y="5181600"/>
              <a:ext cx="538163" cy="304800"/>
              <a:chOff x="2274189" y="1371600"/>
              <a:chExt cx="621411" cy="308160"/>
            </a:xfrm>
          </p:grpSpPr>
          <p:sp>
            <p:nvSpPr>
              <p:cNvPr id="162" name="Oval 3">
                <a:extLst>
                  <a:ext uri="{FF2B5EF4-FFF2-40B4-BE49-F238E27FC236}">
                    <a16:creationId xmlns:a16="http://schemas.microsoft.com/office/drawing/2014/main" id="{C75A1F80-49E1-8DF6-C6D6-D2BB8FCA667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3" name="TextBox 4">
                <a:extLst>
                  <a:ext uri="{FF2B5EF4-FFF2-40B4-BE49-F238E27FC236}">
                    <a16:creationId xmlns:a16="http://schemas.microsoft.com/office/drawing/2014/main" id="{E31D8EC5-1E12-1678-F940-CD3B5225630B}"/>
                  </a:ext>
                </a:extLst>
              </p:cNvPr>
              <p:cNvSpPr txBox="1"/>
              <p:nvPr/>
            </p:nvSpPr>
            <p:spPr>
              <a:xfrm>
                <a:off x="2274189" y="1371600"/>
                <a:ext cx="513259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622" name="Group 83">
              <a:extLst>
                <a:ext uri="{FF2B5EF4-FFF2-40B4-BE49-F238E27FC236}">
                  <a16:creationId xmlns:a16="http://schemas.microsoft.com/office/drawing/2014/main" id="{1765A909-C570-3AEA-FD1D-FA02A424F4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5257800"/>
              <a:ext cx="461963" cy="304800"/>
              <a:chOff x="2362214" y="1371600"/>
              <a:chExt cx="533386" cy="308161"/>
            </a:xfrm>
          </p:grpSpPr>
          <p:sp>
            <p:nvSpPr>
              <p:cNvPr id="158" name="Oval 9">
                <a:extLst>
                  <a:ext uri="{FF2B5EF4-FFF2-40B4-BE49-F238E27FC236}">
                    <a16:creationId xmlns:a16="http://schemas.microsoft.com/office/drawing/2014/main" id="{08D28C08-9649-3C30-FCD9-EBFCC569EDE5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9" name="TextBox 10">
                <a:extLst>
                  <a:ext uri="{FF2B5EF4-FFF2-40B4-BE49-F238E27FC236}">
                    <a16:creationId xmlns:a16="http://schemas.microsoft.com/office/drawing/2014/main" id="{D3A3C67B-AED8-1EDD-5561-05D3E259DA14}"/>
                  </a:ext>
                </a:extLst>
              </p:cNvPr>
              <p:cNvSpPr txBox="1"/>
              <p:nvPr/>
            </p:nvSpPr>
            <p:spPr>
              <a:xfrm>
                <a:off x="2362214" y="1371600"/>
                <a:ext cx="487562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623" name="Group 86">
              <a:extLst>
                <a:ext uri="{FF2B5EF4-FFF2-40B4-BE49-F238E27FC236}">
                  <a16:creationId xmlns:a16="http://schemas.microsoft.com/office/drawing/2014/main" id="{64388F3D-FA33-49B8-E14C-F9BA7BDF6D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5181600"/>
              <a:ext cx="461963" cy="304800"/>
              <a:chOff x="2361565" y="1371600"/>
              <a:chExt cx="534035" cy="308086"/>
            </a:xfrm>
          </p:grpSpPr>
          <p:sp>
            <p:nvSpPr>
              <p:cNvPr id="156" name="Oval 12">
                <a:extLst>
                  <a:ext uri="{FF2B5EF4-FFF2-40B4-BE49-F238E27FC236}">
                    <a16:creationId xmlns:a16="http://schemas.microsoft.com/office/drawing/2014/main" id="{9DC87204-2A18-BBD9-4026-D5E5FBE05FAE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7" name="TextBox 13">
                <a:extLst>
                  <a:ext uri="{FF2B5EF4-FFF2-40B4-BE49-F238E27FC236}">
                    <a16:creationId xmlns:a16="http://schemas.microsoft.com/office/drawing/2014/main" id="{59591023-0EBB-AA47-7B35-C5C280531A8F}"/>
                  </a:ext>
                </a:extLst>
              </p:cNvPr>
              <p:cNvSpPr txBox="1"/>
              <p:nvPr/>
            </p:nvSpPr>
            <p:spPr>
              <a:xfrm>
                <a:off x="2361565" y="1371600"/>
                <a:ext cx="48815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624" name="Group 89">
              <a:extLst>
                <a:ext uri="{FF2B5EF4-FFF2-40B4-BE49-F238E27FC236}">
                  <a16:creationId xmlns:a16="http://schemas.microsoft.com/office/drawing/2014/main" id="{56236A46-4F0E-3182-55EC-2292CD766F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595" y="5257800"/>
              <a:ext cx="461962" cy="304800"/>
              <a:chOff x="2362253" y="1371600"/>
              <a:chExt cx="533347" cy="308161"/>
            </a:xfrm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10898AA8-3F0B-34E6-1F80-1531DEF24D26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033F66F-76DB-D5D1-5D57-3260B3ECB1CB}"/>
                  </a:ext>
                </a:extLst>
              </p:cNvPr>
              <p:cNvSpPr txBox="1"/>
              <p:nvPr/>
            </p:nvSpPr>
            <p:spPr>
              <a:xfrm>
                <a:off x="2362259" y="1371600"/>
                <a:ext cx="489361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625" name="Group 92">
              <a:extLst>
                <a:ext uri="{FF2B5EF4-FFF2-40B4-BE49-F238E27FC236}">
                  <a16:creationId xmlns:a16="http://schemas.microsoft.com/office/drawing/2014/main" id="{70F21102-DB6E-A64D-0810-906BAF62D5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401" y="5257800"/>
              <a:ext cx="579006" cy="307777"/>
              <a:chOff x="2362155" y="1371600"/>
              <a:chExt cx="669186" cy="310971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51DA6CC9-2692-046A-2002-81C105B565A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F4E6BFF0-1736-8B92-1578-1B5F9516E198}"/>
                  </a:ext>
                </a:extLst>
              </p:cNvPr>
              <p:cNvSpPr txBox="1"/>
              <p:nvPr/>
            </p:nvSpPr>
            <p:spPr>
              <a:xfrm>
                <a:off x="2362154" y="1371600"/>
                <a:ext cx="669685" cy="311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baseline="-250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626" name="Group 95">
              <a:extLst>
                <a:ext uri="{FF2B5EF4-FFF2-40B4-BE49-F238E27FC236}">
                  <a16:creationId xmlns:a16="http://schemas.microsoft.com/office/drawing/2014/main" id="{6F48C32C-625D-756F-4CF3-5B927498AC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5200" y="5181600"/>
              <a:ext cx="429926" cy="307777"/>
              <a:chOff x="2450712" y="1371600"/>
              <a:chExt cx="495477" cy="31089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57E412C0-9AD7-1FED-9170-0384D4A85D42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101D481A-5FB3-1E74-037C-D88AC71C4CD7}"/>
                  </a:ext>
                </a:extLst>
              </p:cNvPr>
              <p:cNvSpPr txBox="1"/>
              <p:nvPr/>
            </p:nvSpPr>
            <p:spPr>
              <a:xfrm>
                <a:off x="2450712" y="1371600"/>
                <a:ext cx="495808" cy="3110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endParaRPr lang="en-US" sz="1400" baseline="-250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3627" name="Group 110">
              <a:extLst>
                <a:ext uri="{FF2B5EF4-FFF2-40B4-BE49-F238E27FC236}">
                  <a16:creationId xmlns:a16="http://schemas.microsoft.com/office/drawing/2014/main" id="{EBC52433-0D98-6271-878B-6C63FA5120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8400" y="5181600"/>
              <a:ext cx="461963" cy="304800"/>
              <a:chOff x="2361603" y="1371600"/>
              <a:chExt cx="533997" cy="308086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0492EFE-9237-C43B-01CB-87E33533C8A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F6E261F5-F43E-CC7C-CC6E-2903F518A572}"/>
                  </a:ext>
                </a:extLst>
              </p:cNvPr>
              <p:cNvSpPr txBox="1"/>
              <p:nvPr/>
            </p:nvSpPr>
            <p:spPr>
              <a:xfrm>
                <a:off x="2361603" y="1371600"/>
                <a:ext cx="48812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2B73478D-171E-16C6-2D3C-B2E70C165A26}"/>
                </a:ext>
              </a:extLst>
            </p:cNvPr>
            <p:cNvCxnSpPr/>
            <p:nvPr/>
          </p:nvCxnSpPr>
          <p:spPr bwMode="auto">
            <a:xfrm>
              <a:off x="3352800" y="5334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25912E9-2073-882D-3D02-2E9E86B3823E}"/>
                </a:ext>
              </a:extLst>
            </p:cNvPr>
            <p:cNvSpPr/>
            <p:nvPr/>
          </p:nvSpPr>
          <p:spPr bwMode="auto">
            <a:xfrm>
              <a:off x="3962400" y="5181600"/>
              <a:ext cx="329592" cy="30154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7D446D2-7DA1-20AF-57CC-CD7F68348F75}"/>
                </a:ext>
              </a:extLst>
            </p:cNvPr>
            <p:cNvSpPr txBox="1"/>
            <p:nvPr/>
          </p:nvSpPr>
          <p:spPr bwMode="auto">
            <a:xfrm>
              <a:off x="3810000" y="5105400"/>
              <a:ext cx="4889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E84EF79-594E-DD5C-B5D6-25A440E05AAA}"/>
                </a:ext>
              </a:extLst>
            </p:cNvPr>
            <p:cNvSpPr txBox="1"/>
            <p:nvPr/>
          </p:nvSpPr>
          <p:spPr bwMode="auto">
            <a:xfrm>
              <a:off x="3962400" y="54864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01A3619D-73E1-FD9E-23AE-2FB14040EF76}"/>
                </a:ext>
              </a:extLst>
            </p:cNvPr>
            <p:cNvSpPr txBox="1"/>
            <p:nvPr/>
          </p:nvSpPr>
          <p:spPr bwMode="auto">
            <a:xfrm rot="5400000">
              <a:off x="3980656" y="529351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8E53F85A-7991-6BB7-6AF6-1C3ABE078A26}"/>
                </a:ext>
              </a:extLst>
            </p:cNvPr>
            <p:cNvSpPr txBox="1"/>
            <p:nvPr/>
          </p:nvSpPr>
          <p:spPr bwMode="auto">
            <a:xfrm>
              <a:off x="4267200" y="4876800"/>
              <a:ext cx="8731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0E9D3A4F-7CE7-CD38-CAE4-7874BD17329F}"/>
                </a:ext>
              </a:extLst>
            </p:cNvPr>
            <p:cNvCxnSpPr/>
            <p:nvPr/>
          </p:nvCxnSpPr>
          <p:spPr>
            <a:xfrm rot="5400000" flipH="1" flipV="1">
              <a:off x="4266407" y="5106193"/>
              <a:ext cx="762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0AAED57-61A1-8F1C-ECD9-F1B14E2E96CA}"/>
                </a:ext>
              </a:extLst>
            </p:cNvPr>
            <p:cNvSpPr txBox="1"/>
            <p:nvPr/>
          </p:nvSpPr>
          <p:spPr bwMode="auto">
            <a:xfrm>
              <a:off x="3429000" y="50292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F8873F0-8F96-0370-0076-1C5CB005EF2E}"/>
                </a:ext>
              </a:extLst>
            </p:cNvPr>
            <p:cNvSpPr txBox="1"/>
            <p:nvPr/>
          </p:nvSpPr>
          <p:spPr bwMode="auto">
            <a:xfrm>
              <a:off x="2971800" y="50292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178221B-EE8A-D4D2-0C3C-5AD3802D43B4}"/>
                </a:ext>
              </a:extLst>
            </p:cNvPr>
            <p:cNvSpPr txBox="1"/>
            <p:nvPr/>
          </p:nvSpPr>
          <p:spPr bwMode="auto">
            <a:xfrm>
              <a:off x="3505200" y="4724400"/>
              <a:ext cx="504825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OH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CF15D521-D768-6CCE-A88C-7CF25F5AF2C8}"/>
                </a:ext>
              </a:extLst>
            </p:cNvPr>
            <p:cNvCxnSpPr/>
            <p:nvPr/>
          </p:nvCxnSpPr>
          <p:spPr bwMode="auto">
            <a:xfrm rot="5400000" flipH="1" flipV="1">
              <a:off x="3620294" y="5066506"/>
              <a:ext cx="76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92567936-3128-4DD4-124F-E34C58BFF064}"/>
              </a:ext>
            </a:extLst>
          </p:cNvPr>
          <p:cNvSpPr txBox="1"/>
          <p:nvPr/>
        </p:nvSpPr>
        <p:spPr bwMode="auto">
          <a:xfrm>
            <a:off x="3429000" y="5486400"/>
            <a:ext cx="2181225" cy="463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L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hidroksiacil KoA</a:t>
            </a:r>
            <a:endParaRPr lang="en-US" b="1" dirty="0">
              <a:latin typeface="+mn-lt"/>
              <a:cs typeface="+mn-cs"/>
            </a:endParaRP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1B438DF-62E4-7BB3-740D-6625453C4FE6}"/>
              </a:ext>
            </a:extLst>
          </p:cNvPr>
          <p:cNvCxnSpPr/>
          <p:nvPr/>
        </p:nvCxnSpPr>
        <p:spPr>
          <a:xfrm rot="5400000">
            <a:off x="7506494" y="875506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82">
            <a:extLst>
              <a:ext uri="{FF2B5EF4-FFF2-40B4-BE49-F238E27FC236}">
                <a16:creationId xmlns:a16="http://schemas.microsoft.com/office/drawing/2014/main" id="{328FB7F9-BB86-C7B1-4686-CD6426B6E99A}"/>
              </a:ext>
            </a:extLst>
          </p:cNvPr>
          <p:cNvGrpSpPr>
            <a:grpSpLocks/>
          </p:cNvGrpSpPr>
          <p:nvPr/>
        </p:nvGrpSpPr>
        <p:grpSpPr bwMode="auto">
          <a:xfrm>
            <a:off x="6365875" y="1295400"/>
            <a:ext cx="2778125" cy="1055688"/>
            <a:chOff x="2438400" y="1828800"/>
            <a:chExt cx="2778125" cy="1055688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89E33C4-C5C8-97F9-FED1-86996958B11C}"/>
                </a:ext>
              </a:extLst>
            </p:cNvPr>
            <p:cNvSpPr txBox="1"/>
            <p:nvPr/>
          </p:nvSpPr>
          <p:spPr bwMode="auto">
            <a:xfrm>
              <a:off x="3886200" y="2057400"/>
              <a:ext cx="4889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D17286C-2B8A-7C67-4489-F4F51F34BF54}"/>
                </a:ext>
              </a:extLst>
            </p:cNvPr>
            <p:cNvSpPr txBox="1"/>
            <p:nvPr/>
          </p:nvSpPr>
          <p:spPr bwMode="auto">
            <a:xfrm>
              <a:off x="4038600" y="24384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AF5E8699-CAFF-32A4-6C77-EB893BD8B112}"/>
                </a:ext>
              </a:extLst>
            </p:cNvPr>
            <p:cNvSpPr txBox="1"/>
            <p:nvPr/>
          </p:nvSpPr>
          <p:spPr bwMode="auto">
            <a:xfrm rot="5400000">
              <a:off x="4056856" y="224551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6A94407D-4347-090B-F77B-36238F49F33F}"/>
                </a:ext>
              </a:extLst>
            </p:cNvPr>
            <p:cNvSpPr txBox="1"/>
            <p:nvPr/>
          </p:nvSpPr>
          <p:spPr bwMode="auto">
            <a:xfrm>
              <a:off x="4343400" y="1828800"/>
              <a:ext cx="8731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grpSp>
          <p:nvGrpSpPr>
            <p:cNvPr id="23606" name="Group 118">
              <a:extLst>
                <a:ext uri="{FF2B5EF4-FFF2-40B4-BE49-F238E27FC236}">
                  <a16:creationId xmlns:a16="http://schemas.microsoft.com/office/drawing/2014/main" id="{055B14B0-98DB-76CB-B038-09E4F4DBC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950" y="2224176"/>
              <a:ext cx="133350" cy="76203"/>
              <a:chOff x="7010400" y="2286000"/>
              <a:chExt cx="304800" cy="77788"/>
            </a:xfrm>
          </p:grpSpPr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AFB11E32-664A-4D3B-A570-4F81BF5352F0}"/>
                  </a:ext>
                </a:extLst>
              </p:cNvPr>
              <p:cNvCxnSpPr/>
              <p:nvPr/>
            </p:nvCxnSpPr>
            <p:spPr>
              <a:xfrm>
                <a:off x="7010400" y="2285910"/>
                <a:ext cx="304800" cy="162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4E927FC6-402F-A42F-1B2A-F18D244690E7}"/>
                  </a:ext>
                </a:extLst>
              </p:cNvPr>
              <p:cNvCxnSpPr/>
              <p:nvPr/>
            </p:nvCxnSpPr>
            <p:spPr>
              <a:xfrm>
                <a:off x="7010400" y="2362074"/>
                <a:ext cx="304800" cy="162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AF4A4A80-6912-39F1-0EC1-3E49593696CB}"/>
                </a:ext>
              </a:extLst>
            </p:cNvPr>
            <p:cNvCxnSpPr/>
            <p:nvPr/>
          </p:nvCxnSpPr>
          <p:spPr>
            <a:xfrm rot="5400000" flipH="1" flipV="1">
              <a:off x="3109912" y="2452688"/>
              <a:ext cx="182563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80335F66-84B3-807E-9B70-7BE266D5A2D0}"/>
                </a:ext>
              </a:extLst>
            </p:cNvPr>
            <p:cNvCxnSpPr/>
            <p:nvPr/>
          </p:nvCxnSpPr>
          <p:spPr>
            <a:xfrm rot="5400000" flipH="1" flipV="1">
              <a:off x="2698750" y="2452688"/>
              <a:ext cx="182563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62F31962-9825-7EA2-FC9B-0867FD122DD2}"/>
                </a:ext>
              </a:extLst>
            </p:cNvPr>
            <p:cNvSpPr txBox="1"/>
            <p:nvPr/>
          </p:nvSpPr>
          <p:spPr bwMode="auto">
            <a:xfrm>
              <a:off x="2590800" y="25146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D2E5BBFC-6AF5-7D6B-E421-3F5DBDCE2A87}"/>
                </a:ext>
              </a:extLst>
            </p:cNvPr>
            <p:cNvSpPr txBox="1"/>
            <p:nvPr/>
          </p:nvSpPr>
          <p:spPr bwMode="auto">
            <a:xfrm>
              <a:off x="3048000" y="25146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6A72A98D-7892-30E8-0A89-373207EF18C5}"/>
                </a:ext>
              </a:extLst>
            </p:cNvPr>
            <p:cNvSpPr txBox="1"/>
            <p:nvPr/>
          </p:nvSpPr>
          <p:spPr bwMode="auto">
            <a:xfrm>
              <a:off x="2438400" y="20574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ABE20A9-1500-CDB0-8EAF-5BAB98286F6B}"/>
                </a:ext>
              </a:extLst>
            </p:cNvPr>
            <p:cNvSpPr txBox="1"/>
            <p:nvPr/>
          </p:nvSpPr>
          <p:spPr bwMode="auto">
            <a:xfrm>
              <a:off x="3048000" y="2057400"/>
              <a:ext cx="304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1BA0AC8A-47A8-95EB-1F56-01E543715738}"/>
                </a:ext>
              </a:extLst>
            </p:cNvPr>
            <p:cNvSpPr txBox="1"/>
            <p:nvPr/>
          </p:nvSpPr>
          <p:spPr bwMode="auto">
            <a:xfrm>
              <a:off x="3276600" y="2057400"/>
              <a:ext cx="7620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FF5B3450-7779-9C22-22EC-5BB6C15823BA}"/>
                </a:ext>
              </a:extLst>
            </p:cNvPr>
            <p:cNvCxnSpPr/>
            <p:nvPr/>
          </p:nvCxnSpPr>
          <p:spPr>
            <a:xfrm rot="5400000" flipH="1" flipV="1">
              <a:off x="4342607" y="2058193"/>
              <a:ext cx="762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BC331CB7-97D7-48A4-3237-BB62220EB9DD}"/>
                </a:ext>
              </a:extLst>
            </p:cNvPr>
            <p:cNvSpPr txBox="1"/>
            <p:nvPr/>
          </p:nvSpPr>
          <p:spPr bwMode="auto">
            <a:xfrm>
              <a:off x="2743200" y="19812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4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6BEAA6A2-AFA1-0541-EA21-A3B9729604D5}"/>
                </a:ext>
              </a:extLst>
            </p:cNvPr>
            <p:cNvSpPr txBox="1"/>
            <p:nvPr/>
          </p:nvSpPr>
          <p:spPr bwMode="auto">
            <a:xfrm>
              <a:off x="3200400" y="19812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EA47D65C-3C69-4662-A153-7B20DFFECA12}"/>
                </a:ext>
              </a:extLst>
            </p:cNvPr>
            <p:cNvSpPr txBox="1"/>
            <p:nvPr/>
          </p:nvSpPr>
          <p:spPr bwMode="auto">
            <a:xfrm>
              <a:off x="3581400" y="19050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D85F50A8-681F-D5B5-AD9E-35B3960A7671}"/>
                </a:ext>
              </a:extLst>
            </p:cNvPr>
            <p:cNvSpPr txBox="1"/>
            <p:nvPr/>
          </p:nvSpPr>
          <p:spPr bwMode="auto">
            <a:xfrm>
              <a:off x="4191000" y="1981200"/>
              <a:ext cx="265113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1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2AED7D33-6C4D-C1D1-A9F0-A900D3D65FA1}"/>
              </a:ext>
            </a:extLst>
          </p:cNvPr>
          <p:cNvCxnSpPr/>
          <p:nvPr/>
        </p:nvCxnSpPr>
        <p:spPr>
          <a:xfrm rot="5400000">
            <a:off x="7469187" y="2589213"/>
            <a:ext cx="9128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1CC6F4EC-B429-869B-EC61-BC5D6C972442}"/>
              </a:ext>
            </a:extLst>
          </p:cNvPr>
          <p:cNvSpPr txBox="1"/>
          <p:nvPr/>
        </p:nvSpPr>
        <p:spPr bwMode="auto">
          <a:xfrm>
            <a:off x="6096000" y="1524000"/>
            <a:ext cx="3571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...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65000E8-3B66-835D-F735-C5C583C74CB9}"/>
              </a:ext>
            </a:extLst>
          </p:cNvPr>
          <p:cNvSpPr txBox="1"/>
          <p:nvPr/>
        </p:nvSpPr>
        <p:spPr bwMode="auto">
          <a:xfrm>
            <a:off x="6781800" y="2286000"/>
            <a:ext cx="1152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enoil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izomeraza</a:t>
            </a:r>
            <a:endParaRPr lang="en-US" sz="1600" i="1" dirty="0">
              <a:latin typeface="+mn-lt"/>
              <a:cs typeface="+mn-cs"/>
            </a:endParaRPr>
          </a:p>
        </p:txBody>
      </p:sp>
      <p:sp>
        <p:nvSpPr>
          <p:cNvPr id="189" name="Arc 188">
            <a:extLst>
              <a:ext uri="{FF2B5EF4-FFF2-40B4-BE49-F238E27FC236}">
                <a16:creationId xmlns:a16="http://schemas.microsoft.com/office/drawing/2014/main" id="{A2C07527-6F0A-195F-86DC-5BF58E561672}"/>
              </a:ext>
            </a:extLst>
          </p:cNvPr>
          <p:cNvSpPr/>
          <p:nvPr/>
        </p:nvSpPr>
        <p:spPr>
          <a:xfrm>
            <a:off x="6096000" y="1295400"/>
            <a:ext cx="685800" cy="914400"/>
          </a:xfrm>
          <a:prstGeom prst="arc">
            <a:avLst>
              <a:gd name="adj1" fmla="val 5331923"/>
              <a:gd name="adj2" fmla="val 16443102"/>
            </a:avLst>
          </a:prstGeom>
          <a:ln w="158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0" name="Arc 189">
            <a:extLst>
              <a:ext uri="{FF2B5EF4-FFF2-40B4-BE49-F238E27FC236}">
                <a16:creationId xmlns:a16="http://schemas.microsoft.com/office/drawing/2014/main" id="{6FA8CB0D-7A93-DABB-2072-744669B8FDD1}"/>
              </a:ext>
            </a:extLst>
          </p:cNvPr>
          <p:cNvSpPr/>
          <p:nvPr/>
        </p:nvSpPr>
        <p:spPr>
          <a:xfrm>
            <a:off x="7010400" y="1295400"/>
            <a:ext cx="381000" cy="457200"/>
          </a:xfrm>
          <a:prstGeom prst="arc">
            <a:avLst>
              <a:gd name="adj1" fmla="val 11337184"/>
              <a:gd name="adj2" fmla="val 21373002"/>
            </a:avLst>
          </a:prstGeom>
          <a:ln w="158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4" name="Group 217">
            <a:extLst>
              <a:ext uri="{FF2B5EF4-FFF2-40B4-BE49-F238E27FC236}">
                <a16:creationId xmlns:a16="http://schemas.microsoft.com/office/drawing/2014/main" id="{DFB7907A-1F9B-C46F-816A-E08CD3363BE3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276600"/>
            <a:ext cx="2743200" cy="1284288"/>
            <a:chOff x="6400800" y="3276600"/>
            <a:chExt cx="2743200" cy="1284288"/>
          </a:xfrm>
        </p:grpSpPr>
        <p:grpSp>
          <p:nvGrpSpPr>
            <p:cNvPr id="23581" name="Group 83">
              <a:extLst>
                <a:ext uri="{FF2B5EF4-FFF2-40B4-BE49-F238E27FC236}">
                  <a16:creationId xmlns:a16="http://schemas.microsoft.com/office/drawing/2014/main" id="{5B9DBAD1-F7CF-DEE1-BB20-C0B29E4F5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51675" y="3276600"/>
              <a:ext cx="2092325" cy="1284288"/>
              <a:chOff x="5562600" y="4724400"/>
              <a:chExt cx="2092325" cy="1284288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AAD06D37-2878-105B-D2EA-42868F2FE2D4}"/>
                  </a:ext>
                </a:extLst>
              </p:cNvPr>
              <p:cNvSpPr txBox="1"/>
              <p:nvPr/>
            </p:nvSpPr>
            <p:spPr bwMode="auto">
              <a:xfrm>
                <a:off x="6324600" y="5181600"/>
                <a:ext cx="488950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 C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39AA1611-24ED-DE06-FB7A-ACB80C6D0AF0}"/>
                  </a:ext>
                </a:extLst>
              </p:cNvPr>
              <p:cNvSpPr txBox="1"/>
              <p:nvPr/>
            </p:nvSpPr>
            <p:spPr bwMode="auto">
              <a:xfrm>
                <a:off x="5715000" y="5181600"/>
                <a:ext cx="304800" cy="369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786ED9D3-E265-669A-A0D3-9155A605E3CA}"/>
                  </a:ext>
                </a:extLst>
              </p:cNvPr>
              <p:cNvSpPr txBox="1"/>
              <p:nvPr/>
            </p:nvSpPr>
            <p:spPr bwMode="auto">
              <a:xfrm>
                <a:off x="6477000" y="5562600"/>
                <a:ext cx="368300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F4E2714D-0DD3-11E4-E2A1-0F094E5A10D1}"/>
                  </a:ext>
                </a:extLst>
              </p:cNvPr>
              <p:cNvSpPr txBox="1"/>
              <p:nvPr/>
            </p:nvSpPr>
            <p:spPr bwMode="auto">
              <a:xfrm rot="5400000">
                <a:off x="6511131" y="5376069"/>
                <a:ext cx="30162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E31E3041-B351-28D2-7A43-0D1C7A885009}"/>
                  </a:ext>
                </a:extLst>
              </p:cNvPr>
              <p:cNvSpPr txBox="1"/>
              <p:nvPr/>
            </p:nvSpPr>
            <p:spPr bwMode="auto">
              <a:xfrm>
                <a:off x="6781800" y="4953000"/>
                <a:ext cx="87312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S-KoA</a:t>
                </a:r>
                <a:endParaRPr lang="en-US" baseline="30000" dirty="0">
                  <a:latin typeface="+mn-lt"/>
                  <a:cs typeface="+mn-cs"/>
                </a:endParaRPr>
              </a:p>
            </p:txBody>
          </p:sp>
          <p:cxnSp>
            <p:nvCxnSpPr>
              <p:cNvPr id="197" name="Straight Arrow Connector 196">
                <a:extLst>
                  <a:ext uri="{FF2B5EF4-FFF2-40B4-BE49-F238E27FC236}">
                    <a16:creationId xmlns:a16="http://schemas.microsoft.com/office/drawing/2014/main" id="{57DC3A91-E980-5453-05B1-0AE2040CD663}"/>
                  </a:ext>
                </a:extLst>
              </p:cNvPr>
              <p:cNvCxnSpPr/>
              <p:nvPr/>
            </p:nvCxnSpPr>
            <p:spPr>
              <a:xfrm rot="5400000" flipH="1" flipV="1">
                <a:off x="6781007" y="5182393"/>
                <a:ext cx="76200" cy="7461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8C055903-5570-0D4B-FCBD-5C4F16025FF5}"/>
                  </a:ext>
                </a:extLst>
              </p:cNvPr>
              <p:cNvCxnSpPr/>
              <p:nvPr/>
            </p:nvCxnSpPr>
            <p:spPr>
              <a:xfrm>
                <a:off x="5562600" y="53340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7185CE9E-DFBF-5DEB-3668-6F09A621A90E}"/>
                  </a:ext>
                </a:extLst>
              </p:cNvPr>
              <p:cNvSpPr txBox="1"/>
              <p:nvPr/>
            </p:nvSpPr>
            <p:spPr bwMode="auto">
              <a:xfrm>
                <a:off x="6172200" y="5181600"/>
                <a:ext cx="304800" cy="369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AFBF8ED6-EE87-5B16-6B12-27EC50A8210F}"/>
                  </a:ext>
                </a:extLst>
              </p:cNvPr>
              <p:cNvSpPr txBox="1"/>
              <p:nvPr/>
            </p:nvSpPr>
            <p:spPr bwMode="auto">
              <a:xfrm>
                <a:off x="6172200" y="5638800"/>
                <a:ext cx="368300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2C4A3354-57C0-8BBE-D209-431CE933CB24}"/>
                  </a:ext>
                </a:extLst>
              </p:cNvPr>
              <p:cNvSpPr txBox="1"/>
              <p:nvPr/>
            </p:nvSpPr>
            <p:spPr bwMode="auto">
              <a:xfrm>
                <a:off x="5715000" y="4724400"/>
                <a:ext cx="368300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cxnSp>
            <p:nvCxnSpPr>
              <p:cNvPr id="202" name="Straight Arrow Connector 201">
                <a:extLst>
                  <a:ext uri="{FF2B5EF4-FFF2-40B4-BE49-F238E27FC236}">
                    <a16:creationId xmlns:a16="http://schemas.microsoft.com/office/drawing/2014/main" id="{675F2F85-16EA-357B-5FD7-6D250DC144EE}"/>
                  </a:ext>
                </a:extLst>
              </p:cNvPr>
              <p:cNvCxnSpPr/>
              <p:nvPr/>
            </p:nvCxnSpPr>
            <p:spPr>
              <a:xfrm rot="16200000" flipV="1">
                <a:off x="5791994" y="5104606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Arrow Connector 202">
                <a:extLst>
                  <a:ext uri="{FF2B5EF4-FFF2-40B4-BE49-F238E27FC236}">
                    <a16:creationId xmlns:a16="http://schemas.microsoft.com/office/drawing/2014/main" id="{617B5993-FE58-7512-B904-1C524F5573C7}"/>
                  </a:ext>
                </a:extLst>
              </p:cNvPr>
              <p:cNvCxnSpPr/>
              <p:nvPr/>
            </p:nvCxnSpPr>
            <p:spPr>
              <a:xfrm rot="16200000" flipV="1">
                <a:off x="6249194" y="5561806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596" name="Group 157">
                <a:extLst>
                  <a:ext uri="{FF2B5EF4-FFF2-40B4-BE49-F238E27FC236}">
                    <a16:creationId xmlns:a16="http://schemas.microsoft.com/office/drawing/2014/main" id="{22A36880-2EF7-746A-F207-C4D6870FCD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19800" y="5334000"/>
                <a:ext cx="152400" cy="77788"/>
                <a:chOff x="7086600" y="4267200"/>
                <a:chExt cx="152400" cy="77788"/>
              </a:xfrm>
            </p:grpSpPr>
            <p:cxnSp>
              <p:nvCxnSpPr>
                <p:cNvPr id="208" name="Straight Arrow Connector 207">
                  <a:extLst>
                    <a:ext uri="{FF2B5EF4-FFF2-40B4-BE49-F238E27FC236}">
                      <a16:creationId xmlns:a16="http://schemas.microsoft.com/office/drawing/2014/main" id="{C7D05EFF-DDA4-0F9E-2DED-CCC933E70FFB}"/>
                    </a:ext>
                  </a:extLst>
                </p:cNvPr>
                <p:cNvCxnSpPr/>
                <p:nvPr/>
              </p:nvCxnSpPr>
              <p:spPr>
                <a:xfrm>
                  <a:off x="7086600" y="4267200"/>
                  <a:ext cx="152400" cy="158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non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Arrow Connector 208">
                  <a:extLst>
                    <a:ext uri="{FF2B5EF4-FFF2-40B4-BE49-F238E27FC236}">
                      <a16:creationId xmlns:a16="http://schemas.microsoft.com/office/drawing/2014/main" id="{FC6D89EC-B16B-2549-1B46-16A26CE77011}"/>
                    </a:ext>
                  </a:extLst>
                </p:cNvPr>
                <p:cNvCxnSpPr/>
                <p:nvPr/>
              </p:nvCxnSpPr>
              <p:spPr>
                <a:xfrm>
                  <a:off x="7086600" y="4343400"/>
                  <a:ext cx="152400" cy="158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non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3F88463D-A420-5100-BF6E-79461054AD18}"/>
                  </a:ext>
                </a:extLst>
              </p:cNvPr>
              <p:cNvSpPr txBox="1"/>
              <p:nvPr/>
            </p:nvSpPr>
            <p:spPr bwMode="auto">
              <a:xfrm>
                <a:off x="5867400" y="5029200"/>
                <a:ext cx="293688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solidFill>
                    <a:srgbClr val="FF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340E54F0-84C3-24D1-8B57-619EF4C49858}"/>
                  </a:ext>
                </a:extLst>
              </p:cNvPr>
              <p:cNvSpPr txBox="1"/>
              <p:nvPr/>
            </p:nvSpPr>
            <p:spPr bwMode="auto">
              <a:xfrm>
                <a:off x="6324600" y="5029200"/>
                <a:ext cx="293688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solidFill>
                    <a:srgbClr val="FF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C040D98F-9448-E64C-3BF3-B620113DC069}"/>
                  </a:ext>
                </a:extLst>
              </p:cNvPr>
              <p:cNvSpPr txBox="1"/>
              <p:nvPr/>
            </p:nvSpPr>
            <p:spPr bwMode="auto">
              <a:xfrm>
                <a:off x="6629400" y="5029200"/>
                <a:ext cx="265113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1</a:t>
                </a:r>
                <a:endParaRPr lang="en-US" sz="1400" dirty="0">
                  <a:solidFill>
                    <a:srgbClr val="FF0000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F09B1EBD-2C5C-9005-C5A3-4CE99DE47C96}"/>
                </a:ext>
              </a:extLst>
            </p:cNvPr>
            <p:cNvSpPr txBox="1"/>
            <p:nvPr/>
          </p:nvSpPr>
          <p:spPr bwMode="auto">
            <a:xfrm>
              <a:off x="6400800" y="3657600"/>
              <a:ext cx="3571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...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064CE688-C123-2855-8953-992A16CBC1B1}"/>
                </a:ext>
              </a:extLst>
            </p:cNvPr>
            <p:cNvSpPr txBox="1"/>
            <p:nvPr/>
          </p:nvSpPr>
          <p:spPr bwMode="auto">
            <a:xfrm>
              <a:off x="6705600" y="3733800"/>
              <a:ext cx="304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</p:grp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A3843319-2567-9213-9F35-47CD081269E8}"/>
              </a:ext>
            </a:extLst>
          </p:cNvPr>
          <p:cNvCxnSpPr/>
          <p:nvPr/>
        </p:nvCxnSpPr>
        <p:spPr>
          <a:xfrm rot="5400000">
            <a:off x="7545387" y="5180013"/>
            <a:ext cx="912813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Arc 212">
            <a:extLst>
              <a:ext uri="{FF2B5EF4-FFF2-40B4-BE49-F238E27FC236}">
                <a16:creationId xmlns:a16="http://schemas.microsoft.com/office/drawing/2014/main" id="{8B120D37-F85C-7D23-BD6F-8B1CC3B1EB3F}"/>
              </a:ext>
            </a:extLst>
          </p:cNvPr>
          <p:cNvSpPr/>
          <p:nvPr/>
        </p:nvSpPr>
        <p:spPr>
          <a:xfrm>
            <a:off x="7924800" y="228600"/>
            <a:ext cx="685800" cy="533400"/>
          </a:xfrm>
          <a:prstGeom prst="arc">
            <a:avLst>
              <a:gd name="adj1" fmla="val 5229931"/>
              <a:gd name="adj2" fmla="val 13884504"/>
            </a:avLst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789EAFE1-F1DD-D5A4-18B6-A815DE29CEE8}"/>
              </a:ext>
            </a:extLst>
          </p:cNvPr>
          <p:cNvSpPr txBox="1"/>
          <p:nvPr/>
        </p:nvSpPr>
        <p:spPr bwMode="auto">
          <a:xfrm>
            <a:off x="8042275" y="152400"/>
            <a:ext cx="11017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NADP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+H</a:t>
            </a:r>
            <a:r>
              <a: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sz="1400" baseline="30000" dirty="0">
              <a:latin typeface="+mn-lt"/>
              <a:cs typeface="+mn-cs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9CC4AC2D-3BBD-BB29-F391-3D49E0BA117B}"/>
              </a:ext>
            </a:extLst>
          </p:cNvPr>
          <p:cNvSpPr txBox="1"/>
          <p:nvPr/>
        </p:nvSpPr>
        <p:spPr bwMode="auto">
          <a:xfrm>
            <a:off x="8229600" y="609600"/>
            <a:ext cx="7397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NADP</a:t>
            </a:r>
            <a:r>
              <a: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sz="1400" baseline="30000" dirty="0">
              <a:latin typeface="+mn-lt"/>
              <a:cs typeface="+mn-cs"/>
            </a:endParaRPr>
          </a:p>
        </p:txBody>
      </p:sp>
      <p:sp>
        <p:nvSpPr>
          <p:cNvPr id="217" name="Arc 216">
            <a:extLst>
              <a:ext uri="{FF2B5EF4-FFF2-40B4-BE49-F238E27FC236}">
                <a16:creationId xmlns:a16="http://schemas.microsoft.com/office/drawing/2014/main" id="{C1866FA2-579E-A95F-EE10-BAF48E501F71}"/>
              </a:ext>
            </a:extLst>
          </p:cNvPr>
          <p:cNvSpPr/>
          <p:nvPr/>
        </p:nvSpPr>
        <p:spPr>
          <a:xfrm>
            <a:off x="2286000" y="3352800"/>
            <a:ext cx="533400" cy="914400"/>
          </a:xfrm>
          <a:prstGeom prst="arc">
            <a:avLst>
              <a:gd name="adj1" fmla="val 5331923"/>
              <a:gd name="adj2" fmla="val 16443102"/>
            </a:avLst>
          </a:prstGeom>
          <a:ln w="158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87" grpId="0"/>
      <p:bldP spid="188" grpId="0"/>
      <p:bldP spid="189" grpId="0" animBg="1"/>
      <p:bldP spid="190" grpId="0" animBg="1"/>
      <p:bldP spid="213" grpId="0" animBg="1"/>
      <p:bldP spid="214" grpId="0"/>
      <p:bldP spid="2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val 106">
            <a:extLst>
              <a:ext uri="{FF2B5EF4-FFF2-40B4-BE49-F238E27FC236}">
                <a16:creationId xmlns:a16="http://schemas.microsoft.com/office/drawing/2014/main" id="{59E7B81F-D948-E9CF-0E2C-E078BD944B5D}"/>
              </a:ext>
            </a:extLst>
          </p:cNvPr>
          <p:cNvSpPr/>
          <p:nvPr/>
        </p:nvSpPr>
        <p:spPr>
          <a:xfrm>
            <a:off x="6781800" y="4038600"/>
            <a:ext cx="762000" cy="304800"/>
          </a:xfrm>
          <a:prstGeom prst="ellipse">
            <a:avLst/>
          </a:prstGeom>
          <a:solidFill>
            <a:srgbClr val="DAA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C739BD03-7CC5-D05E-A0EA-A30C140E744E}"/>
              </a:ext>
            </a:extLst>
          </p:cNvPr>
          <p:cNvSpPr/>
          <p:nvPr/>
        </p:nvSpPr>
        <p:spPr>
          <a:xfrm>
            <a:off x="6858000" y="5334000"/>
            <a:ext cx="762000" cy="304800"/>
          </a:xfrm>
          <a:prstGeom prst="ellipse">
            <a:avLst/>
          </a:prstGeom>
          <a:solidFill>
            <a:srgbClr val="DAA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DC811F8-7F32-0824-8498-A4D408425BAC}"/>
              </a:ext>
            </a:extLst>
          </p:cNvPr>
          <p:cNvSpPr/>
          <p:nvPr/>
        </p:nvSpPr>
        <p:spPr>
          <a:xfrm>
            <a:off x="1143000" y="5334000"/>
            <a:ext cx="762000" cy="304800"/>
          </a:xfrm>
          <a:prstGeom prst="ellipse">
            <a:avLst/>
          </a:prstGeom>
          <a:solidFill>
            <a:srgbClr val="DAA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AD9CC-FB53-8DB4-8A2C-1B69B79FAE65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4419600" cy="460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α</a:t>
            </a: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oksidacija masnih kiselina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ECBF30-F287-8D1C-75C7-384E23AF8B35}"/>
              </a:ext>
            </a:extLst>
          </p:cNvPr>
          <p:cNvSpPr txBox="1">
            <a:spLocks/>
          </p:cNvSpPr>
          <p:nvPr/>
        </p:nvSpPr>
        <p:spPr>
          <a:xfrm>
            <a:off x="304800" y="3352800"/>
            <a:ext cx="4419600" cy="460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ω</a:t>
            </a: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oksidacija masnih kiselina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56B33F-CF58-F76E-894C-9C88E4169EAE}"/>
              </a:ext>
            </a:extLst>
          </p:cNvPr>
          <p:cNvSpPr txBox="1">
            <a:spLocks/>
          </p:cNvSpPr>
          <p:nvPr/>
        </p:nvSpPr>
        <p:spPr>
          <a:xfrm>
            <a:off x="3124200" y="2590800"/>
            <a:ext cx="6019800" cy="460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Od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stranjuje se po jedan C atom sa karboksil kraja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2542" name="Picture 30" descr="masna kiselina.png">
            <a:extLst>
              <a:ext uri="{FF2B5EF4-FFF2-40B4-BE49-F238E27FC236}">
                <a16:creationId xmlns:a16="http://schemas.microsoft.com/office/drawing/2014/main" id="{9BEE1E3A-83FA-1C0C-67C4-BD272A536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7041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FCA432-ACCD-BD41-C756-C55F945771F7}"/>
              </a:ext>
            </a:extLst>
          </p:cNvPr>
          <p:cNvCxnSpPr/>
          <p:nvPr/>
        </p:nvCxnSpPr>
        <p:spPr>
          <a:xfrm rot="5400000">
            <a:off x="7202488" y="1560512"/>
            <a:ext cx="1143000" cy="31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EBF7D8-E795-9DF0-7FE0-F7CDFB582050}"/>
              </a:ext>
            </a:extLst>
          </p:cNvPr>
          <p:cNvCxnSpPr/>
          <p:nvPr/>
        </p:nvCxnSpPr>
        <p:spPr>
          <a:xfrm rot="5400000">
            <a:off x="6669088" y="1560512"/>
            <a:ext cx="1143000" cy="31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5ECA53-E701-D19A-C511-59E2868F1E67}"/>
              </a:ext>
            </a:extLst>
          </p:cNvPr>
          <p:cNvCxnSpPr/>
          <p:nvPr/>
        </p:nvCxnSpPr>
        <p:spPr>
          <a:xfrm rot="5400000">
            <a:off x="6211888" y="1560512"/>
            <a:ext cx="1143000" cy="31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16BE21-4179-D39F-E817-09B44473DA09}"/>
              </a:ext>
            </a:extLst>
          </p:cNvPr>
          <p:cNvCxnSpPr/>
          <p:nvPr/>
        </p:nvCxnSpPr>
        <p:spPr>
          <a:xfrm rot="5400000">
            <a:off x="5754688" y="1560512"/>
            <a:ext cx="1143000" cy="31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6100AF-3D9C-2CD7-5D2E-3E18BC9740C9}"/>
              </a:ext>
            </a:extLst>
          </p:cNvPr>
          <p:cNvCxnSpPr/>
          <p:nvPr/>
        </p:nvCxnSpPr>
        <p:spPr>
          <a:xfrm rot="5400000">
            <a:off x="5297488" y="1560512"/>
            <a:ext cx="1143000" cy="31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61">
            <a:extLst>
              <a:ext uri="{FF2B5EF4-FFF2-40B4-BE49-F238E27FC236}">
                <a16:creationId xmlns:a16="http://schemas.microsoft.com/office/drawing/2014/main" id="{D43FBBDF-BDA6-EB09-A36B-11F2B2AF4930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038600"/>
            <a:ext cx="6059488" cy="381000"/>
            <a:chOff x="1447800" y="4648200"/>
            <a:chExt cx="6058763" cy="38100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CBBADDE-453E-DD97-7FDA-19007E612964}"/>
                </a:ext>
              </a:extLst>
            </p:cNvPr>
            <p:cNvSpPr txBox="1"/>
            <p:nvPr/>
          </p:nvSpPr>
          <p:spPr bwMode="auto">
            <a:xfrm>
              <a:off x="6628780" y="4648200"/>
              <a:ext cx="877783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</a:t>
              </a:r>
              <a:r>
                <a:rPr lang="sr-Latn-R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OOH</a:t>
              </a:r>
              <a:endParaRPr lang="en-US" sz="1600" dirty="0">
                <a:latin typeface="+mn-lt"/>
                <a:cs typeface="+mn-cs"/>
              </a:endParaRPr>
            </a:p>
          </p:txBody>
        </p:sp>
        <p:grpSp>
          <p:nvGrpSpPr>
            <p:cNvPr id="24663" name="Group 60">
              <a:extLst>
                <a:ext uri="{FF2B5EF4-FFF2-40B4-BE49-F238E27FC236}">
                  <a16:creationId xmlns:a16="http://schemas.microsoft.com/office/drawing/2014/main" id="{1F4F4198-79FB-DF94-0E14-DD67F691B0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4648200"/>
              <a:ext cx="5262563" cy="381000"/>
              <a:chOff x="1447800" y="4648200"/>
              <a:chExt cx="5262563" cy="381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584ABAE-CB33-A75C-9A5A-46F831067EC8}"/>
                  </a:ext>
                </a:extLst>
              </p:cNvPr>
              <p:cNvSpPr/>
              <p:nvPr/>
            </p:nvSpPr>
            <p:spPr bwMode="auto">
              <a:xfrm>
                <a:off x="1579804" y="4724400"/>
                <a:ext cx="329959" cy="301477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FAC4A1-D749-C1CE-ADBD-84D567788EDD}"/>
                  </a:ext>
                </a:extLst>
              </p:cNvPr>
              <p:cNvSpPr txBox="1"/>
              <p:nvPr/>
            </p:nvSpPr>
            <p:spPr bwMode="auto">
              <a:xfrm>
                <a:off x="1447800" y="4724400"/>
                <a:ext cx="444447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B77937F-9BD5-E3E1-8E4B-6008A0F31DD2}"/>
                  </a:ext>
                </a:extLst>
              </p:cNvPr>
              <p:cNvSpPr/>
              <p:nvPr/>
            </p:nvSpPr>
            <p:spPr bwMode="auto">
              <a:xfrm>
                <a:off x="1885006" y="4648200"/>
                <a:ext cx="329557" cy="30154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757382-02D5-6180-C7CB-3A788D2D1412}"/>
                  </a:ext>
                </a:extLst>
              </p:cNvPr>
              <p:cNvSpPr txBox="1"/>
              <p:nvPr/>
            </p:nvSpPr>
            <p:spPr bwMode="auto">
              <a:xfrm>
                <a:off x="1752564" y="4648200"/>
                <a:ext cx="422224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055C774-C462-63A8-DF53-630E6D6E20E0}"/>
                  </a:ext>
                </a:extLst>
              </p:cNvPr>
              <p:cNvSpPr/>
              <p:nvPr/>
            </p:nvSpPr>
            <p:spPr bwMode="auto">
              <a:xfrm>
                <a:off x="2265581" y="4724400"/>
                <a:ext cx="329982" cy="30147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20013F-3D35-E16A-3D26-9773439F5293}"/>
                  </a:ext>
                </a:extLst>
              </p:cNvPr>
              <p:cNvSpPr txBox="1"/>
              <p:nvPr/>
            </p:nvSpPr>
            <p:spPr bwMode="auto">
              <a:xfrm>
                <a:off x="2133518" y="4724400"/>
                <a:ext cx="422224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8A1E09B-F61C-8C4F-14ED-AE40E6F14C55}"/>
                  </a:ext>
                </a:extLst>
              </p:cNvPr>
              <p:cNvSpPr/>
              <p:nvPr/>
            </p:nvSpPr>
            <p:spPr bwMode="auto">
              <a:xfrm>
                <a:off x="2570782" y="4648200"/>
                <a:ext cx="329581" cy="30154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40E6DD-219E-042A-3DC0-EF5220B48157}"/>
                  </a:ext>
                </a:extLst>
              </p:cNvPr>
              <p:cNvSpPr txBox="1"/>
              <p:nvPr/>
            </p:nvSpPr>
            <p:spPr bwMode="auto">
              <a:xfrm>
                <a:off x="2438281" y="4648200"/>
                <a:ext cx="422224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14D6899-763E-44ED-42BA-1E32BCE62838}"/>
                  </a:ext>
                </a:extLst>
              </p:cNvPr>
              <p:cNvSpPr/>
              <p:nvPr/>
            </p:nvSpPr>
            <p:spPr bwMode="auto">
              <a:xfrm>
                <a:off x="2951357" y="4724400"/>
                <a:ext cx="330006" cy="30147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324B9A-395F-8ABB-9004-12BE36C08F08}"/>
                  </a:ext>
                </a:extLst>
              </p:cNvPr>
              <p:cNvSpPr txBox="1"/>
              <p:nvPr/>
            </p:nvSpPr>
            <p:spPr bwMode="auto">
              <a:xfrm>
                <a:off x="2819236" y="4724400"/>
                <a:ext cx="423812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FC05B23-14A8-C650-A9EE-4E87D6C272D8}"/>
                  </a:ext>
                </a:extLst>
              </p:cNvPr>
              <p:cNvSpPr/>
              <p:nvPr/>
            </p:nvSpPr>
            <p:spPr bwMode="auto">
              <a:xfrm>
                <a:off x="3637218" y="4724400"/>
                <a:ext cx="329945" cy="30147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D9992C4-A2C8-8059-02CB-F765ADA54C05}"/>
                  </a:ext>
                </a:extLst>
              </p:cNvPr>
              <p:cNvSpPr txBox="1"/>
              <p:nvPr/>
            </p:nvSpPr>
            <p:spPr bwMode="auto">
              <a:xfrm>
                <a:off x="3504954" y="4724400"/>
                <a:ext cx="422224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7C1376C-AA93-84BF-2213-83AE12F95A31}"/>
                  </a:ext>
                </a:extLst>
              </p:cNvPr>
              <p:cNvSpPr/>
              <p:nvPr/>
            </p:nvSpPr>
            <p:spPr bwMode="auto">
              <a:xfrm>
                <a:off x="3941591" y="4648200"/>
                <a:ext cx="330372" cy="30154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4E563E-606D-3814-BAB4-C7CCD85CB525}"/>
                  </a:ext>
                </a:extLst>
              </p:cNvPr>
              <p:cNvSpPr txBox="1"/>
              <p:nvPr/>
            </p:nvSpPr>
            <p:spPr bwMode="auto">
              <a:xfrm>
                <a:off x="3809717" y="4648200"/>
                <a:ext cx="423812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7279ADD-C23F-FAC2-DEE5-CCC90051F49C}"/>
                  </a:ext>
                </a:extLst>
              </p:cNvPr>
              <p:cNvSpPr/>
              <p:nvPr/>
            </p:nvSpPr>
            <p:spPr bwMode="auto">
              <a:xfrm>
                <a:off x="4322994" y="4724400"/>
                <a:ext cx="329969" cy="30147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B41B162-6D89-38E1-02EC-26B4C3FCB5AD}"/>
                  </a:ext>
                </a:extLst>
              </p:cNvPr>
              <p:cNvSpPr txBox="1"/>
              <p:nvPr/>
            </p:nvSpPr>
            <p:spPr bwMode="auto">
              <a:xfrm>
                <a:off x="4190672" y="4724400"/>
                <a:ext cx="422224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5B691BE-0EF7-D871-4E4C-F05F6D0F5312}"/>
                  </a:ext>
                </a:extLst>
              </p:cNvPr>
              <p:cNvSpPr/>
              <p:nvPr/>
            </p:nvSpPr>
            <p:spPr bwMode="auto">
              <a:xfrm>
                <a:off x="4628195" y="4648200"/>
                <a:ext cx="329568" cy="30154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35462D-64E5-6925-1700-38DA3ADD6B6D}"/>
                  </a:ext>
                </a:extLst>
              </p:cNvPr>
              <p:cNvSpPr txBox="1"/>
              <p:nvPr/>
            </p:nvSpPr>
            <p:spPr bwMode="auto">
              <a:xfrm>
                <a:off x="4495435" y="4648200"/>
                <a:ext cx="422224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590948B-3A55-B2B6-F096-31FEB3B51D87}"/>
                  </a:ext>
                </a:extLst>
              </p:cNvPr>
              <p:cNvSpPr/>
              <p:nvPr/>
            </p:nvSpPr>
            <p:spPr bwMode="auto">
              <a:xfrm>
                <a:off x="5008770" y="4724400"/>
                <a:ext cx="329993" cy="30147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C1B1C84-9DD1-7C0A-1CB7-3205AC493D66}"/>
                  </a:ext>
                </a:extLst>
              </p:cNvPr>
              <p:cNvSpPr txBox="1"/>
              <p:nvPr/>
            </p:nvSpPr>
            <p:spPr bwMode="auto">
              <a:xfrm>
                <a:off x="4876390" y="4724400"/>
                <a:ext cx="423812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AFAEFD6-81B7-C4ED-CC73-3E020D7BA005}"/>
                  </a:ext>
                </a:extLst>
              </p:cNvPr>
              <p:cNvSpPr/>
              <p:nvPr/>
            </p:nvSpPr>
            <p:spPr bwMode="auto">
              <a:xfrm>
                <a:off x="5313971" y="4648200"/>
                <a:ext cx="329592" cy="30154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108547-5269-EC53-3583-8EEA67C96053}"/>
                  </a:ext>
                </a:extLst>
              </p:cNvPr>
              <p:cNvSpPr txBox="1"/>
              <p:nvPr/>
            </p:nvSpPr>
            <p:spPr bwMode="auto">
              <a:xfrm>
                <a:off x="5181153" y="4648200"/>
                <a:ext cx="422224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5D125CB-1089-86DC-02F1-842EE6C71F9D}"/>
                  </a:ext>
                </a:extLst>
              </p:cNvPr>
              <p:cNvSpPr/>
              <p:nvPr/>
            </p:nvSpPr>
            <p:spPr bwMode="auto">
              <a:xfrm>
                <a:off x="3256558" y="4648200"/>
                <a:ext cx="329605" cy="30154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C803EE3-897B-ED8A-E1BC-A99D479663EE}"/>
                  </a:ext>
                </a:extLst>
              </p:cNvPr>
              <p:cNvSpPr txBox="1"/>
              <p:nvPr/>
            </p:nvSpPr>
            <p:spPr bwMode="auto">
              <a:xfrm>
                <a:off x="3123999" y="4648200"/>
                <a:ext cx="422224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FFE1DB4-526F-5A7A-0547-839289233D41}"/>
                  </a:ext>
                </a:extLst>
              </p:cNvPr>
              <p:cNvSpPr/>
              <p:nvPr/>
            </p:nvSpPr>
            <p:spPr bwMode="auto">
              <a:xfrm>
                <a:off x="5694546" y="4724400"/>
                <a:ext cx="330017" cy="30147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0DA12A2-9C9E-D1C5-C577-E70118EF6E00}"/>
                  </a:ext>
                </a:extLst>
              </p:cNvPr>
              <p:cNvSpPr txBox="1"/>
              <p:nvPr/>
            </p:nvSpPr>
            <p:spPr bwMode="auto">
              <a:xfrm>
                <a:off x="5562107" y="4724400"/>
                <a:ext cx="423812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734B3CE-9057-AF0B-E3C4-49A917A20C11}"/>
                  </a:ext>
                </a:extLst>
              </p:cNvPr>
              <p:cNvSpPr/>
              <p:nvPr/>
            </p:nvSpPr>
            <p:spPr bwMode="auto">
              <a:xfrm>
                <a:off x="5999346" y="4648200"/>
                <a:ext cx="330017" cy="30147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A6F3730-921A-C5E2-78CD-A1567835F2A4}"/>
                  </a:ext>
                </a:extLst>
              </p:cNvPr>
              <p:cNvSpPr txBox="1"/>
              <p:nvPr/>
            </p:nvSpPr>
            <p:spPr bwMode="auto">
              <a:xfrm>
                <a:off x="5866871" y="4648200"/>
                <a:ext cx="423812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E27F0FE-F4B9-BF2B-D0FA-83C5AF4EB1C3}"/>
                  </a:ext>
                </a:extLst>
              </p:cNvPr>
              <p:cNvSpPr/>
              <p:nvPr/>
            </p:nvSpPr>
            <p:spPr bwMode="auto">
              <a:xfrm>
                <a:off x="6380346" y="4724400"/>
                <a:ext cx="330017" cy="30147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812F4FE-9FD4-E835-B247-D7174F36B3E9}"/>
                  </a:ext>
                </a:extLst>
              </p:cNvPr>
              <p:cNvSpPr txBox="1"/>
              <p:nvPr/>
            </p:nvSpPr>
            <p:spPr bwMode="auto">
              <a:xfrm>
                <a:off x="6247825" y="4724400"/>
                <a:ext cx="423812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1430817-078E-1C71-97FB-7749D9406F55}"/>
              </a:ext>
            </a:extLst>
          </p:cNvPr>
          <p:cNvCxnSpPr/>
          <p:nvPr/>
        </p:nvCxnSpPr>
        <p:spPr>
          <a:xfrm rot="5400000">
            <a:off x="3887788" y="4799012"/>
            <a:ext cx="609600" cy="31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itle 1">
            <a:extLst>
              <a:ext uri="{FF2B5EF4-FFF2-40B4-BE49-F238E27FC236}">
                <a16:creationId xmlns:a16="http://schemas.microsoft.com/office/drawing/2014/main" id="{5C665E3E-4B7A-B73F-8472-14F18A5D66AB}"/>
              </a:ext>
            </a:extLst>
          </p:cNvPr>
          <p:cNvSpPr txBox="1">
            <a:spLocks/>
          </p:cNvSpPr>
          <p:nvPr/>
        </p:nvSpPr>
        <p:spPr>
          <a:xfrm>
            <a:off x="4191000" y="4572000"/>
            <a:ext cx="2514600" cy="460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Oksidacija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ω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C atoma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0C93CAB-FA74-F460-6EF5-9C0BB88D411F}"/>
              </a:ext>
            </a:extLst>
          </p:cNvPr>
          <p:cNvSpPr/>
          <p:nvPr/>
        </p:nvSpPr>
        <p:spPr>
          <a:xfrm>
            <a:off x="7315200" y="121920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</a:t>
            </a:r>
            <a:endParaRPr 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139397D-A172-59E2-9D6B-8BCF3A78480D}"/>
              </a:ext>
            </a:extLst>
          </p:cNvPr>
          <p:cNvSpPr/>
          <p:nvPr/>
        </p:nvSpPr>
        <p:spPr>
          <a:xfrm>
            <a:off x="1371600" y="3962400"/>
            <a:ext cx="3397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ω</a:t>
            </a:r>
            <a:endParaRPr lang="en-US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4" name="Group 67">
            <a:extLst>
              <a:ext uri="{FF2B5EF4-FFF2-40B4-BE49-F238E27FC236}">
                <a16:creationId xmlns:a16="http://schemas.microsoft.com/office/drawing/2014/main" id="{3D7917CB-261E-FF65-1910-B9C022C3AD58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5334000"/>
            <a:ext cx="5754688" cy="381000"/>
            <a:chOff x="1752600" y="4648200"/>
            <a:chExt cx="5753963" cy="38100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97374C6-3ACC-009C-551E-2E177AD95AAF}"/>
                </a:ext>
              </a:extLst>
            </p:cNvPr>
            <p:cNvSpPr txBox="1"/>
            <p:nvPr/>
          </p:nvSpPr>
          <p:spPr bwMode="auto">
            <a:xfrm>
              <a:off x="6628786" y="4648200"/>
              <a:ext cx="87777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C</a:t>
              </a:r>
              <a:r>
                <a:rPr lang="sr-Latn-R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OOH</a:t>
              </a:r>
              <a:endParaRPr lang="en-US" sz="1600" dirty="0">
                <a:latin typeface="Arial" charset="0"/>
                <a:cs typeface="Arial" charset="0"/>
              </a:endParaRPr>
            </a:p>
          </p:txBody>
        </p:sp>
        <p:grpSp>
          <p:nvGrpSpPr>
            <p:cNvPr id="24605" name="Group 60">
              <a:extLst>
                <a:ext uri="{FF2B5EF4-FFF2-40B4-BE49-F238E27FC236}">
                  <a16:creationId xmlns:a16="http://schemas.microsoft.com/office/drawing/2014/main" id="{902D6364-8D63-035B-2801-BA5B00C8FF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4648200"/>
              <a:ext cx="4957763" cy="381000"/>
              <a:chOff x="1752600" y="4648200"/>
              <a:chExt cx="4957763" cy="38100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89070AA8-F819-3A77-84AD-6A4152F66245}"/>
                  </a:ext>
                </a:extLst>
              </p:cNvPr>
              <p:cNvSpPr/>
              <p:nvPr/>
            </p:nvSpPr>
            <p:spPr bwMode="auto">
              <a:xfrm>
                <a:off x="1885006" y="4648200"/>
                <a:ext cx="329557" cy="30154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CB7D02C-2C49-57C3-8F1E-B408D6505D7A}"/>
                  </a:ext>
                </a:extLst>
              </p:cNvPr>
              <p:cNvSpPr txBox="1"/>
              <p:nvPr/>
            </p:nvSpPr>
            <p:spPr bwMode="auto">
              <a:xfrm>
                <a:off x="1752600" y="4648200"/>
                <a:ext cx="422222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2F787ED-8EC4-FDCC-ECF8-C2C4AC2EEB59}"/>
                  </a:ext>
                </a:extLst>
              </p:cNvPr>
              <p:cNvSpPr/>
              <p:nvPr/>
            </p:nvSpPr>
            <p:spPr bwMode="auto">
              <a:xfrm>
                <a:off x="2265581" y="4724400"/>
                <a:ext cx="329982" cy="30147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6F0E05E-164F-4CEA-2474-935D9A38D265}"/>
                  </a:ext>
                </a:extLst>
              </p:cNvPr>
              <p:cNvSpPr txBox="1"/>
              <p:nvPr/>
            </p:nvSpPr>
            <p:spPr bwMode="auto">
              <a:xfrm>
                <a:off x="2133552" y="4724400"/>
                <a:ext cx="422222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956787A-C710-835E-E5E2-65ED74CC122E}"/>
                  </a:ext>
                </a:extLst>
              </p:cNvPr>
              <p:cNvSpPr/>
              <p:nvPr/>
            </p:nvSpPr>
            <p:spPr bwMode="auto">
              <a:xfrm>
                <a:off x="2570782" y="4648200"/>
                <a:ext cx="329581" cy="30154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BF7C043-4F75-5129-3F5A-0524DEE4FCB6}"/>
                  </a:ext>
                </a:extLst>
              </p:cNvPr>
              <p:cNvSpPr txBox="1"/>
              <p:nvPr/>
            </p:nvSpPr>
            <p:spPr bwMode="auto">
              <a:xfrm>
                <a:off x="2438314" y="4648200"/>
                <a:ext cx="422222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2C35785-5D46-096E-09CD-1F28497A2967}"/>
                  </a:ext>
                </a:extLst>
              </p:cNvPr>
              <p:cNvSpPr/>
              <p:nvPr/>
            </p:nvSpPr>
            <p:spPr bwMode="auto">
              <a:xfrm>
                <a:off x="2951357" y="4724400"/>
                <a:ext cx="330006" cy="30147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992BECF-E8DB-5F6F-837C-E933581B118A}"/>
                  </a:ext>
                </a:extLst>
              </p:cNvPr>
              <p:cNvSpPr txBox="1"/>
              <p:nvPr/>
            </p:nvSpPr>
            <p:spPr bwMode="auto">
              <a:xfrm>
                <a:off x="2819266" y="4724400"/>
                <a:ext cx="423810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7C16A6E-6520-C56C-65EC-FED1D4303B80}"/>
                  </a:ext>
                </a:extLst>
              </p:cNvPr>
              <p:cNvSpPr/>
              <p:nvPr/>
            </p:nvSpPr>
            <p:spPr bwMode="auto">
              <a:xfrm>
                <a:off x="3637218" y="4724400"/>
                <a:ext cx="329945" cy="30147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8BF433F-4D2A-4556-D054-DD57544AD11B}"/>
                  </a:ext>
                </a:extLst>
              </p:cNvPr>
              <p:cNvSpPr txBox="1"/>
              <p:nvPr/>
            </p:nvSpPr>
            <p:spPr bwMode="auto">
              <a:xfrm>
                <a:off x="3504979" y="4724400"/>
                <a:ext cx="422222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3F7910C-A9DC-6D57-3DAE-F0292509E62C}"/>
                  </a:ext>
                </a:extLst>
              </p:cNvPr>
              <p:cNvSpPr/>
              <p:nvPr/>
            </p:nvSpPr>
            <p:spPr bwMode="auto">
              <a:xfrm>
                <a:off x="3941591" y="4648200"/>
                <a:ext cx="330372" cy="30154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205D782-7697-E3DA-B41C-18E5B21ED35B}"/>
                  </a:ext>
                </a:extLst>
              </p:cNvPr>
              <p:cNvSpPr txBox="1"/>
              <p:nvPr/>
            </p:nvSpPr>
            <p:spPr bwMode="auto">
              <a:xfrm>
                <a:off x="3809741" y="4648200"/>
                <a:ext cx="423810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B53797D-8D57-8179-56A4-08E278E19CC5}"/>
                  </a:ext>
                </a:extLst>
              </p:cNvPr>
              <p:cNvSpPr/>
              <p:nvPr/>
            </p:nvSpPr>
            <p:spPr bwMode="auto">
              <a:xfrm>
                <a:off x="4322994" y="4724400"/>
                <a:ext cx="329969" cy="30147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00E4246-084A-95ED-C7D3-594006B6EE9E}"/>
                  </a:ext>
                </a:extLst>
              </p:cNvPr>
              <p:cNvSpPr txBox="1"/>
              <p:nvPr/>
            </p:nvSpPr>
            <p:spPr bwMode="auto">
              <a:xfrm>
                <a:off x="4190693" y="4724400"/>
                <a:ext cx="422222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353FB6C-54DF-F568-2904-F3F96FCFFDCB}"/>
                  </a:ext>
                </a:extLst>
              </p:cNvPr>
              <p:cNvSpPr/>
              <p:nvPr/>
            </p:nvSpPr>
            <p:spPr bwMode="auto">
              <a:xfrm>
                <a:off x="4628195" y="4648200"/>
                <a:ext cx="329568" cy="30154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B778BDF-1106-0F56-5872-E6BCBEFA0D40}"/>
                  </a:ext>
                </a:extLst>
              </p:cNvPr>
              <p:cNvSpPr txBox="1"/>
              <p:nvPr/>
            </p:nvSpPr>
            <p:spPr bwMode="auto">
              <a:xfrm>
                <a:off x="4495454" y="4648200"/>
                <a:ext cx="422222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142C81-A5E3-5D3E-2616-2EF0A30CF40D}"/>
                  </a:ext>
                </a:extLst>
              </p:cNvPr>
              <p:cNvSpPr/>
              <p:nvPr/>
            </p:nvSpPr>
            <p:spPr bwMode="auto">
              <a:xfrm>
                <a:off x="5008770" y="4724400"/>
                <a:ext cx="329993" cy="30147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8EEFB0A-B60E-4A0D-D4CC-50F3BDAC6338}"/>
                  </a:ext>
                </a:extLst>
              </p:cNvPr>
              <p:cNvSpPr txBox="1"/>
              <p:nvPr/>
            </p:nvSpPr>
            <p:spPr bwMode="auto">
              <a:xfrm>
                <a:off x="4876406" y="4724400"/>
                <a:ext cx="423810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239CBB4-491A-4D3A-341D-AC9AB879C493}"/>
                  </a:ext>
                </a:extLst>
              </p:cNvPr>
              <p:cNvSpPr/>
              <p:nvPr/>
            </p:nvSpPr>
            <p:spPr bwMode="auto">
              <a:xfrm>
                <a:off x="5313971" y="4648200"/>
                <a:ext cx="329592" cy="30154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0380BCB-E6C8-500C-4BF0-7211622F5960}"/>
                  </a:ext>
                </a:extLst>
              </p:cNvPr>
              <p:cNvSpPr txBox="1"/>
              <p:nvPr/>
            </p:nvSpPr>
            <p:spPr bwMode="auto">
              <a:xfrm>
                <a:off x="5181168" y="4648200"/>
                <a:ext cx="422222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93C59AA-B8A2-E120-4D41-0757E74F20A5}"/>
                  </a:ext>
                </a:extLst>
              </p:cNvPr>
              <p:cNvSpPr/>
              <p:nvPr/>
            </p:nvSpPr>
            <p:spPr bwMode="auto">
              <a:xfrm>
                <a:off x="3256558" y="4648200"/>
                <a:ext cx="329605" cy="30154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AF47DED-AD0E-876C-B0F4-7A8BD9E0A725}"/>
                  </a:ext>
                </a:extLst>
              </p:cNvPr>
              <p:cNvSpPr txBox="1"/>
              <p:nvPr/>
            </p:nvSpPr>
            <p:spPr bwMode="auto">
              <a:xfrm>
                <a:off x="3124027" y="4648200"/>
                <a:ext cx="422222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F112DBA-F8BA-93E5-1893-BBC85702D209}"/>
                  </a:ext>
                </a:extLst>
              </p:cNvPr>
              <p:cNvSpPr/>
              <p:nvPr/>
            </p:nvSpPr>
            <p:spPr bwMode="auto">
              <a:xfrm>
                <a:off x="5694546" y="4724400"/>
                <a:ext cx="330017" cy="30147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814C619-EB62-8B59-C7A2-B87F45563324}"/>
                  </a:ext>
                </a:extLst>
              </p:cNvPr>
              <p:cNvSpPr txBox="1"/>
              <p:nvPr/>
            </p:nvSpPr>
            <p:spPr bwMode="auto">
              <a:xfrm>
                <a:off x="5562120" y="4724400"/>
                <a:ext cx="423810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17E9FEFD-22B9-6680-B4D4-E2552B1C47D5}"/>
                  </a:ext>
                </a:extLst>
              </p:cNvPr>
              <p:cNvSpPr/>
              <p:nvPr/>
            </p:nvSpPr>
            <p:spPr bwMode="auto">
              <a:xfrm>
                <a:off x="5999346" y="4648200"/>
                <a:ext cx="330017" cy="30147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CF0E7BC-B8F3-B690-E123-F31DC7AF1F3E}"/>
                  </a:ext>
                </a:extLst>
              </p:cNvPr>
              <p:cNvSpPr txBox="1"/>
              <p:nvPr/>
            </p:nvSpPr>
            <p:spPr bwMode="auto">
              <a:xfrm>
                <a:off x="5866881" y="4648200"/>
                <a:ext cx="423810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F3512698-A305-8721-B03E-50808D7FF7E2}"/>
                  </a:ext>
                </a:extLst>
              </p:cNvPr>
              <p:cNvSpPr/>
              <p:nvPr/>
            </p:nvSpPr>
            <p:spPr bwMode="auto">
              <a:xfrm>
                <a:off x="6380346" y="4724400"/>
                <a:ext cx="330017" cy="30147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D897987-64B1-FF3D-4B26-48F3E64BA4DC}"/>
                  </a:ext>
                </a:extLst>
              </p:cNvPr>
              <p:cNvSpPr txBox="1"/>
              <p:nvPr/>
            </p:nvSpPr>
            <p:spPr bwMode="auto">
              <a:xfrm>
                <a:off x="6247833" y="4724400"/>
                <a:ext cx="423810" cy="30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61EFEE7B-E3C7-5003-2367-420688D242F0}"/>
              </a:ext>
            </a:extLst>
          </p:cNvPr>
          <p:cNvSpPr txBox="1"/>
          <p:nvPr/>
        </p:nvSpPr>
        <p:spPr bwMode="auto">
          <a:xfrm>
            <a:off x="1143000" y="5334000"/>
            <a:ext cx="7921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HOOC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5794BDE0-6DB8-4563-812C-CCB261AFA321}"/>
              </a:ext>
            </a:extLst>
          </p:cNvPr>
          <p:cNvSpPr txBox="1">
            <a:spLocks/>
          </p:cNvSpPr>
          <p:nvPr/>
        </p:nvSpPr>
        <p:spPr>
          <a:xfrm>
            <a:off x="6400800" y="5867400"/>
            <a:ext cx="2514600" cy="460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Dikarbonska kiselina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5" grpId="0"/>
      <p:bldP spid="66" grpId="0"/>
      <p:bldP spid="67" grpId="0"/>
      <p:bldP spid="101" grpId="0"/>
      <p:bldP spid="1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picyewa.se/wp-content/uploads/2012/12/stress.png">
            <a:extLst>
              <a:ext uri="{FF2B5EF4-FFF2-40B4-BE49-F238E27FC236}">
                <a16:creationId xmlns:a16="http://schemas.microsoft.com/office/drawing/2014/main" id="{33E9670A-D848-9707-F624-1346A74C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35525"/>
            <a:ext cx="24384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http://images.wikia.com/uncyclopedia/images/archive/5/5b/20111023094631%21Pancreas.png">
            <a:extLst>
              <a:ext uri="{FF2B5EF4-FFF2-40B4-BE49-F238E27FC236}">
                <a16:creationId xmlns:a16="http://schemas.microsoft.com/office/drawing/2014/main" id="{0B4A2298-9138-B3AD-508F-DC65051B9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471">
            <a:off x="173038" y="4867275"/>
            <a:ext cx="2265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214F5EB-5C2E-7B68-FB8F-CEB645D202E2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51816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Regulacija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oksidacije masnih kiselina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B9DB72-B3F6-D38E-75AC-27340150D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105400"/>
            <a:ext cx="731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cAMP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E9FCEB-E2F7-9531-D666-8489255E3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1004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glukagon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8AAACA-7B69-52C9-FF4A-FF3469A84675}"/>
              </a:ext>
            </a:extLst>
          </p:cNvPr>
          <p:cNvCxnSpPr/>
          <p:nvPr/>
        </p:nvCxnSpPr>
        <p:spPr>
          <a:xfrm rot="5400000">
            <a:off x="4420394" y="2132806"/>
            <a:ext cx="4572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E0047A6-D31B-FACF-650B-AA955EF4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019800"/>
            <a:ext cx="1058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epinefrin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E36805-1658-9E18-0255-2FA24BA1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105400"/>
            <a:ext cx="1373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norepinefrin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3F676A-F466-7E72-36D1-633397285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1581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rotein kinaza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00FE39-EAF3-B98B-3810-185A42D86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352800"/>
            <a:ext cx="4598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Aktivacija </a:t>
            </a:r>
            <a:r>
              <a:rPr lang="sr-Latn-R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hormon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osetljive triglicerid lipaze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FDA819-F195-040A-06B1-B06E975E8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438400"/>
            <a:ext cx="2503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Lipoliza u masnom tkivu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ADFD39-3BF3-1E2D-5D75-BAD507062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24000"/>
            <a:ext cx="3122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Količina masnih kiselina u krvi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C47986-F888-BD07-2166-14F4B0219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762000"/>
            <a:ext cx="433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Aktiviranje 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β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 oksidacije u jetri i mišićima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78EFFB3-4533-15CE-4C02-81DCACC9E666}"/>
              </a:ext>
            </a:extLst>
          </p:cNvPr>
          <p:cNvCxnSpPr/>
          <p:nvPr/>
        </p:nvCxnSpPr>
        <p:spPr>
          <a:xfrm rot="16200000" flipH="1">
            <a:off x="4458494" y="1332706"/>
            <a:ext cx="3810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B24596C-E51A-3C17-39F7-2E3000476368}"/>
              </a:ext>
            </a:extLst>
          </p:cNvPr>
          <p:cNvCxnSpPr/>
          <p:nvPr/>
        </p:nvCxnSpPr>
        <p:spPr>
          <a:xfrm rot="5400000">
            <a:off x="4420394" y="3047206"/>
            <a:ext cx="4572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CB02EE5-6389-857C-E384-F16139EE9D1E}"/>
              </a:ext>
            </a:extLst>
          </p:cNvPr>
          <p:cNvCxnSpPr/>
          <p:nvPr/>
        </p:nvCxnSpPr>
        <p:spPr>
          <a:xfrm rot="5400000">
            <a:off x="4420394" y="3961606"/>
            <a:ext cx="4572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4EC1F71-FA2A-F6B9-A706-75AB0E97C5B8}"/>
              </a:ext>
            </a:extLst>
          </p:cNvPr>
          <p:cNvCxnSpPr/>
          <p:nvPr/>
        </p:nvCxnSpPr>
        <p:spPr>
          <a:xfrm rot="5400000">
            <a:off x="4420394" y="4876006"/>
            <a:ext cx="4572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6" name="Picture 4" descr="http://fc05.deviantart.net/fs70/f/2012/289/0/5/black_cat_halloween_png_by_lg_design-d5i24vf.png">
            <a:extLst>
              <a:ext uri="{FF2B5EF4-FFF2-40B4-BE49-F238E27FC236}">
                <a16:creationId xmlns:a16="http://schemas.microsoft.com/office/drawing/2014/main" id="{78EBDFFE-7E51-CB2E-438D-2D1726FF6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/>
      <p:bldP spid="26" grpId="0"/>
      <p:bldP spid="28" grpId="0"/>
      <p:bldP spid="29" grpId="0"/>
      <p:bldP spid="30" grpId="0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wikia.com/uncyclopedia/images/archive/5/5b/20111023094631%21Pancreas.png">
            <a:extLst>
              <a:ext uri="{FF2B5EF4-FFF2-40B4-BE49-F238E27FC236}">
                <a16:creationId xmlns:a16="http://schemas.microsoft.com/office/drawing/2014/main" id="{DD5E7FBD-3E36-321A-7C4D-C26ABF744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471">
            <a:off x="858838" y="4638675"/>
            <a:ext cx="2265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1D2561-4001-7B2A-83B6-497A0B502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724400"/>
            <a:ext cx="777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insulin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BB1399B-D826-01D3-D3D3-8D8D6D3980C9}"/>
              </a:ext>
            </a:extLst>
          </p:cNvPr>
          <p:cNvCxnSpPr/>
          <p:nvPr/>
        </p:nvCxnSpPr>
        <p:spPr>
          <a:xfrm rot="10800000">
            <a:off x="2438400" y="4876800"/>
            <a:ext cx="1296988" cy="1588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6542DE-58F9-CB54-16B7-FF8C5356EB9F}"/>
              </a:ext>
            </a:extLst>
          </p:cNvPr>
          <p:cNvCxnSpPr/>
          <p:nvPr/>
        </p:nvCxnSpPr>
        <p:spPr>
          <a:xfrm rot="5400000" flipH="1" flipV="1">
            <a:off x="1104901" y="3314700"/>
            <a:ext cx="1905000" cy="3175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CFE6711-2642-1509-6C80-787D7FAFB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828800"/>
            <a:ext cx="1019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Glukoza 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1308CA-8A72-072B-CF60-F98C6AB9ED26}"/>
              </a:ext>
            </a:extLst>
          </p:cNvPr>
          <p:cNvCxnSpPr/>
          <p:nvPr/>
        </p:nvCxnSpPr>
        <p:spPr>
          <a:xfrm rot="16200000" flipH="1">
            <a:off x="2439194" y="1980406"/>
            <a:ext cx="4572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0C22B4-FD00-CC23-0325-802ACCCC8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724400"/>
            <a:ext cx="731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cAMP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F589EF-D276-CEC1-5838-71FC8756E85E}"/>
              </a:ext>
            </a:extLst>
          </p:cNvPr>
          <p:cNvCxnSpPr/>
          <p:nvPr/>
        </p:nvCxnSpPr>
        <p:spPr>
          <a:xfrm rot="10800000">
            <a:off x="4648200" y="4876800"/>
            <a:ext cx="1296988" cy="1588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F877AB8-5878-6FDF-A1A4-BC139C248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724400"/>
            <a:ext cx="2452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hormon osetljiva lipaza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0E289A-FDDD-854C-FC8C-3724F85A9A38}"/>
              </a:ext>
            </a:extLst>
          </p:cNvPr>
          <p:cNvCxnSpPr/>
          <p:nvPr/>
        </p:nvCxnSpPr>
        <p:spPr>
          <a:xfrm rot="5400000" flipH="1" flipV="1">
            <a:off x="4344194" y="4876006"/>
            <a:ext cx="4572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654716-898A-1789-9760-B60E44C41CA1}"/>
              </a:ext>
            </a:extLst>
          </p:cNvPr>
          <p:cNvCxnSpPr/>
          <p:nvPr/>
        </p:nvCxnSpPr>
        <p:spPr>
          <a:xfrm rot="5400000" flipH="1" flipV="1">
            <a:off x="8230394" y="4876006"/>
            <a:ext cx="4572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DF85-D7AF-EAFA-6E6F-88E7D532D6D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477000" cy="460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Autooksidacija nezasićenih masnih kiselina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3" name="Group 113">
            <a:extLst>
              <a:ext uri="{FF2B5EF4-FFF2-40B4-BE49-F238E27FC236}">
                <a16:creationId xmlns:a16="http://schemas.microsoft.com/office/drawing/2014/main" id="{55346182-4C22-5CF0-F125-80D3F201691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066800"/>
            <a:ext cx="5791200" cy="841375"/>
            <a:chOff x="152400" y="762000"/>
            <a:chExt cx="5791200" cy="84137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A95ECD-6D3A-6D78-2F94-D93AEDDAFFBD}"/>
                </a:ext>
              </a:extLst>
            </p:cNvPr>
            <p:cNvCxnSpPr/>
            <p:nvPr/>
          </p:nvCxnSpPr>
          <p:spPr>
            <a:xfrm>
              <a:off x="1066800" y="990600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92B6AB5-F441-D2D6-05E1-E37F16AE0F3D}"/>
                </a:ext>
              </a:extLst>
            </p:cNvPr>
            <p:cNvCxnSpPr/>
            <p:nvPr/>
          </p:nvCxnSpPr>
          <p:spPr>
            <a:xfrm flipV="1">
              <a:off x="1524000" y="990600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41682D6-FC71-4DEF-AB33-265B9A436227}"/>
                </a:ext>
              </a:extLst>
            </p:cNvPr>
            <p:cNvCxnSpPr/>
            <p:nvPr/>
          </p:nvCxnSpPr>
          <p:spPr>
            <a:xfrm>
              <a:off x="1981200" y="990600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C93E711-109A-6972-A8BA-76564EB203B9}"/>
                </a:ext>
              </a:extLst>
            </p:cNvPr>
            <p:cNvCxnSpPr/>
            <p:nvPr/>
          </p:nvCxnSpPr>
          <p:spPr>
            <a:xfrm flipV="1">
              <a:off x="2438400" y="990600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D11341B-5201-C2DE-048B-6B1065876463}"/>
                </a:ext>
              </a:extLst>
            </p:cNvPr>
            <p:cNvCxnSpPr/>
            <p:nvPr/>
          </p:nvCxnSpPr>
          <p:spPr>
            <a:xfrm>
              <a:off x="2895600" y="990600"/>
              <a:ext cx="30480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B743242-52C3-5E77-4DBE-AF9473F37E28}"/>
                </a:ext>
              </a:extLst>
            </p:cNvPr>
            <p:cNvCxnSpPr/>
            <p:nvPr/>
          </p:nvCxnSpPr>
          <p:spPr>
            <a:xfrm rot="10800000" flipV="1">
              <a:off x="3429000" y="990600"/>
              <a:ext cx="30480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73AD77C-106A-6224-A136-02DE50644C1B}"/>
                </a:ext>
              </a:extLst>
            </p:cNvPr>
            <p:cNvCxnSpPr/>
            <p:nvPr/>
          </p:nvCxnSpPr>
          <p:spPr>
            <a:xfrm>
              <a:off x="3733800" y="990600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62F6FF-2CEA-7C66-27C9-5E00578301AA}"/>
                </a:ext>
              </a:extLst>
            </p:cNvPr>
            <p:cNvCxnSpPr/>
            <p:nvPr/>
          </p:nvCxnSpPr>
          <p:spPr>
            <a:xfrm flipV="1">
              <a:off x="4191000" y="990600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itle 1">
              <a:extLst>
                <a:ext uri="{FF2B5EF4-FFF2-40B4-BE49-F238E27FC236}">
                  <a16:creationId xmlns:a16="http://schemas.microsoft.com/office/drawing/2014/main" id="{E6458ED0-D11A-4428-5D00-DF210463A9D0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143000"/>
              <a:ext cx="457200" cy="460375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sr-Latn-R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R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076F170-FFCA-4ACB-9AD1-213C7C670CFC}"/>
                </a:ext>
              </a:extLst>
            </p:cNvPr>
            <p:cNvCxnSpPr/>
            <p:nvPr/>
          </p:nvCxnSpPr>
          <p:spPr>
            <a:xfrm flipV="1">
              <a:off x="609600" y="990600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E6889A6-A2FA-974E-A2DF-7B3120BB5012}"/>
                </a:ext>
              </a:extLst>
            </p:cNvPr>
            <p:cNvCxnSpPr/>
            <p:nvPr/>
          </p:nvCxnSpPr>
          <p:spPr>
            <a:xfrm flipV="1">
              <a:off x="2438400" y="990600"/>
              <a:ext cx="381000" cy="3048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A4A548-8232-23D1-9573-5DD32B1DCEC0}"/>
                </a:ext>
              </a:extLst>
            </p:cNvPr>
            <p:cNvCxnSpPr/>
            <p:nvPr/>
          </p:nvCxnSpPr>
          <p:spPr>
            <a:xfrm>
              <a:off x="3733800" y="1066800"/>
              <a:ext cx="381000" cy="3048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itle 1">
              <a:extLst>
                <a:ext uri="{FF2B5EF4-FFF2-40B4-BE49-F238E27FC236}">
                  <a16:creationId xmlns:a16="http://schemas.microsoft.com/office/drawing/2014/main" id="{0D5D2C0F-655E-363D-03C1-705D982D9CEA}"/>
                </a:ext>
              </a:extLst>
            </p:cNvPr>
            <p:cNvSpPr txBox="1">
              <a:spLocks/>
            </p:cNvSpPr>
            <p:nvPr/>
          </p:nvSpPr>
          <p:spPr>
            <a:xfrm>
              <a:off x="2971800" y="1143000"/>
              <a:ext cx="838200" cy="460375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sr-Latn-R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C</a:t>
              </a:r>
              <a:r>
                <a:rPr lang="sr-Latn-R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H</a:t>
              </a:r>
              <a:r>
                <a:rPr lang="sr-Latn-RS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2</a:t>
              </a:r>
              <a:endPara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3881CCF-1E25-2CBB-0F9E-5B246AEDEA4D}"/>
                </a:ext>
              </a:extLst>
            </p:cNvPr>
            <p:cNvCxnSpPr/>
            <p:nvPr/>
          </p:nvCxnSpPr>
          <p:spPr>
            <a:xfrm>
              <a:off x="4648200" y="990600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607FE60-87EE-08B8-7BB5-11945D2AF6ED}"/>
                </a:ext>
              </a:extLst>
            </p:cNvPr>
            <p:cNvCxnSpPr/>
            <p:nvPr/>
          </p:nvCxnSpPr>
          <p:spPr>
            <a:xfrm flipV="1">
              <a:off x="5105400" y="990600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itle 1">
              <a:extLst>
                <a:ext uri="{FF2B5EF4-FFF2-40B4-BE49-F238E27FC236}">
                  <a16:creationId xmlns:a16="http://schemas.microsoft.com/office/drawing/2014/main" id="{ACDA8E80-D95D-A22D-05A9-E49F8482485D}"/>
                </a:ext>
              </a:extLst>
            </p:cNvPr>
            <p:cNvSpPr txBox="1">
              <a:spLocks/>
            </p:cNvSpPr>
            <p:nvPr/>
          </p:nvSpPr>
          <p:spPr>
            <a:xfrm>
              <a:off x="5486400" y="762000"/>
              <a:ext cx="457200" cy="460375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sr-Latn-R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R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B4A2B3E-E7AC-8C75-8826-CD81ECE30174}"/>
              </a:ext>
            </a:extLst>
          </p:cNvPr>
          <p:cNvCxnSpPr/>
          <p:nvPr/>
        </p:nvCxnSpPr>
        <p:spPr>
          <a:xfrm rot="5400000">
            <a:off x="2743994" y="2437606"/>
            <a:ext cx="1066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rc 62">
            <a:extLst>
              <a:ext uri="{FF2B5EF4-FFF2-40B4-BE49-F238E27FC236}">
                <a16:creationId xmlns:a16="http://schemas.microsoft.com/office/drawing/2014/main" id="{1F601A91-CBFF-CF28-CE35-1BF921A68974}"/>
              </a:ext>
            </a:extLst>
          </p:cNvPr>
          <p:cNvSpPr/>
          <p:nvPr/>
        </p:nvSpPr>
        <p:spPr>
          <a:xfrm>
            <a:off x="3276600" y="2133600"/>
            <a:ext cx="990600" cy="381000"/>
          </a:xfrm>
          <a:prstGeom prst="arc">
            <a:avLst>
              <a:gd name="adj1" fmla="val 5334523"/>
              <a:gd name="adj2" fmla="val 16149440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BB93298-A847-F0C4-B53A-05B7E38DDBB9}"/>
              </a:ext>
            </a:extLst>
          </p:cNvPr>
          <p:cNvSpPr/>
          <p:nvPr/>
        </p:nvSpPr>
        <p:spPr>
          <a:xfrm>
            <a:off x="3733800" y="2362200"/>
            <a:ext cx="3619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22528C0-12AB-7D22-D301-8F079AF5C116}"/>
              </a:ext>
            </a:extLst>
          </p:cNvPr>
          <p:cNvSpPr/>
          <p:nvPr/>
        </p:nvSpPr>
        <p:spPr>
          <a:xfrm>
            <a:off x="3733800" y="1905000"/>
            <a:ext cx="5281613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sr-Latn-RS" altLang="sr-Latn-R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nicijator – </a:t>
            </a:r>
            <a:r>
              <a:rPr lang="sr-Latn-RS" altLang="sr-Latn-RS" sz="1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radijacija, sunčeva svetlost, zagađivači</a:t>
            </a:r>
            <a:endParaRPr lang="en-US" altLang="sr-Latn-RS" sz="1600"/>
          </a:p>
        </p:txBody>
      </p:sp>
      <p:grpSp>
        <p:nvGrpSpPr>
          <p:cNvPr id="4" name="Group 84">
            <a:extLst>
              <a:ext uri="{FF2B5EF4-FFF2-40B4-BE49-F238E27FC236}">
                <a16:creationId xmlns:a16="http://schemas.microsoft.com/office/drawing/2014/main" id="{1A7A445F-941D-A4A8-553F-DEE0D555B52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743200"/>
            <a:ext cx="5791200" cy="917575"/>
            <a:chOff x="152400" y="2743200"/>
            <a:chExt cx="5791200" cy="91757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A3C095D-6D49-EC16-E329-167231FD367D}"/>
                </a:ext>
              </a:extLst>
            </p:cNvPr>
            <p:cNvCxnSpPr/>
            <p:nvPr/>
          </p:nvCxnSpPr>
          <p:spPr>
            <a:xfrm>
              <a:off x="1066800" y="2971800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D547A22-80A5-7E3B-D616-799772CFFBCC}"/>
                </a:ext>
              </a:extLst>
            </p:cNvPr>
            <p:cNvCxnSpPr/>
            <p:nvPr/>
          </p:nvCxnSpPr>
          <p:spPr>
            <a:xfrm flipV="1">
              <a:off x="1524000" y="2971800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0422D9F-C8DC-C835-016D-BC5B764591DC}"/>
                </a:ext>
              </a:extLst>
            </p:cNvPr>
            <p:cNvCxnSpPr/>
            <p:nvPr/>
          </p:nvCxnSpPr>
          <p:spPr>
            <a:xfrm>
              <a:off x="1981200" y="2971800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D53FFB1-16BA-FB90-4D10-8658D0E0446C}"/>
                </a:ext>
              </a:extLst>
            </p:cNvPr>
            <p:cNvCxnSpPr/>
            <p:nvPr/>
          </p:nvCxnSpPr>
          <p:spPr>
            <a:xfrm flipV="1">
              <a:off x="2438400" y="2971800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42E17E6-AA3E-5393-99B2-84D3A879FDDE}"/>
                </a:ext>
              </a:extLst>
            </p:cNvPr>
            <p:cNvCxnSpPr/>
            <p:nvPr/>
          </p:nvCxnSpPr>
          <p:spPr>
            <a:xfrm>
              <a:off x="2895600" y="2971800"/>
              <a:ext cx="30480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1137317-E655-6D90-EEF5-5C15875CEB40}"/>
                </a:ext>
              </a:extLst>
            </p:cNvPr>
            <p:cNvCxnSpPr/>
            <p:nvPr/>
          </p:nvCxnSpPr>
          <p:spPr>
            <a:xfrm rot="10800000" flipV="1">
              <a:off x="3429000" y="2971800"/>
              <a:ext cx="30480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9093ED1-6AC4-ABE6-CDEC-194F3EE840FB}"/>
                </a:ext>
              </a:extLst>
            </p:cNvPr>
            <p:cNvCxnSpPr/>
            <p:nvPr/>
          </p:nvCxnSpPr>
          <p:spPr>
            <a:xfrm>
              <a:off x="3733800" y="2971800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F7DABF0-1DDF-BC68-ABD5-0D2AEEF111A9}"/>
                </a:ext>
              </a:extLst>
            </p:cNvPr>
            <p:cNvCxnSpPr/>
            <p:nvPr/>
          </p:nvCxnSpPr>
          <p:spPr>
            <a:xfrm flipV="1">
              <a:off x="4191000" y="2971800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itle 1">
              <a:extLst>
                <a:ext uri="{FF2B5EF4-FFF2-40B4-BE49-F238E27FC236}">
                  <a16:creationId xmlns:a16="http://schemas.microsoft.com/office/drawing/2014/main" id="{F6EA0701-BD70-CDD1-2BEB-4866450C501E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124200"/>
              <a:ext cx="457200" cy="460375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sr-Latn-R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R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8F53155-53EB-C0C2-F632-C943ECE9B198}"/>
                </a:ext>
              </a:extLst>
            </p:cNvPr>
            <p:cNvCxnSpPr/>
            <p:nvPr/>
          </p:nvCxnSpPr>
          <p:spPr>
            <a:xfrm flipV="1">
              <a:off x="609600" y="2971800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46F3FD0-2BD0-14E7-5632-E285FCAB07D0}"/>
                </a:ext>
              </a:extLst>
            </p:cNvPr>
            <p:cNvCxnSpPr/>
            <p:nvPr/>
          </p:nvCxnSpPr>
          <p:spPr>
            <a:xfrm flipV="1">
              <a:off x="2438400" y="2971800"/>
              <a:ext cx="381000" cy="3048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80F47B9-B8A4-BEA9-CBEF-E90A463AA359}"/>
                </a:ext>
              </a:extLst>
            </p:cNvPr>
            <p:cNvCxnSpPr/>
            <p:nvPr/>
          </p:nvCxnSpPr>
          <p:spPr>
            <a:xfrm>
              <a:off x="3733800" y="3048000"/>
              <a:ext cx="381000" cy="3048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itle 1">
              <a:extLst>
                <a:ext uri="{FF2B5EF4-FFF2-40B4-BE49-F238E27FC236}">
                  <a16:creationId xmlns:a16="http://schemas.microsoft.com/office/drawing/2014/main" id="{0C6BCA5D-F5ED-920D-3D39-8A7E3EBC6632}"/>
                </a:ext>
              </a:extLst>
            </p:cNvPr>
            <p:cNvSpPr txBox="1">
              <a:spLocks/>
            </p:cNvSpPr>
            <p:nvPr/>
          </p:nvSpPr>
          <p:spPr>
            <a:xfrm>
              <a:off x="2895600" y="3200400"/>
              <a:ext cx="838200" cy="460375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sr-Latn-R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C</a:t>
              </a:r>
              <a:r>
                <a:rPr lang="sr-Latn-R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H</a:t>
              </a:r>
              <a:endPara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6F4D632-8F70-45C8-E002-E52F9E1F706B}"/>
                </a:ext>
              </a:extLst>
            </p:cNvPr>
            <p:cNvCxnSpPr/>
            <p:nvPr/>
          </p:nvCxnSpPr>
          <p:spPr>
            <a:xfrm>
              <a:off x="4648200" y="2971800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4D1B6C6-B47C-90E8-8168-EED6B456358F}"/>
                </a:ext>
              </a:extLst>
            </p:cNvPr>
            <p:cNvCxnSpPr/>
            <p:nvPr/>
          </p:nvCxnSpPr>
          <p:spPr>
            <a:xfrm flipV="1">
              <a:off x="5105400" y="2971800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itle 1">
              <a:extLst>
                <a:ext uri="{FF2B5EF4-FFF2-40B4-BE49-F238E27FC236}">
                  <a16:creationId xmlns:a16="http://schemas.microsoft.com/office/drawing/2014/main" id="{8C7D23B7-04C0-518E-613D-E523B099C220}"/>
                </a:ext>
              </a:extLst>
            </p:cNvPr>
            <p:cNvSpPr txBox="1">
              <a:spLocks/>
            </p:cNvSpPr>
            <p:nvPr/>
          </p:nvSpPr>
          <p:spPr>
            <a:xfrm>
              <a:off x="5486400" y="2743200"/>
              <a:ext cx="457200" cy="460375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sr-Latn-R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R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9A92DBD-A385-6E8F-B671-166B60235E61}"/>
                </a:ext>
              </a:extLst>
            </p:cNvPr>
            <p:cNvSpPr/>
            <p:nvPr/>
          </p:nvSpPr>
          <p:spPr>
            <a:xfrm>
              <a:off x="3200400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44500" h="317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81CEF8A9-BB0E-FB7D-4A41-8703597D6338}"/>
              </a:ext>
            </a:extLst>
          </p:cNvPr>
          <p:cNvSpPr/>
          <p:nvPr/>
        </p:nvSpPr>
        <p:spPr>
          <a:xfrm>
            <a:off x="6019800" y="2895600"/>
            <a:ext cx="15240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ipidni radikal</a:t>
            </a:r>
            <a:endParaRPr lang="en-US" sz="1600" dirty="0">
              <a:latin typeface="Arial" charset="0"/>
              <a:cs typeface="Arial" charset="0"/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5433231-E459-3C5A-7A7C-2EC4DD373F49}"/>
              </a:ext>
            </a:extLst>
          </p:cNvPr>
          <p:cNvCxnSpPr/>
          <p:nvPr/>
        </p:nvCxnSpPr>
        <p:spPr>
          <a:xfrm rot="5400000">
            <a:off x="2280445" y="4729956"/>
            <a:ext cx="1992312" cy="3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7E87CCE2-80C0-59B7-6024-57D876AF1F92}"/>
              </a:ext>
            </a:extLst>
          </p:cNvPr>
          <p:cNvSpPr/>
          <p:nvPr/>
        </p:nvSpPr>
        <p:spPr>
          <a:xfrm>
            <a:off x="3276600" y="5040313"/>
            <a:ext cx="4635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r>
              <a:rPr lang="sr-Latn-R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2749B64-2A96-54F4-92CD-D12FFF11366F}"/>
              </a:ext>
            </a:extLst>
          </p:cNvPr>
          <p:cNvSpPr/>
          <p:nvPr/>
        </p:nvSpPr>
        <p:spPr>
          <a:xfrm>
            <a:off x="6019800" y="5726113"/>
            <a:ext cx="998538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Peroksid</a:t>
            </a:r>
            <a:endParaRPr lang="en-US" sz="1600" dirty="0">
              <a:latin typeface="Arial" charset="0"/>
              <a:cs typeface="Arial" charset="0"/>
            </a:endParaRPr>
          </a:p>
        </p:txBody>
      </p:sp>
      <p:grpSp>
        <p:nvGrpSpPr>
          <p:cNvPr id="5" name="Group 105">
            <a:extLst>
              <a:ext uri="{FF2B5EF4-FFF2-40B4-BE49-F238E27FC236}">
                <a16:creationId xmlns:a16="http://schemas.microsoft.com/office/drawing/2014/main" id="{33548C92-91C5-3E38-BD16-AA46A1DE01AF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573713"/>
            <a:ext cx="5791200" cy="1284287"/>
            <a:chOff x="152400" y="5573713"/>
            <a:chExt cx="5791200" cy="128428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AF2F355-AB0E-D83A-2CF4-D046FBA89CA9}"/>
                </a:ext>
              </a:extLst>
            </p:cNvPr>
            <p:cNvCxnSpPr/>
            <p:nvPr/>
          </p:nvCxnSpPr>
          <p:spPr>
            <a:xfrm>
              <a:off x="1066800" y="5802313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49B0A31-903F-BFBF-2702-6191CABD80B0}"/>
                </a:ext>
              </a:extLst>
            </p:cNvPr>
            <p:cNvCxnSpPr/>
            <p:nvPr/>
          </p:nvCxnSpPr>
          <p:spPr>
            <a:xfrm flipV="1">
              <a:off x="1524000" y="5802313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8F3016B-2C2F-DD8E-C4AA-E9479D019859}"/>
                </a:ext>
              </a:extLst>
            </p:cNvPr>
            <p:cNvCxnSpPr/>
            <p:nvPr/>
          </p:nvCxnSpPr>
          <p:spPr>
            <a:xfrm>
              <a:off x="1981200" y="5802313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A921284-B83E-A604-C746-127B27536186}"/>
                </a:ext>
              </a:extLst>
            </p:cNvPr>
            <p:cNvCxnSpPr/>
            <p:nvPr/>
          </p:nvCxnSpPr>
          <p:spPr>
            <a:xfrm flipV="1">
              <a:off x="2438400" y="5802313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5AC1F8E-9875-B955-0922-6B5763E1612A}"/>
                </a:ext>
              </a:extLst>
            </p:cNvPr>
            <p:cNvCxnSpPr/>
            <p:nvPr/>
          </p:nvCxnSpPr>
          <p:spPr>
            <a:xfrm>
              <a:off x="2895600" y="5802313"/>
              <a:ext cx="30480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BA749AA-75A5-4471-C63A-9EF6DE07A752}"/>
                </a:ext>
              </a:extLst>
            </p:cNvPr>
            <p:cNvCxnSpPr/>
            <p:nvPr/>
          </p:nvCxnSpPr>
          <p:spPr>
            <a:xfrm rot="10800000" flipV="1">
              <a:off x="3429000" y="5802313"/>
              <a:ext cx="30480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97C2CC5-A839-CE43-5E93-FFC75FE45306}"/>
                </a:ext>
              </a:extLst>
            </p:cNvPr>
            <p:cNvCxnSpPr/>
            <p:nvPr/>
          </p:nvCxnSpPr>
          <p:spPr>
            <a:xfrm>
              <a:off x="3733800" y="5802313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A31B1EE-C32D-9C1E-B881-D3BDB9AEF6C7}"/>
                </a:ext>
              </a:extLst>
            </p:cNvPr>
            <p:cNvCxnSpPr/>
            <p:nvPr/>
          </p:nvCxnSpPr>
          <p:spPr>
            <a:xfrm flipV="1">
              <a:off x="4191000" y="5802313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itle 1">
              <a:extLst>
                <a:ext uri="{FF2B5EF4-FFF2-40B4-BE49-F238E27FC236}">
                  <a16:creationId xmlns:a16="http://schemas.microsoft.com/office/drawing/2014/main" id="{BC5611B2-38B5-69CE-C1C0-4E39E3747856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954713"/>
              <a:ext cx="457200" cy="460375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sr-Latn-R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R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DD6CAF8-30A6-259A-200A-D122A83810A5}"/>
                </a:ext>
              </a:extLst>
            </p:cNvPr>
            <p:cNvCxnSpPr/>
            <p:nvPr/>
          </p:nvCxnSpPr>
          <p:spPr>
            <a:xfrm flipV="1">
              <a:off x="609600" y="5802313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C6AD619-61C6-D2A6-D781-6624567D7EAF}"/>
                </a:ext>
              </a:extLst>
            </p:cNvPr>
            <p:cNvCxnSpPr/>
            <p:nvPr/>
          </p:nvCxnSpPr>
          <p:spPr>
            <a:xfrm flipV="1">
              <a:off x="2438400" y="5802313"/>
              <a:ext cx="381000" cy="3048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AED402F-BB79-6616-E1F2-292D5216B0B3}"/>
                </a:ext>
              </a:extLst>
            </p:cNvPr>
            <p:cNvCxnSpPr/>
            <p:nvPr/>
          </p:nvCxnSpPr>
          <p:spPr>
            <a:xfrm>
              <a:off x="3733800" y="5878513"/>
              <a:ext cx="381000" cy="3048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itle 1">
              <a:extLst>
                <a:ext uri="{FF2B5EF4-FFF2-40B4-BE49-F238E27FC236}">
                  <a16:creationId xmlns:a16="http://schemas.microsoft.com/office/drawing/2014/main" id="{189E4572-A6D4-B469-E9E6-D1738AE96D96}"/>
                </a:ext>
              </a:extLst>
            </p:cNvPr>
            <p:cNvSpPr txBox="1">
              <a:spLocks/>
            </p:cNvSpPr>
            <p:nvPr/>
          </p:nvSpPr>
          <p:spPr>
            <a:xfrm>
              <a:off x="2895600" y="6030913"/>
              <a:ext cx="838200" cy="460375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sr-Latn-R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C</a:t>
              </a:r>
              <a:r>
                <a:rPr lang="sr-Latn-R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H</a:t>
              </a:r>
              <a:endPara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714B234-C8C4-06C7-9A40-6280B0C33A27}"/>
                </a:ext>
              </a:extLst>
            </p:cNvPr>
            <p:cNvCxnSpPr/>
            <p:nvPr/>
          </p:nvCxnSpPr>
          <p:spPr>
            <a:xfrm>
              <a:off x="4648200" y="5802313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0A8C145-1044-242D-D731-29A2F94DC5EE}"/>
                </a:ext>
              </a:extLst>
            </p:cNvPr>
            <p:cNvCxnSpPr/>
            <p:nvPr/>
          </p:nvCxnSpPr>
          <p:spPr>
            <a:xfrm flipV="1">
              <a:off x="5105400" y="5802313"/>
              <a:ext cx="4572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itle 1">
              <a:extLst>
                <a:ext uri="{FF2B5EF4-FFF2-40B4-BE49-F238E27FC236}">
                  <a16:creationId xmlns:a16="http://schemas.microsoft.com/office/drawing/2014/main" id="{76A86089-F6E5-51DA-5FD3-46EA2CA855C8}"/>
                </a:ext>
              </a:extLst>
            </p:cNvPr>
            <p:cNvSpPr txBox="1">
              <a:spLocks/>
            </p:cNvSpPr>
            <p:nvPr/>
          </p:nvSpPr>
          <p:spPr>
            <a:xfrm>
              <a:off x="5486400" y="5573713"/>
              <a:ext cx="457200" cy="460375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sr-Latn-R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R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EDC693E-87BD-A1F2-030C-76417371E79B}"/>
                </a:ext>
              </a:extLst>
            </p:cNvPr>
            <p:cNvSpPr/>
            <p:nvPr/>
          </p:nvSpPr>
          <p:spPr>
            <a:xfrm>
              <a:off x="3810000" y="656486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44500" h="317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AD6B5A1-7AB4-B820-A03B-7F80A68BB099}"/>
                </a:ext>
              </a:extLst>
            </p:cNvPr>
            <p:cNvCxnSpPr/>
            <p:nvPr/>
          </p:nvCxnSpPr>
          <p:spPr>
            <a:xfrm rot="5400000">
              <a:off x="3125787" y="6411913"/>
              <a:ext cx="150813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9ADA1EB6-7F63-1B26-6F2E-46560535F67C}"/>
                </a:ext>
              </a:extLst>
            </p:cNvPr>
            <p:cNvSpPr/>
            <p:nvPr/>
          </p:nvSpPr>
          <p:spPr>
            <a:xfrm>
              <a:off x="3048000" y="6488113"/>
              <a:ext cx="368300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Latn-R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O</a:t>
              </a:r>
              <a:endParaRPr lang="en-US" b="1" dirty="0"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869E395-D4DA-E9FF-569E-E3A1BCE30E87}"/>
                </a:ext>
              </a:extLst>
            </p:cNvPr>
            <p:cNvSpPr/>
            <p:nvPr/>
          </p:nvSpPr>
          <p:spPr>
            <a:xfrm>
              <a:off x="3505200" y="6488113"/>
              <a:ext cx="368300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Latn-R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O</a:t>
              </a:r>
              <a:endParaRPr lang="en-US" b="1" dirty="0">
                <a:latin typeface="Arial" charset="0"/>
                <a:cs typeface="Arial" charset="0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6E9DA6D-1F65-DAEB-B73A-59ACCFEE00F0}"/>
                </a:ext>
              </a:extLst>
            </p:cNvPr>
            <p:cNvCxnSpPr/>
            <p:nvPr/>
          </p:nvCxnSpPr>
          <p:spPr>
            <a:xfrm rot="10800000">
              <a:off x="3382963" y="6640513"/>
              <a:ext cx="182562" cy="1587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itle 1">
            <a:extLst>
              <a:ext uri="{FF2B5EF4-FFF2-40B4-BE49-F238E27FC236}">
                <a16:creationId xmlns:a16="http://schemas.microsoft.com/office/drawing/2014/main" id="{94451D21-7D53-2BEC-2E5D-FD2AB511B39E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2438400" cy="460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1. Faza inicijacije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1200E776-4484-A6DE-4AEB-3B4EBEEC29B0}"/>
              </a:ext>
            </a:extLst>
          </p:cNvPr>
          <p:cNvSpPr txBox="1">
            <a:spLocks/>
          </p:cNvSpPr>
          <p:nvPr/>
        </p:nvSpPr>
        <p:spPr>
          <a:xfrm>
            <a:off x="0" y="4038600"/>
            <a:ext cx="5867400" cy="460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2. Stvaranje hidroperoksida,lančana reakcija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65" grpId="0"/>
      <p:bldP spid="83" grpId="0"/>
      <p:bldP spid="86" grpId="0"/>
      <p:bldP spid="104" grpId="0"/>
      <p:bldP spid="115" grpId="0"/>
      <p:bldP spid="1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AAA1-F10D-B1C3-B3A9-1FEDEEC91575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2057400" cy="460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Lančana reakcija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9459" name="Picture 88" descr="Lipidni hidroperoksid.png">
            <a:extLst>
              <a:ext uri="{FF2B5EF4-FFF2-40B4-BE49-F238E27FC236}">
                <a16:creationId xmlns:a16="http://schemas.microsoft.com/office/drawing/2014/main" id="{C8D8EBEA-FDDB-6121-39D0-00A3DCAD9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990600"/>
            <a:ext cx="431641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9" descr="Lipidni radikal.png">
            <a:extLst>
              <a:ext uri="{FF2B5EF4-FFF2-40B4-BE49-F238E27FC236}">
                <a16:creationId xmlns:a16="http://schemas.microsoft.com/office/drawing/2014/main" id="{B6F4796C-EEA8-A2E0-372B-BCEC0C38A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415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0" descr="Peroksid lipida.png">
            <a:extLst>
              <a:ext uri="{FF2B5EF4-FFF2-40B4-BE49-F238E27FC236}">
                <a16:creationId xmlns:a16="http://schemas.microsoft.com/office/drawing/2014/main" id="{1F6D697B-109E-5D55-18F1-DF2710BD4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3703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1" descr="Nezasićena mk.png">
            <a:extLst>
              <a:ext uri="{FF2B5EF4-FFF2-40B4-BE49-F238E27FC236}">
                <a16:creationId xmlns:a16="http://schemas.microsoft.com/office/drawing/2014/main" id="{53EAEEEC-270F-C4FD-F4AD-3E93B2054E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419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Arc 92">
            <a:extLst>
              <a:ext uri="{FF2B5EF4-FFF2-40B4-BE49-F238E27FC236}">
                <a16:creationId xmlns:a16="http://schemas.microsoft.com/office/drawing/2014/main" id="{829E4591-3129-79B1-4AB2-6E951275464A}"/>
              </a:ext>
            </a:extLst>
          </p:cNvPr>
          <p:cNvSpPr/>
          <p:nvPr/>
        </p:nvSpPr>
        <p:spPr>
          <a:xfrm>
            <a:off x="2514600" y="1219200"/>
            <a:ext cx="4800600" cy="1447800"/>
          </a:xfrm>
          <a:prstGeom prst="arc">
            <a:avLst>
              <a:gd name="adj1" fmla="val 3179"/>
              <a:gd name="adj2" fmla="val 10752585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Arc 93">
            <a:extLst>
              <a:ext uri="{FF2B5EF4-FFF2-40B4-BE49-F238E27FC236}">
                <a16:creationId xmlns:a16="http://schemas.microsoft.com/office/drawing/2014/main" id="{90E655F4-55E8-10D0-82EA-32A21DDF5CDE}"/>
              </a:ext>
            </a:extLst>
          </p:cNvPr>
          <p:cNvSpPr/>
          <p:nvPr/>
        </p:nvSpPr>
        <p:spPr>
          <a:xfrm>
            <a:off x="2590800" y="2667000"/>
            <a:ext cx="4800600" cy="1447800"/>
          </a:xfrm>
          <a:prstGeom prst="arc">
            <a:avLst>
              <a:gd name="adj1" fmla="val 10761708"/>
              <a:gd name="adj2" fmla="val 7694"/>
            </a:avLst>
          </a:prstGeom>
          <a:ln w="158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465" name="Picture 94" descr="Peroksid lipida.png">
            <a:extLst>
              <a:ext uri="{FF2B5EF4-FFF2-40B4-BE49-F238E27FC236}">
                <a16:creationId xmlns:a16="http://schemas.microsoft.com/office/drawing/2014/main" id="{AED9856F-B93C-2CF9-56DF-B695A4692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5181600"/>
            <a:ext cx="43703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Arc 95">
            <a:extLst>
              <a:ext uri="{FF2B5EF4-FFF2-40B4-BE49-F238E27FC236}">
                <a16:creationId xmlns:a16="http://schemas.microsoft.com/office/drawing/2014/main" id="{DDE3FDBB-1BFA-E098-90C9-2BB85F55CCDA}"/>
              </a:ext>
            </a:extLst>
          </p:cNvPr>
          <p:cNvSpPr/>
          <p:nvPr/>
        </p:nvSpPr>
        <p:spPr>
          <a:xfrm>
            <a:off x="7162800" y="5410200"/>
            <a:ext cx="4800600" cy="1447800"/>
          </a:xfrm>
          <a:prstGeom prst="arc">
            <a:avLst>
              <a:gd name="adj1" fmla="val 3179"/>
              <a:gd name="adj2" fmla="val 10752585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AEB49CAE-0346-1658-10C3-E6CE74883B40}"/>
              </a:ext>
            </a:extLst>
          </p:cNvPr>
          <p:cNvCxnSpPr/>
          <p:nvPr/>
        </p:nvCxnSpPr>
        <p:spPr>
          <a:xfrm rot="5400000">
            <a:off x="6668294" y="4837906"/>
            <a:ext cx="8382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F18161CA-A5AA-C018-96D7-A06D3CF40BE8}"/>
              </a:ext>
            </a:extLst>
          </p:cNvPr>
          <p:cNvSpPr/>
          <p:nvPr/>
        </p:nvSpPr>
        <p:spPr>
          <a:xfrm>
            <a:off x="7086600" y="4572000"/>
            <a:ext cx="4635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r>
              <a:rPr lang="sr-Latn-R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14275A7-DC0F-8F57-471C-04644A34D747}"/>
              </a:ext>
            </a:extLst>
          </p:cNvPr>
          <p:cNvSpPr/>
          <p:nvPr/>
        </p:nvSpPr>
        <p:spPr>
          <a:xfrm>
            <a:off x="381000" y="1600200"/>
            <a:ext cx="99853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Peroksid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D67E2B4-6D4C-F5F0-D765-3285E92A0EB4}"/>
              </a:ext>
            </a:extLst>
          </p:cNvPr>
          <p:cNvSpPr/>
          <p:nvPr/>
        </p:nvSpPr>
        <p:spPr>
          <a:xfrm>
            <a:off x="5105400" y="1600200"/>
            <a:ext cx="154305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Hidroperoksid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71677A4-0DD6-F02E-E651-D82EAF9D42FB}"/>
              </a:ext>
            </a:extLst>
          </p:cNvPr>
          <p:cNvSpPr/>
          <p:nvPr/>
        </p:nvSpPr>
        <p:spPr>
          <a:xfrm>
            <a:off x="381000" y="4267200"/>
            <a:ext cx="15525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Masna kiselina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C4234CF-C908-D069-CB4A-C9EDB5A0C37D}"/>
              </a:ext>
            </a:extLst>
          </p:cNvPr>
          <p:cNvSpPr/>
          <p:nvPr/>
        </p:nvSpPr>
        <p:spPr>
          <a:xfrm>
            <a:off x="5181600" y="4267200"/>
            <a:ext cx="15240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Lipidni radikal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02EB3B2-853A-BD4C-76FB-1A92E19A51A9}"/>
              </a:ext>
            </a:extLst>
          </p:cNvPr>
          <p:cNvSpPr/>
          <p:nvPr/>
        </p:nvSpPr>
        <p:spPr>
          <a:xfrm>
            <a:off x="5257800" y="5791200"/>
            <a:ext cx="99853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Peroksid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6" grpId="0" animBg="1"/>
      <p:bldP spid="98" grpId="0"/>
      <p:bldP spid="100" grpId="0"/>
      <p:bldP spid="101" grpId="0"/>
      <p:bldP spid="102" grpId="0"/>
      <p:bldP spid="10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5" descr="peroksidacija lipida.png">
            <a:extLst>
              <a:ext uri="{FF2B5EF4-FFF2-40B4-BE49-F238E27FC236}">
                <a16:creationId xmlns:a16="http://schemas.microsoft.com/office/drawing/2014/main" id="{A1A9292B-2678-7EB6-739D-F97040ACB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6" descr="peroksidacija lipida.png">
            <a:extLst>
              <a:ext uri="{FF2B5EF4-FFF2-40B4-BE49-F238E27FC236}">
                <a16:creationId xmlns:a16="http://schemas.microsoft.com/office/drawing/2014/main" id="{3BFC3C6F-4E9A-8EDF-102C-0AD7A3E9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4958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7" descr="peroksidacija lipida.png">
            <a:extLst>
              <a:ext uri="{FF2B5EF4-FFF2-40B4-BE49-F238E27FC236}">
                <a16:creationId xmlns:a16="http://schemas.microsoft.com/office/drawing/2014/main" id="{EEE05E84-5E48-E1E6-301E-DBC13F4BC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44021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A8A4-494F-40F6-48E7-1994745CA1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362200" cy="460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3. I na kraju...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1507" name="Picture 2" descr="Lipidni hidroperoksid.png">
            <a:extLst>
              <a:ext uri="{FF2B5EF4-FFF2-40B4-BE49-F238E27FC236}">
                <a16:creationId xmlns:a16="http://schemas.microsoft.com/office/drawing/2014/main" id="{38F84576-EC08-B763-A595-089C81BAC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43164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DED4A2-CA28-5C25-4133-5EAB02D34BA7}"/>
              </a:ext>
            </a:extLst>
          </p:cNvPr>
          <p:cNvSpPr/>
          <p:nvPr/>
        </p:nvSpPr>
        <p:spPr>
          <a:xfrm>
            <a:off x="1801813" y="1447800"/>
            <a:ext cx="154305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Hidroperoksid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CAAD1801-C9AD-4841-E6E3-53B540F38EFD}"/>
              </a:ext>
            </a:extLst>
          </p:cNvPr>
          <p:cNvSpPr/>
          <p:nvPr/>
        </p:nvSpPr>
        <p:spPr>
          <a:xfrm>
            <a:off x="2362200" y="1600200"/>
            <a:ext cx="1600200" cy="1066800"/>
          </a:xfrm>
          <a:prstGeom prst="arc">
            <a:avLst>
              <a:gd name="adj1" fmla="val 38841"/>
              <a:gd name="adj2" fmla="val 5545238"/>
            </a:avLst>
          </a:prstGeom>
          <a:ln w="158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80DC210D-12AF-50EE-D8B5-B92BC4261DE2}"/>
              </a:ext>
            </a:extLst>
          </p:cNvPr>
          <p:cNvSpPr/>
          <p:nvPr/>
        </p:nvSpPr>
        <p:spPr>
          <a:xfrm>
            <a:off x="3962400" y="1600200"/>
            <a:ext cx="1600200" cy="1066800"/>
          </a:xfrm>
          <a:prstGeom prst="arc">
            <a:avLst>
              <a:gd name="adj1" fmla="val 5362382"/>
              <a:gd name="adj2" fmla="val 10890376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11" name="Picture 64" descr="Stvaranje dialdehida 1.png">
            <a:extLst>
              <a:ext uri="{FF2B5EF4-FFF2-40B4-BE49-F238E27FC236}">
                <a16:creationId xmlns:a16="http://schemas.microsoft.com/office/drawing/2014/main" id="{92FE91A9-4A28-A97D-2C49-222D2A810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27606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65" descr="Stvaranje dialdehida 2.png">
            <a:extLst>
              <a:ext uri="{FF2B5EF4-FFF2-40B4-BE49-F238E27FC236}">
                <a16:creationId xmlns:a16="http://schemas.microsoft.com/office/drawing/2014/main" id="{90095B7D-7B3F-BD2B-3893-9A4D640D7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2003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66" descr="Stvaranje dialdehida 3.png">
            <a:extLst>
              <a:ext uri="{FF2B5EF4-FFF2-40B4-BE49-F238E27FC236}">
                <a16:creationId xmlns:a16="http://schemas.microsoft.com/office/drawing/2014/main" id="{9A80812F-45E6-54E0-B1F8-55FC1B8E00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243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67" descr="MDA.png">
            <a:extLst>
              <a:ext uri="{FF2B5EF4-FFF2-40B4-BE49-F238E27FC236}">
                <a16:creationId xmlns:a16="http://schemas.microsoft.com/office/drawing/2014/main" id="{9F1DFB07-219F-FFA7-9E11-67B1ED8363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1143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F77B964-498C-BEB4-C71E-EF91827DD82F}"/>
              </a:ext>
            </a:extLst>
          </p:cNvPr>
          <p:cNvCxnSpPr/>
          <p:nvPr/>
        </p:nvCxnSpPr>
        <p:spPr>
          <a:xfrm rot="5400000">
            <a:off x="1182687" y="3617913"/>
            <a:ext cx="1141413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DAA45B3-98D0-4E54-488E-727FC483810F}"/>
              </a:ext>
            </a:extLst>
          </p:cNvPr>
          <p:cNvCxnSpPr/>
          <p:nvPr/>
        </p:nvCxnSpPr>
        <p:spPr>
          <a:xfrm rot="5400000">
            <a:off x="5296694" y="3542506"/>
            <a:ext cx="11430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B6A27F9F-137A-6674-F988-DBC2DBB96644}"/>
              </a:ext>
            </a:extLst>
          </p:cNvPr>
          <p:cNvSpPr/>
          <p:nvPr/>
        </p:nvSpPr>
        <p:spPr>
          <a:xfrm>
            <a:off x="5105400" y="5257800"/>
            <a:ext cx="16113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Malondialdehid</a:t>
            </a:r>
          </a:p>
          <a:p>
            <a:pPr algn="ctr"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(MDA)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FE0C261-04B9-866A-AF84-D4D723F30D5E}"/>
              </a:ext>
            </a:extLst>
          </p:cNvPr>
          <p:cNvSpPr/>
          <p:nvPr/>
        </p:nvSpPr>
        <p:spPr>
          <a:xfrm>
            <a:off x="5334000" y="4114800"/>
            <a:ext cx="1143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7" name="Curved Connector 76">
            <a:extLst>
              <a:ext uri="{FF2B5EF4-FFF2-40B4-BE49-F238E27FC236}">
                <a16:creationId xmlns:a16="http://schemas.microsoft.com/office/drawing/2014/main" id="{A3A15A2D-140E-E4C7-6E9C-7AEE83C29943}"/>
              </a:ext>
            </a:extLst>
          </p:cNvPr>
          <p:cNvCxnSpPr/>
          <p:nvPr/>
        </p:nvCxnSpPr>
        <p:spPr>
          <a:xfrm flipV="1">
            <a:off x="6400800" y="3733800"/>
            <a:ext cx="838200" cy="3810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CE2541BF-1659-5E09-CAE0-DF088D057483}"/>
              </a:ext>
            </a:extLst>
          </p:cNvPr>
          <p:cNvSpPr/>
          <p:nvPr/>
        </p:nvSpPr>
        <p:spPr>
          <a:xfrm>
            <a:off x="7239000" y="3505200"/>
            <a:ext cx="137795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Citotoksičan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0132848-9D75-D918-6542-627CD3972D68}"/>
              </a:ext>
            </a:extLst>
          </p:cNvPr>
          <p:cNvSpPr/>
          <p:nvPr/>
        </p:nvSpPr>
        <p:spPr>
          <a:xfrm>
            <a:off x="7391400" y="4800600"/>
            <a:ext cx="17526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Mutagen (oštećuje DNK)</a:t>
            </a:r>
            <a:endParaRPr lang="en-US" sz="1600" dirty="0">
              <a:latin typeface="Arial" charset="0"/>
              <a:cs typeface="Arial" charset="0"/>
            </a:endParaRPr>
          </a:p>
        </p:txBody>
      </p:sp>
      <p:cxnSp>
        <p:nvCxnSpPr>
          <p:cNvPr id="81" name="Curved Connector 80">
            <a:extLst>
              <a:ext uri="{FF2B5EF4-FFF2-40B4-BE49-F238E27FC236}">
                <a16:creationId xmlns:a16="http://schemas.microsoft.com/office/drawing/2014/main" id="{03B80642-8448-D1B3-AD48-A59BD2901814}"/>
              </a:ext>
            </a:extLst>
          </p:cNvPr>
          <p:cNvCxnSpPr>
            <a:endCxn id="80" idx="1"/>
          </p:cNvCxnSpPr>
          <p:nvPr/>
        </p:nvCxnSpPr>
        <p:spPr>
          <a:xfrm>
            <a:off x="6553200" y="4267200"/>
            <a:ext cx="838200" cy="8255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>
            <a:extLst>
              <a:ext uri="{FF2B5EF4-FFF2-40B4-BE49-F238E27FC236}">
                <a16:creationId xmlns:a16="http://schemas.microsoft.com/office/drawing/2014/main" id="{6586C029-A62A-DA20-6545-551944D03D5E}"/>
              </a:ext>
            </a:extLst>
          </p:cNvPr>
          <p:cNvCxnSpPr>
            <a:endCxn id="88" idx="1"/>
          </p:cNvCxnSpPr>
          <p:nvPr/>
        </p:nvCxnSpPr>
        <p:spPr>
          <a:xfrm>
            <a:off x="6629400" y="4191000"/>
            <a:ext cx="914400" cy="24606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43E20613-A7F8-F42F-F024-8C305052833A}"/>
              </a:ext>
            </a:extLst>
          </p:cNvPr>
          <p:cNvSpPr/>
          <p:nvPr/>
        </p:nvSpPr>
        <p:spPr>
          <a:xfrm>
            <a:off x="7543800" y="4267200"/>
            <a:ext cx="127635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Kancerogen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4" grpId="0"/>
      <p:bldP spid="75" grpId="0" animBg="1"/>
      <p:bldP spid="79" grpId="0"/>
      <p:bldP spid="80" grpId="0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F92A2-3287-84F1-F6EC-64E1CB65ED7C}"/>
              </a:ext>
            </a:extLst>
          </p:cNvPr>
          <p:cNvSpPr txBox="1">
            <a:spLocks/>
          </p:cNvSpPr>
          <p:nvPr/>
        </p:nvSpPr>
        <p:spPr>
          <a:xfrm>
            <a:off x="0" y="1981200"/>
            <a:ext cx="2590800" cy="3352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E</a:t>
            </a:r>
            <a:endParaRPr lang="en-US" sz="1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FA0FDD-50C2-5BA5-B40D-E357F0554DBE}"/>
              </a:ext>
            </a:extLst>
          </p:cNvPr>
          <p:cNvSpPr txBox="1">
            <a:spLocks/>
          </p:cNvSpPr>
          <p:nvPr/>
        </p:nvSpPr>
        <p:spPr>
          <a:xfrm>
            <a:off x="4648200" y="914400"/>
            <a:ext cx="4038600" cy="1371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ATP  </a:t>
            </a:r>
            <a:r>
              <a:rPr lang="sr-Latn-R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40%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9154" name="Picture 2" descr="http://i407.photobucket.com/albums/pp157/animalfreak_1/seal-pup.jpg">
            <a:extLst>
              <a:ext uri="{FF2B5EF4-FFF2-40B4-BE49-F238E27FC236}">
                <a16:creationId xmlns:a16="http://schemas.microsoft.com/office/drawing/2014/main" id="{9245B6BE-00D0-B9C7-7B40-A353ABCBB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D2D3-0583-2B82-5D33-5D261B8EBE9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352800" cy="460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4. I na SAMOM kraju...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3756A9-E1A1-B5B0-70A2-5EDF47269716}"/>
              </a:ext>
            </a:extLst>
          </p:cNvPr>
          <p:cNvCxnSpPr/>
          <p:nvPr/>
        </p:nvCxnSpPr>
        <p:spPr>
          <a:xfrm>
            <a:off x="2743200" y="1905000"/>
            <a:ext cx="5334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FC6A660-E53B-BA22-DA7D-461DBE6D6CAE}"/>
              </a:ext>
            </a:extLst>
          </p:cNvPr>
          <p:cNvCxnSpPr/>
          <p:nvPr/>
        </p:nvCxnSpPr>
        <p:spPr>
          <a:xfrm rot="16200000" flipH="1">
            <a:off x="6134100" y="2628900"/>
            <a:ext cx="457200" cy="38100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91FF6F89-6F0F-64D3-B980-81342B63E082}"/>
              </a:ext>
            </a:extLst>
          </p:cNvPr>
          <p:cNvSpPr txBox="1">
            <a:spLocks/>
          </p:cNvSpPr>
          <p:nvPr/>
        </p:nvSpPr>
        <p:spPr>
          <a:xfrm>
            <a:off x="2057400" y="1752600"/>
            <a:ext cx="6858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40E259-9626-8627-7E6D-374D35C2D155}"/>
              </a:ext>
            </a:extLst>
          </p:cNvPr>
          <p:cNvCxnSpPr/>
          <p:nvPr/>
        </p:nvCxnSpPr>
        <p:spPr>
          <a:xfrm rot="5400000" flipH="1" flipV="1">
            <a:off x="266700" y="2095500"/>
            <a:ext cx="533400" cy="45720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4C2B24-EB24-21DB-C220-DD55FD88D1EE}"/>
              </a:ext>
            </a:extLst>
          </p:cNvPr>
          <p:cNvCxnSpPr/>
          <p:nvPr/>
        </p:nvCxnSpPr>
        <p:spPr>
          <a:xfrm rot="16200000" flipH="1">
            <a:off x="266700" y="2628900"/>
            <a:ext cx="533400" cy="45720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>
            <a:extLst>
              <a:ext uri="{FF2B5EF4-FFF2-40B4-BE49-F238E27FC236}">
                <a16:creationId xmlns:a16="http://schemas.microsoft.com/office/drawing/2014/main" id="{1815FAE3-33DC-A05D-2DAF-8DB692811210}"/>
              </a:ext>
            </a:extLst>
          </p:cNvPr>
          <p:cNvSpPr txBox="1">
            <a:spLocks/>
          </p:cNvSpPr>
          <p:nvPr/>
        </p:nvSpPr>
        <p:spPr>
          <a:xfrm>
            <a:off x="685800" y="1752600"/>
            <a:ext cx="3810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31753" name="Group 46">
            <a:extLst>
              <a:ext uri="{FF2B5EF4-FFF2-40B4-BE49-F238E27FC236}">
                <a16:creationId xmlns:a16="http://schemas.microsoft.com/office/drawing/2014/main" id="{CE609142-114F-7BAB-865C-773672681BFD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124200"/>
            <a:ext cx="182563" cy="92075"/>
            <a:chOff x="4343400" y="2286000"/>
            <a:chExt cx="304800" cy="153988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83A168D-DCA0-3F43-6B4C-2CDCD8523203}"/>
                </a:ext>
              </a:extLst>
            </p:cNvPr>
            <p:cNvCxnSpPr/>
            <p:nvPr/>
          </p:nvCxnSpPr>
          <p:spPr>
            <a:xfrm>
              <a:off x="4343400" y="2286000"/>
              <a:ext cx="304800" cy="2656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E938F71-D9F2-B962-7BCB-FBB4B48E45F5}"/>
                </a:ext>
              </a:extLst>
            </p:cNvPr>
            <p:cNvCxnSpPr/>
            <p:nvPr/>
          </p:nvCxnSpPr>
          <p:spPr>
            <a:xfrm>
              <a:off x="4343400" y="2437334"/>
              <a:ext cx="304800" cy="2654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48E3711F-CC8E-56D0-AEDF-1E5AA7FC234F}"/>
              </a:ext>
            </a:extLst>
          </p:cNvPr>
          <p:cNvSpPr txBox="1">
            <a:spLocks/>
          </p:cNvSpPr>
          <p:nvPr/>
        </p:nvSpPr>
        <p:spPr>
          <a:xfrm>
            <a:off x="1143000" y="2971800"/>
            <a:ext cx="3048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CD424065-9A3D-E56F-363F-39CB2B2FC238}"/>
              </a:ext>
            </a:extLst>
          </p:cNvPr>
          <p:cNvSpPr txBox="1">
            <a:spLocks/>
          </p:cNvSpPr>
          <p:nvPr/>
        </p:nvSpPr>
        <p:spPr>
          <a:xfrm>
            <a:off x="685800" y="2971800"/>
            <a:ext cx="3810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A6E6F4D-777F-510A-B706-E81D03412A2D}"/>
              </a:ext>
            </a:extLst>
          </p:cNvPr>
          <p:cNvSpPr txBox="1">
            <a:spLocks/>
          </p:cNvSpPr>
          <p:nvPr/>
        </p:nvSpPr>
        <p:spPr>
          <a:xfrm>
            <a:off x="1143000" y="1752600"/>
            <a:ext cx="3048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62837E9-63E8-E397-89DB-62BB8E8107DA}"/>
              </a:ext>
            </a:extLst>
          </p:cNvPr>
          <p:cNvCxnSpPr/>
          <p:nvPr/>
        </p:nvCxnSpPr>
        <p:spPr>
          <a:xfrm rot="5400000">
            <a:off x="762794" y="3352006"/>
            <a:ext cx="1524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itle 1">
            <a:extLst>
              <a:ext uri="{FF2B5EF4-FFF2-40B4-BE49-F238E27FC236}">
                <a16:creationId xmlns:a16="http://schemas.microsoft.com/office/drawing/2014/main" id="{065C3BD2-994F-0AB9-3F5A-AC8FBD766ADE}"/>
              </a:ext>
            </a:extLst>
          </p:cNvPr>
          <p:cNvSpPr txBox="1">
            <a:spLocks/>
          </p:cNvSpPr>
          <p:nvPr/>
        </p:nvSpPr>
        <p:spPr>
          <a:xfrm>
            <a:off x="685800" y="3429000"/>
            <a:ext cx="3810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31759" name="Group 59">
            <a:extLst>
              <a:ext uri="{FF2B5EF4-FFF2-40B4-BE49-F238E27FC236}">
                <a16:creationId xmlns:a16="http://schemas.microsoft.com/office/drawing/2014/main" id="{3198068F-BF86-40C4-A47F-35EBFD7A75CB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905000"/>
            <a:ext cx="182563" cy="92075"/>
            <a:chOff x="4343400" y="2286000"/>
            <a:chExt cx="304800" cy="15398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C43D31-8DE9-BCDF-D664-6DF4C7D54FC6}"/>
                </a:ext>
              </a:extLst>
            </p:cNvPr>
            <p:cNvCxnSpPr/>
            <p:nvPr/>
          </p:nvCxnSpPr>
          <p:spPr>
            <a:xfrm>
              <a:off x="4343400" y="2286000"/>
              <a:ext cx="304800" cy="2656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11BDA11-27D5-FC19-7ECC-92EBCF07D07B}"/>
                </a:ext>
              </a:extLst>
            </p:cNvPr>
            <p:cNvCxnSpPr/>
            <p:nvPr/>
          </p:nvCxnSpPr>
          <p:spPr>
            <a:xfrm>
              <a:off x="4343400" y="2437334"/>
              <a:ext cx="304800" cy="2654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B312E61-8F67-516C-14BE-CF510B3D9A5D}"/>
              </a:ext>
            </a:extLst>
          </p:cNvPr>
          <p:cNvCxnSpPr/>
          <p:nvPr/>
        </p:nvCxnSpPr>
        <p:spPr>
          <a:xfrm rot="5400000">
            <a:off x="762794" y="1675606"/>
            <a:ext cx="1524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itle 1">
            <a:extLst>
              <a:ext uri="{FF2B5EF4-FFF2-40B4-BE49-F238E27FC236}">
                <a16:creationId xmlns:a16="http://schemas.microsoft.com/office/drawing/2014/main" id="{D0BE2B64-E880-AAFD-7E83-9B4254C53E24}"/>
              </a:ext>
            </a:extLst>
          </p:cNvPr>
          <p:cNvSpPr txBox="1">
            <a:spLocks/>
          </p:cNvSpPr>
          <p:nvPr/>
        </p:nvSpPr>
        <p:spPr>
          <a:xfrm>
            <a:off x="685800" y="1295400"/>
            <a:ext cx="3810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6C430AC3-3959-C82D-5A83-F4E46474133C}"/>
              </a:ext>
            </a:extLst>
          </p:cNvPr>
          <p:cNvSpPr txBox="1">
            <a:spLocks/>
          </p:cNvSpPr>
          <p:nvPr/>
        </p:nvSpPr>
        <p:spPr>
          <a:xfrm>
            <a:off x="1524000" y="2362200"/>
            <a:ext cx="533400" cy="460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8F43A41B-8A8C-6381-B994-04DD2C503383}"/>
              </a:ext>
            </a:extLst>
          </p:cNvPr>
          <p:cNvSpPr txBox="1">
            <a:spLocks/>
          </p:cNvSpPr>
          <p:nvPr/>
        </p:nvSpPr>
        <p:spPr>
          <a:xfrm>
            <a:off x="2057400" y="2971800"/>
            <a:ext cx="6858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96DCD8C-F98A-1E59-442A-43EE2FE2D329}"/>
              </a:ext>
            </a:extLst>
          </p:cNvPr>
          <p:cNvCxnSpPr/>
          <p:nvPr/>
        </p:nvCxnSpPr>
        <p:spPr>
          <a:xfrm>
            <a:off x="2743200" y="3124200"/>
            <a:ext cx="5334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65" name="Picture 4" descr="http://upload.wikimedia.org/wikipedia/commons/6/60/Myoglobin.png">
            <a:extLst>
              <a:ext uri="{FF2B5EF4-FFF2-40B4-BE49-F238E27FC236}">
                <a16:creationId xmlns:a16="http://schemas.microsoft.com/office/drawing/2014/main" id="{0E525A6E-A9F3-6DE4-5B1A-DD7E9CC2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02427">
            <a:off x="3201988" y="144145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6" name="Picture 4" descr="http://upload.wikimedia.org/wikipedia/commons/6/60/Myoglobin.png">
            <a:extLst>
              <a:ext uri="{FF2B5EF4-FFF2-40B4-BE49-F238E27FC236}">
                <a16:creationId xmlns:a16="http://schemas.microsoft.com/office/drawing/2014/main" id="{87009A70-DF70-993B-0781-41FA0B65B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02427">
            <a:off x="3201988" y="266065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4836770-D525-DADC-AEE1-27EB6D2EF4C8}"/>
              </a:ext>
            </a:extLst>
          </p:cNvPr>
          <p:cNvCxnSpPr/>
          <p:nvPr/>
        </p:nvCxnSpPr>
        <p:spPr>
          <a:xfrm rot="5400000" flipH="1" flipV="1">
            <a:off x="5981700" y="2095500"/>
            <a:ext cx="533400" cy="45720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48BBC31-AA3F-D7B4-07B6-CFD5369F086C}"/>
              </a:ext>
            </a:extLst>
          </p:cNvPr>
          <p:cNvCxnSpPr/>
          <p:nvPr/>
        </p:nvCxnSpPr>
        <p:spPr>
          <a:xfrm rot="16200000" flipH="1">
            <a:off x="5981700" y="2628900"/>
            <a:ext cx="533400" cy="45720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itle 1">
            <a:extLst>
              <a:ext uri="{FF2B5EF4-FFF2-40B4-BE49-F238E27FC236}">
                <a16:creationId xmlns:a16="http://schemas.microsoft.com/office/drawing/2014/main" id="{E4FFD0CA-2F50-BF3E-DAA4-E8A7CA3164A0}"/>
              </a:ext>
            </a:extLst>
          </p:cNvPr>
          <p:cNvSpPr txBox="1">
            <a:spLocks/>
          </p:cNvSpPr>
          <p:nvPr/>
        </p:nvSpPr>
        <p:spPr>
          <a:xfrm>
            <a:off x="6477000" y="1828800"/>
            <a:ext cx="3810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CF41047-6C0F-6D92-9718-555895B183FA}"/>
              </a:ext>
            </a:extLst>
          </p:cNvPr>
          <p:cNvCxnSpPr/>
          <p:nvPr/>
        </p:nvCxnSpPr>
        <p:spPr>
          <a:xfrm rot="5400000">
            <a:off x="6553994" y="1751806"/>
            <a:ext cx="1524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itle 1">
            <a:extLst>
              <a:ext uri="{FF2B5EF4-FFF2-40B4-BE49-F238E27FC236}">
                <a16:creationId xmlns:a16="http://schemas.microsoft.com/office/drawing/2014/main" id="{6413499E-1600-E621-F443-0AAF8C3D8150}"/>
              </a:ext>
            </a:extLst>
          </p:cNvPr>
          <p:cNvSpPr txBox="1">
            <a:spLocks/>
          </p:cNvSpPr>
          <p:nvPr/>
        </p:nvSpPr>
        <p:spPr>
          <a:xfrm>
            <a:off x="6477000" y="1371600"/>
            <a:ext cx="3810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31772" name="Group 85">
            <a:extLst>
              <a:ext uri="{FF2B5EF4-FFF2-40B4-BE49-F238E27FC236}">
                <a16:creationId xmlns:a16="http://schemas.microsoft.com/office/drawing/2014/main" id="{A3D337B7-E65F-25E6-49ED-FD5F779AF5F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1981200"/>
            <a:ext cx="182563" cy="92075"/>
            <a:chOff x="4343400" y="2286000"/>
            <a:chExt cx="304800" cy="153988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D16B873-349E-502D-E2D7-CF5E63CAB2DA}"/>
                </a:ext>
              </a:extLst>
            </p:cNvPr>
            <p:cNvCxnSpPr/>
            <p:nvPr/>
          </p:nvCxnSpPr>
          <p:spPr>
            <a:xfrm>
              <a:off x="4343400" y="2286000"/>
              <a:ext cx="304800" cy="2656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F75370A-16F9-3635-1EAE-0839F2F28502}"/>
                </a:ext>
              </a:extLst>
            </p:cNvPr>
            <p:cNvCxnSpPr/>
            <p:nvPr/>
          </p:nvCxnSpPr>
          <p:spPr>
            <a:xfrm>
              <a:off x="4343400" y="2437334"/>
              <a:ext cx="304800" cy="2654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itle 1">
            <a:extLst>
              <a:ext uri="{FF2B5EF4-FFF2-40B4-BE49-F238E27FC236}">
                <a16:creationId xmlns:a16="http://schemas.microsoft.com/office/drawing/2014/main" id="{0472A4E0-F11F-5AA9-7140-0438F2EDEB6A}"/>
              </a:ext>
            </a:extLst>
          </p:cNvPr>
          <p:cNvSpPr txBox="1">
            <a:spLocks/>
          </p:cNvSpPr>
          <p:nvPr/>
        </p:nvSpPr>
        <p:spPr>
          <a:xfrm>
            <a:off x="6934200" y="1828800"/>
            <a:ext cx="3810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B1EA431-201D-952E-36C1-1B7AF5E4A503}"/>
              </a:ext>
            </a:extLst>
          </p:cNvPr>
          <p:cNvCxnSpPr/>
          <p:nvPr/>
        </p:nvCxnSpPr>
        <p:spPr>
          <a:xfrm>
            <a:off x="7239000" y="1981200"/>
            <a:ext cx="3048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75" name="Picture 4" descr="http://upload.wikimedia.org/wikipedia/commons/6/60/Myoglobin.png">
            <a:extLst>
              <a:ext uri="{FF2B5EF4-FFF2-40B4-BE49-F238E27FC236}">
                <a16:creationId xmlns:a16="http://schemas.microsoft.com/office/drawing/2014/main" id="{E19DED69-997A-2465-29A6-94477A6D3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02427">
            <a:off x="7469188" y="151765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itle 1">
            <a:extLst>
              <a:ext uri="{FF2B5EF4-FFF2-40B4-BE49-F238E27FC236}">
                <a16:creationId xmlns:a16="http://schemas.microsoft.com/office/drawing/2014/main" id="{05B0D716-CCD8-697D-95DB-F564AAD3A929}"/>
              </a:ext>
            </a:extLst>
          </p:cNvPr>
          <p:cNvSpPr txBox="1">
            <a:spLocks/>
          </p:cNvSpPr>
          <p:nvPr/>
        </p:nvSpPr>
        <p:spPr>
          <a:xfrm>
            <a:off x="6477000" y="2971800"/>
            <a:ext cx="3810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02DB9B68-3ED7-55C7-C4B4-34D504733B82}"/>
              </a:ext>
            </a:extLst>
          </p:cNvPr>
          <p:cNvSpPr txBox="1">
            <a:spLocks/>
          </p:cNvSpPr>
          <p:nvPr/>
        </p:nvSpPr>
        <p:spPr>
          <a:xfrm>
            <a:off x="6858000" y="2971800"/>
            <a:ext cx="6096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NH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9798DF5-F2BB-C61D-59E6-EF79E4DB8070}"/>
              </a:ext>
            </a:extLst>
          </p:cNvPr>
          <p:cNvCxnSpPr/>
          <p:nvPr/>
        </p:nvCxnSpPr>
        <p:spPr>
          <a:xfrm>
            <a:off x="6781800" y="3124200"/>
            <a:ext cx="1524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64B6E58-68E2-0250-712D-2AACD888D328}"/>
              </a:ext>
            </a:extLst>
          </p:cNvPr>
          <p:cNvCxnSpPr/>
          <p:nvPr/>
        </p:nvCxnSpPr>
        <p:spPr>
          <a:xfrm>
            <a:off x="7391400" y="3124200"/>
            <a:ext cx="3048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80" name="Picture 4" descr="http://upload.wikimedia.org/wikipedia/commons/6/60/Myoglobin.png">
            <a:extLst>
              <a:ext uri="{FF2B5EF4-FFF2-40B4-BE49-F238E27FC236}">
                <a16:creationId xmlns:a16="http://schemas.microsoft.com/office/drawing/2014/main" id="{EF1841F6-A472-E54C-B5B1-8F6A1E18F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02427">
            <a:off x="7621588" y="266065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06D11BA-2A98-297C-6FAC-699A12908EF9}"/>
              </a:ext>
            </a:extLst>
          </p:cNvPr>
          <p:cNvCxnSpPr/>
          <p:nvPr/>
        </p:nvCxnSpPr>
        <p:spPr>
          <a:xfrm>
            <a:off x="4572000" y="2590800"/>
            <a:ext cx="1219200" cy="1588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itle 1">
            <a:extLst>
              <a:ext uri="{FF2B5EF4-FFF2-40B4-BE49-F238E27FC236}">
                <a16:creationId xmlns:a16="http://schemas.microsoft.com/office/drawing/2014/main" id="{2307D520-4082-2C16-2258-B922D01D77BD}"/>
              </a:ext>
            </a:extLst>
          </p:cNvPr>
          <p:cNvSpPr txBox="1">
            <a:spLocks/>
          </p:cNvSpPr>
          <p:nvPr/>
        </p:nvSpPr>
        <p:spPr>
          <a:xfrm>
            <a:off x="6172200" y="4038600"/>
            <a:ext cx="2819400" cy="1219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Polimerizacija sa raznim vrstama molekula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3B07B08-30AA-7C73-F781-39D2C277FF7A}"/>
              </a:ext>
            </a:extLst>
          </p:cNvPr>
          <p:cNvCxnSpPr/>
          <p:nvPr/>
        </p:nvCxnSpPr>
        <p:spPr>
          <a:xfrm rot="5400000">
            <a:off x="7277894" y="5371306"/>
            <a:ext cx="685800" cy="1588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itle 1">
            <a:extLst>
              <a:ext uri="{FF2B5EF4-FFF2-40B4-BE49-F238E27FC236}">
                <a16:creationId xmlns:a16="http://schemas.microsoft.com/office/drawing/2014/main" id="{51687890-AF75-D462-AE40-9C9D918EF9FE}"/>
              </a:ext>
            </a:extLst>
          </p:cNvPr>
          <p:cNvSpPr txBox="1">
            <a:spLocks/>
          </p:cNvSpPr>
          <p:nvPr/>
        </p:nvSpPr>
        <p:spPr>
          <a:xfrm>
            <a:off x="6172200" y="5715000"/>
            <a:ext cx="28194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Gubitak funkcije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BD0FA-EFD9-21F7-F39B-499A81A5519F}"/>
              </a:ext>
            </a:extLst>
          </p:cNvPr>
          <p:cNvSpPr txBox="1">
            <a:spLocks/>
          </p:cNvSpPr>
          <p:nvPr/>
        </p:nvSpPr>
        <p:spPr>
          <a:xfrm>
            <a:off x="685800" y="762000"/>
            <a:ext cx="5867400" cy="1066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I ŠTA SAD?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2771" name="Picture 5" descr="http://wallpirate.com/wp-content/uploads/2014/03/Crying-baby1.jpg">
            <a:extLst>
              <a:ext uri="{FF2B5EF4-FFF2-40B4-BE49-F238E27FC236}">
                <a16:creationId xmlns:a16="http://schemas.microsoft.com/office/drawing/2014/main" id="{2157FCDB-B6D8-2105-CA6F-45562744B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505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04B6-3ADD-F6EA-6B87-585F3433423C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2819400" cy="460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Zaštitni mehanizmi: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6F5C497-3196-6517-83E6-D4470ADDCFB7}"/>
              </a:ext>
            </a:extLst>
          </p:cNvPr>
          <p:cNvSpPr txBox="1">
            <a:spLocks/>
          </p:cNvSpPr>
          <p:nvPr/>
        </p:nvSpPr>
        <p:spPr>
          <a:xfrm>
            <a:off x="762000" y="1066800"/>
            <a:ext cx="6858000" cy="460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1. Enzimi: 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katalaza, peroksidaza i superoksid dismutaza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A41DE1-C17D-24DE-49E3-D14C99A53173}"/>
              </a:ext>
            </a:extLst>
          </p:cNvPr>
          <p:cNvSpPr txBox="1">
            <a:spLocks/>
          </p:cNvSpPr>
          <p:nvPr/>
        </p:nvSpPr>
        <p:spPr>
          <a:xfrm>
            <a:off x="762000" y="1828800"/>
            <a:ext cx="7848600" cy="460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2. Molekuli čistači 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(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vitamin E, askorbinska kiselina, koenzim Q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D404-5BF7-BFDB-B407-D634B97781F4}"/>
              </a:ext>
            </a:extLst>
          </p:cNvPr>
          <p:cNvSpPr txBox="1">
            <a:spLocks/>
          </p:cNvSpPr>
          <p:nvPr/>
        </p:nvSpPr>
        <p:spPr>
          <a:xfrm>
            <a:off x="2819400" y="228600"/>
            <a:ext cx="33528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Gde?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" name="Picture 38" descr="http://powersofminusten.com/images/content/mitochondria.png">
            <a:extLst>
              <a:ext uri="{FF2B5EF4-FFF2-40B4-BE49-F238E27FC236}">
                <a16:creationId xmlns:a16="http://schemas.microsoft.com/office/drawing/2014/main" id="{5F7AC1C1-BDDA-8306-E535-ACAC2A9EE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7">
            <a:extLst>
              <a:ext uri="{FF2B5EF4-FFF2-40B4-BE49-F238E27FC236}">
                <a16:creationId xmlns:a16="http://schemas.microsoft.com/office/drawing/2014/main" id="{AE75916A-BFB2-30D5-8ED3-FA448D780122}"/>
              </a:ext>
            </a:extLst>
          </p:cNvPr>
          <p:cNvGrpSpPr>
            <a:grpSpLocks/>
          </p:cNvGrpSpPr>
          <p:nvPr/>
        </p:nvGrpSpPr>
        <p:grpSpPr bwMode="auto">
          <a:xfrm>
            <a:off x="3870325" y="2809875"/>
            <a:ext cx="1277938" cy="498475"/>
            <a:chOff x="3870645" y="2809875"/>
            <a:chExt cx="1277618" cy="49847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ECA453D4-F4D2-F0D7-A671-B589B21B9CBF}"/>
                </a:ext>
              </a:extLst>
            </p:cNvPr>
            <p:cNvSpPr/>
            <p:nvPr/>
          </p:nvSpPr>
          <p:spPr bwMode="auto">
            <a:xfrm>
              <a:off x="3927781" y="2809875"/>
              <a:ext cx="1220482" cy="207963"/>
            </a:xfrm>
            <a:custGeom>
              <a:avLst/>
              <a:gdLst>
                <a:gd name="connsiteX0" fmla="*/ 11428 w 841853"/>
                <a:gd name="connsiteY0" fmla="*/ 19084 h 140718"/>
                <a:gd name="connsiteX1" fmla="*/ 58081 w 841853"/>
                <a:gd name="connsiteY1" fmla="*/ 121721 h 140718"/>
                <a:gd name="connsiteX2" fmla="*/ 104734 w 841853"/>
                <a:gd name="connsiteY2" fmla="*/ 84399 h 140718"/>
                <a:gd name="connsiteX3" fmla="*/ 132726 w 841853"/>
                <a:gd name="connsiteY3" fmla="*/ 75068 h 140718"/>
                <a:gd name="connsiteX4" fmla="*/ 151388 w 841853"/>
                <a:gd name="connsiteY4" fmla="*/ 19084 h 140718"/>
                <a:gd name="connsiteX5" fmla="*/ 160718 w 841853"/>
                <a:gd name="connsiteY5" fmla="*/ 56407 h 140718"/>
                <a:gd name="connsiteX6" fmla="*/ 170049 w 841853"/>
                <a:gd name="connsiteY6" fmla="*/ 84399 h 140718"/>
                <a:gd name="connsiteX7" fmla="*/ 226032 w 841853"/>
                <a:gd name="connsiteY7" fmla="*/ 103060 h 140718"/>
                <a:gd name="connsiteX8" fmla="*/ 291347 w 841853"/>
                <a:gd name="connsiteY8" fmla="*/ 65737 h 140718"/>
                <a:gd name="connsiteX9" fmla="*/ 300677 w 841853"/>
                <a:gd name="connsiteY9" fmla="*/ 37746 h 140718"/>
                <a:gd name="connsiteX10" fmla="*/ 328669 w 841853"/>
                <a:gd name="connsiteY10" fmla="*/ 112390 h 140718"/>
                <a:gd name="connsiteX11" fmla="*/ 384653 w 841853"/>
                <a:gd name="connsiteY11" fmla="*/ 93729 h 140718"/>
                <a:gd name="connsiteX12" fmla="*/ 393983 w 841853"/>
                <a:gd name="connsiteY12" fmla="*/ 65737 h 140718"/>
                <a:gd name="connsiteX13" fmla="*/ 403314 w 841853"/>
                <a:gd name="connsiteY13" fmla="*/ 423 h 140718"/>
                <a:gd name="connsiteX14" fmla="*/ 421975 w 841853"/>
                <a:gd name="connsiteY14" fmla="*/ 103060 h 140718"/>
                <a:gd name="connsiteX15" fmla="*/ 477959 w 841853"/>
                <a:gd name="connsiteY15" fmla="*/ 121721 h 140718"/>
                <a:gd name="connsiteX16" fmla="*/ 841853 w 841853"/>
                <a:gd name="connsiteY16" fmla="*/ 140382 h 14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1853" h="140718">
                  <a:moveTo>
                    <a:pt x="11428" y="19084"/>
                  </a:moveTo>
                  <a:cubicBezTo>
                    <a:pt x="32019" y="122034"/>
                    <a:pt x="0" y="102359"/>
                    <a:pt x="58081" y="121721"/>
                  </a:cubicBezTo>
                  <a:cubicBezTo>
                    <a:pt x="75438" y="104365"/>
                    <a:pt x="81195" y="96169"/>
                    <a:pt x="104734" y="84399"/>
                  </a:cubicBezTo>
                  <a:cubicBezTo>
                    <a:pt x="113531" y="80000"/>
                    <a:pt x="123395" y="78178"/>
                    <a:pt x="132726" y="75068"/>
                  </a:cubicBezTo>
                  <a:cubicBezTo>
                    <a:pt x="138947" y="56407"/>
                    <a:pt x="146617" y="0"/>
                    <a:pt x="151388" y="19084"/>
                  </a:cubicBezTo>
                  <a:cubicBezTo>
                    <a:pt x="154498" y="31525"/>
                    <a:pt x="157195" y="44077"/>
                    <a:pt x="160718" y="56407"/>
                  </a:cubicBezTo>
                  <a:cubicBezTo>
                    <a:pt x="163420" y="65864"/>
                    <a:pt x="162046" y="78682"/>
                    <a:pt x="170049" y="84399"/>
                  </a:cubicBezTo>
                  <a:cubicBezTo>
                    <a:pt x="186055" y="95832"/>
                    <a:pt x="226032" y="103060"/>
                    <a:pt x="226032" y="103060"/>
                  </a:cubicBezTo>
                  <a:cubicBezTo>
                    <a:pt x="250288" y="93358"/>
                    <a:pt x="276897" y="89821"/>
                    <a:pt x="291347" y="65737"/>
                  </a:cubicBezTo>
                  <a:cubicBezTo>
                    <a:pt x="296407" y="57303"/>
                    <a:pt x="297567" y="47076"/>
                    <a:pt x="300677" y="37746"/>
                  </a:cubicBezTo>
                  <a:cubicBezTo>
                    <a:pt x="301254" y="40632"/>
                    <a:pt x="308956" y="109926"/>
                    <a:pt x="328669" y="112390"/>
                  </a:cubicBezTo>
                  <a:cubicBezTo>
                    <a:pt x="348188" y="114830"/>
                    <a:pt x="384653" y="93729"/>
                    <a:pt x="384653" y="93729"/>
                  </a:cubicBezTo>
                  <a:cubicBezTo>
                    <a:pt x="387763" y="84398"/>
                    <a:pt x="392054" y="75381"/>
                    <a:pt x="393983" y="65737"/>
                  </a:cubicBezTo>
                  <a:cubicBezTo>
                    <a:pt x="398296" y="44172"/>
                    <a:pt x="381322" y="423"/>
                    <a:pt x="403314" y="423"/>
                  </a:cubicBezTo>
                  <a:cubicBezTo>
                    <a:pt x="415665" y="423"/>
                    <a:pt x="406608" y="89888"/>
                    <a:pt x="421975" y="103060"/>
                  </a:cubicBezTo>
                  <a:cubicBezTo>
                    <a:pt x="436910" y="115862"/>
                    <a:pt x="458317" y="120659"/>
                    <a:pt x="477959" y="121721"/>
                  </a:cubicBezTo>
                  <a:cubicBezTo>
                    <a:pt x="829403" y="140718"/>
                    <a:pt x="707946" y="140382"/>
                    <a:pt x="841853" y="140382"/>
                  </a:cubicBezTo>
                </a:path>
              </a:pathLst>
            </a:cu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193C7D7-DB5D-8DBD-82D9-FFDB8713DF3D}"/>
                </a:ext>
              </a:extLst>
            </p:cNvPr>
            <p:cNvSpPr/>
            <p:nvPr/>
          </p:nvSpPr>
          <p:spPr bwMode="auto">
            <a:xfrm>
              <a:off x="3870645" y="3100227"/>
              <a:ext cx="1219819" cy="208123"/>
            </a:xfrm>
            <a:custGeom>
              <a:avLst/>
              <a:gdLst>
                <a:gd name="connsiteX0" fmla="*/ 11428 w 841853"/>
                <a:gd name="connsiteY0" fmla="*/ 19084 h 140718"/>
                <a:gd name="connsiteX1" fmla="*/ 58081 w 841853"/>
                <a:gd name="connsiteY1" fmla="*/ 121721 h 140718"/>
                <a:gd name="connsiteX2" fmla="*/ 104734 w 841853"/>
                <a:gd name="connsiteY2" fmla="*/ 84399 h 140718"/>
                <a:gd name="connsiteX3" fmla="*/ 132726 w 841853"/>
                <a:gd name="connsiteY3" fmla="*/ 75068 h 140718"/>
                <a:gd name="connsiteX4" fmla="*/ 151388 w 841853"/>
                <a:gd name="connsiteY4" fmla="*/ 19084 h 140718"/>
                <a:gd name="connsiteX5" fmla="*/ 160718 w 841853"/>
                <a:gd name="connsiteY5" fmla="*/ 56407 h 140718"/>
                <a:gd name="connsiteX6" fmla="*/ 170049 w 841853"/>
                <a:gd name="connsiteY6" fmla="*/ 84399 h 140718"/>
                <a:gd name="connsiteX7" fmla="*/ 226032 w 841853"/>
                <a:gd name="connsiteY7" fmla="*/ 103060 h 140718"/>
                <a:gd name="connsiteX8" fmla="*/ 291347 w 841853"/>
                <a:gd name="connsiteY8" fmla="*/ 65737 h 140718"/>
                <a:gd name="connsiteX9" fmla="*/ 300677 w 841853"/>
                <a:gd name="connsiteY9" fmla="*/ 37746 h 140718"/>
                <a:gd name="connsiteX10" fmla="*/ 328669 w 841853"/>
                <a:gd name="connsiteY10" fmla="*/ 112390 h 140718"/>
                <a:gd name="connsiteX11" fmla="*/ 384653 w 841853"/>
                <a:gd name="connsiteY11" fmla="*/ 93729 h 140718"/>
                <a:gd name="connsiteX12" fmla="*/ 393983 w 841853"/>
                <a:gd name="connsiteY12" fmla="*/ 65737 h 140718"/>
                <a:gd name="connsiteX13" fmla="*/ 403314 w 841853"/>
                <a:gd name="connsiteY13" fmla="*/ 423 h 140718"/>
                <a:gd name="connsiteX14" fmla="*/ 421975 w 841853"/>
                <a:gd name="connsiteY14" fmla="*/ 103060 h 140718"/>
                <a:gd name="connsiteX15" fmla="*/ 477959 w 841853"/>
                <a:gd name="connsiteY15" fmla="*/ 121721 h 140718"/>
                <a:gd name="connsiteX16" fmla="*/ 841853 w 841853"/>
                <a:gd name="connsiteY16" fmla="*/ 140382 h 14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1853" h="140718">
                  <a:moveTo>
                    <a:pt x="11428" y="19084"/>
                  </a:moveTo>
                  <a:cubicBezTo>
                    <a:pt x="32019" y="122034"/>
                    <a:pt x="0" y="102359"/>
                    <a:pt x="58081" y="121721"/>
                  </a:cubicBezTo>
                  <a:cubicBezTo>
                    <a:pt x="75438" y="104365"/>
                    <a:pt x="81195" y="96169"/>
                    <a:pt x="104734" y="84399"/>
                  </a:cubicBezTo>
                  <a:cubicBezTo>
                    <a:pt x="113531" y="80000"/>
                    <a:pt x="123395" y="78178"/>
                    <a:pt x="132726" y="75068"/>
                  </a:cubicBezTo>
                  <a:cubicBezTo>
                    <a:pt x="138947" y="56407"/>
                    <a:pt x="146617" y="0"/>
                    <a:pt x="151388" y="19084"/>
                  </a:cubicBezTo>
                  <a:cubicBezTo>
                    <a:pt x="154498" y="31525"/>
                    <a:pt x="157195" y="44077"/>
                    <a:pt x="160718" y="56407"/>
                  </a:cubicBezTo>
                  <a:cubicBezTo>
                    <a:pt x="163420" y="65864"/>
                    <a:pt x="162046" y="78682"/>
                    <a:pt x="170049" y="84399"/>
                  </a:cubicBezTo>
                  <a:cubicBezTo>
                    <a:pt x="186055" y="95832"/>
                    <a:pt x="226032" y="103060"/>
                    <a:pt x="226032" y="103060"/>
                  </a:cubicBezTo>
                  <a:cubicBezTo>
                    <a:pt x="250288" y="93358"/>
                    <a:pt x="276897" y="89821"/>
                    <a:pt x="291347" y="65737"/>
                  </a:cubicBezTo>
                  <a:cubicBezTo>
                    <a:pt x="296407" y="57303"/>
                    <a:pt x="297567" y="47076"/>
                    <a:pt x="300677" y="37746"/>
                  </a:cubicBezTo>
                  <a:cubicBezTo>
                    <a:pt x="301254" y="40632"/>
                    <a:pt x="308956" y="109926"/>
                    <a:pt x="328669" y="112390"/>
                  </a:cubicBezTo>
                  <a:cubicBezTo>
                    <a:pt x="348188" y="114830"/>
                    <a:pt x="384653" y="93729"/>
                    <a:pt x="384653" y="93729"/>
                  </a:cubicBezTo>
                  <a:cubicBezTo>
                    <a:pt x="387763" y="84398"/>
                    <a:pt x="392054" y="75381"/>
                    <a:pt x="393983" y="65737"/>
                  </a:cubicBezTo>
                  <a:cubicBezTo>
                    <a:pt x="398296" y="44172"/>
                    <a:pt x="381322" y="423"/>
                    <a:pt x="403314" y="423"/>
                  </a:cubicBezTo>
                  <a:cubicBezTo>
                    <a:pt x="415665" y="423"/>
                    <a:pt x="406608" y="89888"/>
                    <a:pt x="421975" y="103060"/>
                  </a:cubicBezTo>
                  <a:cubicBezTo>
                    <a:pt x="436910" y="115862"/>
                    <a:pt x="458317" y="120659"/>
                    <a:pt x="477959" y="121721"/>
                  </a:cubicBezTo>
                  <a:cubicBezTo>
                    <a:pt x="829403" y="140718"/>
                    <a:pt x="707946" y="140382"/>
                    <a:pt x="841853" y="140382"/>
                  </a:cubicBezTo>
                </a:path>
              </a:pathLst>
            </a:cu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8EDABDC0-AF29-6895-C574-828B7D32F2BA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133600"/>
            <a:ext cx="1352550" cy="925513"/>
            <a:chOff x="3429000" y="2133600"/>
            <a:chExt cx="1353094" cy="92473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C53B01C-74C3-FB44-E0F4-A3E720D432D0}"/>
                </a:ext>
              </a:extLst>
            </p:cNvPr>
            <p:cNvSpPr/>
            <p:nvPr/>
          </p:nvSpPr>
          <p:spPr bwMode="auto">
            <a:xfrm>
              <a:off x="3429000" y="2133600"/>
              <a:ext cx="1353094" cy="924730"/>
            </a:xfrm>
            <a:custGeom>
              <a:avLst/>
              <a:gdLst>
                <a:gd name="connsiteX0" fmla="*/ 251926 w 933833"/>
                <a:gd name="connsiteY0" fmla="*/ 578498 h 625238"/>
                <a:gd name="connsiteX1" fmla="*/ 261257 w 933833"/>
                <a:gd name="connsiteY1" fmla="*/ 401217 h 625238"/>
                <a:gd name="connsiteX2" fmla="*/ 289249 w 933833"/>
                <a:gd name="connsiteY2" fmla="*/ 382556 h 625238"/>
                <a:gd name="connsiteX3" fmla="*/ 345233 w 933833"/>
                <a:gd name="connsiteY3" fmla="*/ 391886 h 625238"/>
                <a:gd name="connsiteX4" fmla="*/ 373224 w 933833"/>
                <a:gd name="connsiteY4" fmla="*/ 401217 h 625238"/>
                <a:gd name="connsiteX5" fmla="*/ 391886 w 933833"/>
                <a:gd name="connsiteY5" fmla="*/ 457200 h 625238"/>
                <a:gd name="connsiteX6" fmla="*/ 410547 w 933833"/>
                <a:gd name="connsiteY6" fmla="*/ 475862 h 625238"/>
                <a:gd name="connsiteX7" fmla="*/ 419877 w 933833"/>
                <a:gd name="connsiteY7" fmla="*/ 513184 h 625238"/>
                <a:gd name="connsiteX8" fmla="*/ 447869 w 933833"/>
                <a:gd name="connsiteY8" fmla="*/ 522515 h 625238"/>
                <a:gd name="connsiteX9" fmla="*/ 485192 w 933833"/>
                <a:gd name="connsiteY9" fmla="*/ 475862 h 625238"/>
                <a:gd name="connsiteX10" fmla="*/ 503853 w 933833"/>
                <a:gd name="connsiteY10" fmla="*/ 457200 h 625238"/>
                <a:gd name="connsiteX11" fmla="*/ 531845 w 933833"/>
                <a:gd name="connsiteY11" fmla="*/ 401217 h 625238"/>
                <a:gd name="connsiteX12" fmla="*/ 559837 w 933833"/>
                <a:gd name="connsiteY12" fmla="*/ 410547 h 625238"/>
                <a:gd name="connsiteX13" fmla="*/ 569167 w 933833"/>
                <a:gd name="connsiteY13" fmla="*/ 513184 h 625238"/>
                <a:gd name="connsiteX14" fmla="*/ 597159 w 933833"/>
                <a:gd name="connsiteY14" fmla="*/ 503853 h 625238"/>
                <a:gd name="connsiteX15" fmla="*/ 625151 w 933833"/>
                <a:gd name="connsiteY15" fmla="*/ 475862 h 625238"/>
                <a:gd name="connsiteX16" fmla="*/ 653143 w 933833"/>
                <a:gd name="connsiteY16" fmla="*/ 485192 h 625238"/>
                <a:gd name="connsiteX17" fmla="*/ 662473 w 933833"/>
                <a:gd name="connsiteY17" fmla="*/ 522515 h 625238"/>
                <a:gd name="connsiteX18" fmla="*/ 727788 w 933833"/>
                <a:gd name="connsiteY18" fmla="*/ 485192 h 625238"/>
                <a:gd name="connsiteX19" fmla="*/ 765110 w 933833"/>
                <a:gd name="connsiteY19" fmla="*/ 429209 h 625238"/>
                <a:gd name="connsiteX20" fmla="*/ 793102 w 933833"/>
                <a:gd name="connsiteY20" fmla="*/ 438539 h 625238"/>
                <a:gd name="connsiteX21" fmla="*/ 802433 w 933833"/>
                <a:gd name="connsiteY21" fmla="*/ 466531 h 625238"/>
                <a:gd name="connsiteX22" fmla="*/ 821094 w 933833"/>
                <a:gd name="connsiteY22" fmla="*/ 494523 h 625238"/>
                <a:gd name="connsiteX23" fmla="*/ 914400 w 933833"/>
                <a:gd name="connsiteY23" fmla="*/ 466531 h 625238"/>
                <a:gd name="connsiteX24" fmla="*/ 933061 w 933833"/>
                <a:gd name="connsiteY24" fmla="*/ 429209 h 625238"/>
                <a:gd name="connsiteX25" fmla="*/ 905069 w 933833"/>
                <a:gd name="connsiteY25" fmla="*/ 298580 h 625238"/>
                <a:gd name="connsiteX26" fmla="*/ 895739 w 933833"/>
                <a:gd name="connsiteY26" fmla="*/ 270588 h 625238"/>
                <a:gd name="connsiteX27" fmla="*/ 877077 w 933833"/>
                <a:gd name="connsiteY27" fmla="*/ 242596 h 625238"/>
                <a:gd name="connsiteX28" fmla="*/ 867747 w 933833"/>
                <a:gd name="connsiteY28" fmla="*/ 214604 h 625238"/>
                <a:gd name="connsiteX29" fmla="*/ 811763 w 933833"/>
                <a:gd name="connsiteY29" fmla="*/ 177282 h 625238"/>
                <a:gd name="connsiteX30" fmla="*/ 662473 w 933833"/>
                <a:gd name="connsiteY30" fmla="*/ 158621 h 625238"/>
                <a:gd name="connsiteX31" fmla="*/ 615820 w 933833"/>
                <a:gd name="connsiteY31" fmla="*/ 149290 h 625238"/>
                <a:gd name="connsiteX32" fmla="*/ 587828 w 933833"/>
                <a:gd name="connsiteY32" fmla="*/ 121298 h 625238"/>
                <a:gd name="connsiteX33" fmla="*/ 503853 w 933833"/>
                <a:gd name="connsiteY33" fmla="*/ 65315 h 625238"/>
                <a:gd name="connsiteX34" fmla="*/ 475861 w 933833"/>
                <a:gd name="connsiteY34" fmla="*/ 46653 h 625238"/>
                <a:gd name="connsiteX35" fmla="*/ 438539 w 933833"/>
                <a:gd name="connsiteY35" fmla="*/ 37323 h 625238"/>
                <a:gd name="connsiteX36" fmla="*/ 401216 w 933833"/>
                <a:gd name="connsiteY36" fmla="*/ 18662 h 625238"/>
                <a:gd name="connsiteX37" fmla="*/ 345233 w 933833"/>
                <a:gd name="connsiteY37" fmla="*/ 0 h 625238"/>
                <a:gd name="connsiteX38" fmla="*/ 149290 w 933833"/>
                <a:gd name="connsiteY38" fmla="*/ 18662 h 625238"/>
                <a:gd name="connsiteX39" fmla="*/ 93306 w 933833"/>
                <a:gd name="connsiteY39" fmla="*/ 37323 h 625238"/>
                <a:gd name="connsiteX40" fmla="*/ 65314 w 933833"/>
                <a:gd name="connsiteY40" fmla="*/ 55984 h 625238"/>
                <a:gd name="connsiteX41" fmla="*/ 18661 w 933833"/>
                <a:gd name="connsiteY41" fmla="*/ 102637 h 625238"/>
                <a:gd name="connsiteX42" fmla="*/ 0 w 933833"/>
                <a:gd name="connsiteY42" fmla="*/ 130629 h 625238"/>
                <a:gd name="connsiteX43" fmla="*/ 9331 w 933833"/>
                <a:gd name="connsiteY43" fmla="*/ 233266 h 625238"/>
                <a:gd name="connsiteX44" fmla="*/ 37322 w 933833"/>
                <a:gd name="connsiteY44" fmla="*/ 298580 h 625238"/>
                <a:gd name="connsiteX45" fmla="*/ 65314 w 933833"/>
                <a:gd name="connsiteY45" fmla="*/ 326572 h 625238"/>
                <a:gd name="connsiteX46" fmla="*/ 74645 w 933833"/>
                <a:gd name="connsiteY46" fmla="*/ 354564 h 625238"/>
                <a:gd name="connsiteX47" fmla="*/ 65314 w 933833"/>
                <a:gd name="connsiteY47" fmla="*/ 541176 h 625238"/>
                <a:gd name="connsiteX48" fmla="*/ 74645 w 933833"/>
                <a:gd name="connsiteY48" fmla="*/ 569168 h 625238"/>
                <a:gd name="connsiteX49" fmla="*/ 102637 w 933833"/>
                <a:gd name="connsiteY49" fmla="*/ 578498 h 625238"/>
                <a:gd name="connsiteX50" fmla="*/ 270588 w 933833"/>
                <a:gd name="connsiteY50" fmla="*/ 522515 h 625238"/>
                <a:gd name="connsiteX51" fmla="*/ 251926 w 933833"/>
                <a:gd name="connsiteY51" fmla="*/ 522515 h 625238"/>
                <a:gd name="connsiteX52" fmla="*/ 233265 w 933833"/>
                <a:gd name="connsiteY52" fmla="*/ 522515 h 625238"/>
                <a:gd name="connsiteX53" fmla="*/ 251926 w 933833"/>
                <a:gd name="connsiteY53" fmla="*/ 578498 h 62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33833" h="625238">
                  <a:moveTo>
                    <a:pt x="251926" y="578498"/>
                  </a:moveTo>
                  <a:cubicBezTo>
                    <a:pt x="255036" y="519404"/>
                    <a:pt x="250184" y="459347"/>
                    <a:pt x="261257" y="401217"/>
                  </a:cubicBezTo>
                  <a:cubicBezTo>
                    <a:pt x="263355" y="390201"/>
                    <a:pt x="278104" y="383794"/>
                    <a:pt x="289249" y="382556"/>
                  </a:cubicBezTo>
                  <a:cubicBezTo>
                    <a:pt x="308052" y="380467"/>
                    <a:pt x="326572" y="388776"/>
                    <a:pt x="345233" y="391886"/>
                  </a:cubicBezTo>
                  <a:cubicBezTo>
                    <a:pt x="354563" y="394996"/>
                    <a:pt x="367507" y="393214"/>
                    <a:pt x="373224" y="401217"/>
                  </a:cubicBezTo>
                  <a:cubicBezTo>
                    <a:pt x="384657" y="417224"/>
                    <a:pt x="377977" y="443290"/>
                    <a:pt x="391886" y="457200"/>
                  </a:cubicBezTo>
                  <a:lnTo>
                    <a:pt x="410547" y="475862"/>
                  </a:lnTo>
                  <a:cubicBezTo>
                    <a:pt x="413657" y="488303"/>
                    <a:pt x="411866" y="503170"/>
                    <a:pt x="419877" y="513184"/>
                  </a:cubicBezTo>
                  <a:cubicBezTo>
                    <a:pt x="426021" y="520864"/>
                    <a:pt x="438225" y="524444"/>
                    <a:pt x="447869" y="522515"/>
                  </a:cubicBezTo>
                  <a:cubicBezTo>
                    <a:pt x="458597" y="520369"/>
                    <a:pt x="481872" y="480013"/>
                    <a:pt x="485192" y="475862"/>
                  </a:cubicBezTo>
                  <a:cubicBezTo>
                    <a:pt x="490687" y="468993"/>
                    <a:pt x="497633" y="463421"/>
                    <a:pt x="503853" y="457200"/>
                  </a:cubicBezTo>
                  <a:cubicBezTo>
                    <a:pt x="507781" y="445417"/>
                    <a:pt x="517933" y="406782"/>
                    <a:pt x="531845" y="401217"/>
                  </a:cubicBezTo>
                  <a:cubicBezTo>
                    <a:pt x="540977" y="397564"/>
                    <a:pt x="550506" y="407437"/>
                    <a:pt x="559837" y="410547"/>
                  </a:cubicBezTo>
                  <a:cubicBezTo>
                    <a:pt x="562947" y="444759"/>
                    <a:pt x="556409" y="481288"/>
                    <a:pt x="569167" y="513184"/>
                  </a:cubicBezTo>
                  <a:cubicBezTo>
                    <a:pt x="572820" y="522316"/>
                    <a:pt x="588975" y="509309"/>
                    <a:pt x="597159" y="503853"/>
                  </a:cubicBezTo>
                  <a:cubicBezTo>
                    <a:pt x="608138" y="496534"/>
                    <a:pt x="615820" y="485192"/>
                    <a:pt x="625151" y="475862"/>
                  </a:cubicBezTo>
                  <a:cubicBezTo>
                    <a:pt x="652678" y="393280"/>
                    <a:pt x="638893" y="406816"/>
                    <a:pt x="653143" y="485192"/>
                  </a:cubicBezTo>
                  <a:cubicBezTo>
                    <a:pt x="655437" y="497809"/>
                    <a:pt x="659363" y="510074"/>
                    <a:pt x="662473" y="522515"/>
                  </a:cubicBezTo>
                  <a:cubicBezTo>
                    <a:pt x="702662" y="512467"/>
                    <a:pt x="700952" y="519696"/>
                    <a:pt x="727788" y="485192"/>
                  </a:cubicBezTo>
                  <a:cubicBezTo>
                    <a:pt x="741557" y="467489"/>
                    <a:pt x="765110" y="429209"/>
                    <a:pt x="765110" y="429209"/>
                  </a:cubicBezTo>
                  <a:cubicBezTo>
                    <a:pt x="774441" y="432319"/>
                    <a:pt x="786147" y="431584"/>
                    <a:pt x="793102" y="438539"/>
                  </a:cubicBezTo>
                  <a:cubicBezTo>
                    <a:pt x="800057" y="445494"/>
                    <a:pt x="798034" y="457734"/>
                    <a:pt x="802433" y="466531"/>
                  </a:cubicBezTo>
                  <a:cubicBezTo>
                    <a:pt x="807448" y="476561"/>
                    <a:pt x="814874" y="485192"/>
                    <a:pt x="821094" y="494523"/>
                  </a:cubicBezTo>
                  <a:cubicBezTo>
                    <a:pt x="852196" y="485192"/>
                    <a:pt x="886352" y="482892"/>
                    <a:pt x="914400" y="466531"/>
                  </a:cubicBezTo>
                  <a:cubicBezTo>
                    <a:pt x="926414" y="459523"/>
                    <a:pt x="933833" y="443097"/>
                    <a:pt x="933061" y="429209"/>
                  </a:cubicBezTo>
                  <a:cubicBezTo>
                    <a:pt x="930591" y="384746"/>
                    <a:pt x="915268" y="341928"/>
                    <a:pt x="905069" y="298580"/>
                  </a:cubicBezTo>
                  <a:cubicBezTo>
                    <a:pt x="902816" y="289006"/>
                    <a:pt x="900137" y="279385"/>
                    <a:pt x="895739" y="270588"/>
                  </a:cubicBezTo>
                  <a:cubicBezTo>
                    <a:pt x="890724" y="260558"/>
                    <a:pt x="883298" y="251927"/>
                    <a:pt x="877077" y="242596"/>
                  </a:cubicBezTo>
                  <a:cubicBezTo>
                    <a:pt x="873967" y="233265"/>
                    <a:pt x="874702" y="221559"/>
                    <a:pt x="867747" y="214604"/>
                  </a:cubicBezTo>
                  <a:cubicBezTo>
                    <a:pt x="851888" y="198745"/>
                    <a:pt x="833521" y="182722"/>
                    <a:pt x="811763" y="177282"/>
                  </a:cubicBezTo>
                  <a:cubicBezTo>
                    <a:pt x="738107" y="158867"/>
                    <a:pt x="787220" y="169016"/>
                    <a:pt x="662473" y="158621"/>
                  </a:cubicBezTo>
                  <a:cubicBezTo>
                    <a:pt x="646922" y="155511"/>
                    <a:pt x="630005" y="156382"/>
                    <a:pt x="615820" y="149290"/>
                  </a:cubicBezTo>
                  <a:cubicBezTo>
                    <a:pt x="604018" y="143389"/>
                    <a:pt x="598244" y="129399"/>
                    <a:pt x="587828" y="121298"/>
                  </a:cubicBezTo>
                  <a:cubicBezTo>
                    <a:pt x="587816" y="121289"/>
                    <a:pt x="517855" y="74650"/>
                    <a:pt x="503853" y="65315"/>
                  </a:cubicBezTo>
                  <a:cubicBezTo>
                    <a:pt x="494522" y="59094"/>
                    <a:pt x="486740" y="49373"/>
                    <a:pt x="475861" y="46653"/>
                  </a:cubicBezTo>
                  <a:lnTo>
                    <a:pt x="438539" y="37323"/>
                  </a:lnTo>
                  <a:cubicBezTo>
                    <a:pt x="426098" y="31103"/>
                    <a:pt x="414131" y="23828"/>
                    <a:pt x="401216" y="18662"/>
                  </a:cubicBezTo>
                  <a:cubicBezTo>
                    <a:pt x="382952" y="11356"/>
                    <a:pt x="345233" y="0"/>
                    <a:pt x="345233" y="0"/>
                  </a:cubicBezTo>
                  <a:cubicBezTo>
                    <a:pt x="301092" y="2943"/>
                    <a:pt x="204987" y="4738"/>
                    <a:pt x="149290" y="18662"/>
                  </a:cubicBezTo>
                  <a:cubicBezTo>
                    <a:pt x="130207" y="23433"/>
                    <a:pt x="109673" y="26412"/>
                    <a:pt x="93306" y="37323"/>
                  </a:cubicBezTo>
                  <a:lnTo>
                    <a:pt x="65314" y="55984"/>
                  </a:lnTo>
                  <a:cubicBezTo>
                    <a:pt x="15551" y="130629"/>
                    <a:pt x="80865" y="40433"/>
                    <a:pt x="18661" y="102637"/>
                  </a:cubicBezTo>
                  <a:cubicBezTo>
                    <a:pt x="10732" y="110566"/>
                    <a:pt x="6220" y="121298"/>
                    <a:pt x="0" y="130629"/>
                  </a:cubicBezTo>
                  <a:cubicBezTo>
                    <a:pt x="3110" y="164841"/>
                    <a:pt x="4473" y="199258"/>
                    <a:pt x="9331" y="233266"/>
                  </a:cubicBezTo>
                  <a:cubicBezTo>
                    <a:pt x="11507" y="248497"/>
                    <a:pt x="30600" y="289169"/>
                    <a:pt x="37322" y="298580"/>
                  </a:cubicBezTo>
                  <a:cubicBezTo>
                    <a:pt x="44992" y="309318"/>
                    <a:pt x="55983" y="317241"/>
                    <a:pt x="65314" y="326572"/>
                  </a:cubicBezTo>
                  <a:cubicBezTo>
                    <a:pt x="68424" y="335903"/>
                    <a:pt x="75223" y="344746"/>
                    <a:pt x="74645" y="354564"/>
                  </a:cubicBezTo>
                  <a:cubicBezTo>
                    <a:pt x="65920" y="502905"/>
                    <a:pt x="43329" y="442243"/>
                    <a:pt x="65314" y="541176"/>
                  </a:cubicBezTo>
                  <a:cubicBezTo>
                    <a:pt x="67448" y="550777"/>
                    <a:pt x="67690" y="562213"/>
                    <a:pt x="74645" y="569168"/>
                  </a:cubicBezTo>
                  <a:cubicBezTo>
                    <a:pt x="81600" y="576123"/>
                    <a:pt x="93306" y="575388"/>
                    <a:pt x="102637" y="578498"/>
                  </a:cubicBezTo>
                  <a:cubicBezTo>
                    <a:pt x="286115" y="568305"/>
                    <a:pt x="270588" y="625238"/>
                    <a:pt x="270588" y="522515"/>
                  </a:cubicBezTo>
                  <a:lnTo>
                    <a:pt x="251926" y="522515"/>
                  </a:lnTo>
                  <a:lnTo>
                    <a:pt x="233265" y="522515"/>
                  </a:lnTo>
                  <a:lnTo>
                    <a:pt x="251926" y="57849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8F210A-4FED-4CBB-AB4F-DA7748EDA772}"/>
                </a:ext>
              </a:extLst>
            </p:cNvPr>
            <p:cNvSpPr/>
            <p:nvPr/>
          </p:nvSpPr>
          <p:spPr bwMode="auto">
            <a:xfrm>
              <a:off x="3649752" y="2246218"/>
              <a:ext cx="875064" cy="5916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LPL</a:t>
              </a:r>
              <a:endParaRPr lang="en-US" sz="2000" b="1" dirty="0">
                <a:latin typeface="+mn-lt"/>
                <a:cs typeface="Arial" charset="0"/>
              </a:endParaRPr>
            </a:p>
          </p:txBody>
        </p:sp>
      </p:grpSp>
      <p:grpSp>
        <p:nvGrpSpPr>
          <p:cNvPr id="6148" name="Group 10">
            <a:extLst>
              <a:ext uri="{FF2B5EF4-FFF2-40B4-BE49-F238E27FC236}">
                <a16:creationId xmlns:a16="http://schemas.microsoft.com/office/drawing/2014/main" id="{886A3628-C943-165D-B4AE-3686FF7A54FE}"/>
              </a:ext>
            </a:extLst>
          </p:cNvPr>
          <p:cNvGrpSpPr>
            <a:grpSpLocks/>
          </p:cNvGrpSpPr>
          <p:nvPr/>
        </p:nvGrpSpPr>
        <p:grpSpPr bwMode="auto">
          <a:xfrm rot="-520957">
            <a:off x="5103813" y="-193675"/>
            <a:ext cx="993775" cy="7124700"/>
            <a:chOff x="4343400" y="2209800"/>
            <a:chExt cx="448393" cy="348844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81695C7-2C25-EC44-D36B-0A7C23322E85}"/>
                </a:ext>
              </a:extLst>
            </p:cNvPr>
            <p:cNvSpPr/>
            <p:nvPr/>
          </p:nvSpPr>
          <p:spPr>
            <a:xfrm>
              <a:off x="4343400" y="2209800"/>
              <a:ext cx="448393" cy="3488440"/>
            </a:xfrm>
            <a:custGeom>
              <a:avLst/>
              <a:gdLst>
                <a:gd name="connsiteX0" fmla="*/ 73152 w 448393"/>
                <a:gd name="connsiteY0" fmla="*/ 219951 h 3488440"/>
                <a:gd name="connsiteX1" fmla="*/ 82296 w 448393"/>
                <a:gd name="connsiteY1" fmla="*/ 265671 h 3488440"/>
                <a:gd name="connsiteX2" fmla="*/ 91440 w 448393"/>
                <a:gd name="connsiteY2" fmla="*/ 293103 h 3488440"/>
                <a:gd name="connsiteX3" fmla="*/ 100584 w 448393"/>
                <a:gd name="connsiteY3" fmla="*/ 357111 h 3488440"/>
                <a:gd name="connsiteX4" fmla="*/ 91440 w 448393"/>
                <a:gd name="connsiteY4" fmla="*/ 1052055 h 3488440"/>
                <a:gd name="connsiteX5" fmla="*/ 73152 w 448393"/>
                <a:gd name="connsiteY5" fmla="*/ 1234935 h 3488440"/>
                <a:gd name="connsiteX6" fmla="*/ 54864 w 448393"/>
                <a:gd name="connsiteY6" fmla="*/ 1289799 h 3488440"/>
                <a:gd name="connsiteX7" fmla="*/ 45720 w 448393"/>
                <a:gd name="connsiteY7" fmla="*/ 1317231 h 3488440"/>
                <a:gd name="connsiteX8" fmla="*/ 36576 w 448393"/>
                <a:gd name="connsiteY8" fmla="*/ 1344663 h 3488440"/>
                <a:gd name="connsiteX9" fmla="*/ 18288 w 448393"/>
                <a:gd name="connsiteY9" fmla="*/ 1381239 h 3488440"/>
                <a:gd name="connsiteX10" fmla="*/ 0 w 448393"/>
                <a:gd name="connsiteY10" fmla="*/ 1490967 h 3488440"/>
                <a:gd name="connsiteX11" fmla="*/ 9144 w 448393"/>
                <a:gd name="connsiteY11" fmla="*/ 1774431 h 3488440"/>
                <a:gd name="connsiteX12" fmla="*/ 18288 w 448393"/>
                <a:gd name="connsiteY12" fmla="*/ 1811007 h 3488440"/>
                <a:gd name="connsiteX13" fmla="*/ 36576 w 448393"/>
                <a:gd name="connsiteY13" fmla="*/ 1911591 h 3488440"/>
                <a:gd name="connsiteX14" fmla="*/ 54864 w 448393"/>
                <a:gd name="connsiteY14" fmla="*/ 1966455 h 3488440"/>
                <a:gd name="connsiteX15" fmla="*/ 82296 w 448393"/>
                <a:gd name="connsiteY15" fmla="*/ 2057895 h 3488440"/>
                <a:gd name="connsiteX16" fmla="*/ 91440 w 448393"/>
                <a:gd name="connsiteY16" fmla="*/ 2085327 h 3488440"/>
                <a:gd name="connsiteX17" fmla="*/ 100584 w 448393"/>
                <a:gd name="connsiteY17" fmla="*/ 2112759 h 3488440"/>
                <a:gd name="connsiteX18" fmla="*/ 146304 w 448393"/>
                <a:gd name="connsiteY18" fmla="*/ 2167623 h 3488440"/>
                <a:gd name="connsiteX19" fmla="*/ 173736 w 448393"/>
                <a:gd name="connsiteY19" fmla="*/ 2204199 h 3488440"/>
                <a:gd name="connsiteX20" fmla="*/ 182880 w 448393"/>
                <a:gd name="connsiteY20" fmla="*/ 2231631 h 3488440"/>
                <a:gd name="connsiteX21" fmla="*/ 219456 w 448393"/>
                <a:gd name="connsiteY21" fmla="*/ 2286495 h 3488440"/>
                <a:gd name="connsiteX22" fmla="*/ 237744 w 448393"/>
                <a:gd name="connsiteY22" fmla="*/ 2396223 h 3488440"/>
                <a:gd name="connsiteX23" fmla="*/ 246888 w 448393"/>
                <a:gd name="connsiteY23" fmla="*/ 2423655 h 3488440"/>
                <a:gd name="connsiteX24" fmla="*/ 256032 w 448393"/>
                <a:gd name="connsiteY24" fmla="*/ 2460231 h 3488440"/>
                <a:gd name="connsiteX25" fmla="*/ 274320 w 448393"/>
                <a:gd name="connsiteY25" fmla="*/ 2551671 h 3488440"/>
                <a:gd name="connsiteX26" fmla="*/ 283464 w 448393"/>
                <a:gd name="connsiteY26" fmla="*/ 2579103 h 3488440"/>
                <a:gd name="connsiteX27" fmla="*/ 310896 w 448393"/>
                <a:gd name="connsiteY27" fmla="*/ 2679687 h 3488440"/>
                <a:gd name="connsiteX28" fmla="*/ 320040 w 448393"/>
                <a:gd name="connsiteY28" fmla="*/ 2707119 h 3488440"/>
                <a:gd name="connsiteX29" fmla="*/ 329184 w 448393"/>
                <a:gd name="connsiteY29" fmla="*/ 2734551 h 3488440"/>
                <a:gd name="connsiteX30" fmla="*/ 338328 w 448393"/>
                <a:gd name="connsiteY30" fmla="*/ 3072879 h 3488440"/>
                <a:gd name="connsiteX31" fmla="*/ 356616 w 448393"/>
                <a:gd name="connsiteY31" fmla="*/ 3264903 h 3488440"/>
                <a:gd name="connsiteX32" fmla="*/ 365760 w 448393"/>
                <a:gd name="connsiteY32" fmla="*/ 3466071 h 3488440"/>
                <a:gd name="connsiteX33" fmla="*/ 393192 w 448393"/>
                <a:gd name="connsiteY33" fmla="*/ 3484359 h 3488440"/>
                <a:gd name="connsiteX34" fmla="*/ 411480 w 448393"/>
                <a:gd name="connsiteY34" fmla="*/ 3447783 h 3488440"/>
                <a:gd name="connsiteX35" fmla="*/ 429768 w 448393"/>
                <a:gd name="connsiteY35" fmla="*/ 3420351 h 3488440"/>
                <a:gd name="connsiteX36" fmla="*/ 438912 w 448393"/>
                <a:gd name="connsiteY36" fmla="*/ 2963151 h 3488440"/>
                <a:gd name="connsiteX37" fmla="*/ 448056 w 448393"/>
                <a:gd name="connsiteY37" fmla="*/ 2889999 h 3488440"/>
                <a:gd name="connsiteX38" fmla="*/ 429768 w 448393"/>
                <a:gd name="connsiteY38" fmla="*/ 2295639 h 3488440"/>
                <a:gd name="connsiteX39" fmla="*/ 411480 w 448393"/>
                <a:gd name="connsiteY39" fmla="*/ 2240775 h 3488440"/>
                <a:gd name="connsiteX40" fmla="*/ 402336 w 448393"/>
                <a:gd name="connsiteY40" fmla="*/ 2195055 h 3488440"/>
                <a:gd name="connsiteX41" fmla="*/ 384048 w 448393"/>
                <a:gd name="connsiteY41" fmla="*/ 2140191 h 3488440"/>
                <a:gd name="connsiteX42" fmla="*/ 402336 w 448393"/>
                <a:gd name="connsiteY42" fmla="*/ 1911591 h 3488440"/>
                <a:gd name="connsiteX43" fmla="*/ 411480 w 448393"/>
                <a:gd name="connsiteY43" fmla="*/ 1628127 h 3488440"/>
                <a:gd name="connsiteX44" fmla="*/ 420624 w 448393"/>
                <a:gd name="connsiteY44" fmla="*/ 1600695 h 3488440"/>
                <a:gd name="connsiteX45" fmla="*/ 429768 w 448393"/>
                <a:gd name="connsiteY45" fmla="*/ 1564119 h 3488440"/>
                <a:gd name="connsiteX46" fmla="*/ 420624 w 448393"/>
                <a:gd name="connsiteY46" fmla="*/ 1344663 h 3488440"/>
                <a:gd name="connsiteX47" fmla="*/ 393192 w 448393"/>
                <a:gd name="connsiteY47" fmla="*/ 1253223 h 3488440"/>
                <a:gd name="connsiteX48" fmla="*/ 384048 w 448393"/>
                <a:gd name="connsiteY48" fmla="*/ 1216647 h 3488440"/>
                <a:gd name="connsiteX49" fmla="*/ 347472 w 448393"/>
                <a:gd name="connsiteY49" fmla="*/ 1161783 h 3488440"/>
                <a:gd name="connsiteX50" fmla="*/ 329184 w 448393"/>
                <a:gd name="connsiteY50" fmla="*/ 1134351 h 3488440"/>
                <a:gd name="connsiteX51" fmla="*/ 274320 w 448393"/>
                <a:gd name="connsiteY51" fmla="*/ 1079487 h 3488440"/>
                <a:gd name="connsiteX52" fmla="*/ 237744 w 448393"/>
                <a:gd name="connsiteY52" fmla="*/ 1024623 h 3488440"/>
                <a:gd name="connsiteX53" fmla="*/ 201168 w 448393"/>
                <a:gd name="connsiteY53" fmla="*/ 951471 h 3488440"/>
                <a:gd name="connsiteX54" fmla="*/ 192024 w 448393"/>
                <a:gd name="connsiteY54" fmla="*/ 924039 h 3488440"/>
                <a:gd name="connsiteX55" fmla="*/ 173736 w 448393"/>
                <a:gd name="connsiteY55" fmla="*/ 896607 h 3488440"/>
                <a:gd name="connsiteX56" fmla="*/ 155448 w 448393"/>
                <a:gd name="connsiteY56" fmla="*/ 210807 h 3488440"/>
                <a:gd name="connsiteX57" fmla="*/ 109728 w 448393"/>
                <a:gd name="connsiteY57" fmla="*/ 119367 h 3488440"/>
                <a:gd name="connsiteX58" fmla="*/ 64008 w 448393"/>
                <a:gd name="connsiteY58" fmla="*/ 73647 h 3488440"/>
                <a:gd name="connsiteX59" fmla="*/ 54864 w 448393"/>
                <a:gd name="connsiteY59" fmla="*/ 37071 h 3488440"/>
                <a:gd name="connsiteX60" fmla="*/ 45720 w 448393"/>
                <a:gd name="connsiteY60" fmla="*/ 9639 h 3488440"/>
                <a:gd name="connsiteX61" fmla="*/ 54864 w 448393"/>
                <a:gd name="connsiteY61" fmla="*/ 146799 h 3488440"/>
                <a:gd name="connsiteX62" fmla="*/ 82296 w 448393"/>
                <a:gd name="connsiteY62" fmla="*/ 201663 h 3488440"/>
                <a:gd name="connsiteX63" fmla="*/ 73152 w 448393"/>
                <a:gd name="connsiteY63" fmla="*/ 219951 h 348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48393" h="3488440">
                  <a:moveTo>
                    <a:pt x="73152" y="219951"/>
                  </a:moveTo>
                  <a:cubicBezTo>
                    <a:pt x="73152" y="230619"/>
                    <a:pt x="78527" y="250593"/>
                    <a:pt x="82296" y="265671"/>
                  </a:cubicBezTo>
                  <a:cubicBezTo>
                    <a:pt x="84634" y="275022"/>
                    <a:pt x="89550" y="283652"/>
                    <a:pt x="91440" y="293103"/>
                  </a:cubicBezTo>
                  <a:cubicBezTo>
                    <a:pt x="95667" y="314237"/>
                    <a:pt x="97536" y="335775"/>
                    <a:pt x="100584" y="357111"/>
                  </a:cubicBezTo>
                  <a:cubicBezTo>
                    <a:pt x="113497" y="731588"/>
                    <a:pt x="115389" y="589043"/>
                    <a:pt x="91440" y="1052055"/>
                  </a:cubicBezTo>
                  <a:cubicBezTo>
                    <a:pt x="90944" y="1061637"/>
                    <a:pt x="76875" y="1216320"/>
                    <a:pt x="73152" y="1234935"/>
                  </a:cubicBezTo>
                  <a:cubicBezTo>
                    <a:pt x="69371" y="1253838"/>
                    <a:pt x="60960" y="1271511"/>
                    <a:pt x="54864" y="1289799"/>
                  </a:cubicBezTo>
                  <a:lnTo>
                    <a:pt x="45720" y="1317231"/>
                  </a:lnTo>
                  <a:cubicBezTo>
                    <a:pt x="42672" y="1326375"/>
                    <a:pt x="40887" y="1336042"/>
                    <a:pt x="36576" y="1344663"/>
                  </a:cubicBezTo>
                  <a:cubicBezTo>
                    <a:pt x="30480" y="1356855"/>
                    <a:pt x="23074" y="1368476"/>
                    <a:pt x="18288" y="1381239"/>
                  </a:cubicBezTo>
                  <a:cubicBezTo>
                    <a:pt x="6960" y="1411447"/>
                    <a:pt x="3319" y="1464413"/>
                    <a:pt x="0" y="1490967"/>
                  </a:cubicBezTo>
                  <a:cubicBezTo>
                    <a:pt x="3048" y="1585455"/>
                    <a:pt x="3751" y="1680048"/>
                    <a:pt x="9144" y="1774431"/>
                  </a:cubicBezTo>
                  <a:cubicBezTo>
                    <a:pt x="9861" y="1786978"/>
                    <a:pt x="15823" y="1798684"/>
                    <a:pt x="18288" y="1811007"/>
                  </a:cubicBezTo>
                  <a:cubicBezTo>
                    <a:pt x="23516" y="1837145"/>
                    <a:pt x="29221" y="1884622"/>
                    <a:pt x="36576" y="1911591"/>
                  </a:cubicBezTo>
                  <a:cubicBezTo>
                    <a:pt x="41648" y="1930189"/>
                    <a:pt x="50189" y="1947753"/>
                    <a:pt x="54864" y="1966455"/>
                  </a:cubicBezTo>
                  <a:cubicBezTo>
                    <a:pt x="68683" y="2021733"/>
                    <a:pt x="60034" y="1991109"/>
                    <a:pt x="82296" y="2057895"/>
                  </a:cubicBezTo>
                  <a:lnTo>
                    <a:pt x="91440" y="2085327"/>
                  </a:lnTo>
                  <a:cubicBezTo>
                    <a:pt x="94488" y="2094471"/>
                    <a:pt x="95237" y="2104739"/>
                    <a:pt x="100584" y="2112759"/>
                  </a:cubicBezTo>
                  <a:cubicBezTo>
                    <a:pt x="141004" y="2173388"/>
                    <a:pt x="93500" y="2106018"/>
                    <a:pt x="146304" y="2167623"/>
                  </a:cubicBezTo>
                  <a:cubicBezTo>
                    <a:pt x="156222" y="2179194"/>
                    <a:pt x="164592" y="2192007"/>
                    <a:pt x="173736" y="2204199"/>
                  </a:cubicBezTo>
                  <a:cubicBezTo>
                    <a:pt x="176784" y="2213343"/>
                    <a:pt x="178199" y="2223205"/>
                    <a:pt x="182880" y="2231631"/>
                  </a:cubicBezTo>
                  <a:cubicBezTo>
                    <a:pt x="193554" y="2250844"/>
                    <a:pt x="219456" y="2286495"/>
                    <a:pt x="219456" y="2286495"/>
                  </a:cubicBezTo>
                  <a:cubicBezTo>
                    <a:pt x="243682" y="2383401"/>
                    <a:pt x="209203" y="2239249"/>
                    <a:pt x="237744" y="2396223"/>
                  </a:cubicBezTo>
                  <a:cubicBezTo>
                    <a:pt x="239468" y="2405706"/>
                    <a:pt x="244240" y="2414387"/>
                    <a:pt x="246888" y="2423655"/>
                  </a:cubicBezTo>
                  <a:cubicBezTo>
                    <a:pt x="250340" y="2435739"/>
                    <a:pt x="253399" y="2447943"/>
                    <a:pt x="256032" y="2460231"/>
                  </a:cubicBezTo>
                  <a:cubicBezTo>
                    <a:pt x="262545" y="2490625"/>
                    <a:pt x="264490" y="2522182"/>
                    <a:pt x="274320" y="2551671"/>
                  </a:cubicBezTo>
                  <a:cubicBezTo>
                    <a:pt x="277368" y="2560815"/>
                    <a:pt x="281126" y="2569752"/>
                    <a:pt x="283464" y="2579103"/>
                  </a:cubicBezTo>
                  <a:cubicBezTo>
                    <a:pt x="309313" y="2682500"/>
                    <a:pt x="271662" y="2561986"/>
                    <a:pt x="310896" y="2679687"/>
                  </a:cubicBezTo>
                  <a:lnTo>
                    <a:pt x="320040" y="2707119"/>
                  </a:lnTo>
                  <a:lnTo>
                    <a:pt x="329184" y="2734551"/>
                  </a:lnTo>
                  <a:cubicBezTo>
                    <a:pt x="332232" y="2847327"/>
                    <a:pt x="334074" y="2960142"/>
                    <a:pt x="338328" y="3072879"/>
                  </a:cubicBezTo>
                  <a:cubicBezTo>
                    <a:pt x="343502" y="3209999"/>
                    <a:pt x="339460" y="3179124"/>
                    <a:pt x="356616" y="3264903"/>
                  </a:cubicBezTo>
                  <a:cubicBezTo>
                    <a:pt x="359664" y="3331959"/>
                    <a:pt x="354725" y="3399859"/>
                    <a:pt x="365760" y="3466071"/>
                  </a:cubicBezTo>
                  <a:cubicBezTo>
                    <a:pt x="367567" y="3476911"/>
                    <a:pt x="382988" y="3488440"/>
                    <a:pt x="393192" y="3484359"/>
                  </a:cubicBezTo>
                  <a:cubicBezTo>
                    <a:pt x="405848" y="3479297"/>
                    <a:pt x="404717" y="3459618"/>
                    <a:pt x="411480" y="3447783"/>
                  </a:cubicBezTo>
                  <a:cubicBezTo>
                    <a:pt x="416932" y="3438241"/>
                    <a:pt x="423672" y="3429495"/>
                    <a:pt x="429768" y="3420351"/>
                  </a:cubicBezTo>
                  <a:cubicBezTo>
                    <a:pt x="432816" y="3267951"/>
                    <a:pt x="433659" y="3115491"/>
                    <a:pt x="438912" y="2963151"/>
                  </a:cubicBezTo>
                  <a:cubicBezTo>
                    <a:pt x="439759" y="2938592"/>
                    <a:pt x="448393" y="2914570"/>
                    <a:pt x="448056" y="2889999"/>
                  </a:cubicBezTo>
                  <a:cubicBezTo>
                    <a:pt x="445341" y="2691804"/>
                    <a:pt x="440917" y="2493539"/>
                    <a:pt x="429768" y="2295639"/>
                  </a:cubicBezTo>
                  <a:cubicBezTo>
                    <a:pt x="428684" y="2276392"/>
                    <a:pt x="415261" y="2259678"/>
                    <a:pt x="411480" y="2240775"/>
                  </a:cubicBezTo>
                  <a:cubicBezTo>
                    <a:pt x="408432" y="2225535"/>
                    <a:pt x="406425" y="2210049"/>
                    <a:pt x="402336" y="2195055"/>
                  </a:cubicBezTo>
                  <a:cubicBezTo>
                    <a:pt x="397264" y="2176457"/>
                    <a:pt x="384048" y="2140191"/>
                    <a:pt x="384048" y="2140191"/>
                  </a:cubicBezTo>
                  <a:cubicBezTo>
                    <a:pt x="393151" y="2049157"/>
                    <a:pt x="398035" y="2010505"/>
                    <a:pt x="402336" y="1911591"/>
                  </a:cubicBezTo>
                  <a:cubicBezTo>
                    <a:pt x="406442" y="1817143"/>
                    <a:pt x="405929" y="1722501"/>
                    <a:pt x="411480" y="1628127"/>
                  </a:cubicBezTo>
                  <a:cubicBezTo>
                    <a:pt x="412046" y="1618505"/>
                    <a:pt x="417976" y="1609963"/>
                    <a:pt x="420624" y="1600695"/>
                  </a:cubicBezTo>
                  <a:cubicBezTo>
                    <a:pt x="424076" y="1588611"/>
                    <a:pt x="426720" y="1576311"/>
                    <a:pt x="429768" y="1564119"/>
                  </a:cubicBezTo>
                  <a:cubicBezTo>
                    <a:pt x="426720" y="1490967"/>
                    <a:pt x="425840" y="1417692"/>
                    <a:pt x="420624" y="1344663"/>
                  </a:cubicBezTo>
                  <a:cubicBezTo>
                    <a:pt x="419173" y="1324345"/>
                    <a:pt x="396482" y="1266384"/>
                    <a:pt x="393192" y="1253223"/>
                  </a:cubicBezTo>
                  <a:cubicBezTo>
                    <a:pt x="390144" y="1241031"/>
                    <a:pt x="389668" y="1227887"/>
                    <a:pt x="384048" y="1216647"/>
                  </a:cubicBezTo>
                  <a:cubicBezTo>
                    <a:pt x="374218" y="1196988"/>
                    <a:pt x="359664" y="1180071"/>
                    <a:pt x="347472" y="1161783"/>
                  </a:cubicBezTo>
                  <a:cubicBezTo>
                    <a:pt x="341376" y="1152639"/>
                    <a:pt x="336955" y="1142122"/>
                    <a:pt x="329184" y="1134351"/>
                  </a:cubicBezTo>
                  <a:lnTo>
                    <a:pt x="274320" y="1079487"/>
                  </a:lnTo>
                  <a:cubicBezTo>
                    <a:pt x="250876" y="1009155"/>
                    <a:pt x="285691" y="1099968"/>
                    <a:pt x="237744" y="1024623"/>
                  </a:cubicBezTo>
                  <a:cubicBezTo>
                    <a:pt x="223108" y="1001623"/>
                    <a:pt x="213360" y="975855"/>
                    <a:pt x="201168" y="951471"/>
                  </a:cubicBezTo>
                  <a:cubicBezTo>
                    <a:pt x="196857" y="942850"/>
                    <a:pt x="196335" y="932660"/>
                    <a:pt x="192024" y="924039"/>
                  </a:cubicBezTo>
                  <a:cubicBezTo>
                    <a:pt x="187109" y="914209"/>
                    <a:pt x="179832" y="905751"/>
                    <a:pt x="173736" y="896607"/>
                  </a:cubicBezTo>
                  <a:cubicBezTo>
                    <a:pt x="111559" y="647899"/>
                    <a:pt x="174090" y="909881"/>
                    <a:pt x="155448" y="210807"/>
                  </a:cubicBezTo>
                  <a:cubicBezTo>
                    <a:pt x="154443" y="173112"/>
                    <a:pt x="129717" y="149351"/>
                    <a:pt x="109728" y="119367"/>
                  </a:cubicBezTo>
                  <a:cubicBezTo>
                    <a:pt x="85344" y="82791"/>
                    <a:pt x="100584" y="98031"/>
                    <a:pt x="64008" y="73647"/>
                  </a:cubicBezTo>
                  <a:cubicBezTo>
                    <a:pt x="60960" y="61455"/>
                    <a:pt x="58316" y="49155"/>
                    <a:pt x="54864" y="37071"/>
                  </a:cubicBezTo>
                  <a:cubicBezTo>
                    <a:pt x="52216" y="27803"/>
                    <a:pt x="45720" y="0"/>
                    <a:pt x="45720" y="9639"/>
                  </a:cubicBezTo>
                  <a:cubicBezTo>
                    <a:pt x="45720" y="55460"/>
                    <a:pt x="49804" y="101258"/>
                    <a:pt x="54864" y="146799"/>
                  </a:cubicBezTo>
                  <a:cubicBezTo>
                    <a:pt x="62705" y="217364"/>
                    <a:pt x="64110" y="128919"/>
                    <a:pt x="82296" y="201663"/>
                  </a:cubicBezTo>
                  <a:cubicBezTo>
                    <a:pt x="85992" y="216448"/>
                    <a:pt x="73152" y="209283"/>
                    <a:pt x="73152" y="21995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FBC1B3-C831-0571-C623-5EF31E58ADEC}"/>
                </a:ext>
              </a:extLst>
            </p:cNvPr>
            <p:cNvSpPr/>
            <p:nvPr/>
          </p:nvSpPr>
          <p:spPr>
            <a:xfrm>
              <a:off x="4419600" y="3733800"/>
              <a:ext cx="228600" cy="2286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A4135949-D6E5-5E3F-5F68-5EE4138C895B}"/>
              </a:ext>
            </a:extLst>
          </p:cNvPr>
          <p:cNvCxnSpPr/>
          <p:nvPr/>
        </p:nvCxnSpPr>
        <p:spPr>
          <a:xfrm rot="5400000">
            <a:off x="3657600" y="1600200"/>
            <a:ext cx="609600" cy="304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4629A87-F5C8-D538-012B-C92BFA5716D7}"/>
              </a:ext>
            </a:extLst>
          </p:cNvPr>
          <p:cNvSpPr/>
          <p:nvPr/>
        </p:nvSpPr>
        <p:spPr>
          <a:xfrm>
            <a:off x="3352800" y="838200"/>
            <a:ext cx="1600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ial" charset="0"/>
              </a:rPr>
              <a:t>Lipoprotein lipaza</a:t>
            </a:r>
            <a:endParaRPr lang="en-US" sz="2000" b="1" dirty="0">
              <a:latin typeface="Bradley Hand ITC" pitchFamily="66" charset="0"/>
              <a:cs typeface="Arial" charset="0"/>
            </a:endParaRPr>
          </a:p>
        </p:txBody>
      </p:sp>
      <p:grpSp>
        <p:nvGrpSpPr>
          <p:cNvPr id="11" name="Group 18">
            <a:extLst>
              <a:ext uri="{FF2B5EF4-FFF2-40B4-BE49-F238E27FC236}">
                <a16:creationId xmlns:a16="http://schemas.microsoft.com/office/drawing/2014/main" id="{33C82772-FD1B-BAD5-F949-5D69C9587B59}"/>
              </a:ext>
            </a:extLst>
          </p:cNvPr>
          <p:cNvGrpSpPr>
            <a:grpSpLocks/>
          </p:cNvGrpSpPr>
          <p:nvPr/>
        </p:nvGrpSpPr>
        <p:grpSpPr bwMode="auto">
          <a:xfrm>
            <a:off x="-144463" y="106363"/>
            <a:ext cx="3203576" cy="2962275"/>
            <a:chOff x="-144463" y="106363"/>
            <a:chExt cx="3202915" cy="2962275"/>
          </a:xfrm>
        </p:grpSpPr>
        <p:pic>
          <p:nvPicPr>
            <p:cNvPr id="6158" name="Picture 2977" descr="C:\Users\Public\Pictures\Sample Pictures\Hilomikron 1.png">
              <a:extLst>
                <a:ext uri="{FF2B5EF4-FFF2-40B4-BE49-F238E27FC236}">
                  <a16:creationId xmlns:a16="http://schemas.microsoft.com/office/drawing/2014/main" id="{E8C9F709-F27E-9FEF-F141-175CC523D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191185">
              <a:off x="-144463" y="106363"/>
              <a:ext cx="3200401" cy="296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B7B1B5-9862-B02B-BA22-C152C588FBE3}"/>
                </a:ext>
              </a:extLst>
            </p:cNvPr>
            <p:cNvSpPr/>
            <p:nvPr/>
          </p:nvSpPr>
          <p:spPr>
            <a:xfrm rot="5181695">
              <a:off x="2503659" y="1264482"/>
              <a:ext cx="741362" cy="368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ApoC</a:t>
              </a:r>
              <a:endParaRPr lang="en-US" b="1" dirty="0">
                <a:latin typeface="+mn-lt"/>
                <a:cs typeface="Arial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1CF5168-1457-C031-C797-08BAB68929FE}"/>
              </a:ext>
            </a:extLst>
          </p:cNvPr>
          <p:cNvSpPr/>
          <p:nvPr/>
        </p:nvSpPr>
        <p:spPr>
          <a:xfrm>
            <a:off x="0" y="6488113"/>
            <a:ext cx="22685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Lumen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krvnog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suda</a:t>
            </a:r>
            <a:endParaRPr lang="en-US" b="1" dirty="0">
              <a:latin typeface="+mn-lt"/>
              <a:cs typeface="Arial" charset="0"/>
            </a:endParaRPr>
          </a:p>
        </p:txBody>
      </p:sp>
      <p:grpSp>
        <p:nvGrpSpPr>
          <p:cNvPr id="12" name="Group 21">
            <a:extLst>
              <a:ext uri="{FF2B5EF4-FFF2-40B4-BE49-F238E27FC236}">
                <a16:creationId xmlns:a16="http://schemas.microsoft.com/office/drawing/2014/main" id="{4706761D-082A-F9A4-A454-6E7C7FC4A887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5334000"/>
            <a:ext cx="1301750" cy="471488"/>
            <a:chOff x="2309299" y="4328372"/>
            <a:chExt cx="1302105" cy="4722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1260135-82F0-EDDA-37DA-C689D8949519}"/>
                </a:ext>
              </a:extLst>
            </p:cNvPr>
            <p:cNvSpPr/>
            <p:nvPr/>
          </p:nvSpPr>
          <p:spPr>
            <a:xfrm>
              <a:off x="2819400" y="4343400"/>
              <a:ext cx="457200" cy="457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57" name="Picture 2" descr="C:\Users\VF\Pictures\oksidacija masnih kiselina\masna kiselina.png">
              <a:extLst>
                <a:ext uri="{FF2B5EF4-FFF2-40B4-BE49-F238E27FC236}">
                  <a16:creationId xmlns:a16="http://schemas.microsoft.com/office/drawing/2014/main" id="{5586EFAC-2895-3395-F906-4BA077AC0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90052" flipV="1">
              <a:off x="2309299" y="4328372"/>
              <a:ext cx="1302105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C 0.02535 0.07662 0.0507 0.15347 0.06077 0.18426 " pathEditMode="relative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56" descr="C:\Users\Public\Pictures\Sample Pictures\Triglicerid.png">
            <a:extLst>
              <a:ext uri="{FF2B5EF4-FFF2-40B4-BE49-F238E27FC236}">
                <a16:creationId xmlns:a16="http://schemas.microsoft.com/office/drawing/2014/main" id="{C11E72E6-AE56-14C7-0132-33B70B076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815138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91">
            <a:extLst>
              <a:ext uri="{FF2B5EF4-FFF2-40B4-BE49-F238E27FC236}">
                <a16:creationId xmlns:a16="http://schemas.microsoft.com/office/drawing/2014/main" id="{9DEA4DE4-29C9-B93A-B806-DDF021370652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886200"/>
            <a:ext cx="1060450" cy="1238250"/>
            <a:chOff x="6400800" y="3352800"/>
            <a:chExt cx="1060021" cy="123756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1AD931B-13DB-49AC-5273-204D40FFBD4F}"/>
                </a:ext>
              </a:extLst>
            </p:cNvPr>
            <p:cNvCxnSpPr/>
            <p:nvPr/>
          </p:nvCxnSpPr>
          <p:spPr>
            <a:xfrm rot="5400000">
              <a:off x="6630113" y="3732796"/>
              <a:ext cx="152316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8E51D1-39C6-A5F2-7089-F4CD5298537B}"/>
                </a:ext>
              </a:extLst>
            </p:cNvPr>
            <p:cNvSpPr txBox="1"/>
            <p:nvPr/>
          </p:nvSpPr>
          <p:spPr>
            <a:xfrm>
              <a:off x="6400800" y="3810000"/>
              <a:ext cx="447558" cy="323165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DE2137-9DE7-737D-6A52-31A680A497FB}"/>
                </a:ext>
              </a:extLst>
            </p:cNvPr>
            <p:cNvSpPr txBox="1"/>
            <p:nvPr/>
          </p:nvSpPr>
          <p:spPr bwMode="auto">
            <a:xfrm>
              <a:off x="6553200" y="4267200"/>
              <a:ext cx="907621" cy="323165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en-US" sz="15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C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r>
                <a:rPr lang="sr-Latn-C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sz="1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4E11550-9829-3B20-F835-6DA14BF6EE54}"/>
                </a:ext>
              </a:extLst>
            </p:cNvPr>
            <p:cNvCxnSpPr/>
            <p:nvPr/>
          </p:nvCxnSpPr>
          <p:spPr>
            <a:xfrm rot="5400000">
              <a:off x="6630113" y="4189743"/>
              <a:ext cx="152316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B69F2FD-6B39-DC0F-E01E-D33E333AE5A8}"/>
                </a:ext>
              </a:extLst>
            </p:cNvPr>
            <p:cNvCxnSpPr/>
            <p:nvPr/>
          </p:nvCxnSpPr>
          <p:spPr>
            <a:xfrm rot="10800000">
              <a:off x="6781646" y="3962063"/>
              <a:ext cx="152338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F900BB-DCD4-2034-3B46-B2584C8EA08B}"/>
                </a:ext>
              </a:extLst>
            </p:cNvPr>
            <p:cNvSpPr txBox="1"/>
            <p:nvPr/>
          </p:nvSpPr>
          <p:spPr>
            <a:xfrm>
              <a:off x="6858000" y="3810000"/>
              <a:ext cx="486030" cy="323165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OH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59B3B4-8F5A-B24E-D597-B0B3C2A18053}"/>
                </a:ext>
              </a:extLst>
            </p:cNvPr>
            <p:cNvSpPr txBox="1"/>
            <p:nvPr/>
          </p:nvSpPr>
          <p:spPr>
            <a:xfrm>
              <a:off x="6553200" y="3352800"/>
              <a:ext cx="907621" cy="323165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C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CS" sz="15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C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-OH</a:t>
              </a:r>
              <a:endPara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pic>
        <p:nvPicPr>
          <p:cNvPr id="7172" name="Picture 30" descr="masna kiselina.png">
            <a:extLst>
              <a:ext uri="{FF2B5EF4-FFF2-40B4-BE49-F238E27FC236}">
                <a16:creationId xmlns:a16="http://schemas.microsoft.com/office/drawing/2014/main" id="{FAF7496E-6104-990D-5D42-DFC8F00FA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3124200"/>
            <a:ext cx="77041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1" descr="masna kiselina.png">
            <a:extLst>
              <a:ext uri="{FF2B5EF4-FFF2-40B4-BE49-F238E27FC236}">
                <a16:creationId xmlns:a16="http://schemas.microsoft.com/office/drawing/2014/main" id="{FCF08FF1-BB60-E281-9F06-7902BC0E6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5334000"/>
            <a:ext cx="77041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2" descr="masna kiselina.png">
            <a:extLst>
              <a:ext uri="{FF2B5EF4-FFF2-40B4-BE49-F238E27FC236}">
                <a16:creationId xmlns:a16="http://schemas.microsoft.com/office/drawing/2014/main" id="{CCD7AD34-754F-474E-370B-704DDBEB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4191000"/>
            <a:ext cx="77041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E598F6F-81D7-9815-7710-BBC2BF7A9FCB}"/>
              </a:ext>
            </a:extLst>
          </p:cNvPr>
          <p:cNvSpPr/>
          <p:nvPr/>
        </p:nvSpPr>
        <p:spPr>
          <a:xfrm>
            <a:off x="1981200" y="0"/>
            <a:ext cx="7162800" cy="685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 descr="C:\Users\VF\Pictures\oksidacija masnih kiselina\masna kiselina.png">
            <a:extLst>
              <a:ext uri="{FF2B5EF4-FFF2-40B4-BE49-F238E27FC236}">
                <a16:creationId xmlns:a16="http://schemas.microsoft.com/office/drawing/2014/main" id="{B1DBEC9D-CA6C-7BB6-D087-E685826A1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09948">
            <a:off x="131763" y="2965450"/>
            <a:ext cx="322738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VF\Pictures\oksidacija masnih kiselina\masna kiselina.png">
            <a:extLst>
              <a:ext uri="{FF2B5EF4-FFF2-40B4-BE49-F238E27FC236}">
                <a16:creationId xmlns:a16="http://schemas.microsoft.com/office/drawing/2014/main" id="{66FFD063-6AF6-5C61-D19B-37EE254E1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58308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8" descr="http://powersofminusten.com/images/content/mitochondria.png">
            <a:extLst>
              <a:ext uri="{FF2B5EF4-FFF2-40B4-BE49-F238E27FC236}">
                <a16:creationId xmlns:a16="http://schemas.microsoft.com/office/drawing/2014/main" id="{3A1EB9B1-BDAE-DDD9-8A89-E4C4A313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C0F035-12D5-289A-2C40-9C10DDD81EDB}"/>
              </a:ext>
            </a:extLst>
          </p:cNvPr>
          <p:cNvCxnSpPr/>
          <p:nvPr/>
        </p:nvCxnSpPr>
        <p:spPr>
          <a:xfrm rot="5400000">
            <a:off x="4535488" y="1560512"/>
            <a:ext cx="1600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5F5101F9-E068-0A81-7721-9CC5AA9A906A}"/>
              </a:ext>
            </a:extLst>
          </p:cNvPr>
          <p:cNvSpPr/>
          <p:nvPr/>
        </p:nvSpPr>
        <p:spPr>
          <a:xfrm>
            <a:off x="5334000" y="990600"/>
            <a:ext cx="2057400" cy="1143000"/>
          </a:xfrm>
          <a:prstGeom prst="arc">
            <a:avLst>
              <a:gd name="adj1" fmla="val 5581410"/>
              <a:gd name="adj2" fmla="val 16200000"/>
            </a:avLst>
          </a:prstGeom>
          <a:ln>
            <a:solidFill>
              <a:schemeClr val="tx1"/>
            </a:solidFill>
            <a:head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8E77A4-518B-95E0-7095-F38C27ED5B74}"/>
              </a:ext>
            </a:extLst>
          </p:cNvPr>
          <p:cNvSpPr txBox="1"/>
          <p:nvPr/>
        </p:nvSpPr>
        <p:spPr bwMode="auto">
          <a:xfrm>
            <a:off x="6324600" y="838200"/>
            <a:ext cx="9921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HS-KoA</a:t>
            </a: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4031ADC-A10F-782F-6E86-DBC4F88CAA90}"/>
              </a:ext>
            </a:extLst>
          </p:cNvPr>
          <p:cNvSpPr/>
          <p:nvPr/>
        </p:nvSpPr>
        <p:spPr>
          <a:xfrm>
            <a:off x="5334000" y="1371600"/>
            <a:ext cx="1143000" cy="533400"/>
          </a:xfrm>
          <a:prstGeom prst="arc">
            <a:avLst>
              <a:gd name="adj1" fmla="val 5481738"/>
              <a:gd name="adj2" fmla="val 16200000"/>
            </a:avLst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407A12-745C-95AA-C6A8-BB22510DEEAC}"/>
              </a:ext>
            </a:extLst>
          </p:cNvPr>
          <p:cNvSpPr txBox="1"/>
          <p:nvPr/>
        </p:nvSpPr>
        <p:spPr bwMode="auto">
          <a:xfrm>
            <a:off x="5867400" y="1219200"/>
            <a:ext cx="5826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ATP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AB876-BF41-C745-6023-9387EE2609BE}"/>
              </a:ext>
            </a:extLst>
          </p:cNvPr>
          <p:cNvSpPr txBox="1"/>
          <p:nvPr/>
        </p:nvSpPr>
        <p:spPr bwMode="auto">
          <a:xfrm>
            <a:off x="5867400" y="1676400"/>
            <a:ext cx="6238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AMP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7A74C0-4DD4-B7BC-02FD-1DFF8C5804BA}"/>
              </a:ext>
            </a:extLst>
          </p:cNvPr>
          <p:cNvSpPr txBox="1"/>
          <p:nvPr/>
        </p:nvSpPr>
        <p:spPr bwMode="auto">
          <a:xfrm>
            <a:off x="6400800" y="1905000"/>
            <a:ext cx="5222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P~P</a:t>
            </a:r>
            <a:endParaRPr lang="en-US" sz="1600" dirty="0">
              <a:latin typeface="+mn-lt"/>
              <a:cs typeface="+mn-cs"/>
            </a:endParaRPr>
          </a:p>
        </p:txBody>
      </p:sp>
      <p:grpSp>
        <p:nvGrpSpPr>
          <p:cNvPr id="3" name="Group 66">
            <a:extLst>
              <a:ext uri="{FF2B5EF4-FFF2-40B4-BE49-F238E27FC236}">
                <a16:creationId xmlns:a16="http://schemas.microsoft.com/office/drawing/2014/main" id="{FD8EC1A7-927F-18DF-DE62-D26F65EBEE4D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743200"/>
            <a:ext cx="6281738" cy="947738"/>
            <a:chOff x="2667000" y="2743200"/>
            <a:chExt cx="6281738" cy="947738"/>
          </a:xfrm>
        </p:grpSpPr>
        <p:grpSp>
          <p:nvGrpSpPr>
            <p:cNvPr id="8212" name="Group 77">
              <a:extLst>
                <a:ext uri="{FF2B5EF4-FFF2-40B4-BE49-F238E27FC236}">
                  <a16:creationId xmlns:a16="http://schemas.microsoft.com/office/drawing/2014/main" id="{D0F48052-C975-78F5-C4CF-786828D2B1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000" y="3048000"/>
              <a:ext cx="461963" cy="304800"/>
              <a:chOff x="2362176" y="1371600"/>
              <a:chExt cx="533424" cy="30816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64F09AA-4E4F-8DF5-8D0D-D5AA0434ABC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FC006C-4E6D-866B-A34C-F2033C960A12}"/>
                  </a:ext>
                </a:extLst>
              </p:cNvPr>
              <p:cNvSpPr txBox="1"/>
              <p:nvPr/>
            </p:nvSpPr>
            <p:spPr>
              <a:xfrm>
                <a:off x="2362176" y="1371600"/>
                <a:ext cx="513260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213" name="Group 80">
              <a:extLst>
                <a:ext uri="{FF2B5EF4-FFF2-40B4-BE49-F238E27FC236}">
                  <a16:creationId xmlns:a16="http://schemas.microsoft.com/office/drawing/2014/main" id="{8958B8DF-79BC-0111-9062-9B2AFF94A0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2971800"/>
              <a:ext cx="461963" cy="304800"/>
              <a:chOff x="2361525" y="1371600"/>
              <a:chExt cx="534075" cy="308086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4CC9838-F2BD-508C-0232-867A5AAFA778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8EDC3-41E7-6B8B-37F6-D56E575D9EC7}"/>
                  </a:ext>
                </a:extLst>
              </p:cNvPr>
              <p:cNvSpPr txBox="1"/>
              <p:nvPr/>
            </p:nvSpPr>
            <p:spPr>
              <a:xfrm>
                <a:off x="2361525" y="1371600"/>
                <a:ext cx="488192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214" name="Group 83">
              <a:extLst>
                <a:ext uri="{FF2B5EF4-FFF2-40B4-BE49-F238E27FC236}">
                  <a16:creationId xmlns:a16="http://schemas.microsoft.com/office/drawing/2014/main" id="{D838AD4A-FDA5-3A5B-2937-89D2A40DFC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3048000"/>
              <a:ext cx="461963" cy="304800"/>
              <a:chOff x="2362214" y="1371600"/>
              <a:chExt cx="533386" cy="308161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79362EC-5811-BD1E-241E-9E17EEC390C4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F61E95-FC4E-8462-4340-8FF1D4208B01}"/>
                  </a:ext>
                </a:extLst>
              </p:cNvPr>
              <p:cNvSpPr txBox="1"/>
              <p:nvPr/>
            </p:nvSpPr>
            <p:spPr>
              <a:xfrm>
                <a:off x="2362214" y="1371600"/>
                <a:ext cx="487562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215" name="Group 86">
              <a:extLst>
                <a:ext uri="{FF2B5EF4-FFF2-40B4-BE49-F238E27FC236}">
                  <a16:creationId xmlns:a16="http://schemas.microsoft.com/office/drawing/2014/main" id="{5B4F46F6-8101-2585-D344-76C98EFBF6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2971800"/>
              <a:ext cx="461963" cy="304800"/>
              <a:chOff x="2361565" y="1371600"/>
              <a:chExt cx="534035" cy="308086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F08A2B4-04F3-FBC1-7960-B406A284B38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9628F6-353B-6C18-42BF-2E13498F07A0}"/>
                  </a:ext>
                </a:extLst>
              </p:cNvPr>
              <p:cNvSpPr txBox="1"/>
              <p:nvPr/>
            </p:nvSpPr>
            <p:spPr>
              <a:xfrm>
                <a:off x="2361565" y="1371600"/>
                <a:ext cx="48815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216" name="Group 89">
              <a:extLst>
                <a:ext uri="{FF2B5EF4-FFF2-40B4-BE49-F238E27FC236}">
                  <a16:creationId xmlns:a16="http://schemas.microsoft.com/office/drawing/2014/main" id="{99FEA349-C4D0-96E5-2CAC-ECAF60DA84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600" y="3048000"/>
              <a:ext cx="461963" cy="304800"/>
              <a:chOff x="2362253" y="1371600"/>
              <a:chExt cx="533347" cy="30816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B04C788-4AB9-76D6-E5D0-6A27FA394C5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7784235-ABD5-6C22-7C71-3998FE7C2F59}"/>
                  </a:ext>
                </a:extLst>
              </p:cNvPr>
              <p:cNvSpPr txBox="1"/>
              <p:nvPr/>
            </p:nvSpPr>
            <p:spPr>
              <a:xfrm>
                <a:off x="2362253" y="1371600"/>
                <a:ext cx="48936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217" name="Group 92">
              <a:extLst>
                <a:ext uri="{FF2B5EF4-FFF2-40B4-BE49-F238E27FC236}">
                  <a16:creationId xmlns:a16="http://schemas.microsoft.com/office/drawing/2014/main" id="{C4D5CF06-12AA-D664-7243-E85BCCF661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400" y="3048000"/>
              <a:ext cx="461963" cy="304800"/>
              <a:chOff x="2362154" y="1371600"/>
              <a:chExt cx="533446" cy="30816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9D47DF9-A375-F5CB-936D-DC2520750D69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96E6C26-48E6-CFDA-844B-9616781DBBAE}"/>
                  </a:ext>
                </a:extLst>
              </p:cNvPr>
              <p:cNvSpPr txBox="1"/>
              <p:nvPr/>
            </p:nvSpPr>
            <p:spPr>
              <a:xfrm>
                <a:off x="2362154" y="1371600"/>
                <a:ext cx="487617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218" name="Group 95">
              <a:extLst>
                <a:ext uri="{FF2B5EF4-FFF2-40B4-BE49-F238E27FC236}">
                  <a16:creationId xmlns:a16="http://schemas.microsoft.com/office/drawing/2014/main" id="{B19DC2F6-B3B9-66E0-DE5C-2D0F89E36F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200" y="2971800"/>
              <a:ext cx="461963" cy="304800"/>
              <a:chOff x="2362844" y="1371600"/>
              <a:chExt cx="532756" cy="308086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5CD150B-E2AF-6B03-2F12-1381B5784E9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35F9D5-6908-ECE3-4E9A-F294DA850507}"/>
                  </a:ext>
                </a:extLst>
              </p:cNvPr>
              <p:cNvSpPr txBox="1"/>
              <p:nvPr/>
            </p:nvSpPr>
            <p:spPr>
              <a:xfrm>
                <a:off x="2362844" y="1371600"/>
                <a:ext cx="488817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219" name="Group 98">
              <a:extLst>
                <a:ext uri="{FF2B5EF4-FFF2-40B4-BE49-F238E27FC236}">
                  <a16:creationId xmlns:a16="http://schemas.microsoft.com/office/drawing/2014/main" id="{A13D9B12-378B-C700-B6C0-5CE511FF95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0200" y="3048000"/>
              <a:ext cx="461963" cy="304800"/>
              <a:chOff x="2362193" y="1371600"/>
              <a:chExt cx="533407" cy="30816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6FA9BFD-F628-36EF-194F-4D8CE0AF8759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29ADD2F-9D8E-27F2-C24A-29656DC5F179}"/>
                  </a:ext>
                </a:extLst>
              </p:cNvPr>
              <p:cNvSpPr txBox="1"/>
              <p:nvPr/>
            </p:nvSpPr>
            <p:spPr>
              <a:xfrm>
                <a:off x="2362193" y="1371600"/>
                <a:ext cx="487581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220" name="Group 101">
              <a:extLst>
                <a:ext uri="{FF2B5EF4-FFF2-40B4-BE49-F238E27FC236}">
                  <a16:creationId xmlns:a16="http://schemas.microsoft.com/office/drawing/2014/main" id="{9C0297A3-042E-33D3-3D1C-949F76ED46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2971800"/>
              <a:ext cx="461963" cy="304800"/>
              <a:chOff x="2361543" y="1371600"/>
              <a:chExt cx="534057" cy="308086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CF80C98-E82C-BF46-EF39-92C2F4A5278F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F516CEA-EEF6-C2E4-DFB4-5C65E734E27C}"/>
                  </a:ext>
                </a:extLst>
              </p:cNvPr>
              <p:cNvSpPr txBox="1"/>
              <p:nvPr/>
            </p:nvSpPr>
            <p:spPr>
              <a:xfrm>
                <a:off x="2361543" y="1371600"/>
                <a:ext cx="48817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221" name="Group 104">
              <a:extLst>
                <a:ext uri="{FF2B5EF4-FFF2-40B4-BE49-F238E27FC236}">
                  <a16:creationId xmlns:a16="http://schemas.microsoft.com/office/drawing/2014/main" id="{2E1B417A-F73B-22BD-F020-AA05AA7E6E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0" y="3048000"/>
              <a:ext cx="461963" cy="304800"/>
              <a:chOff x="2362231" y="1371600"/>
              <a:chExt cx="533369" cy="30816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0E86132-3EFA-3621-9B85-A58DA90699ED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7CC089C-DA93-9F73-3E35-A09579488AA1}"/>
                  </a:ext>
                </a:extLst>
              </p:cNvPr>
              <p:cNvSpPr txBox="1"/>
              <p:nvPr/>
            </p:nvSpPr>
            <p:spPr>
              <a:xfrm>
                <a:off x="2362231" y="1371600"/>
                <a:ext cx="48938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222" name="Group 107">
              <a:extLst>
                <a:ext uri="{FF2B5EF4-FFF2-40B4-BE49-F238E27FC236}">
                  <a16:creationId xmlns:a16="http://schemas.microsoft.com/office/drawing/2014/main" id="{A49EFD69-00E9-D3FC-122E-20A1D81F86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0800" y="2971800"/>
              <a:ext cx="461963" cy="304800"/>
              <a:chOff x="2361582" y="1371600"/>
              <a:chExt cx="534018" cy="30808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A703012-55FA-515B-680A-FFCF9DF6B1B7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FF512D1-2598-1D3D-4818-BC9218D905C0}"/>
                  </a:ext>
                </a:extLst>
              </p:cNvPr>
              <p:cNvSpPr txBox="1"/>
              <p:nvPr/>
            </p:nvSpPr>
            <p:spPr>
              <a:xfrm>
                <a:off x="2361582" y="1371600"/>
                <a:ext cx="48814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223" name="Group 110">
              <a:extLst>
                <a:ext uri="{FF2B5EF4-FFF2-40B4-BE49-F238E27FC236}">
                  <a16:creationId xmlns:a16="http://schemas.microsoft.com/office/drawing/2014/main" id="{B0953381-8406-BACA-BE9D-7BDFE3E92E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400" y="2971800"/>
              <a:ext cx="461963" cy="304800"/>
              <a:chOff x="2361603" y="1371600"/>
              <a:chExt cx="533997" cy="308086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847CDF3-5013-06E4-2909-EF024281B037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AE72453-BB72-1E04-A5E4-0214A2BC78C3}"/>
                  </a:ext>
                </a:extLst>
              </p:cNvPr>
              <p:cNvSpPr txBox="1"/>
              <p:nvPr/>
            </p:nvSpPr>
            <p:spPr>
              <a:xfrm>
                <a:off x="2361603" y="1371600"/>
                <a:ext cx="48812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224" name="Group 113">
              <a:extLst>
                <a:ext uri="{FF2B5EF4-FFF2-40B4-BE49-F238E27FC236}">
                  <a16:creationId xmlns:a16="http://schemas.microsoft.com/office/drawing/2014/main" id="{238F92D7-7C07-BCB1-97E3-5C67CCC784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1800" y="3048000"/>
              <a:ext cx="461963" cy="304800"/>
              <a:chOff x="2362271" y="1371600"/>
              <a:chExt cx="533329" cy="308161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D42316A-85CA-CDD3-8CCD-E804BE959E56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3D07936-4914-29B3-4234-3129EA8FA910}"/>
                  </a:ext>
                </a:extLst>
              </p:cNvPr>
              <p:cNvSpPr txBox="1"/>
              <p:nvPr/>
            </p:nvSpPr>
            <p:spPr>
              <a:xfrm>
                <a:off x="2362271" y="1371600"/>
                <a:ext cx="489343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23DA2CA-3041-8C7D-C4F3-B0F3FC8E2D2F}"/>
                </a:ext>
              </a:extLst>
            </p:cNvPr>
            <p:cNvSpPr txBox="1"/>
            <p:nvPr/>
          </p:nvSpPr>
          <p:spPr bwMode="auto">
            <a:xfrm>
              <a:off x="7848600" y="2971800"/>
              <a:ext cx="393700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</a:t>
              </a:r>
              <a:endParaRPr lang="en-US" sz="1600" dirty="0">
                <a:latin typeface="+mn-lt"/>
                <a:cs typeface="+mn-cs"/>
              </a:endParaRPr>
            </a:p>
          </p:txBody>
        </p:sp>
        <p:grpSp>
          <p:nvGrpSpPr>
            <p:cNvPr id="8226" name="Group 113">
              <a:extLst>
                <a:ext uri="{FF2B5EF4-FFF2-40B4-BE49-F238E27FC236}">
                  <a16:creationId xmlns:a16="http://schemas.microsoft.com/office/drawing/2014/main" id="{1521C8DA-19DE-18CE-0C43-271F55162A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6600" y="2971800"/>
              <a:ext cx="461963" cy="304800"/>
              <a:chOff x="2362271" y="1371600"/>
              <a:chExt cx="533329" cy="308161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95ACEE8-7157-6225-A4A5-FA5CE55E1F87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3BAEFC-D7B7-14B5-01CD-3D309A2088B1}"/>
                  </a:ext>
                </a:extLst>
              </p:cNvPr>
              <p:cNvSpPr txBox="1"/>
              <p:nvPr/>
            </p:nvSpPr>
            <p:spPr>
              <a:xfrm>
                <a:off x="2362271" y="1371600"/>
                <a:ext cx="489343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227" name="Group 113">
              <a:extLst>
                <a:ext uri="{FF2B5EF4-FFF2-40B4-BE49-F238E27FC236}">
                  <a16:creationId xmlns:a16="http://schemas.microsoft.com/office/drawing/2014/main" id="{5C9E5273-EDDF-5218-B12B-B7EB8BD0F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7600" y="3048000"/>
              <a:ext cx="461963" cy="304800"/>
              <a:chOff x="2362271" y="1371600"/>
              <a:chExt cx="533329" cy="308161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FB9A621-685C-7E70-D9B4-F03C84C19F1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522C04C-044C-2B0F-D095-A57CB6B469BF}"/>
                  </a:ext>
                </a:extLst>
              </p:cNvPr>
              <p:cNvSpPr txBox="1"/>
              <p:nvPr/>
            </p:nvSpPr>
            <p:spPr>
              <a:xfrm>
                <a:off x="2362271" y="1371600"/>
                <a:ext cx="489343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A96399E-DC57-1D66-E970-B80EDACAEAA3}"/>
                </a:ext>
              </a:extLst>
            </p:cNvPr>
            <p:cNvSpPr txBox="1"/>
            <p:nvPr/>
          </p:nvSpPr>
          <p:spPr bwMode="auto">
            <a:xfrm>
              <a:off x="7924800" y="3352800"/>
              <a:ext cx="347663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sz="1600" dirty="0">
                <a:latin typeface="+mn-lt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F521A47-15EC-012F-2A78-24C274E2B1E2}"/>
                </a:ext>
              </a:extLst>
            </p:cNvPr>
            <p:cNvSpPr txBox="1"/>
            <p:nvPr/>
          </p:nvSpPr>
          <p:spPr bwMode="auto">
            <a:xfrm rot="5400000">
              <a:off x="7949406" y="3175794"/>
              <a:ext cx="288925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sz="1600" dirty="0">
                <a:latin typeface="+mn-lt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C9F9676-1689-4FD8-87FD-32A6731D554F}"/>
                </a:ext>
              </a:extLst>
            </p:cNvPr>
            <p:cNvSpPr txBox="1"/>
            <p:nvPr/>
          </p:nvSpPr>
          <p:spPr bwMode="auto">
            <a:xfrm>
              <a:off x="8153400" y="2743200"/>
              <a:ext cx="795338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sz="1600" baseline="30000" dirty="0">
                <a:latin typeface="+mn-lt"/>
                <a:cs typeface="+mn-cs"/>
              </a:endParaRP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3C59D9A-1E36-3847-17B1-65BE4B81AD39}"/>
                </a:ext>
              </a:extLst>
            </p:cNvPr>
            <p:cNvCxnSpPr/>
            <p:nvPr/>
          </p:nvCxnSpPr>
          <p:spPr>
            <a:xfrm rot="5400000" flipH="1" flipV="1">
              <a:off x="8152607" y="2972593"/>
              <a:ext cx="76200" cy="746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698A1CF8-3ACF-D41E-46F5-D8C9EDF0584D}"/>
              </a:ext>
            </a:extLst>
          </p:cNvPr>
          <p:cNvSpPr txBox="1"/>
          <p:nvPr/>
        </p:nvSpPr>
        <p:spPr bwMode="auto">
          <a:xfrm>
            <a:off x="4953000" y="3429000"/>
            <a:ext cx="9985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Acil KoA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3DBF91-BBF7-8EF5-FB98-8C5EEC4E1579}"/>
              </a:ext>
            </a:extLst>
          </p:cNvPr>
          <p:cNvSpPr txBox="1"/>
          <p:nvPr/>
        </p:nvSpPr>
        <p:spPr bwMode="auto">
          <a:xfrm>
            <a:off x="2057400" y="1371600"/>
            <a:ext cx="166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Aktivacija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masnih kiselina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F484D33-B793-99CD-1CCB-CB42F47E8AE6}"/>
              </a:ext>
            </a:extLst>
          </p:cNvPr>
          <p:cNvSpPr txBox="1"/>
          <p:nvPr/>
        </p:nvSpPr>
        <p:spPr bwMode="auto">
          <a:xfrm>
            <a:off x="4267200" y="1371600"/>
            <a:ext cx="10763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Acil KoA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sintetaza</a:t>
            </a:r>
            <a:endParaRPr lang="en-US" sz="1600" i="1" dirty="0">
              <a:latin typeface="+mn-lt"/>
              <a:cs typeface="+mn-cs"/>
            </a:endParaRPr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4C585480-E0FE-78CE-03BF-7A9F4446BA45}"/>
              </a:ext>
            </a:extLst>
          </p:cNvPr>
          <p:cNvSpPr/>
          <p:nvPr/>
        </p:nvSpPr>
        <p:spPr>
          <a:xfrm>
            <a:off x="3581400" y="3657600"/>
            <a:ext cx="2362200" cy="1752600"/>
          </a:xfrm>
          <a:prstGeom prst="arc">
            <a:avLst>
              <a:gd name="adj1" fmla="val 1300152"/>
              <a:gd name="adj2" fmla="val 16200000"/>
            </a:avLst>
          </a:prstGeom>
          <a:ln>
            <a:solidFill>
              <a:schemeClr val="tx1"/>
            </a:solidFill>
            <a:head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/>
      <p:bldP spid="15" grpId="0"/>
      <p:bldP spid="68" grpId="0"/>
      <p:bldP spid="69" grpId="0"/>
      <p:bldP spid="70" grpId="0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8" descr="http://powersofminusten.com/images/content/mitochondria.png">
            <a:extLst>
              <a:ext uri="{FF2B5EF4-FFF2-40B4-BE49-F238E27FC236}">
                <a16:creationId xmlns:a16="http://schemas.microsoft.com/office/drawing/2014/main" id="{A8D186C1-FE72-3E23-E303-A36F8851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58264">
            <a:off x="1905000" y="304800"/>
            <a:ext cx="73914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7F42D7A2-B715-ED92-9A0C-DB4453E3CAF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6019800" cy="460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Transport masnih kiselina u mitohondrije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5505CF7-38E6-B85C-A25E-892CB5A297F0}"/>
              </a:ext>
            </a:extLst>
          </p:cNvPr>
          <p:cNvCxnSpPr/>
          <p:nvPr/>
        </p:nvCxnSpPr>
        <p:spPr>
          <a:xfrm rot="5400000">
            <a:off x="2363788" y="2209800"/>
            <a:ext cx="13700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>
            <a:extLst>
              <a:ext uri="{FF2B5EF4-FFF2-40B4-BE49-F238E27FC236}">
                <a16:creationId xmlns:a16="http://schemas.microsoft.com/office/drawing/2014/main" id="{AE3A0789-64E2-BF9E-ADA9-FF4F6EBD6665}"/>
              </a:ext>
            </a:extLst>
          </p:cNvPr>
          <p:cNvSpPr/>
          <p:nvPr/>
        </p:nvSpPr>
        <p:spPr>
          <a:xfrm>
            <a:off x="3048000" y="1828800"/>
            <a:ext cx="990600" cy="609600"/>
          </a:xfrm>
          <a:prstGeom prst="arc">
            <a:avLst>
              <a:gd name="adj1" fmla="val 5581410"/>
              <a:gd name="adj2" fmla="val 16200000"/>
            </a:avLst>
          </a:prstGeom>
          <a:ln>
            <a:solidFill>
              <a:schemeClr val="tx1"/>
            </a:solidFill>
            <a:head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B1A2A61-182B-5628-CD43-6C4488A81B5F}"/>
              </a:ext>
            </a:extLst>
          </p:cNvPr>
          <p:cNvSpPr txBox="1"/>
          <p:nvPr/>
        </p:nvSpPr>
        <p:spPr bwMode="auto">
          <a:xfrm>
            <a:off x="3505200" y="1600200"/>
            <a:ext cx="11414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Karnitin</a:t>
            </a:r>
            <a:endParaRPr lang="en-US" sz="2000" b="1" dirty="0">
              <a:latin typeface="+mn-lt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EF1E48-F686-7A50-3D5A-EBD021F2BEA6}"/>
              </a:ext>
            </a:extLst>
          </p:cNvPr>
          <p:cNvSpPr txBox="1"/>
          <p:nvPr/>
        </p:nvSpPr>
        <p:spPr bwMode="auto">
          <a:xfrm>
            <a:off x="3505200" y="2286000"/>
            <a:ext cx="615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endParaRPr lang="en-US" dirty="0">
              <a:latin typeface="+mn-lt"/>
              <a:cs typeface="+mn-cs"/>
            </a:endParaRPr>
          </a:p>
        </p:txBody>
      </p:sp>
      <p:grpSp>
        <p:nvGrpSpPr>
          <p:cNvPr id="9224" name="Group 110">
            <a:extLst>
              <a:ext uri="{FF2B5EF4-FFF2-40B4-BE49-F238E27FC236}">
                <a16:creationId xmlns:a16="http://schemas.microsoft.com/office/drawing/2014/main" id="{3CCA7D8A-028C-7F9D-6708-B2435A084C5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762000"/>
            <a:ext cx="6281738" cy="947738"/>
            <a:chOff x="304800" y="3810000"/>
            <a:chExt cx="6281738" cy="947738"/>
          </a:xfrm>
        </p:grpSpPr>
        <p:grpSp>
          <p:nvGrpSpPr>
            <p:cNvPr id="9318" name="Group 77">
              <a:extLst>
                <a:ext uri="{FF2B5EF4-FFF2-40B4-BE49-F238E27FC236}">
                  <a16:creationId xmlns:a16="http://schemas.microsoft.com/office/drawing/2014/main" id="{DBE1A081-ED4D-684D-CCD5-0EB0FA0CD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4114800"/>
              <a:ext cx="461963" cy="304800"/>
              <a:chOff x="2362176" y="1371600"/>
              <a:chExt cx="533424" cy="308160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E63616D-387E-2458-6D0C-21D06D10A8E9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7BE27D0-612B-BD5A-BA81-DA91E661C2CB}"/>
                  </a:ext>
                </a:extLst>
              </p:cNvPr>
              <p:cNvSpPr txBox="1"/>
              <p:nvPr/>
            </p:nvSpPr>
            <p:spPr>
              <a:xfrm>
                <a:off x="2362176" y="1371600"/>
                <a:ext cx="513260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319" name="Group 80">
              <a:extLst>
                <a:ext uri="{FF2B5EF4-FFF2-40B4-BE49-F238E27FC236}">
                  <a16:creationId xmlns:a16="http://schemas.microsoft.com/office/drawing/2014/main" id="{C5F69A47-AF8D-A616-65AF-F59664150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4038600"/>
              <a:ext cx="461963" cy="304800"/>
              <a:chOff x="2361525" y="1371600"/>
              <a:chExt cx="534075" cy="308086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C596195-A1D5-BCBA-5F35-014061168BCD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67BD57F-0A7B-B531-E0BC-9D75B40B50D9}"/>
                  </a:ext>
                </a:extLst>
              </p:cNvPr>
              <p:cNvSpPr txBox="1"/>
              <p:nvPr/>
            </p:nvSpPr>
            <p:spPr>
              <a:xfrm>
                <a:off x="2361525" y="1371600"/>
                <a:ext cx="488192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320" name="Group 83">
              <a:extLst>
                <a:ext uri="{FF2B5EF4-FFF2-40B4-BE49-F238E27FC236}">
                  <a16:creationId xmlns:a16="http://schemas.microsoft.com/office/drawing/2014/main" id="{DAE51C17-8D20-3C69-AD3B-4671FC7A99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0600" y="4114800"/>
              <a:ext cx="461963" cy="304800"/>
              <a:chOff x="2362214" y="1371600"/>
              <a:chExt cx="533386" cy="30816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5AFACE3-27D4-6B2E-2B31-B2AA979F5BF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56958AB-0754-58D7-064B-185E1A7825C7}"/>
                  </a:ext>
                </a:extLst>
              </p:cNvPr>
              <p:cNvSpPr txBox="1"/>
              <p:nvPr/>
            </p:nvSpPr>
            <p:spPr>
              <a:xfrm>
                <a:off x="2362214" y="1371600"/>
                <a:ext cx="487562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321" name="Group 86">
              <a:extLst>
                <a:ext uri="{FF2B5EF4-FFF2-40B4-BE49-F238E27FC236}">
                  <a16:creationId xmlns:a16="http://schemas.microsoft.com/office/drawing/2014/main" id="{26E5C918-D608-D8F5-AB9C-40B96C377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4038600"/>
              <a:ext cx="461963" cy="304800"/>
              <a:chOff x="2361565" y="1371600"/>
              <a:chExt cx="534035" cy="308086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9779521-DEA6-37F7-8E29-170CAAB57BC6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C56EE07-E142-D2AD-7C4A-E1775F274F30}"/>
                  </a:ext>
                </a:extLst>
              </p:cNvPr>
              <p:cNvSpPr txBox="1"/>
              <p:nvPr/>
            </p:nvSpPr>
            <p:spPr>
              <a:xfrm>
                <a:off x="2361565" y="1371600"/>
                <a:ext cx="48815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322" name="Group 89">
              <a:extLst>
                <a:ext uri="{FF2B5EF4-FFF2-40B4-BE49-F238E27FC236}">
                  <a16:creationId xmlns:a16="http://schemas.microsoft.com/office/drawing/2014/main" id="{0BA6BC2D-180A-6317-3A27-3B5CDBE9FF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4114800"/>
              <a:ext cx="461963" cy="304800"/>
              <a:chOff x="2362253" y="1371600"/>
              <a:chExt cx="533347" cy="308161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2C093FC-AC72-AF0C-4584-6E4AAC2C0ACF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F4D1C91-9A6C-A6DA-75BF-89879289A979}"/>
                  </a:ext>
                </a:extLst>
              </p:cNvPr>
              <p:cNvSpPr txBox="1"/>
              <p:nvPr/>
            </p:nvSpPr>
            <p:spPr>
              <a:xfrm>
                <a:off x="2362253" y="1371600"/>
                <a:ext cx="48936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323" name="Group 92">
              <a:extLst>
                <a:ext uri="{FF2B5EF4-FFF2-40B4-BE49-F238E27FC236}">
                  <a16:creationId xmlns:a16="http://schemas.microsoft.com/office/drawing/2014/main" id="{333BEBC3-F9A3-BEC0-8328-70F490EFA3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2200" y="4114800"/>
              <a:ext cx="461963" cy="304800"/>
              <a:chOff x="2362154" y="1371600"/>
              <a:chExt cx="533446" cy="308161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3AE181E3-8DCA-CA7D-1EA2-540C4390E1AB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EA0568E-985C-F312-7960-C97F237226A9}"/>
                  </a:ext>
                </a:extLst>
              </p:cNvPr>
              <p:cNvSpPr txBox="1"/>
              <p:nvPr/>
            </p:nvSpPr>
            <p:spPr>
              <a:xfrm>
                <a:off x="2362154" y="1371600"/>
                <a:ext cx="487617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324" name="Group 95">
              <a:extLst>
                <a:ext uri="{FF2B5EF4-FFF2-40B4-BE49-F238E27FC236}">
                  <a16:creationId xmlns:a16="http://schemas.microsoft.com/office/drawing/2014/main" id="{44414838-33D0-034F-E7CE-A152D0C732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000" y="4038600"/>
              <a:ext cx="461963" cy="304800"/>
              <a:chOff x="2362844" y="1371600"/>
              <a:chExt cx="532756" cy="308086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7F444A7-1756-E4AD-318A-6DBCD2F0748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E96F0B4-23BB-5B35-8E09-C2F3AFABD102}"/>
                  </a:ext>
                </a:extLst>
              </p:cNvPr>
              <p:cNvSpPr txBox="1"/>
              <p:nvPr/>
            </p:nvSpPr>
            <p:spPr>
              <a:xfrm>
                <a:off x="2362844" y="1371600"/>
                <a:ext cx="488817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325" name="Group 98">
              <a:extLst>
                <a:ext uri="{FF2B5EF4-FFF2-40B4-BE49-F238E27FC236}">
                  <a16:creationId xmlns:a16="http://schemas.microsoft.com/office/drawing/2014/main" id="{290BC35F-239C-68DA-F8BB-D96E74250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4114800"/>
              <a:ext cx="461963" cy="304800"/>
              <a:chOff x="2362193" y="1371600"/>
              <a:chExt cx="533407" cy="30816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4B6123C-7246-B5C1-D34F-28C03E870E25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B8BF878-BB48-A258-12DC-90ECEF6EBDC3}"/>
                  </a:ext>
                </a:extLst>
              </p:cNvPr>
              <p:cNvSpPr txBox="1"/>
              <p:nvPr/>
            </p:nvSpPr>
            <p:spPr>
              <a:xfrm>
                <a:off x="2362193" y="1371600"/>
                <a:ext cx="487581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326" name="Group 101">
              <a:extLst>
                <a:ext uri="{FF2B5EF4-FFF2-40B4-BE49-F238E27FC236}">
                  <a16:creationId xmlns:a16="http://schemas.microsoft.com/office/drawing/2014/main" id="{2E164159-F89E-152A-34F0-CCE9E9584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4038600"/>
              <a:ext cx="461963" cy="304800"/>
              <a:chOff x="2361543" y="1371600"/>
              <a:chExt cx="534057" cy="308086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3A5E66-FFA0-36F9-753C-F569B313E4BE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07CF114-A36E-39A2-AC67-23A131CA80E4}"/>
                  </a:ext>
                </a:extLst>
              </p:cNvPr>
              <p:cNvSpPr txBox="1"/>
              <p:nvPr/>
            </p:nvSpPr>
            <p:spPr>
              <a:xfrm>
                <a:off x="2361543" y="1371600"/>
                <a:ext cx="48817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327" name="Group 104">
              <a:extLst>
                <a:ext uri="{FF2B5EF4-FFF2-40B4-BE49-F238E27FC236}">
                  <a16:creationId xmlns:a16="http://schemas.microsoft.com/office/drawing/2014/main" id="{033AA6B0-CC79-FBAC-44C0-B81076C9E6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800" y="4114800"/>
              <a:ext cx="461963" cy="304800"/>
              <a:chOff x="2362231" y="1371600"/>
              <a:chExt cx="533369" cy="308161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E1CBC88-628D-7E05-D841-2209211FEBB6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411D1AB-8B2E-CFAB-6D04-91C146054CF5}"/>
                  </a:ext>
                </a:extLst>
              </p:cNvPr>
              <p:cNvSpPr txBox="1"/>
              <p:nvPr/>
            </p:nvSpPr>
            <p:spPr>
              <a:xfrm>
                <a:off x="2362231" y="1371600"/>
                <a:ext cx="48938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328" name="Group 107">
              <a:extLst>
                <a:ext uri="{FF2B5EF4-FFF2-40B4-BE49-F238E27FC236}">
                  <a16:creationId xmlns:a16="http://schemas.microsoft.com/office/drawing/2014/main" id="{670AC217-BA28-D4AF-82A9-D28602EDFF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600" y="4038600"/>
              <a:ext cx="461963" cy="304800"/>
              <a:chOff x="2361582" y="1371600"/>
              <a:chExt cx="534018" cy="308086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A40A1CE-D0C1-36CA-FAF9-F49C655DBBA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DD9FFFC-FDAB-8323-E53C-9F82A5E21336}"/>
                  </a:ext>
                </a:extLst>
              </p:cNvPr>
              <p:cNvSpPr txBox="1"/>
              <p:nvPr/>
            </p:nvSpPr>
            <p:spPr>
              <a:xfrm>
                <a:off x="2361582" y="1371600"/>
                <a:ext cx="48814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329" name="Group 110">
              <a:extLst>
                <a:ext uri="{FF2B5EF4-FFF2-40B4-BE49-F238E27FC236}">
                  <a16:creationId xmlns:a16="http://schemas.microsoft.com/office/drawing/2014/main" id="{80160271-422D-0E90-D391-9632658C3C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4038600"/>
              <a:ext cx="461963" cy="304800"/>
              <a:chOff x="2361603" y="1371600"/>
              <a:chExt cx="533997" cy="308086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4115B60E-C6B6-239F-F23C-ED83C72AA2B5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31F73FC-82C7-E536-F05F-B0E38DEE2F0D}"/>
                  </a:ext>
                </a:extLst>
              </p:cNvPr>
              <p:cNvSpPr txBox="1"/>
              <p:nvPr/>
            </p:nvSpPr>
            <p:spPr>
              <a:xfrm>
                <a:off x="2361603" y="1371600"/>
                <a:ext cx="48812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330" name="Group 113">
              <a:extLst>
                <a:ext uri="{FF2B5EF4-FFF2-40B4-BE49-F238E27FC236}">
                  <a16:creationId xmlns:a16="http://schemas.microsoft.com/office/drawing/2014/main" id="{A4682D4B-486A-E41E-8E3C-5D36323CC5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9600" y="4114800"/>
              <a:ext cx="461963" cy="304800"/>
              <a:chOff x="2362271" y="1371600"/>
              <a:chExt cx="533329" cy="308161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5A6AC131-F579-B9BF-F099-FF757427C51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5775B5D-0522-1435-6D69-E66C258CC99C}"/>
                  </a:ext>
                </a:extLst>
              </p:cNvPr>
              <p:cNvSpPr txBox="1"/>
              <p:nvPr/>
            </p:nvSpPr>
            <p:spPr>
              <a:xfrm>
                <a:off x="2362271" y="1371600"/>
                <a:ext cx="489343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0433BA5-0A81-40B5-BD99-4A474E501F7D}"/>
                </a:ext>
              </a:extLst>
            </p:cNvPr>
            <p:cNvSpPr txBox="1"/>
            <p:nvPr/>
          </p:nvSpPr>
          <p:spPr bwMode="auto">
            <a:xfrm>
              <a:off x="5486400" y="4038600"/>
              <a:ext cx="393700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</a:t>
              </a:r>
              <a:endParaRPr lang="en-US" sz="1600" dirty="0">
                <a:latin typeface="+mn-lt"/>
                <a:cs typeface="+mn-cs"/>
              </a:endParaRPr>
            </a:p>
          </p:txBody>
        </p:sp>
        <p:grpSp>
          <p:nvGrpSpPr>
            <p:cNvPr id="9332" name="Group 113">
              <a:extLst>
                <a:ext uri="{FF2B5EF4-FFF2-40B4-BE49-F238E27FC236}">
                  <a16:creationId xmlns:a16="http://schemas.microsoft.com/office/drawing/2014/main" id="{19960327-B31F-6E6E-814F-2F945B3D23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400" y="4038600"/>
              <a:ext cx="461963" cy="304800"/>
              <a:chOff x="2362271" y="1371600"/>
              <a:chExt cx="533329" cy="308161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323C2DB4-F13C-02AC-4CDF-3CF853580FD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2CB2F48-DD03-4835-CE5E-DCAFE0389E3C}"/>
                  </a:ext>
                </a:extLst>
              </p:cNvPr>
              <p:cNvSpPr txBox="1"/>
              <p:nvPr/>
            </p:nvSpPr>
            <p:spPr>
              <a:xfrm>
                <a:off x="2362271" y="1371600"/>
                <a:ext cx="489343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333" name="Group 113">
              <a:extLst>
                <a:ext uri="{FF2B5EF4-FFF2-40B4-BE49-F238E27FC236}">
                  <a16:creationId xmlns:a16="http://schemas.microsoft.com/office/drawing/2014/main" id="{E7BBBD8B-6C4B-4AD1-EF35-951BDF5A6A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4114800"/>
              <a:ext cx="461963" cy="304800"/>
              <a:chOff x="2362271" y="1371600"/>
              <a:chExt cx="533329" cy="308161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877A7D00-91B5-C1AB-1B1B-3033D7D08D8B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09527E9-3829-5817-8A21-B3068F38C30E}"/>
                  </a:ext>
                </a:extLst>
              </p:cNvPr>
              <p:cNvSpPr txBox="1"/>
              <p:nvPr/>
            </p:nvSpPr>
            <p:spPr>
              <a:xfrm>
                <a:off x="2362271" y="1371600"/>
                <a:ext cx="489343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35B2F2B-E380-58BC-748F-51D4A062282C}"/>
                </a:ext>
              </a:extLst>
            </p:cNvPr>
            <p:cNvSpPr txBox="1"/>
            <p:nvPr/>
          </p:nvSpPr>
          <p:spPr bwMode="auto">
            <a:xfrm>
              <a:off x="5562600" y="4419600"/>
              <a:ext cx="347663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sz="1600" dirty="0">
                <a:latin typeface="+mn-lt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8E93D4C-8AA0-2826-AF73-64AF7F33BB4F}"/>
                </a:ext>
              </a:extLst>
            </p:cNvPr>
            <p:cNvSpPr txBox="1"/>
            <p:nvPr/>
          </p:nvSpPr>
          <p:spPr bwMode="auto">
            <a:xfrm rot="5400000">
              <a:off x="5587206" y="4242594"/>
              <a:ext cx="288925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sz="1600" dirty="0">
                <a:latin typeface="+mn-lt"/>
                <a:cs typeface="+mn-cs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9144095-AC25-6860-135B-C6088609DF52}"/>
                </a:ext>
              </a:extLst>
            </p:cNvPr>
            <p:cNvSpPr txBox="1"/>
            <p:nvPr/>
          </p:nvSpPr>
          <p:spPr bwMode="auto">
            <a:xfrm>
              <a:off x="5791200" y="3810000"/>
              <a:ext cx="795338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sz="1600" baseline="30000" dirty="0">
                <a:latin typeface="+mn-lt"/>
                <a:cs typeface="+mn-cs"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179D98A-A3CF-5A62-3AD8-386E0128DA8A}"/>
                </a:ext>
              </a:extLst>
            </p:cNvPr>
            <p:cNvCxnSpPr/>
            <p:nvPr/>
          </p:nvCxnSpPr>
          <p:spPr>
            <a:xfrm rot="5400000" flipH="1" flipV="1">
              <a:off x="5790407" y="4039393"/>
              <a:ext cx="76200" cy="746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20">
            <a:extLst>
              <a:ext uri="{FF2B5EF4-FFF2-40B4-BE49-F238E27FC236}">
                <a16:creationId xmlns:a16="http://schemas.microsoft.com/office/drawing/2014/main" id="{06ACC4A3-C387-2B8B-9E7E-5B4408778E3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352800"/>
            <a:ext cx="5605463" cy="871538"/>
            <a:chOff x="304800" y="3200400"/>
            <a:chExt cx="5605463" cy="871538"/>
          </a:xfrm>
        </p:grpSpPr>
        <p:grpSp>
          <p:nvGrpSpPr>
            <p:cNvPr id="9239" name="Group 77">
              <a:extLst>
                <a:ext uri="{FF2B5EF4-FFF2-40B4-BE49-F238E27FC236}">
                  <a16:creationId xmlns:a16="http://schemas.microsoft.com/office/drawing/2014/main" id="{9DEEC61C-7625-721E-E082-3BEEA8F8AA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3429000"/>
              <a:ext cx="461963" cy="304800"/>
              <a:chOff x="2362176" y="1371600"/>
              <a:chExt cx="533424" cy="30816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A360FED4-7FA2-8FCE-5C0B-3D6FE99BF24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CA8945A5-09B7-C84C-AEBE-7BBC408FE0FD}"/>
                  </a:ext>
                </a:extLst>
              </p:cNvPr>
              <p:cNvSpPr txBox="1"/>
              <p:nvPr/>
            </p:nvSpPr>
            <p:spPr>
              <a:xfrm>
                <a:off x="2362176" y="1371600"/>
                <a:ext cx="513260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240" name="Group 80">
              <a:extLst>
                <a:ext uri="{FF2B5EF4-FFF2-40B4-BE49-F238E27FC236}">
                  <a16:creationId xmlns:a16="http://schemas.microsoft.com/office/drawing/2014/main" id="{F2921C95-A815-2702-0DD4-954255C6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5" y="3352800"/>
              <a:ext cx="461964" cy="304800"/>
              <a:chOff x="2361525" y="1371600"/>
              <a:chExt cx="534075" cy="308086"/>
            </a:xfrm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C7A0B85D-AE7A-77B0-19AC-99E699D1A81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EF0C7961-5DA7-ECF2-BDD3-EDF4FA2CF777}"/>
                  </a:ext>
                </a:extLst>
              </p:cNvPr>
              <p:cNvSpPr txBox="1"/>
              <p:nvPr/>
            </p:nvSpPr>
            <p:spPr>
              <a:xfrm>
                <a:off x="2361519" y="1371600"/>
                <a:ext cx="488191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241" name="Group 83">
              <a:extLst>
                <a:ext uri="{FF2B5EF4-FFF2-40B4-BE49-F238E27FC236}">
                  <a16:creationId xmlns:a16="http://schemas.microsoft.com/office/drawing/2014/main" id="{0A8F57DB-818A-B3EA-7F09-3A0D3A1BCB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0600" y="3429000"/>
              <a:ext cx="461963" cy="304800"/>
              <a:chOff x="2362214" y="1371600"/>
              <a:chExt cx="533386" cy="308161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EDCD68D-4440-B480-FD77-AE16C8BF3D5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55CB55A3-D9B0-50A9-EF55-4839534F5511}"/>
                  </a:ext>
                </a:extLst>
              </p:cNvPr>
              <p:cNvSpPr txBox="1"/>
              <p:nvPr/>
            </p:nvSpPr>
            <p:spPr>
              <a:xfrm>
                <a:off x="2362214" y="1371600"/>
                <a:ext cx="487562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242" name="Group 86">
              <a:extLst>
                <a:ext uri="{FF2B5EF4-FFF2-40B4-BE49-F238E27FC236}">
                  <a16:creationId xmlns:a16="http://schemas.microsoft.com/office/drawing/2014/main" id="{6D589A75-102D-D80B-A2B1-0443E9418E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3352800"/>
              <a:ext cx="461963" cy="304800"/>
              <a:chOff x="2361565" y="1371600"/>
              <a:chExt cx="534035" cy="30808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5C62247-6592-FEA1-15BD-CE40EF3A0F1D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A4D6707-72D2-B781-5B11-431647C605AA}"/>
                  </a:ext>
                </a:extLst>
              </p:cNvPr>
              <p:cNvSpPr txBox="1"/>
              <p:nvPr/>
            </p:nvSpPr>
            <p:spPr>
              <a:xfrm>
                <a:off x="2361565" y="1371600"/>
                <a:ext cx="48815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243" name="Group 89">
              <a:extLst>
                <a:ext uri="{FF2B5EF4-FFF2-40B4-BE49-F238E27FC236}">
                  <a16:creationId xmlns:a16="http://schemas.microsoft.com/office/drawing/2014/main" id="{2E416685-558B-969B-BF7D-11472D57F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395" y="3429000"/>
              <a:ext cx="461962" cy="304800"/>
              <a:chOff x="2362253" y="1371600"/>
              <a:chExt cx="533347" cy="308161"/>
            </a:xfrm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7314E8F9-0D66-D40A-C0F9-B7A08C2DE149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DDCF5F4-C1BD-0136-9CF2-E09BFF731CA1}"/>
                  </a:ext>
                </a:extLst>
              </p:cNvPr>
              <p:cNvSpPr txBox="1"/>
              <p:nvPr/>
            </p:nvSpPr>
            <p:spPr>
              <a:xfrm>
                <a:off x="2362259" y="1371600"/>
                <a:ext cx="489361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244" name="Group 92">
              <a:extLst>
                <a:ext uri="{FF2B5EF4-FFF2-40B4-BE49-F238E27FC236}">
                  <a16:creationId xmlns:a16="http://schemas.microsoft.com/office/drawing/2014/main" id="{ACE70885-B416-A3F1-A918-AD90120ADD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2200" y="3429000"/>
              <a:ext cx="461963" cy="304800"/>
              <a:chOff x="2362154" y="1371600"/>
              <a:chExt cx="533446" cy="308161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3A6BA883-29E2-F8B1-036C-5EFC0504F3F7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61DA300E-BC2E-9678-CFD4-ABD5162259CD}"/>
                  </a:ext>
                </a:extLst>
              </p:cNvPr>
              <p:cNvSpPr txBox="1"/>
              <p:nvPr/>
            </p:nvSpPr>
            <p:spPr>
              <a:xfrm>
                <a:off x="2362154" y="1371600"/>
                <a:ext cx="487617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245" name="Group 95">
              <a:extLst>
                <a:ext uri="{FF2B5EF4-FFF2-40B4-BE49-F238E27FC236}">
                  <a16:creationId xmlns:a16="http://schemas.microsoft.com/office/drawing/2014/main" id="{424C06EF-EC5F-6A8B-C138-47530288AF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6996" y="3352800"/>
              <a:ext cx="461962" cy="304800"/>
              <a:chOff x="2362844" y="1371600"/>
              <a:chExt cx="532756" cy="308086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35E442FF-49F1-58B8-86AC-1257F961631B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E5F085B-5FED-23CD-07D3-78E8E4CB14F4}"/>
                  </a:ext>
                </a:extLst>
              </p:cNvPr>
              <p:cNvSpPr txBox="1"/>
              <p:nvPr/>
            </p:nvSpPr>
            <p:spPr>
              <a:xfrm>
                <a:off x="2362849" y="1371600"/>
                <a:ext cx="488818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246" name="Group 98">
              <a:extLst>
                <a:ext uri="{FF2B5EF4-FFF2-40B4-BE49-F238E27FC236}">
                  <a16:creationId xmlns:a16="http://schemas.microsoft.com/office/drawing/2014/main" id="{F448CD6C-ABA4-CB57-0AEE-57503ECE8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3429000"/>
              <a:ext cx="461963" cy="304800"/>
              <a:chOff x="2362193" y="1371600"/>
              <a:chExt cx="533407" cy="308161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F5D88EB4-8B88-18AA-AEC9-AA42C09E6870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9F99FF65-647D-2DEB-12E2-53185A6EAFC6}"/>
                  </a:ext>
                </a:extLst>
              </p:cNvPr>
              <p:cNvSpPr txBox="1"/>
              <p:nvPr/>
            </p:nvSpPr>
            <p:spPr>
              <a:xfrm>
                <a:off x="2362193" y="1371600"/>
                <a:ext cx="487581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247" name="Group 101">
              <a:extLst>
                <a:ext uri="{FF2B5EF4-FFF2-40B4-BE49-F238E27FC236}">
                  <a16:creationId xmlns:a16="http://schemas.microsoft.com/office/drawing/2014/main" id="{920066D3-A178-C7E4-6ED4-89BAB7267A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5" y="3352800"/>
              <a:ext cx="461964" cy="304800"/>
              <a:chOff x="2361543" y="1371600"/>
              <a:chExt cx="534057" cy="308086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8667C290-15C6-3DF9-70AC-5330D3259F80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297EF1F0-6346-DFC3-0E21-777B33068955}"/>
                  </a:ext>
                </a:extLst>
              </p:cNvPr>
              <p:cNvSpPr txBox="1"/>
              <p:nvPr/>
            </p:nvSpPr>
            <p:spPr>
              <a:xfrm>
                <a:off x="2361537" y="1371600"/>
                <a:ext cx="488174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248" name="Group 104">
              <a:extLst>
                <a:ext uri="{FF2B5EF4-FFF2-40B4-BE49-F238E27FC236}">
                  <a16:creationId xmlns:a16="http://schemas.microsoft.com/office/drawing/2014/main" id="{5513E076-BE1B-A0EF-B946-FA77B475B8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800" y="3429000"/>
              <a:ext cx="461963" cy="304800"/>
              <a:chOff x="2362231" y="1371600"/>
              <a:chExt cx="533369" cy="308161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DCD8CE9C-B777-5E36-D875-C976FFF5C172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078B52FE-A2A0-C428-D483-C1AB0AFC9EDF}"/>
                  </a:ext>
                </a:extLst>
              </p:cNvPr>
              <p:cNvSpPr txBox="1"/>
              <p:nvPr/>
            </p:nvSpPr>
            <p:spPr>
              <a:xfrm>
                <a:off x="2362231" y="1371600"/>
                <a:ext cx="48938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249" name="Group 107">
              <a:extLst>
                <a:ext uri="{FF2B5EF4-FFF2-40B4-BE49-F238E27FC236}">
                  <a16:creationId xmlns:a16="http://schemas.microsoft.com/office/drawing/2014/main" id="{C2F03A32-717E-C47F-9FBE-CD1CF0F91B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600" y="3352800"/>
              <a:ext cx="461963" cy="304800"/>
              <a:chOff x="2361582" y="1371600"/>
              <a:chExt cx="534018" cy="308086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A6FC95EA-08C3-9CFA-31C3-F579095B1259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CA09CC3-9862-28D0-A5A9-A82185D0A447}"/>
                  </a:ext>
                </a:extLst>
              </p:cNvPr>
              <p:cNvSpPr txBox="1"/>
              <p:nvPr/>
            </p:nvSpPr>
            <p:spPr>
              <a:xfrm>
                <a:off x="2361582" y="1371600"/>
                <a:ext cx="48814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250" name="Group 110">
              <a:extLst>
                <a:ext uri="{FF2B5EF4-FFF2-40B4-BE49-F238E27FC236}">
                  <a16:creationId xmlns:a16="http://schemas.microsoft.com/office/drawing/2014/main" id="{CC1339AF-9113-E22C-20DA-D59C570E07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3352800"/>
              <a:ext cx="461963" cy="304800"/>
              <a:chOff x="2361603" y="1371600"/>
              <a:chExt cx="533997" cy="308086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A8FF4552-1714-8DEF-471F-17E030AAE8E2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125D9D8E-60F1-BF85-702A-5FF1474B1442}"/>
                  </a:ext>
                </a:extLst>
              </p:cNvPr>
              <p:cNvSpPr txBox="1"/>
              <p:nvPr/>
            </p:nvSpPr>
            <p:spPr>
              <a:xfrm>
                <a:off x="2361603" y="1371600"/>
                <a:ext cx="48812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251" name="Group 113">
              <a:extLst>
                <a:ext uri="{FF2B5EF4-FFF2-40B4-BE49-F238E27FC236}">
                  <a16:creationId xmlns:a16="http://schemas.microsoft.com/office/drawing/2014/main" id="{5AF437E2-F702-DE18-0BDC-0C9FDF354C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9595" y="3429000"/>
              <a:ext cx="461962" cy="304800"/>
              <a:chOff x="2362271" y="1371600"/>
              <a:chExt cx="533329" cy="308161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EC07B82B-36A6-882C-A0F6-7EDC6950397F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D475504-CE2E-978C-3D4C-6DB194A14D23}"/>
                  </a:ext>
                </a:extLst>
              </p:cNvPr>
              <p:cNvSpPr txBox="1"/>
              <p:nvPr/>
            </p:nvSpPr>
            <p:spPr>
              <a:xfrm>
                <a:off x="2362277" y="1371600"/>
                <a:ext cx="489344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8CC7CCD-EF9A-B402-2F2F-D6F787AC2EA1}"/>
                </a:ext>
              </a:extLst>
            </p:cNvPr>
            <p:cNvSpPr txBox="1"/>
            <p:nvPr/>
          </p:nvSpPr>
          <p:spPr bwMode="auto">
            <a:xfrm>
              <a:off x="5486400" y="3352800"/>
              <a:ext cx="393700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</a:t>
              </a:r>
              <a:endParaRPr lang="en-US" sz="1600" dirty="0">
                <a:latin typeface="+mn-lt"/>
                <a:cs typeface="+mn-cs"/>
              </a:endParaRPr>
            </a:p>
          </p:txBody>
        </p:sp>
        <p:grpSp>
          <p:nvGrpSpPr>
            <p:cNvPr id="9253" name="Group 113">
              <a:extLst>
                <a:ext uri="{FF2B5EF4-FFF2-40B4-BE49-F238E27FC236}">
                  <a16:creationId xmlns:a16="http://schemas.microsoft.com/office/drawing/2014/main" id="{9998673B-0C61-41D6-37C3-74960BEE6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395" y="3352800"/>
              <a:ext cx="461962" cy="304800"/>
              <a:chOff x="2362271" y="1371600"/>
              <a:chExt cx="533329" cy="308161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580858F6-B30B-7620-9CFC-557F494084FC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350CD315-229F-2659-70D7-CD42B73CDBC6}"/>
                  </a:ext>
                </a:extLst>
              </p:cNvPr>
              <p:cNvSpPr txBox="1"/>
              <p:nvPr/>
            </p:nvSpPr>
            <p:spPr>
              <a:xfrm>
                <a:off x="2362277" y="1371600"/>
                <a:ext cx="489344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254" name="Group 113">
              <a:extLst>
                <a:ext uri="{FF2B5EF4-FFF2-40B4-BE49-F238E27FC236}">
                  <a16:creationId xmlns:a16="http://schemas.microsoft.com/office/drawing/2014/main" id="{CFA5EC2E-C628-E367-3625-1F0B5E726B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395" y="3429000"/>
              <a:ext cx="461962" cy="304800"/>
              <a:chOff x="2362271" y="1371600"/>
              <a:chExt cx="533329" cy="308161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B990D888-45C7-1BCA-AD9D-F6F318854C55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53AC797D-B783-B3F0-4509-C3F20B67EA75}"/>
                  </a:ext>
                </a:extLst>
              </p:cNvPr>
              <p:cNvSpPr txBox="1"/>
              <p:nvPr/>
            </p:nvSpPr>
            <p:spPr>
              <a:xfrm>
                <a:off x="2362277" y="1371600"/>
                <a:ext cx="489344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2BE6073-5001-7D6C-8D0B-CE61976CDC80}"/>
                </a:ext>
              </a:extLst>
            </p:cNvPr>
            <p:cNvSpPr txBox="1"/>
            <p:nvPr/>
          </p:nvSpPr>
          <p:spPr bwMode="auto">
            <a:xfrm>
              <a:off x="5562600" y="3733800"/>
              <a:ext cx="347663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sz="1600" dirty="0">
                <a:latin typeface="+mn-lt"/>
                <a:cs typeface="+mn-cs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6091141-5A4E-60AA-8716-8E9A8C3F7C43}"/>
                </a:ext>
              </a:extLst>
            </p:cNvPr>
            <p:cNvSpPr txBox="1"/>
            <p:nvPr/>
          </p:nvSpPr>
          <p:spPr bwMode="auto">
            <a:xfrm rot="5400000">
              <a:off x="5587206" y="3556794"/>
              <a:ext cx="288925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BD731700-9F26-DFFA-3D14-98C6BADB939E}"/>
                </a:ext>
              </a:extLst>
            </p:cNvPr>
            <p:cNvCxnSpPr/>
            <p:nvPr/>
          </p:nvCxnSpPr>
          <p:spPr>
            <a:xfrm rot="5400000" flipH="1" flipV="1">
              <a:off x="5638800" y="3276600"/>
              <a:ext cx="1524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0" name="Picture 219" descr="Karnitin.png">
            <a:extLst>
              <a:ext uri="{FF2B5EF4-FFF2-40B4-BE49-F238E27FC236}">
                <a16:creationId xmlns:a16="http://schemas.microsoft.com/office/drawing/2014/main" id="{118EBB96-2A7F-DC44-585E-0F7421894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30480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" name="TextBox 223">
            <a:extLst>
              <a:ext uri="{FF2B5EF4-FFF2-40B4-BE49-F238E27FC236}">
                <a16:creationId xmlns:a16="http://schemas.microsoft.com/office/drawing/2014/main" id="{8C8B2BD1-F4E6-4911-A8B0-9C1A7F4352D7}"/>
              </a:ext>
            </a:extLst>
          </p:cNvPr>
          <p:cNvSpPr txBox="1"/>
          <p:nvPr/>
        </p:nvSpPr>
        <p:spPr bwMode="auto">
          <a:xfrm>
            <a:off x="2438400" y="4038600"/>
            <a:ext cx="15398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Acil karnitin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225" name="Arc 224">
            <a:extLst>
              <a:ext uri="{FF2B5EF4-FFF2-40B4-BE49-F238E27FC236}">
                <a16:creationId xmlns:a16="http://schemas.microsoft.com/office/drawing/2014/main" id="{D5C076E7-40A1-4AEC-5010-E816AC674C14}"/>
              </a:ext>
            </a:extLst>
          </p:cNvPr>
          <p:cNvSpPr/>
          <p:nvPr/>
        </p:nvSpPr>
        <p:spPr>
          <a:xfrm>
            <a:off x="1447800" y="4114800"/>
            <a:ext cx="4419600" cy="1752600"/>
          </a:xfrm>
          <a:prstGeom prst="arc">
            <a:avLst>
              <a:gd name="adj1" fmla="val 765846"/>
              <a:gd name="adj2" fmla="val 12679208"/>
            </a:avLst>
          </a:prstGeom>
          <a:ln>
            <a:solidFill>
              <a:schemeClr val="tx1"/>
            </a:solidFill>
            <a:head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55A15B4-DD22-5A30-679F-122D31F6D9B5}"/>
              </a:ext>
            </a:extLst>
          </p:cNvPr>
          <p:cNvSpPr txBox="1"/>
          <p:nvPr/>
        </p:nvSpPr>
        <p:spPr bwMode="auto">
          <a:xfrm>
            <a:off x="1143000" y="1828800"/>
            <a:ext cx="18859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Karnitin palmitil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transferaza</a:t>
            </a: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1</a:t>
            </a:r>
            <a:endParaRPr lang="en-US" i="1" dirty="0">
              <a:latin typeface="+mn-lt"/>
              <a:cs typeface="+mn-cs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D61E417F-B4FD-10A1-75C6-31169BB7C9E0}"/>
              </a:ext>
            </a:extLst>
          </p:cNvPr>
          <p:cNvSpPr txBox="1"/>
          <p:nvPr/>
        </p:nvSpPr>
        <p:spPr bwMode="auto">
          <a:xfrm>
            <a:off x="4876800" y="5029200"/>
            <a:ext cx="15398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Acil karnitin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32B4C20E-8E17-60FD-67B3-462D6E80684C}"/>
              </a:ext>
            </a:extLst>
          </p:cNvPr>
          <p:cNvSpPr txBox="1"/>
          <p:nvPr/>
        </p:nvSpPr>
        <p:spPr bwMode="auto">
          <a:xfrm>
            <a:off x="5562600" y="4495800"/>
            <a:ext cx="615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4368EE4D-91FF-585F-A771-F6F0EFF6BB5F}"/>
              </a:ext>
            </a:extLst>
          </p:cNvPr>
          <p:cNvSpPr txBox="1"/>
          <p:nvPr/>
        </p:nvSpPr>
        <p:spPr bwMode="auto">
          <a:xfrm>
            <a:off x="7010400" y="4191000"/>
            <a:ext cx="10985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Acil KoA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B44C3999-6E0A-5A7D-0F46-E9AD6E618B6F}"/>
              </a:ext>
            </a:extLst>
          </p:cNvPr>
          <p:cNvSpPr txBox="1"/>
          <p:nvPr/>
        </p:nvSpPr>
        <p:spPr bwMode="auto">
          <a:xfrm>
            <a:off x="6553200" y="3200400"/>
            <a:ext cx="11414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Karnitin</a:t>
            </a:r>
            <a:endParaRPr lang="en-US" sz="2000" b="1" dirty="0">
              <a:latin typeface="+mn-lt"/>
              <a:cs typeface="+mn-cs"/>
            </a:endParaRPr>
          </a:p>
        </p:txBody>
      </p:sp>
      <p:sp>
        <p:nvSpPr>
          <p:cNvPr id="231" name="Arc 230">
            <a:extLst>
              <a:ext uri="{FF2B5EF4-FFF2-40B4-BE49-F238E27FC236}">
                <a16:creationId xmlns:a16="http://schemas.microsoft.com/office/drawing/2014/main" id="{75EE6B04-E4E6-98E0-CEFE-6BCB83C26EC6}"/>
              </a:ext>
            </a:extLst>
          </p:cNvPr>
          <p:cNvSpPr/>
          <p:nvPr/>
        </p:nvSpPr>
        <p:spPr>
          <a:xfrm>
            <a:off x="3581400" y="1600200"/>
            <a:ext cx="5105400" cy="1905000"/>
          </a:xfrm>
          <a:prstGeom prst="arc">
            <a:avLst>
              <a:gd name="adj1" fmla="val 12339350"/>
              <a:gd name="adj2" fmla="val 1613437"/>
            </a:avLst>
          </a:prstGeom>
          <a:ln>
            <a:solidFill>
              <a:schemeClr val="tx1"/>
            </a:solidFill>
            <a:head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2" name="Arc 231">
            <a:extLst>
              <a:ext uri="{FF2B5EF4-FFF2-40B4-BE49-F238E27FC236}">
                <a16:creationId xmlns:a16="http://schemas.microsoft.com/office/drawing/2014/main" id="{3FA5CA1F-4C06-D01E-16AA-9B73047489A5}"/>
              </a:ext>
            </a:extLst>
          </p:cNvPr>
          <p:cNvSpPr/>
          <p:nvPr/>
        </p:nvSpPr>
        <p:spPr>
          <a:xfrm>
            <a:off x="3276600" y="3276600"/>
            <a:ext cx="4419600" cy="1752600"/>
          </a:xfrm>
          <a:prstGeom prst="arc">
            <a:avLst>
              <a:gd name="adj1" fmla="val 765846"/>
              <a:gd name="adj2" fmla="val 4000557"/>
            </a:avLst>
          </a:prstGeom>
          <a:ln>
            <a:solidFill>
              <a:schemeClr val="tx1"/>
            </a:solidFill>
            <a:head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3" name="Arc 232">
            <a:extLst>
              <a:ext uri="{FF2B5EF4-FFF2-40B4-BE49-F238E27FC236}">
                <a16:creationId xmlns:a16="http://schemas.microsoft.com/office/drawing/2014/main" id="{95F4DF84-2034-4AF3-BFE2-7B4D21DCC979}"/>
              </a:ext>
            </a:extLst>
          </p:cNvPr>
          <p:cNvSpPr/>
          <p:nvPr/>
        </p:nvSpPr>
        <p:spPr>
          <a:xfrm>
            <a:off x="5867400" y="3276600"/>
            <a:ext cx="990600" cy="1676400"/>
          </a:xfrm>
          <a:prstGeom prst="arc">
            <a:avLst>
              <a:gd name="adj1" fmla="val 19098919"/>
              <a:gd name="adj2" fmla="val 6438919"/>
            </a:avLst>
          </a:prstGeom>
          <a:ln>
            <a:solidFill>
              <a:schemeClr val="tx1"/>
            </a:solidFill>
            <a:head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58E7186D-6363-4E49-8737-907B25B531DC}"/>
              </a:ext>
            </a:extLst>
          </p:cNvPr>
          <p:cNvSpPr txBox="1"/>
          <p:nvPr/>
        </p:nvSpPr>
        <p:spPr bwMode="auto">
          <a:xfrm>
            <a:off x="5851525" y="3063875"/>
            <a:ext cx="323850" cy="273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49961353-A464-1B5F-1861-08817622DFBC}"/>
              </a:ext>
            </a:extLst>
          </p:cNvPr>
          <p:cNvSpPr txBox="1"/>
          <p:nvPr/>
        </p:nvSpPr>
        <p:spPr bwMode="auto">
          <a:xfrm>
            <a:off x="6629400" y="4800600"/>
            <a:ext cx="18859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Karnitin palmitil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transferaza</a:t>
            </a: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2</a:t>
            </a:r>
            <a:endParaRPr lang="en-US" i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5" grpId="0"/>
      <p:bldP spid="224" grpId="0"/>
      <p:bldP spid="225" grpId="0" animBg="1"/>
      <p:bldP spid="226" grpId="0"/>
      <p:bldP spid="227" grpId="0"/>
      <p:bldP spid="228" grpId="0"/>
      <p:bldP spid="229" grpId="0"/>
      <p:bldP spid="230" grpId="0"/>
      <p:bldP spid="231" grpId="0" animBg="1"/>
      <p:bldP spid="232" grpId="0" animBg="1"/>
      <p:bldP spid="233" grpId="0" animBg="1"/>
      <p:bldP spid="234" grpId="0"/>
      <p:bldP spid="234" grpId="1"/>
      <p:bldP spid="2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>
            <a:extLst>
              <a:ext uri="{FF2B5EF4-FFF2-40B4-BE49-F238E27FC236}">
                <a16:creationId xmlns:a16="http://schemas.microsoft.com/office/drawing/2014/main" id="{66CFBA39-2579-B649-3A69-23B71850E7D0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4419600" cy="460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β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oksidacija masnih kiselina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BA2FD4E-7440-DFE1-275C-3ED97D6E3AC2}"/>
              </a:ext>
            </a:extLst>
          </p:cNvPr>
          <p:cNvCxnSpPr/>
          <p:nvPr/>
        </p:nvCxnSpPr>
        <p:spPr>
          <a:xfrm rot="5400000">
            <a:off x="4648994" y="2437606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c 60">
            <a:extLst>
              <a:ext uri="{FF2B5EF4-FFF2-40B4-BE49-F238E27FC236}">
                <a16:creationId xmlns:a16="http://schemas.microsoft.com/office/drawing/2014/main" id="{BCA0DABC-D26C-43AB-78E1-69EE4F2FC8DE}"/>
              </a:ext>
            </a:extLst>
          </p:cNvPr>
          <p:cNvSpPr/>
          <p:nvPr/>
        </p:nvSpPr>
        <p:spPr>
          <a:xfrm>
            <a:off x="4038600" y="2133600"/>
            <a:ext cx="1143000" cy="533400"/>
          </a:xfrm>
          <a:prstGeom prst="arc">
            <a:avLst>
              <a:gd name="adj1" fmla="val 16024621"/>
              <a:gd name="adj2" fmla="val 5571196"/>
            </a:avLst>
          </a:prstGeom>
          <a:ln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A3F6713-269F-4E42-32A1-F4F4F9C428C4}"/>
              </a:ext>
            </a:extLst>
          </p:cNvPr>
          <p:cNvSpPr txBox="1"/>
          <p:nvPr/>
        </p:nvSpPr>
        <p:spPr bwMode="auto">
          <a:xfrm>
            <a:off x="3962400" y="1981200"/>
            <a:ext cx="6080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FAD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B4D62E5-4CE5-3F82-9D87-D96EC1AF937C}"/>
              </a:ext>
            </a:extLst>
          </p:cNvPr>
          <p:cNvSpPr txBox="1"/>
          <p:nvPr/>
        </p:nvSpPr>
        <p:spPr bwMode="auto">
          <a:xfrm>
            <a:off x="3810000" y="2438400"/>
            <a:ext cx="8477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FADH</a:t>
            </a:r>
            <a:r>
              <a:rPr lang="sr-Latn-R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667B98-FCA7-6917-FF2D-26109AFE7ECE}"/>
              </a:ext>
            </a:extLst>
          </p:cNvPr>
          <p:cNvSpPr txBox="1"/>
          <p:nvPr/>
        </p:nvSpPr>
        <p:spPr bwMode="auto">
          <a:xfrm>
            <a:off x="5181600" y="2057400"/>
            <a:ext cx="15716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acil-KoA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dehidrogenaza</a:t>
            </a:r>
            <a:endParaRPr lang="en-US" sz="1600" i="1" dirty="0">
              <a:latin typeface="+mn-lt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70E6DF2-A20D-B1EB-1CBC-D87C381B8C81}"/>
              </a:ext>
            </a:extLst>
          </p:cNvPr>
          <p:cNvSpPr txBox="1"/>
          <p:nvPr/>
        </p:nvSpPr>
        <p:spPr bwMode="auto">
          <a:xfrm>
            <a:off x="6650038" y="3657600"/>
            <a:ext cx="24939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trans -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Δ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enoil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endParaRPr lang="en-US" b="1" baseline="30000" dirty="0">
              <a:latin typeface="+mn-lt"/>
              <a:cs typeface="+mn-cs"/>
            </a:endParaRP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BC9BE30-3F43-85A2-28E5-5F8BE636072B}"/>
              </a:ext>
            </a:extLst>
          </p:cNvPr>
          <p:cNvCxnSpPr/>
          <p:nvPr/>
        </p:nvCxnSpPr>
        <p:spPr>
          <a:xfrm rot="5400000">
            <a:off x="4648994" y="4876006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Arc 125">
            <a:extLst>
              <a:ext uri="{FF2B5EF4-FFF2-40B4-BE49-F238E27FC236}">
                <a16:creationId xmlns:a16="http://schemas.microsoft.com/office/drawing/2014/main" id="{8AE666F7-9CF7-B83A-35ED-D0285AE9BEA7}"/>
              </a:ext>
            </a:extLst>
          </p:cNvPr>
          <p:cNvSpPr/>
          <p:nvPr/>
        </p:nvSpPr>
        <p:spPr>
          <a:xfrm>
            <a:off x="4038600" y="4572000"/>
            <a:ext cx="1143000" cy="762000"/>
          </a:xfrm>
          <a:prstGeom prst="arc">
            <a:avLst>
              <a:gd name="adj1" fmla="val 17643804"/>
              <a:gd name="adj2" fmla="val 21599578"/>
            </a:avLst>
          </a:prstGeom>
          <a:ln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D7D8C12-9B61-3561-8B70-82FEA024A5A8}"/>
              </a:ext>
            </a:extLst>
          </p:cNvPr>
          <p:cNvSpPr txBox="1"/>
          <p:nvPr/>
        </p:nvSpPr>
        <p:spPr bwMode="auto">
          <a:xfrm>
            <a:off x="4191000" y="4419600"/>
            <a:ext cx="5889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sr-Latn-R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F962F9D-EF24-0C86-E1F4-A4A2FAA86498}"/>
              </a:ext>
            </a:extLst>
          </p:cNvPr>
          <p:cNvSpPr txBox="1"/>
          <p:nvPr/>
        </p:nvSpPr>
        <p:spPr bwMode="auto">
          <a:xfrm>
            <a:off x="5181600" y="4495800"/>
            <a:ext cx="11017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enoil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hidrataza</a:t>
            </a:r>
            <a:endParaRPr lang="en-US" sz="1600" i="1" dirty="0">
              <a:latin typeface="+mn-lt"/>
              <a:cs typeface="+mn-cs"/>
            </a:endParaRPr>
          </a:p>
        </p:txBody>
      </p:sp>
      <p:grpSp>
        <p:nvGrpSpPr>
          <p:cNvPr id="2" name="Group 191">
            <a:extLst>
              <a:ext uri="{FF2B5EF4-FFF2-40B4-BE49-F238E27FC236}">
                <a16:creationId xmlns:a16="http://schemas.microsoft.com/office/drawing/2014/main" id="{97EF04AB-B201-BCB9-B377-9158A21D921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316538"/>
            <a:ext cx="8991600" cy="1447800"/>
            <a:chOff x="152400" y="5316538"/>
            <a:chExt cx="8991600" cy="1447800"/>
          </a:xfrm>
        </p:grpSpPr>
        <p:grpSp>
          <p:nvGrpSpPr>
            <p:cNvPr id="10419" name="Group 77">
              <a:extLst>
                <a:ext uri="{FF2B5EF4-FFF2-40B4-BE49-F238E27FC236}">
                  <a16:creationId xmlns:a16="http://schemas.microsoft.com/office/drawing/2014/main" id="{D2FCA8A9-8C58-6D22-3D14-998C3B1A5D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5867400"/>
              <a:ext cx="461963" cy="304800"/>
              <a:chOff x="2362176" y="1371600"/>
              <a:chExt cx="533424" cy="308160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EB7058F6-498E-BF5C-82EC-A9F70DA0234C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84EB190-F6CA-E688-9F8E-247E5DA51418}"/>
                  </a:ext>
                </a:extLst>
              </p:cNvPr>
              <p:cNvSpPr txBox="1"/>
              <p:nvPr/>
            </p:nvSpPr>
            <p:spPr>
              <a:xfrm>
                <a:off x="2362176" y="1371600"/>
                <a:ext cx="513260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420" name="Group 80">
              <a:extLst>
                <a:ext uri="{FF2B5EF4-FFF2-40B4-BE49-F238E27FC236}">
                  <a16:creationId xmlns:a16="http://schemas.microsoft.com/office/drawing/2014/main" id="{C4151D68-7275-1FA6-EF6A-D32CB19269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5791200"/>
              <a:ext cx="461963" cy="304800"/>
              <a:chOff x="2361525" y="1371600"/>
              <a:chExt cx="534075" cy="308086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58435093-E5E4-5A32-25D2-47555B925576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8A184AF-2033-26CF-C2EE-3486F49EBF4A}"/>
                  </a:ext>
                </a:extLst>
              </p:cNvPr>
              <p:cNvSpPr txBox="1"/>
              <p:nvPr/>
            </p:nvSpPr>
            <p:spPr>
              <a:xfrm>
                <a:off x="2361525" y="1371600"/>
                <a:ext cx="488192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421" name="Group 83">
              <a:extLst>
                <a:ext uri="{FF2B5EF4-FFF2-40B4-BE49-F238E27FC236}">
                  <a16:creationId xmlns:a16="http://schemas.microsoft.com/office/drawing/2014/main" id="{8A63DEE7-9D04-C00B-61AF-ECF124CD5F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00" y="5867400"/>
              <a:ext cx="461963" cy="304800"/>
              <a:chOff x="2362214" y="1371600"/>
              <a:chExt cx="533386" cy="308161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666A412-7232-B038-991F-90495D9ADA9C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345B4CB-528A-BCC7-ACC2-9D1150EEA45F}"/>
                  </a:ext>
                </a:extLst>
              </p:cNvPr>
              <p:cNvSpPr txBox="1"/>
              <p:nvPr/>
            </p:nvSpPr>
            <p:spPr>
              <a:xfrm>
                <a:off x="2362214" y="1371600"/>
                <a:ext cx="487562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422" name="Group 86">
              <a:extLst>
                <a:ext uri="{FF2B5EF4-FFF2-40B4-BE49-F238E27FC236}">
                  <a16:creationId xmlns:a16="http://schemas.microsoft.com/office/drawing/2014/main" id="{AD0309BD-5D86-2CD2-CB64-85C3D8E20A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5791200"/>
              <a:ext cx="461963" cy="304800"/>
              <a:chOff x="2361565" y="1371600"/>
              <a:chExt cx="534035" cy="308086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CF59D84-2516-7E12-E497-691F7CFEAB8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8E2772AE-9BDA-B431-2467-C610E1B495BB}"/>
                  </a:ext>
                </a:extLst>
              </p:cNvPr>
              <p:cNvSpPr txBox="1"/>
              <p:nvPr/>
            </p:nvSpPr>
            <p:spPr>
              <a:xfrm>
                <a:off x="2361565" y="1371600"/>
                <a:ext cx="48815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423" name="Group 89">
              <a:extLst>
                <a:ext uri="{FF2B5EF4-FFF2-40B4-BE49-F238E27FC236}">
                  <a16:creationId xmlns:a16="http://schemas.microsoft.com/office/drawing/2014/main" id="{7505EA70-EBC4-E1D1-48EF-87B94EBA9B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0200" y="5867400"/>
              <a:ext cx="461963" cy="304800"/>
              <a:chOff x="2362253" y="1371600"/>
              <a:chExt cx="533347" cy="308161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7777E251-1672-E985-E4F2-48B8E6A12AF4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7F75307-4623-CD33-2570-A5C2864F1FD0}"/>
                  </a:ext>
                </a:extLst>
              </p:cNvPr>
              <p:cNvSpPr txBox="1"/>
              <p:nvPr/>
            </p:nvSpPr>
            <p:spPr>
              <a:xfrm>
                <a:off x="2362253" y="1371600"/>
                <a:ext cx="48936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424" name="Group 92">
              <a:extLst>
                <a:ext uri="{FF2B5EF4-FFF2-40B4-BE49-F238E27FC236}">
                  <a16:creationId xmlns:a16="http://schemas.microsoft.com/office/drawing/2014/main" id="{D4CCFB1A-D98C-6C8F-9E0B-5CC0BD31DD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0" y="5867400"/>
              <a:ext cx="461963" cy="304800"/>
              <a:chOff x="2362154" y="1371600"/>
              <a:chExt cx="533446" cy="308161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1EB0B91-7F62-CD89-AEFD-69D148CAAF7B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A18C8D07-1627-DCE0-A941-91081FF1BF04}"/>
                  </a:ext>
                </a:extLst>
              </p:cNvPr>
              <p:cNvSpPr txBox="1"/>
              <p:nvPr/>
            </p:nvSpPr>
            <p:spPr>
              <a:xfrm>
                <a:off x="2362154" y="1371600"/>
                <a:ext cx="487617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425" name="Group 95">
              <a:extLst>
                <a:ext uri="{FF2B5EF4-FFF2-40B4-BE49-F238E27FC236}">
                  <a16:creationId xmlns:a16="http://schemas.microsoft.com/office/drawing/2014/main" id="{C98A47D6-C22F-8431-1644-AAC7F20D82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0800" y="5791200"/>
              <a:ext cx="461963" cy="304800"/>
              <a:chOff x="2362844" y="1371600"/>
              <a:chExt cx="532756" cy="308086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B6EB232A-3E3A-3982-1E62-3F3FD5BCE1E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A7DC4C7B-C4A5-6D43-7B3C-2232845CDEA8}"/>
                  </a:ext>
                </a:extLst>
              </p:cNvPr>
              <p:cNvSpPr txBox="1"/>
              <p:nvPr/>
            </p:nvSpPr>
            <p:spPr>
              <a:xfrm>
                <a:off x="2362844" y="1371600"/>
                <a:ext cx="488817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426" name="Group 98">
              <a:extLst>
                <a:ext uri="{FF2B5EF4-FFF2-40B4-BE49-F238E27FC236}">
                  <a16:creationId xmlns:a16="http://schemas.microsoft.com/office/drawing/2014/main" id="{4975D500-29ED-94C3-C7AD-9E619838F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5867400"/>
              <a:ext cx="461963" cy="304800"/>
              <a:chOff x="2362193" y="1371600"/>
              <a:chExt cx="533407" cy="308161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F1DFD2CD-700B-41CD-7639-A1A57717D1DC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69CD25C-3BA8-D11E-5F5D-DDF50A15F33C}"/>
                  </a:ext>
                </a:extLst>
              </p:cNvPr>
              <p:cNvSpPr txBox="1"/>
              <p:nvPr/>
            </p:nvSpPr>
            <p:spPr>
              <a:xfrm>
                <a:off x="2362193" y="1371600"/>
                <a:ext cx="487581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427" name="Group 101">
              <a:extLst>
                <a:ext uri="{FF2B5EF4-FFF2-40B4-BE49-F238E27FC236}">
                  <a16:creationId xmlns:a16="http://schemas.microsoft.com/office/drawing/2014/main" id="{AA95FCC6-C7E3-A80A-E420-8B5C0D4D5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5791200"/>
              <a:ext cx="461963" cy="304800"/>
              <a:chOff x="2361543" y="1371600"/>
              <a:chExt cx="534057" cy="308086"/>
            </a:xfrm>
          </p:grpSpPr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33E7D817-BCA2-DC6C-92DF-140CE50E918D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B9FA0FFB-C46A-1A82-DBC4-543C24FD4961}"/>
                  </a:ext>
                </a:extLst>
              </p:cNvPr>
              <p:cNvSpPr txBox="1"/>
              <p:nvPr/>
            </p:nvSpPr>
            <p:spPr>
              <a:xfrm>
                <a:off x="2361543" y="1371600"/>
                <a:ext cx="48817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428" name="Group 104">
              <a:extLst>
                <a:ext uri="{FF2B5EF4-FFF2-40B4-BE49-F238E27FC236}">
                  <a16:creationId xmlns:a16="http://schemas.microsoft.com/office/drawing/2014/main" id="{EB431904-174D-6BF4-7821-D6A0E79830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5867400"/>
              <a:ext cx="461963" cy="304800"/>
              <a:chOff x="2362231" y="1371600"/>
              <a:chExt cx="533369" cy="308161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60220B3-4CC2-6900-9A88-9A0E2B6C3844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8F476C63-E5F1-D5F1-AF8F-846EA7C50D08}"/>
                  </a:ext>
                </a:extLst>
              </p:cNvPr>
              <p:cNvSpPr txBox="1"/>
              <p:nvPr/>
            </p:nvSpPr>
            <p:spPr>
              <a:xfrm>
                <a:off x="2362231" y="1371600"/>
                <a:ext cx="48938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429" name="Group 107">
              <a:extLst>
                <a:ext uri="{FF2B5EF4-FFF2-40B4-BE49-F238E27FC236}">
                  <a16:creationId xmlns:a16="http://schemas.microsoft.com/office/drawing/2014/main" id="{AF4A0D82-C509-5B36-B90E-CDEFF52581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400" y="5791200"/>
              <a:ext cx="461963" cy="304800"/>
              <a:chOff x="2361582" y="1371600"/>
              <a:chExt cx="534018" cy="308086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D6078006-E2F4-B8B0-408C-4BA755A90F62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EE3E3A0-7BCC-549E-4AB7-F3EA39D82A4D}"/>
                  </a:ext>
                </a:extLst>
              </p:cNvPr>
              <p:cNvSpPr txBox="1"/>
              <p:nvPr/>
            </p:nvSpPr>
            <p:spPr>
              <a:xfrm>
                <a:off x="2361582" y="1371600"/>
                <a:ext cx="48814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430" name="Group 110">
              <a:extLst>
                <a:ext uri="{FF2B5EF4-FFF2-40B4-BE49-F238E27FC236}">
                  <a16:creationId xmlns:a16="http://schemas.microsoft.com/office/drawing/2014/main" id="{768D7523-A902-3AE6-FAC9-E4A5C371DF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000" y="5791200"/>
              <a:ext cx="461963" cy="304800"/>
              <a:chOff x="2361603" y="1371600"/>
              <a:chExt cx="533997" cy="308086"/>
            </a:xfrm>
          </p:grpSpPr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B5C6DB53-20A7-6796-794C-EACD9A62A104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E8595A68-4E24-ED8C-B8D0-E7E97F6098DF}"/>
                  </a:ext>
                </a:extLst>
              </p:cNvPr>
              <p:cNvSpPr txBox="1"/>
              <p:nvPr/>
            </p:nvSpPr>
            <p:spPr>
              <a:xfrm>
                <a:off x="2361603" y="1371600"/>
                <a:ext cx="48812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431" name="Group 113">
              <a:extLst>
                <a:ext uri="{FF2B5EF4-FFF2-40B4-BE49-F238E27FC236}">
                  <a16:creationId xmlns:a16="http://schemas.microsoft.com/office/drawing/2014/main" id="{82FABF94-9B8F-03D2-3264-69ACCE9C1D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400" y="5867400"/>
              <a:ext cx="461963" cy="304800"/>
              <a:chOff x="2362271" y="1371600"/>
              <a:chExt cx="533329" cy="308161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D9D6F376-90FF-BFB9-6156-5587584A396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D261407A-B8F4-5FC9-BBB2-D0866E693CF1}"/>
                  </a:ext>
                </a:extLst>
              </p:cNvPr>
              <p:cNvSpPr txBox="1"/>
              <p:nvPr/>
            </p:nvSpPr>
            <p:spPr>
              <a:xfrm>
                <a:off x="2362271" y="1371600"/>
                <a:ext cx="489343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A8B6EFB1-0F51-78AC-0467-D186C89853E0}"/>
                </a:ext>
              </a:extLst>
            </p:cNvPr>
            <p:cNvSpPr txBox="1"/>
            <p:nvPr/>
          </p:nvSpPr>
          <p:spPr bwMode="auto">
            <a:xfrm>
              <a:off x="6858000" y="6172200"/>
              <a:ext cx="22860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β</a:t>
              </a:r>
              <a:r>
                <a:rPr lang="sr-Latn-R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-hidroksiacil-KoA</a:t>
              </a:r>
              <a:endParaRPr lang="en-US" b="1" baseline="30000" dirty="0">
                <a:latin typeface="+mn-lt"/>
                <a:cs typeface="+mn-cs"/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E6FB1C3E-23AB-8424-7311-BADC21F20E9F}"/>
                </a:ext>
              </a:extLst>
            </p:cNvPr>
            <p:cNvSpPr/>
            <p:nvPr/>
          </p:nvSpPr>
          <p:spPr>
            <a:xfrm rot="14996228">
              <a:off x="4714876" y="5654675"/>
              <a:ext cx="1447800" cy="77152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37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883301B7-5F3F-3133-BF83-F1232AE1E4A8}"/>
                </a:ext>
              </a:extLst>
            </p:cNvPr>
            <p:cNvSpPr txBox="1"/>
            <p:nvPr/>
          </p:nvSpPr>
          <p:spPr bwMode="auto">
            <a:xfrm>
              <a:off x="4953000" y="5834063"/>
              <a:ext cx="5334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7866A248-3FC0-0444-2D8F-09CB06E58033}"/>
                </a:ext>
              </a:extLst>
            </p:cNvPr>
            <p:cNvCxnSpPr/>
            <p:nvPr/>
          </p:nvCxnSpPr>
          <p:spPr>
            <a:xfrm>
              <a:off x="4876800" y="5986463"/>
              <a:ext cx="152400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2CCC66A3-63C1-F524-BD2A-C3813B732E95}"/>
                </a:ext>
              </a:extLst>
            </p:cNvPr>
            <p:cNvSpPr txBox="1"/>
            <p:nvPr/>
          </p:nvSpPr>
          <p:spPr bwMode="auto">
            <a:xfrm>
              <a:off x="5486400" y="5834063"/>
              <a:ext cx="5334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087F5831-05C7-75BD-D60F-54204A73E375}"/>
                </a:ext>
              </a:extLst>
            </p:cNvPr>
            <p:cNvSpPr txBox="1"/>
            <p:nvPr/>
          </p:nvSpPr>
          <p:spPr bwMode="auto">
            <a:xfrm>
              <a:off x="5486400" y="63246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8A8B2661-F4DF-A7B9-87D7-15AD416E7196}"/>
                </a:ext>
              </a:extLst>
            </p:cNvPr>
            <p:cNvSpPr txBox="1"/>
            <p:nvPr/>
          </p:nvSpPr>
          <p:spPr bwMode="auto">
            <a:xfrm>
              <a:off x="5029200" y="5410200"/>
              <a:ext cx="5476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OH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FF132B92-FA00-918B-5D9C-1FB4FDF9260B}"/>
                </a:ext>
              </a:extLst>
            </p:cNvPr>
            <p:cNvCxnSpPr/>
            <p:nvPr/>
          </p:nvCxnSpPr>
          <p:spPr>
            <a:xfrm rot="16200000" flipV="1">
              <a:off x="5106194" y="57904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2D233A0A-8A33-1A1E-5635-168AAD15449C}"/>
                </a:ext>
              </a:extLst>
            </p:cNvPr>
            <p:cNvCxnSpPr/>
            <p:nvPr/>
          </p:nvCxnSpPr>
          <p:spPr bwMode="auto">
            <a:xfrm>
              <a:off x="5410200" y="60198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E8B18C4A-8452-E042-7632-515910801856}"/>
                </a:ext>
              </a:extLst>
            </p:cNvPr>
            <p:cNvCxnSpPr/>
            <p:nvPr/>
          </p:nvCxnSpPr>
          <p:spPr>
            <a:xfrm>
              <a:off x="5943600" y="60198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42" name="Group 177">
              <a:extLst>
                <a:ext uri="{FF2B5EF4-FFF2-40B4-BE49-F238E27FC236}">
                  <a16:creationId xmlns:a16="http://schemas.microsoft.com/office/drawing/2014/main" id="{04567407-F696-B2A3-F80D-CA79CDC70C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0" y="5638800"/>
              <a:ext cx="1101725" cy="979488"/>
              <a:chOff x="5867400" y="3200400"/>
              <a:chExt cx="1101725" cy="979488"/>
            </a:xfrm>
          </p:grpSpPr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9D8E8C4-EB7F-70D9-3906-16EB4E179C83}"/>
                  </a:ext>
                </a:extLst>
              </p:cNvPr>
              <p:cNvSpPr txBox="1"/>
              <p:nvPr/>
            </p:nvSpPr>
            <p:spPr bwMode="auto">
              <a:xfrm>
                <a:off x="5867400" y="3429000"/>
                <a:ext cx="323850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6FEF5B6D-9BE8-C93F-CC21-94CBA17F26D0}"/>
                  </a:ext>
                </a:extLst>
              </p:cNvPr>
              <p:cNvSpPr txBox="1"/>
              <p:nvPr/>
            </p:nvSpPr>
            <p:spPr bwMode="auto">
              <a:xfrm>
                <a:off x="5867400" y="3810000"/>
                <a:ext cx="368300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4FCCD8A3-512C-EC83-7E8F-3E6EBEE01BAB}"/>
                  </a:ext>
                </a:extLst>
              </p:cNvPr>
              <p:cNvSpPr txBox="1"/>
              <p:nvPr/>
            </p:nvSpPr>
            <p:spPr bwMode="auto">
              <a:xfrm rot="5400000">
                <a:off x="5901531" y="3623469"/>
                <a:ext cx="30162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C553728E-F37C-DE63-2884-684F9C8C63B3}"/>
                  </a:ext>
                </a:extLst>
              </p:cNvPr>
              <p:cNvSpPr txBox="1"/>
              <p:nvPr/>
            </p:nvSpPr>
            <p:spPr bwMode="auto">
              <a:xfrm>
                <a:off x="6096000" y="3200400"/>
                <a:ext cx="87312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S-KoA</a:t>
                </a:r>
                <a:endParaRPr lang="en-US" baseline="30000" dirty="0">
                  <a:latin typeface="+mn-lt"/>
                  <a:cs typeface="+mn-cs"/>
                </a:endParaRPr>
              </a:p>
            </p:txBody>
          </p:sp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99694DB7-E471-0675-6A61-4991DC59FA2D}"/>
                  </a:ext>
                </a:extLst>
              </p:cNvPr>
              <p:cNvCxnSpPr/>
              <p:nvPr/>
            </p:nvCxnSpPr>
            <p:spPr>
              <a:xfrm rot="5400000" flipH="1" flipV="1">
                <a:off x="6095207" y="3429793"/>
                <a:ext cx="76200" cy="7461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CB3755C8-6BA3-885B-14CC-7613861906ED}"/>
                </a:ext>
              </a:extLst>
            </p:cNvPr>
            <p:cNvCxnSpPr/>
            <p:nvPr/>
          </p:nvCxnSpPr>
          <p:spPr>
            <a:xfrm rot="16200000" flipV="1">
              <a:off x="5563394" y="62476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189">
            <a:extLst>
              <a:ext uri="{FF2B5EF4-FFF2-40B4-BE49-F238E27FC236}">
                <a16:creationId xmlns:a16="http://schemas.microsoft.com/office/drawing/2014/main" id="{4DE849B8-B420-BCEC-5403-B1029FFA37C5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066800"/>
            <a:ext cx="8750300" cy="979488"/>
            <a:chOff x="152400" y="1066800"/>
            <a:chExt cx="8750438" cy="979488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3769D692-5C65-0432-3ABC-E40059F76C88}"/>
                </a:ext>
              </a:extLst>
            </p:cNvPr>
            <p:cNvSpPr/>
            <p:nvPr/>
          </p:nvSpPr>
          <p:spPr>
            <a:xfrm>
              <a:off x="4876875" y="1143000"/>
              <a:ext cx="1447823" cy="77152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37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342" name="Group 77">
              <a:extLst>
                <a:ext uri="{FF2B5EF4-FFF2-40B4-BE49-F238E27FC236}">
                  <a16:creationId xmlns:a16="http://schemas.microsoft.com/office/drawing/2014/main" id="{B8BA1C85-8A44-68C8-5DF4-C5A46D667D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1295400"/>
              <a:ext cx="461963" cy="304800"/>
              <a:chOff x="2362176" y="1371600"/>
              <a:chExt cx="533424" cy="30816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971370A-02F9-5F4F-0A7D-C9384C578F70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955B52-D3C3-CEE9-F70C-DC86638FF8F9}"/>
                  </a:ext>
                </a:extLst>
              </p:cNvPr>
              <p:cNvSpPr txBox="1"/>
              <p:nvPr/>
            </p:nvSpPr>
            <p:spPr>
              <a:xfrm>
                <a:off x="2362176" y="1371600"/>
                <a:ext cx="513267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343" name="Group 80">
              <a:extLst>
                <a:ext uri="{FF2B5EF4-FFF2-40B4-BE49-F238E27FC236}">
                  <a16:creationId xmlns:a16="http://schemas.microsoft.com/office/drawing/2014/main" id="{88C00A9B-F81B-494F-9310-F000311186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1219200"/>
              <a:ext cx="461963" cy="304800"/>
              <a:chOff x="2361525" y="1371600"/>
              <a:chExt cx="534075" cy="30808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7745D23-91D9-EB6F-E8AB-29E8B06D72A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4F2091-4771-057A-6F1E-38147F14099F}"/>
                  </a:ext>
                </a:extLst>
              </p:cNvPr>
              <p:cNvSpPr txBox="1"/>
              <p:nvPr/>
            </p:nvSpPr>
            <p:spPr>
              <a:xfrm>
                <a:off x="2361532" y="1371600"/>
                <a:ext cx="488199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344" name="Group 83">
              <a:extLst>
                <a:ext uri="{FF2B5EF4-FFF2-40B4-BE49-F238E27FC236}">
                  <a16:creationId xmlns:a16="http://schemas.microsoft.com/office/drawing/2014/main" id="{472BBF10-4C4B-886E-83A1-480E465858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00" y="1295400"/>
              <a:ext cx="461963" cy="304800"/>
              <a:chOff x="2362214" y="1371600"/>
              <a:chExt cx="533386" cy="30816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FC8D375-38B9-B4D6-2240-11AA9FB88B06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7E9133-2132-5658-501F-B93049C2665F}"/>
                  </a:ext>
                </a:extLst>
              </p:cNvPr>
              <p:cNvSpPr txBox="1"/>
              <p:nvPr/>
            </p:nvSpPr>
            <p:spPr>
              <a:xfrm>
                <a:off x="2362228" y="1371600"/>
                <a:ext cx="487569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345" name="Group 86">
              <a:extLst>
                <a:ext uri="{FF2B5EF4-FFF2-40B4-BE49-F238E27FC236}">
                  <a16:creationId xmlns:a16="http://schemas.microsoft.com/office/drawing/2014/main" id="{E75AAC5B-9714-8E4A-7666-9CFF39845F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1219200"/>
              <a:ext cx="461963" cy="304800"/>
              <a:chOff x="2361565" y="1371600"/>
              <a:chExt cx="534035" cy="308086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9E77C1F-F443-EF12-5DE7-D2F4446FC378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1DBF9E-4161-6C56-3876-02C92BA10BAC}"/>
                  </a:ext>
                </a:extLst>
              </p:cNvPr>
              <p:cNvSpPr txBox="1"/>
              <p:nvPr/>
            </p:nvSpPr>
            <p:spPr>
              <a:xfrm>
                <a:off x="2361585" y="1371600"/>
                <a:ext cx="488163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346" name="Group 89">
              <a:extLst>
                <a:ext uri="{FF2B5EF4-FFF2-40B4-BE49-F238E27FC236}">
                  <a16:creationId xmlns:a16="http://schemas.microsoft.com/office/drawing/2014/main" id="{1C1AB615-1AE6-3ED1-5019-9BE005B4EC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0200" y="1295400"/>
              <a:ext cx="461963" cy="304800"/>
              <a:chOff x="2362253" y="1371600"/>
              <a:chExt cx="533347" cy="30816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824445E-C6F0-0A26-5DC1-BCA3953E79F2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885EA9-9D3C-9E22-D8A5-78D719216D16}"/>
                  </a:ext>
                </a:extLst>
              </p:cNvPr>
              <p:cNvSpPr txBox="1"/>
              <p:nvPr/>
            </p:nvSpPr>
            <p:spPr>
              <a:xfrm>
                <a:off x="2362280" y="1371600"/>
                <a:ext cx="489367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347" name="Group 92">
              <a:extLst>
                <a:ext uri="{FF2B5EF4-FFF2-40B4-BE49-F238E27FC236}">
                  <a16:creationId xmlns:a16="http://schemas.microsoft.com/office/drawing/2014/main" id="{C49A305A-7DFA-6326-2272-B6F58AF170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0" y="1295400"/>
              <a:ext cx="461963" cy="304800"/>
              <a:chOff x="2362154" y="1371600"/>
              <a:chExt cx="533446" cy="30816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164508A-9B81-D44A-23CD-8EECDAA8F10F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1FBD71-5274-9526-959D-5D9E44522FDE}"/>
                  </a:ext>
                </a:extLst>
              </p:cNvPr>
              <p:cNvSpPr txBox="1"/>
              <p:nvPr/>
            </p:nvSpPr>
            <p:spPr>
              <a:xfrm>
                <a:off x="2362193" y="1371600"/>
                <a:ext cx="487624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348" name="Group 95">
              <a:extLst>
                <a:ext uri="{FF2B5EF4-FFF2-40B4-BE49-F238E27FC236}">
                  <a16:creationId xmlns:a16="http://schemas.microsoft.com/office/drawing/2014/main" id="{6723E9BB-1F79-0DA2-624B-08FC66F3AA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0800" y="1219200"/>
              <a:ext cx="461963" cy="304800"/>
              <a:chOff x="2362844" y="1371600"/>
              <a:chExt cx="532756" cy="308086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CA33CD7-43AA-BBE5-89FF-68CD4B074949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F69658-9E78-5A96-528A-D4955426B970}"/>
                  </a:ext>
                </a:extLst>
              </p:cNvPr>
              <p:cNvSpPr txBox="1"/>
              <p:nvPr/>
            </p:nvSpPr>
            <p:spPr>
              <a:xfrm>
                <a:off x="2362888" y="1371600"/>
                <a:ext cx="48882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349" name="Group 98">
              <a:extLst>
                <a:ext uri="{FF2B5EF4-FFF2-40B4-BE49-F238E27FC236}">
                  <a16:creationId xmlns:a16="http://schemas.microsoft.com/office/drawing/2014/main" id="{563B98CE-18C6-B5BE-CE2E-3285311A21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1295400"/>
              <a:ext cx="461963" cy="304800"/>
              <a:chOff x="2362193" y="1371600"/>
              <a:chExt cx="533407" cy="308161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61F497E-70EA-11BF-80BD-AC21BCB00896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6C9653-FA7F-CA3F-3BFE-7AB3F4794E4B}"/>
                  </a:ext>
                </a:extLst>
              </p:cNvPr>
              <p:cNvSpPr txBox="1"/>
              <p:nvPr/>
            </p:nvSpPr>
            <p:spPr>
              <a:xfrm>
                <a:off x="2362244" y="1371600"/>
                <a:ext cx="487589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350" name="Group 101">
              <a:extLst>
                <a:ext uri="{FF2B5EF4-FFF2-40B4-BE49-F238E27FC236}">
                  <a16:creationId xmlns:a16="http://schemas.microsoft.com/office/drawing/2014/main" id="{A3665266-3D79-B5E7-2730-BBAED9A60D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1219200"/>
              <a:ext cx="461963" cy="304800"/>
              <a:chOff x="2361543" y="1371600"/>
              <a:chExt cx="534057" cy="308086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C75CAC4-D1D1-26EF-11B4-8196DD7F2EBD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A848007-272E-72BB-2498-06C9B4EB7F56}"/>
                  </a:ext>
                </a:extLst>
              </p:cNvPr>
              <p:cNvSpPr txBox="1"/>
              <p:nvPr/>
            </p:nvSpPr>
            <p:spPr>
              <a:xfrm>
                <a:off x="2361600" y="1371600"/>
                <a:ext cx="488183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351" name="Group 104">
              <a:extLst>
                <a:ext uri="{FF2B5EF4-FFF2-40B4-BE49-F238E27FC236}">
                  <a16:creationId xmlns:a16="http://schemas.microsoft.com/office/drawing/2014/main" id="{635DE966-13B4-5E9D-6BCF-F6BD02F122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1295400"/>
              <a:ext cx="461963" cy="304800"/>
              <a:chOff x="2362231" y="1371600"/>
              <a:chExt cx="533369" cy="30816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D3BAA4E-E9DC-FB56-369E-267D97A386AC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535660-6B6A-4A5C-0927-C02D19403D66}"/>
                  </a:ext>
                </a:extLst>
              </p:cNvPr>
              <p:cNvSpPr txBox="1"/>
              <p:nvPr/>
            </p:nvSpPr>
            <p:spPr>
              <a:xfrm>
                <a:off x="2362295" y="1371600"/>
                <a:ext cx="489387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352" name="Group 107">
              <a:extLst>
                <a:ext uri="{FF2B5EF4-FFF2-40B4-BE49-F238E27FC236}">
                  <a16:creationId xmlns:a16="http://schemas.microsoft.com/office/drawing/2014/main" id="{D9C8A8E9-1AE7-A902-AD86-83ACE35DC8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400" y="1219200"/>
              <a:ext cx="461963" cy="304800"/>
              <a:chOff x="2361582" y="1371600"/>
              <a:chExt cx="534018" cy="308086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EAE5697-C0EC-D2D5-8AF7-437BCA08C33B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A985E25-C20B-2FB3-FEAC-D04DC7F8751F}"/>
                  </a:ext>
                </a:extLst>
              </p:cNvPr>
              <p:cNvSpPr txBox="1"/>
              <p:nvPr/>
            </p:nvSpPr>
            <p:spPr>
              <a:xfrm>
                <a:off x="2361651" y="1371600"/>
                <a:ext cx="488147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353" name="Group 110">
              <a:extLst>
                <a:ext uri="{FF2B5EF4-FFF2-40B4-BE49-F238E27FC236}">
                  <a16:creationId xmlns:a16="http://schemas.microsoft.com/office/drawing/2014/main" id="{ED571DFF-9872-C441-D3AA-640AAFFE3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000" y="1219200"/>
              <a:ext cx="461963" cy="304800"/>
              <a:chOff x="2361603" y="1371600"/>
              <a:chExt cx="533997" cy="308086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69E812F-F31F-9AFF-4DA3-67241D762556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265A05-9A74-E5C7-F6E7-4A12E6297985}"/>
                  </a:ext>
                </a:extLst>
              </p:cNvPr>
              <p:cNvSpPr txBox="1"/>
              <p:nvPr/>
            </p:nvSpPr>
            <p:spPr>
              <a:xfrm>
                <a:off x="2361635" y="1371600"/>
                <a:ext cx="488128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354" name="Group 113">
              <a:extLst>
                <a:ext uri="{FF2B5EF4-FFF2-40B4-BE49-F238E27FC236}">
                  <a16:creationId xmlns:a16="http://schemas.microsoft.com/office/drawing/2014/main" id="{6F7AADBD-911B-CE59-24A1-EE0C2E5FE8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400" y="1295400"/>
              <a:ext cx="461963" cy="304800"/>
              <a:chOff x="2362271" y="1371600"/>
              <a:chExt cx="533329" cy="30816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9DB81AD-5794-4106-0956-334E0A7B605D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0CC61FB-79C2-8FB5-FA81-907F87AF1152}"/>
                  </a:ext>
                </a:extLst>
              </p:cNvPr>
              <p:cNvSpPr txBox="1"/>
              <p:nvPr/>
            </p:nvSpPr>
            <p:spPr>
              <a:xfrm>
                <a:off x="2362347" y="1371600"/>
                <a:ext cx="489351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586F8F4-3FAF-6639-65E1-A5D1FDB43C7F}"/>
                </a:ext>
              </a:extLst>
            </p:cNvPr>
            <p:cNvSpPr txBox="1"/>
            <p:nvPr/>
          </p:nvSpPr>
          <p:spPr bwMode="auto">
            <a:xfrm>
              <a:off x="6172295" y="1295400"/>
              <a:ext cx="48895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 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2BF5E86-B3AC-623B-96F1-D54E0F5F93DC}"/>
                </a:ext>
              </a:extLst>
            </p:cNvPr>
            <p:cNvSpPr txBox="1"/>
            <p:nvPr/>
          </p:nvSpPr>
          <p:spPr bwMode="auto">
            <a:xfrm>
              <a:off x="4953076" y="1295400"/>
              <a:ext cx="60961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179D843-C8B3-9113-ECAE-E66B8DD8CA10}"/>
                </a:ext>
              </a:extLst>
            </p:cNvPr>
            <p:cNvSpPr txBox="1"/>
            <p:nvPr/>
          </p:nvSpPr>
          <p:spPr bwMode="auto">
            <a:xfrm>
              <a:off x="6324697" y="1676400"/>
              <a:ext cx="368306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2886B49-C7D4-85F7-3CCB-464141F9D1CF}"/>
                </a:ext>
              </a:extLst>
            </p:cNvPr>
            <p:cNvSpPr txBox="1"/>
            <p:nvPr/>
          </p:nvSpPr>
          <p:spPr bwMode="auto">
            <a:xfrm rot="5400000">
              <a:off x="6342956" y="1483516"/>
              <a:ext cx="301625" cy="3698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A1C43C2-C81A-5B62-0039-27CD7C113092}"/>
                </a:ext>
              </a:extLst>
            </p:cNvPr>
            <p:cNvSpPr txBox="1"/>
            <p:nvPr/>
          </p:nvSpPr>
          <p:spPr bwMode="auto">
            <a:xfrm>
              <a:off x="6629502" y="1066800"/>
              <a:ext cx="8731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1CBE283-77F3-E37C-A7F0-B00A28400A5E}"/>
                </a:ext>
              </a:extLst>
            </p:cNvPr>
            <p:cNvCxnSpPr/>
            <p:nvPr/>
          </p:nvCxnSpPr>
          <p:spPr>
            <a:xfrm rot="5400000" flipH="1" flipV="1">
              <a:off x="6628710" y="1296192"/>
              <a:ext cx="76200" cy="7461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3384D2A-1421-2656-248F-311963E4E115}"/>
                </a:ext>
              </a:extLst>
            </p:cNvPr>
            <p:cNvSpPr txBox="1"/>
            <p:nvPr/>
          </p:nvSpPr>
          <p:spPr bwMode="auto">
            <a:xfrm>
              <a:off x="7772520" y="1295400"/>
              <a:ext cx="113031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acil-KoA</a:t>
              </a:r>
              <a:endParaRPr lang="en-US" b="1" baseline="30000" dirty="0">
                <a:latin typeface="+mn-lt"/>
                <a:cs typeface="+mn-cs"/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C514348-8E99-EDC0-5E46-FFD0F23F1F3F}"/>
                </a:ext>
              </a:extLst>
            </p:cNvPr>
            <p:cNvCxnSpPr/>
            <p:nvPr/>
          </p:nvCxnSpPr>
          <p:spPr>
            <a:xfrm>
              <a:off x="4876875" y="1447800"/>
              <a:ext cx="152402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40971BE-C545-BDC1-CA10-5428C71C11BA}"/>
                </a:ext>
              </a:extLst>
            </p:cNvPr>
            <p:cNvSpPr txBox="1"/>
            <p:nvPr/>
          </p:nvSpPr>
          <p:spPr bwMode="auto">
            <a:xfrm>
              <a:off x="5638887" y="1295400"/>
              <a:ext cx="60961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2DA4CD4-CC1D-4F60-F42C-956A94BBF272}"/>
                </a:ext>
              </a:extLst>
            </p:cNvPr>
            <p:cNvCxnSpPr/>
            <p:nvPr/>
          </p:nvCxnSpPr>
          <p:spPr>
            <a:xfrm>
              <a:off x="5486484" y="1447800"/>
              <a:ext cx="150815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8DAF2B34-47C7-6172-E798-7B4BF70663D2}"/>
                </a:ext>
              </a:extLst>
            </p:cNvPr>
            <p:cNvSpPr txBox="1"/>
            <p:nvPr/>
          </p:nvSpPr>
          <p:spPr bwMode="auto">
            <a:xfrm>
              <a:off x="6477100" y="1143000"/>
              <a:ext cx="265117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1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49666217-8F8B-7484-86AC-0A98D1921EED}"/>
                </a:ext>
              </a:extLst>
            </p:cNvPr>
            <p:cNvSpPr txBox="1"/>
            <p:nvPr/>
          </p:nvSpPr>
          <p:spPr bwMode="auto">
            <a:xfrm>
              <a:off x="5791289" y="1143000"/>
              <a:ext cx="293693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87" name="Group 190">
            <a:extLst>
              <a:ext uri="{FF2B5EF4-FFF2-40B4-BE49-F238E27FC236}">
                <a16:creationId xmlns:a16="http://schemas.microsoft.com/office/drawing/2014/main" id="{1FB6E74A-5AB3-EFA8-908A-68B1B1F4F23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913063"/>
            <a:ext cx="6969125" cy="1447800"/>
            <a:chOff x="152400" y="2913063"/>
            <a:chExt cx="6969125" cy="1447800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0097ECD4-68E6-D175-A76E-16880A3EA973}"/>
                </a:ext>
              </a:extLst>
            </p:cNvPr>
            <p:cNvSpPr/>
            <p:nvPr/>
          </p:nvSpPr>
          <p:spPr>
            <a:xfrm rot="14706730">
              <a:off x="4714876" y="3251200"/>
              <a:ext cx="1447800" cy="77152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37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257" name="Group 77">
              <a:extLst>
                <a:ext uri="{FF2B5EF4-FFF2-40B4-BE49-F238E27FC236}">
                  <a16:creationId xmlns:a16="http://schemas.microsoft.com/office/drawing/2014/main" id="{98C9619F-3DD6-6607-6B90-98F924DB3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3429000"/>
              <a:ext cx="461963" cy="304800"/>
              <a:chOff x="2362176" y="1371600"/>
              <a:chExt cx="533424" cy="30816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8EBBADE-1C14-A8AC-8287-14D76779275B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0A4942C-E0DC-8EA0-CE9E-8AA0082656DF}"/>
                  </a:ext>
                </a:extLst>
              </p:cNvPr>
              <p:cNvSpPr txBox="1"/>
              <p:nvPr/>
            </p:nvSpPr>
            <p:spPr>
              <a:xfrm>
                <a:off x="2362176" y="1371600"/>
                <a:ext cx="513260" cy="3081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 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258" name="Group 80">
              <a:extLst>
                <a:ext uri="{FF2B5EF4-FFF2-40B4-BE49-F238E27FC236}">
                  <a16:creationId xmlns:a16="http://schemas.microsoft.com/office/drawing/2014/main" id="{C67CCCCE-A247-A847-8A40-1C0016177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3352800"/>
              <a:ext cx="461963" cy="304800"/>
              <a:chOff x="2361525" y="1371600"/>
              <a:chExt cx="534075" cy="308086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E07D846F-0757-746F-19A7-617BF726530A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77D7BEA-7951-2C8D-B5BF-924A6E0E6EB9}"/>
                  </a:ext>
                </a:extLst>
              </p:cNvPr>
              <p:cNvSpPr txBox="1"/>
              <p:nvPr/>
            </p:nvSpPr>
            <p:spPr>
              <a:xfrm>
                <a:off x="2361525" y="1371600"/>
                <a:ext cx="488192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259" name="Group 83">
              <a:extLst>
                <a:ext uri="{FF2B5EF4-FFF2-40B4-BE49-F238E27FC236}">
                  <a16:creationId xmlns:a16="http://schemas.microsoft.com/office/drawing/2014/main" id="{FA906431-0B03-2E01-4035-24F5942F76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00" y="3429000"/>
              <a:ext cx="461963" cy="304800"/>
              <a:chOff x="2362214" y="1371600"/>
              <a:chExt cx="533386" cy="308161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528D1BE-9E61-BECF-F19D-880FD50086AC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B4E8F34-3544-9606-8BC0-3A95EFCDC53F}"/>
                  </a:ext>
                </a:extLst>
              </p:cNvPr>
              <p:cNvSpPr txBox="1"/>
              <p:nvPr/>
            </p:nvSpPr>
            <p:spPr>
              <a:xfrm>
                <a:off x="2362214" y="1371600"/>
                <a:ext cx="487562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260" name="Group 86">
              <a:extLst>
                <a:ext uri="{FF2B5EF4-FFF2-40B4-BE49-F238E27FC236}">
                  <a16:creationId xmlns:a16="http://schemas.microsoft.com/office/drawing/2014/main" id="{BC4ECE1C-37DD-C061-A6A0-4C2A608B1D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3352800"/>
              <a:ext cx="461963" cy="304800"/>
              <a:chOff x="2361565" y="1371600"/>
              <a:chExt cx="534035" cy="308086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3184C7D-AECE-7DFA-B569-939286D37A02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EECEC77-7308-742E-C280-713C0C2F43EF}"/>
                  </a:ext>
                </a:extLst>
              </p:cNvPr>
              <p:cNvSpPr txBox="1"/>
              <p:nvPr/>
            </p:nvSpPr>
            <p:spPr>
              <a:xfrm>
                <a:off x="2361565" y="1371600"/>
                <a:ext cx="48815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261" name="Group 89">
              <a:extLst>
                <a:ext uri="{FF2B5EF4-FFF2-40B4-BE49-F238E27FC236}">
                  <a16:creationId xmlns:a16="http://schemas.microsoft.com/office/drawing/2014/main" id="{86FB73BD-D609-85A1-D667-3EB6879B7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0200" y="3429000"/>
              <a:ext cx="461963" cy="304800"/>
              <a:chOff x="2362253" y="1371600"/>
              <a:chExt cx="533347" cy="308161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A3F9AD1-19DF-D928-1B1F-3B275C13576F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A046F39-A06B-2036-A085-1C3269ACC5A9}"/>
                  </a:ext>
                </a:extLst>
              </p:cNvPr>
              <p:cNvSpPr txBox="1"/>
              <p:nvPr/>
            </p:nvSpPr>
            <p:spPr>
              <a:xfrm>
                <a:off x="2362253" y="1371600"/>
                <a:ext cx="48936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262" name="Group 92">
              <a:extLst>
                <a:ext uri="{FF2B5EF4-FFF2-40B4-BE49-F238E27FC236}">
                  <a16:creationId xmlns:a16="http://schemas.microsoft.com/office/drawing/2014/main" id="{BF1C35C8-99C9-9499-FBB4-93988879EF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0" y="3429000"/>
              <a:ext cx="461963" cy="304800"/>
              <a:chOff x="2362154" y="1371600"/>
              <a:chExt cx="533446" cy="30816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5C3084C3-F20A-A10E-0709-5286F9D6D99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3FF860D-75DE-169C-5317-65BBA6BC6B50}"/>
                  </a:ext>
                </a:extLst>
              </p:cNvPr>
              <p:cNvSpPr txBox="1"/>
              <p:nvPr/>
            </p:nvSpPr>
            <p:spPr>
              <a:xfrm>
                <a:off x="2362154" y="1371600"/>
                <a:ext cx="487617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263" name="Group 95">
              <a:extLst>
                <a:ext uri="{FF2B5EF4-FFF2-40B4-BE49-F238E27FC236}">
                  <a16:creationId xmlns:a16="http://schemas.microsoft.com/office/drawing/2014/main" id="{E004E600-492D-A666-1605-A48BB39B95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0800" y="3352800"/>
              <a:ext cx="461963" cy="304800"/>
              <a:chOff x="2362844" y="1371600"/>
              <a:chExt cx="532756" cy="308086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A67F972-40BB-D204-5BD1-30546A12C3A3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A890253-98AC-BB05-3D4F-DC56E0014C6C}"/>
                  </a:ext>
                </a:extLst>
              </p:cNvPr>
              <p:cNvSpPr txBox="1"/>
              <p:nvPr/>
            </p:nvSpPr>
            <p:spPr>
              <a:xfrm>
                <a:off x="2362844" y="1371600"/>
                <a:ext cx="488817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264" name="Group 98">
              <a:extLst>
                <a:ext uri="{FF2B5EF4-FFF2-40B4-BE49-F238E27FC236}">
                  <a16:creationId xmlns:a16="http://schemas.microsoft.com/office/drawing/2014/main" id="{FFA46B44-D294-F7A5-F6EB-658A30CF3A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3429000"/>
              <a:ext cx="461963" cy="304800"/>
              <a:chOff x="2362193" y="1371600"/>
              <a:chExt cx="533407" cy="308161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F154001-7B35-FDD4-0807-8851FF74B8A5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8F42362-7D55-F7AF-054D-977D9F002BA8}"/>
                  </a:ext>
                </a:extLst>
              </p:cNvPr>
              <p:cNvSpPr txBox="1"/>
              <p:nvPr/>
            </p:nvSpPr>
            <p:spPr>
              <a:xfrm>
                <a:off x="2362193" y="1371600"/>
                <a:ext cx="487581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265" name="Group 101">
              <a:extLst>
                <a:ext uri="{FF2B5EF4-FFF2-40B4-BE49-F238E27FC236}">
                  <a16:creationId xmlns:a16="http://schemas.microsoft.com/office/drawing/2014/main" id="{7F3670D0-713D-737B-6DDC-C48C8E13E7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3352800"/>
              <a:ext cx="461963" cy="304800"/>
              <a:chOff x="2361543" y="1371600"/>
              <a:chExt cx="534057" cy="308086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CFCC4D56-D51E-865E-D904-EFF8546F328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E32C82E-B8AE-0B0E-B7AD-E1905F7AB06B}"/>
                  </a:ext>
                </a:extLst>
              </p:cNvPr>
              <p:cNvSpPr txBox="1"/>
              <p:nvPr/>
            </p:nvSpPr>
            <p:spPr>
              <a:xfrm>
                <a:off x="2361543" y="1371600"/>
                <a:ext cx="488175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266" name="Group 104">
              <a:extLst>
                <a:ext uri="{FF2B5EF4-FFF2-40B4-BE49-F238E27FC236}">
                  <a16:creationId xmlns:a16="http://schemas.microsoft.com/office/drawing/2014/main" id="{8E9F8D38-A20E-7336-5ADA-A88C66D697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3429000"/>
              <a:ext cx="461963" cy="304800"/>
              <a:chOff x="2362231" y="1371600"/>
              <a:chExt cx="533369" cy="308161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2AD77413-7051-AEBC-8559-B437D22DC0AF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2820E76-F702-2E48-4A61-BC3DF50EE026}"/>
                  </a:ext>
                </a:extLst>
              </p:cNvPr>
              <p:cNvSpPr txBox="1"/>
              <p:nvPr/>
            </p:nvSpPr>
            <p:spPr>
              <a:xfrm>
                <a:off x="2362231" y="1371600"/>
                <a:ext cx="489380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267" name="Group 107">
              <a:extLst>
                <a:ext uri="{FF2B5EF4-FFF2-40B4-BE49-F238E27FC236}">
                  <a16:creationId xmlns:a16="http://schemas.microsoft.com/office/drawing/2014/main" id="{66B4E4A8-1305-301B-9580-0EAD8C46AC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400" y="3352800"/>
              <a:ext cx="461963" cy="304800"/>
              <a:chOff x="2361582" y="1371600"/>
              <a:chExt cx="534018" cy="308086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069919EE-551F-8ED6-7822-82BA49AD567B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152B88A-A541-993A-D56A-EE6A3EBEE29E}"/>
                  </a:ext>
                </a:extLst>
              </p:cNvPr>
              <p:cNvSpPr txBox="1"/>
              <p:nvPr/>
            </p:nvSpPr>
            <p:spPr>
              <a:xfrm>
                <a:off x="2361582" y="1371600"/>
                <a:ext cx="48814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268" name="Group 110">
              <a:extLst>
                <a:ext uri="{FF2B5EF4-FFF2-40B4-BE49-F238E27FC236}">
                  <a16:creationId xmlns:a16="http://schemas.microsoft.com/office/drawing/2014/main" id="{5CB0C003-9674-453B-0488-BA2D69095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000" y="3352800"/>
              <a:ext cx="461963" cy="304800"/>
              <a:chOff x="2361603" y="1371600"/>
              <a:chExt cx="533997" cy="308086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B0DA596-9E21-4A3D-420F-DC39185E14FB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7E0B151-1E7C-EA7B-5181-008786B9DB77}"/>
                  </a:ext>
                </a:extLst>
              </p:cNvPr>
              <p:cNvSpPr txBox="1"/>
              <p:nvPr/>
            </p:nvSpPr>
            <p:spPr>
              <a:xfrm>
                <a:off x="2361603" y="1371600"/>
                <a:ext cx="488120" cy="3080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269" name="Group 113">
              <a:extLst>
                <a:ext uri="{FF2B5EF4-FFF2-40B4-BE49-F238E27FC236}">
                  <a16:creationId xmlns:a16="http://schemas.microsoft.com/office/drawing/2014/main" id="{10C011ED-95C4-FFFF-7575-47D29399CA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400" y="3429000"/>
              <a:ext cx="461963" cy="304800"/>
              <a:chOff x="2362271" y="1371600"/>
              <a:chExt cx="533329" cy="308161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E256E617-C23C-E8A2-3FE5-50166016E451}"/>
                  </a:ext>
                </a:extLst>
              </p:cNvPr>
              <p:cNvSpPr/>
              <p:nvPr/>
            </p:nvSpPr>
            <p:spPr>
              <a:xfrm>
                <a:off x="2514600" y="1371600"/>
                <a:ext cx="3810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25A07EE-28AC-66D2-9502-863BBBB7ADF3}"/>
                  </a:ext>
                </a:extLst>
              </p:cNvPr>
              <p:cNvSpPr txBox="1"/>
              <p:nvPr/>
            </p:nvSpPr>
            <p:spPr>
              <a:xfrm>
                <a:off x="2362271" y="1371600"/>
                <a:ext cx="489343" cy="3081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BBA1C7B-2F31-E6B5-4D3D-2E0C89816648}"/>
                </a:ext>
              </a:extLst>
            </p:cNvPr>
            <p:cNvSpPr txBox="1"/>
            <p:nvPr/>
          </p:nvSpPr>
          <p:spPr bwMode="auto">
            <a:xfrm>
              <a:off x="5029200" y="3429000"/>
              <a:ext cx="304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grpSp>
          <p:nvGrpSpPr>
            <p:cNvPr id="10271" name="Group 174">
              <a:extLst>
                <a:ext uri="{FF2B5EF4-FFF2-40B4-BE49-F238E27FC236}">
                  <a16:creationId xmlns:a16="http://schemas.microsoft.com/office/drawing/2014/main" id="{B8B9ED2A-EBFC-8449-F365-C8EB923880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3600" y="3200400"/>
              <a:ext cx="1177925" cy="979488"/>
              <a:chOff x="5791200" y="3200400"/>
              <a:chExt cx="1177925" cy="979488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28817A6-BB66-9B2F-F1A0-B2B80C23F5D3}"/>
                  </a:ext>
                </a:extLst>
              </p:cNvPr>
              <p:cNvSpPr txBox="1"/>
              <p:nvPr/>
            </p:nvSpPr>
            <p:spPr bwMode="auto">
              <a:xfrm>
                <a:off x="5791200" y="3429000"/>
                <a:ext cx="323850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A9E3C8A-6183-88EB-F032-0CCF4856FF85}"/>
                  </a:ext>
                </a:extLst>
              </p:cNvPr>
              <p:cNvSpPr txBox="1"/>
              <p:nvPr/>
            </p:nvSpPr>
            <p:spPr bwMode="auto">
              <a:xfrm>
                <a:off x="5791200" y="3810000"/>
                <a:ext cx="368300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BF67076-5D85-B2C2-3B3C-BA56DB6D857F}"/>
                  </a:ext>
                </a:extLst>
              </p:cNvPr>
              <p:cNvSpPr txBox="1"/>
              <p:nvPr/>
            </p:nvSpPr>
            <p:spPr bwMode="auto">
              <a:xfrm rot="5400000">
                <a:off x="5825331" y="3623469"/>
                <a:ext cx="30162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11653BA3-851E-7AB2-5EBC-308A130CA734}"/>
                  </a:ext>
                </a:extLst>
              </p:cNvPr>
              <p:cNvSpPr txBox="1"/>
              <p:nvPr/>
            </p:nvSpPr>
            <p:spPr bwMode="auto">
              <a:xfrm>
                <a:off x="6096000" y="3200400"/>
                <a:ext cx="87312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S-KoA</a:t>
                </a:r>
                <a:endParaRPr lang="en-US" baseline="30000" dirty="0">
                  <a:latin typeface="+mn-lt"/>
                  <a:cs typeface="+mn-cs"/>
                </a:endParaRPr>
              </a:p>
            </p:txBody>
          </p: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CBDD31AC-BB1C-F7F1-B633-8B9016AD4461}"/>
                  </a:ext>
                </a:extLst>
              </p:cNvPr>
              <p:cNvCxnSpPr/>
              <p:nvPr/>
            </p:nvCxnSpPr>
            <p:spPr>
              <a:xfrm rot="5400000" flipH="1" flipV="1">
                <a:off x="6095207" y="3429793"/>
                <a:ext cx="76200" cy="7461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D8261C95-E642-E139-5E6D-EB5FDE38240F}"/>
                </a:ext>
              </a:extLst>
            </p:cNvPr>
            <p:cNvCxnSpPr/>
            <p:nvPr/>
          </p:nvCxnSpPr>
          <p:spPr>
            <a:xfrm>
              <a:off x="4876800" y="35814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C503EC0-0C0C-1252-2299-F20CF0E44AB6}"/>
                </a:ext>
              </a:extLst>
            </p:cNvPr>
            <p:cNvSpPr txBox="1"/>
            <p:nvPr/>
          </p:nvSpPr>
          <p:spPr bwMode="auto">
            <a:xfrm>
              <a:off x="5486400" y="3429000"/>
              <a:ext cx="304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7C91828-7CED-913B-8C1F-7C6EABE5A8A0}"/>
                </a:ext>
              </a:extLst>
            </p:cNvPr>
            <p:cNvSpPr txBox="1"/>
            <p:nvPr/>
          </p:nvSpPr>
          <p:spPr bwMode="auto">
            <a:xfrm>
              <a:off x="5486400" y="38862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36BA197-636A-C1C1-4401-CF06858B814E}"/>
                </a:ext>
              </a:extLst>
            </p:cNvPr>
            <p:cNvSpPr txBox="1"/>
            <p:nvPr/>
          </p:nvSpPr>
          <p:spPr bwMode="auto">
            <a:xfrm>
              <a:off x="5029200" y="29718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D22CDFBF-F46E-0510-CB52-4D17CDC0BCC3}"/>
                </a:ext>
              </a:extLst>
            </p:cNvPr>
            <p:cNvCxnSpPr/>
            <p:nvPr/>
          </p:nvCxnSpPr>
          <p:spPr>
            <a:xfrm rot="16200000" flipV="1">
              <a:off x="5106194" y="33520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D139AC42-30DD-6626-9D60-F2DF8CA4AC75}"/>
                </a:ext>
              </a:extLst>
            </p:cNvPr>
            <p:cNvCxnSpPr/>
            <p:nvPr/>
          </p:nvCxnSpPr>
          <p:spPr>
            <a:xfrm rot="16200000" flipV="1">
              <a:off x="5577682" y="3809206"/>
              <a:ext cx="152400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78" name="Group 194">
              <a:extLst>
                <a:ext uri="{FF2B5EF4-FFF2-40B4-BE49-F238E27FC236}">
                  <a16:creationId xmlns:a16="http://schemas.microsoft.com/office/drawing/2014/main" id="{76991A6A-6C53-C874-2ACF-8C7D80D9C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0" y="3581400"/>
              <a:ext cx="152400" cy="77788"/>
              <a:chOff x="7086600" y="4267200"/>
              <a:chExt cx="152400" cy="77788"/>
            </a:xfrm>
          </p:grpSpPr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8F7137E5-E6F7-5B00-6E0D-AF536ACA7DD6}"/>
                  </a:ext>
                </a:extLst>
              </p:cNvPr>
              <p:cNvCxnSpPr/>
              <p:nvPr/>
            </p:nvCxnSpPr>
            <p:spPr>
              <a:xfrm>
                <a:off x="7086600" y="4267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>
                <a:extLst>
                  <a:ext uri="{FF2B5EF4-FFF2-40B4-BE49-F238E27FC236}">
                    <a16:creationId xmlns:a16="http://schemas.microsoft.com/office/drawing/2014/main" id="{20A67A96-9791-629F-26D5-41871DB7D629}"/>
                  </a:ext>
                </a:extLst>
              </p:cNvPr>
              <p:cNvCxnSpPr/>
              <p:nvPr/>
            </p:nvCxnSpPr>
            <p:spPr>
              <a:xfrm>
                <a:off x="7086600" y="4343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2B3F84C5-C8C9-6E46-D329-CB919CC8EF4B}"/>
                </a:ext>
              </a:extLst>
            </p:cNvPr>
            <p:cNvCxnSpPr/>
            <p:nvPr/>
          </p:nvCxnSpPr>
          <p:spPr>
            <a:xfrm>
              <a:off x="5791200" y="35814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7469570-7A9E-1BA5-AE9E-D941FB433797}"/>
                </a:ext>
              </a:extLst>
            </p:cNvPr>
            <p:cNvSpPr txBox="1"/>
            <p:nvPr/>
          </p:nvSpPr>
          <p:spPr bwMode="auto">
            <a:xfrm>
              <a:off x="6096000" y="3276600"/>
              <a:ext cx="265113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1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DEFE8B8B-23A4-5123-D457-C028D14879FC}"/>
                </a:ext>
              </a:extLst>
            </p:cNvPr>
            <p:cNvSpPr txBox="1"/>
            <p:nvPr/>
          </p:nvSpPr>
          <p:spPr bwMode="auto">
            <a:xfrm>
              <a:off x="5638800" y="3276600"/>
              <a:ext cx="293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3" grpId="0"/>
      <p:bldP spid="64" grpId="0"/>
      <p:bldP spid="124" grpId="0"/>
      <p:bldP spid="126" grpId="0" animBg="1"/>
      <p:bldP spid="127" grpId="0"/>
      <p:bldP spid="1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3639</TotalTime>
  <Words>1532</Words>
  <Application>Microsoft Office PowerPoint</Application>
  <PresentationFormat>Projekcija na ekranu (4:3)</PresentationFormat>
  <Paragraphs>820</Paragraphs>
  <Slides>32</Slides>
  <Notes>0</Notes>
  <HiddenSlides>0</HiddenSlides>
  <MMClips>0</MMClips>
  <ScaleCrop>false</ScaleCrop>
  <HeadingPairs>
    <vt:vector size="8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Ugrađeni OLE serveri</vt:lpstr>
      </vt:variant>
      <vt:variant>
        <vt:i4>0</vt:i4>
      </vt:variant>
      <vt:variant>
        <vt:lpstr>Naslovi slajdova</vt:lpstr>
      </vt:variant>
      <vt:variant>
        <vt:i4>32</vt:i4>
      </vt:variant>
    </vt:vector>
  </HeadingPairs>
  <TitlesOfParts>
    <vt:vector size="38" baseType="lpstr">
      <vt:lpstr>Arial</vt:lpstr>
      <vt:lpstr>Calibri</vt:lpstr>
      <vt:lpstr>Comic Sans MS</vt:lpstr>
      <vt:lpstr>Bradley Hand ITC</vt:lpstr>
      <vt:lpstr>Times New Roman</vt:lpstr>
      <vt:lpstr>Office Theme</vt:lpstr>
      <vt:lpstr>Oksidacija masnih kiselina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Oksidacija masnih kiselina</dc:title>
  <dc:creator>Ceca</dc:creator>
  <cp:lastModifiedBy>nnn</cp:lastModifiedBy>
  <cp:revision>26</cp:revision>
  <dcterms:created xsi:type="dcterms:W3CDTF">2014-02-21T13:58:07Z</dcterms:created>
  <dcterms:modified xsi:type="dcterms:W3CDTF">2022-06-11T07:37:59Z</dcterms:modified>
</cp:coreProperties>
</file>