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97" r:id="rId2"/>
    <p:sldId id="298" r:id="rId3"/>
    <p:sldId id="310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264" r:id="rId16"/>
    <p:sldId id="266" r:id="rId17"/>
    <p:sldId id="268" r:id="rId18"/>
    <p:sldId id="269" r:id="rId19"/>
    <p:sldId id="271" r:id="rId20"/>
    <p:sldId id="270" r:id="rId21"/>
    <p:sldId id="278" r:id="rId22"/>
    <p:sldId id="272" r:id="rId23"/>
    <p:sldId id="280" r:id="rId24"/>
    <p:sldId id="281" r:id="rId25"/>
    <p:sldId id="282" r:id="rId26"/>
    <p:sldId id="311" r:id="rId27"/>
    <p:sldId id="279" r:id="rId28"/>
    <p:sldId id="283" r:id="rId29"/>
    <p:sldId id="284" r:id="rId30"/>
    <p:sldId id="291" r:id="rId31"/>
    <p:sldId id="292" r:id="rId32"/>
    <p:sldId id="295" r:id="rId33"/>
    <p:sldId id="285" r:id="rId34"/>
    <p:sldId id="286" r:id="rId35"/>
    <p:sldId id="287" r:id="rId36"/>
    <p:sldId id="288" r:id="rId37"/>
    <p:sldId id="289" r:id="rId38"/>
    <p:sldId id="312" r:id="rId39"/>
    <p:sldId id="290" r:id="rId40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080"/>
    <a:srgbClr val="D83C22"/>
    <a:srgbClr val="FEFCBA"/>
    <a:srgbClr val="953735"/>
    <a:srgbClr val="FDFEE6"/>
    <a:srgbClr val="D1D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97" d="100"/>
          <a:sy n="97" d="100"/>
        </p:scale>
        <p:origin x="16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9F23B7-2005-69A9-B8DA-C159FC4C69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DB580A-C7D2-A40D-9AC0-6E3BED9A76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DEA3D98-EF1E-4948-A859-017ADB63C696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E9E19-3738-6264-4610-A943A04070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6ED15-DFDD-1238-4594-6BEC9D8169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C65064-B084-4C31-8A40-1BE9B578842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FA4A51-5C8B-ACB5-761C-26C7627704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2C8264-0336-B8BD-FF7F-6EAFC52389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6A5753E-1669-4289-90CF-01D3706EC886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1128335-945A-E72C-70B4-E8BFE03FF7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FEF778F-3CFC-D69F-CE3A-DEABFE7FF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9289E-DAF5-5DD2-C0A8-3E80A37BE4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3B8FD-9E16-4DF6-8078-0291DADDE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FC85FE-32FA-46E0-B80C-1FC4053E606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0949FCF5-EFCF-455A-5B53-3C2932C373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BDD064DE-C20E-1F4C-0DCD-407C45DFFD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9222C327-E07D-C1BE-FD89-E04FCAA67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7FE928-ED34-45AE-9B70-EDBA90E89C92}" type="slidenum">
              <a:rPr lang="en-US" altLang="sr-Latn-RS"/>
              <a:pPr eaLnBrk="1" hangingPunct="1"/>
              <a:t>24</a:t>
            </a:fld>
            <a:endParaRPr lang="en-US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A85DDA04-1601-5194-6AAB-7EE3F9D0C5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0A1611AA-CCC9-8915-FA03-278DD1CBC3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9EA6ADD2-8913-C4F3-EA10-AAC01DB426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4CA762-6009-4B1C-8AFF-CE1D5D0FC356}" type="slidenum">
              <a:rPr lang="en-US" altLang="sr-Latn-RS"/>
              <a:pPr eaLnBrk="1" hangingPunct="1"/>
              <a:t>34</a:t>
            </a:fld>
            <a:endParaRPr lang="en-US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3727E6D3-3736-0FF0-C19F-D2565F70D2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3295FA79-0938-C739-0DD3-776E16199C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42818D0B-CAC3-185C-6070-39DFE06142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2D5300-C8DB-43B4-A305-1CF1C34144D1}" type="slidenum">
              <a:rPr lang="en-US" altLang="sr-Latn-RS"/>
              <a:pPr eaLnBrk="1" hangingPunct="1"/>
              <a:t>35</a:t>
            </a:fld>
            <a:endParaRPr lang="en-US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E51C6C22-6EFD-9BC9-7C5F-502C4723C9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C12C83CE-BFE3-869E-7408-861155B818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773744B7-6921-B3F0-7A50-1F6F6902EF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F19C92-A57E-4338-BFBF-F7C2AABBB70C}" type="slidenum">
              <a:rPr lang="en-US" altLang="sr-Latn-RS"/>
              <a:pPr eaLnBrk="1" hangingPunct="1"/>
              <a:t>36</a:t>
            </a:fld>
            <a:endParaRPr lang="en-US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AFDAEEAE-E517-DC3F-FF75-2831522F78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94CFF92E-B0B2-5BA5-768C-E7FE94CB36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C0BF0BE1-C605-A0A5-9E86-BF528E214D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4755D-513D-4E44-99C1-2FA3F7A63BAE}" type="slidenum">
              <a:rPr lang="en-US" altLang="sr-Latn-RS"/>
              <a:pPr eaLnBrk="1" hangingPunct="1"/>
              <a:t>37</a:t>
            </a:fld>
            <a:endParaRPr lang="en-US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0874F299-C734-2342-2FAF-C29E5855F8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5CAE7CD9-C605-C32A-EBB9-80089E4085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0CA05D9A-B366-A85E-1113-6C4D7F874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9FF55C-F085-4289-9D05-95FFB6F78B87}" type="slidenum">
              <a:rPr lang="en-US" altLang="sr-Latn-RS"/>
              <a:pPr eaLnBrk="1" hangingPunct="1"/>
              <a:t>39</a:t>
            </a:fld>
            <a:endParaRPr lang="en-US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C44F9D00-F41C-8575-B593-73B803167A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D1E1BD47-9938-861E-91B2-642F0641C9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AE73E9BE-259E-CE18-AB75-CE4A57F7A7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19C3B9-3F6E-4F22-BB43-219F5071E630}" type="slidenum">
              <a:rPr lang="en-US" altLang="sr-Latn-RS"/>
              <a:pPr eaLnBrk="1" hangingPunct="1"/>
              <a:t>25</a:t>
            </a:fld>
            <a:endParaRPr lang="en-US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430776F7-9BFE-9CE3-5934-1D19EA3E5D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51D7BA08-EEFD-0A56-A5DA-60715105D6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F26AF8DA-25E5-B7FC-4D19-6836D5D8F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3C3CBB-6A66-42CC-BD7D-EB84A994494F}" type="slidenum">
              <a:rPr lang="en-US" altLang="sr-Latn-RS"/>
              <a:pPr eaLnBrk="1" hangingPunct="1"/>
              <a:t>27</a:t>
            </a:fld>
            <a:endParaRPr lang="en-US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B7C6C71D-8447-4B74-ABAA-26BE7FFA21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A9DEA61C-B42B-EFE1-A21D-3BAE4514BA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19B05CCD-ED01-56CB-ED5B-9E7A79FD2F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000ADD-3A6A-4193-85E5-B634B473527F}" type="slidenum">
              <a:rPr lang="en-US" altLang="sr-Latn-RS"/>
              <a:pPr eaLnBrk="1" hangingPunct="1"/>
              <a:t>28</a:t>
            </a:fld>
            <a:endParaRPr lang="en-US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1998C667-D912-7778-9462-2E082EB86E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7FB3146C-6563-D0FB-1212-2D0AAB04FC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E14AB1C4-522F-547D-A4A7-691BADD3B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7511DD-1471-4B91-BD4B-6E6D1A6B90BC}" type="slidenum">
              <a:rPr lang="en-US" altLang="sr-Latn-RS"/>
              <a:pPr eaLnBrk="1" hangingPunct="1"/>
              <a:t>29</a:t>
            </a:fld>
            <a:endParaRPr lang="en-US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0BC7B014-CDE2-F5D9-EFB8-82C4035EFF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7CD6310D-C904-A817-830D-C9860814BB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CBFEA60B-BB17-C71F-BCCA-579971CDC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9A36FC-8839-4C57-B538-A0377C8C9B96}" type="slidenum">
              <a:rPr lang="en-US" altLang="sr-Latn-RS"/>
              <a:pPr eaLnBrk="1" hangingPunct="1"/>
              <a:t>30</a:t>
            </a:fld>
            <a:endParaRPr lang="en-US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BFCBE078-0B6C-5F5A-5191-0F5642232A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85A3E4A9-7537-B42C-93B2-9AEEB72778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D47A718B-975B-619D-D15F-09DE3FB26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E1C4AE-BDD0-420C-B5A3-7EA6C7681EC6}" type="slidenum">
              <a:rPr lang="en-US" altLang="sr-Latn-RS"/>
              <a:pPr eaLnBrk="1" hangingPunct="1"/>
              <a:t>31</a:t>
            </a:fld>
            <a:endParaRPr lang="en-US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9BCA8F97-DE27-812F-565B-E523ECDB8B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8807F2E9-5AAF-A3A3-BBE1-7FB5BCE63D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9325FA29-1F2D-DE4C-3815-1635D94771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68D445-5842-4A13-AE20-7BE1C0C224C9}" type="slidenum">
              <a:rPr lang="en-US" altLang="sr-Latn-RS"/>
              <a:pPr eaLnBrk="1" hangingPunct="1"/>
              <a:t>32</a:t>
            </a:fld>
            <a:endParaRPr lang="en-US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A402EFD7-C1D5-443B-9C2C-5280599FE8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6BABB932-27AD-0121-BC6B-8F36F75D08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RS" altLang="sr-Latn-R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FD41B499-A36D-F4AA-9E53-85A131DFCD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DF943A-C07C-4531-9EE5-33D7A4705E00}" type="slidenum">
              <a:rPr lang="en-US" altLang="sr-Latn-RS"/>
              <a:pPr eaLnBrk="1" hangingPunct="1"/>
              <a:t>33</a:t>
            </a:fld>
            <a:endParaRPr lang="en-US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4286A-D5F0-3B5D-E93B-4B9FA8B69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CF694-8C23-47A1-A11A-3BF98AB4A8A0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C1E7D-EFF1-D249-25F3-9FF15F84E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D4FDF-45CC-1FE6-B58E-247D323F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F5B1A-DA00-4333-BE14-276AC26DA6E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912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CE3F2-AB01-114F-4990-11C410DF1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76368-B5F4-43D6-9026-A2258608EBA2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49F72-62B5-DE61-A534-15AB6BE6B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B3EB9-80FB-778E-8480-DF6B37DE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D69AE-5723-41CF-B3A7-E0036D766BF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1623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A33F3-25AD-67A7-7890-5FF68BFF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CB705-1AE5-4F13-9B1C-E97C4EA7B815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CEC3C-C3E2-5F58-6736-7A678E3D6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87031-A976-F427-8A26-C699B032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E2A83-0920-45CB-A7FA-42AD374DD10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9017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CE648-53C8-C387-CF11-A599DD12B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288D6-8C47-4258-8610-1886A8BFAC69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452E6-5E64-EB7A-91C1-F549271C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709F6-F368-339E-551A-93623C22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208E7-3D22-45F5-87FA-F05684F8019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1610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CD102-B37E-0867-2864-36752D7CC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BBED5-CF3F-4993-8A89-FF06625DD63E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6510B-2336-3DF5-BB7A-0C2B26C86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5560C-8448-8953-11DD-4006EE58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210E5-13B2-4A44-A8E1-A5A3ACF814E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7685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5BD733-8C79-1FE9-AFD5-AC507A29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D2CC4-ED3E-409B-96F1-341E5F56BD66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45385A-874D-C8EF-420D-EA02CA59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6E58CF-C3D4-6211-64CA-6270023E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21313-184D-49B5-9EBE-B6E3AC649FE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827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708068-0F59-217B-E8C2-89B4D9A7F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2DFF-9D89-4FD5-9726-E8701180F826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9A9A9F-417E-6554-31DA-FC4456E0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5F2189-ACAE-695A-2571-3F9E8909A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72979-8484-4E77-A1E7-539FB5EF3C2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2969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8A99840-2DE1-0AEC-8672-3F4867AC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FA316-4B9D-443F-B9F1-B0CDE77A01E2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4D769A-DB62-B24F-DDBD-889F5FE3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9413AC-90F4-7B3E-D2F6-DB4CBD0B4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E862F-1D34-466B-890F-88E02671A72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1855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DDFA5F6-3E0B-7477-AE0D-9E3761DC3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F6ABC-CC64-4CD0-B1D2-5594EE8096A9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AFFF06B-EB95-C6FB-5F1C-AFD7D4AC4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E0185BB-D98C-43FE-218B-3FAB5C2B3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7EF82-7B0F-4BF3-886C-DAE288C3526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5008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ADE898-EF5D-3970-3F30-131730A6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D213E-7F91-4E3B-B1EA-0C25140075C6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00FBF9-A486-355F-591F-7732CABE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CE0738-FABF-33ED-AD7C-599EE37E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89015-E175-4498-9E07-76DBE386F65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094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27FB1F-AD5A-AD42-A576-EF8C82676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57BA7-5F5C-4549-BF8C-026E89CB4301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338B1E-A52A-2258-D523-67F005A53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A14EE6-9EB1-AF8B-6478-5C5D1A8E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C3D9B-7B19-43FE-85D6-02492A39F0D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8215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83C22"/>
            </a:gs>
            <a:gs pos="50000">
              <a:srgbClr val="E48080"/>
            </a:gs>
            <a:gs pos="100000">
              <a:srgbClr val="F2DCDB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514FFD4-3FF3-4977-91DC-294A3BD14C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19B4127-87DF-6F8D-CFAE-1752A83702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36507-4521-7C31-2187-35D89FBFE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664E85-C9E7-4370-AA6F-5D488B2E93E6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AB863-A808-D41A-9B2B-9798601F5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75405-08B3-0D15-D599-06DC8B5B3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3001754-CB0F-4D85-92E8-29269CF1CED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83C22"/>
            </a:gs>
            <a:gs pos="50000">
              <a:srgbClr val="E48080"/>
            </a:gs>
            <a:gs pos="100000">
              <a:srgbClr val="F2DCDB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cole.ste.famille.free.fr/productions_eleves/Dossiers/Angleterre/bacon.gif">
            <a:extLst>
              <a:ext uri="{FF2B5EF4-FFF2-40B4-BE49-F238E27FC236}">
                <a16:creationId xmlns:a16="http://schemas.microsoft.com/office/drawing/2014/main" id="{5B846DA1-FF6A-DCB3-8D1F-1B71B2A4B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2645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ED0670C-1BB3-DED4-F6E6-57A3D5FF6875}"/>
              </a:ext>
            </a:extLst>
          </p:cNvPr>
          <p:cNvSpPr/>
          <p:nvPr/>
        </p:nvSpPr>
        <p:spPr>
          <a:xfrm>
            <a:off x="381000" y="2895600"/>
            <a:ext cx="83820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E9214-F162-79D1-6A4E-98F9686B1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Varenje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resorpcija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masti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id="{32C84D12-50B9-824A-5E16-DAE1B358D6B9}"/>
              </a:ext>
            </a:extLst>
          </p:cNvPr>
          <p:cNvSpPr/>
          <p:nvPr/>
        </p:nvSpPr>
        <p:spPr>
          <a:xfrm>
            <a:off x="152400" y="152400"/>
            <a:ext cx="21986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Holesterol</a:t>
            </a:r>
            <a:endParaRPr lang="en-US" sz="3200" dirty="0">
              <a:latin typeface="+mn-lt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11D1F16-1ED7-84E1-0915-EEB50A8FE657}"/>
              </a:ext>
            </a:extLst>
          </p:cNvPr>
          <p:cNvSpPr/>
          <p:nvPr/>
        </p:nvSpPr>
        <p:spPr>
          <a:xfrm>
            <a:off x="838200" y="1219200"/>
            <a:ext cx="24193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neesterifikovan</a:t>
            </a:r>
            <a:endParaRPr lang="en-US" sz="2400" dirty="0">
              <a:latin typeface="+mn-lt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6860D5F-BDF7-6285-F2F5-2344B94B3949}"/>
              </a:ext>
            </a:extLst>
          </p:cNvPr>
          <p:cNvSpPr/>
          <p:nvPr/>
        </p:nvSpPr>
        <p:spPr>
          <a:xfrm>
            <a:off x="1066800" y="4419600"/>
            <a:ext cx="20891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esterifikovan</a:t>
            </a:r>
            <a:endParaRPr lang="en-US" sz="2400" dirty="0">
              <a:latin typeface="+mn-lt"/>
            </a:endParaRPr>
          </a:p>
        </p:txBody>
      </p:sp>
      <p:pic>
        <p:nvPicPr>
          <p:cNvPr id="11269" name="Picture 135" descr="C:\Users\Public\Pictures\Sample Pictures\esterifikovan holesterol strukturna formula.png">
            <a:extLst>
              <a:ext uri="{FF2B5EF4-FFF2-40B4-BE49-F238E27FC236}">
                <a16:creationId xmlns:a16="http://schemas.microsoft.com/office/drawing/2014/main" id="{F1B1D23E-609F-E8C5-F85F-EA066CA5F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900906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36" descr="C:\Users\Public\Pictures\Sample Pictures\holesterol.png">
            <a:extLst>
              <a:ext uri="{FF2B5EF4-FFF2-40B4-BE49-F238E27FC236}">
                <a16:creationId xmlns:a16="http://schemas.microsoft.com/office/drawing/2014/main" id="{BF5D750E-1DD8-A680-1C2B-14A0723A0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537051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63CDFC-4414-1AC3-04C9-06E8B9D39B50}"/>
              </a:ext>
            </a:extLst>
          </p:cNvPr>
          <p:cNvSpPr/>
          <p:nvPr/>
        </p:nvSpPr>
        <p:spPr>
          <a:xfrm>
            <a:off x="152400" y="152400"/>
            <a:ext cx="75326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Faze u toku varenja i resorpcije lipida:</a:t>
            </a:r>
            <a:endParaRPr lang="en-US" sz="3200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6E7665-6D69-8CB5-4A2B-7DD4DCD9B29C}"/>
              </a:ext>
            </a:extLst>
          </p:cNvPr>
          <p:cNvSpPr/>
          <p:nvPr/>
        </p:nvSpPr>
        <p:spPr>
          <a:xfrm>
            <a:off x="609600" y="1143000"/>
            <a:ext cx="26590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Emulgovanje masti</a:t>
            </a:r>
            <a:endParaRPr lang="en-US" sz="200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29DA08-2A9E-8CB2-3008-7B5B6938C370}"/>
              </a:ext>
            </a:extLst>
          </p:cNvPr>
          <p:cNvSpPr/>
          <p:nvPr/>
        </p:nvSpPr>
        <p:spPr>
          <a:xfrm>
            <a:off x="609600" y="1676400"/>
            <a:ext cx="38639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Hidroliza lipida u duodenumu</a:t>
            </a:r>
            <a:endParaRPr lang="en-US" sz="2000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F9BE18-FF5E-B0E3-630A-CD1D63097791}"/>
              </a:ext>
            </a:extLst>
          </p:cNvPr>
          <p:cNvSpPr/>
          <p:nvPr/>
        </p:nvSpPr>
        <p:spPr>
          <a:xfrm>
            <a:off x="609600" y="2133600"/>
            <a:ext cx="6716713" cy="966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Rastvaranje MK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holesterola</a:t>
            </a:r>
            <a:r>
              <a:rPr lang="sr-Latn-C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pomoću deterdženata i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sr-Latn-C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transport do enterocita</a:t>
            </a:r>
            <a:endParaRPr lang="en-US" sz="20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CEA5BB-235B-0C7F-0B38-9563B3772FB1}"/>
              </a:ext>
            </a:extLst>
          </p:cNvPr>
          <p:cNvSpPr/>
          <p:nvPr/>
        </p:nvSpPr>
        <p:spPr>
          <a:xfrm>
            <a:off x="609600" y="3200400"/>
            <a:ext cx="6959600" cy="966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Resorpcija slobodnih MK i monoglicerida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holesterola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lizofosfatidne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kiseline</a:t>
            </a:r>
            <a:endParaRPr lang="en-US" sz="20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219CEE-2EC6-CC5E-4915-C51782BBAA0A}"/>
              </a:ext>
            </a:extLst>
          </p:cNvPr>
          <p:cNvSpPr/>
          <p:nvPr/>
        </p:nvSpPr>
        <p:spPr>
          <a:xfrm>
            <a:off x="609600" y="4267200"/>
            <a:ext cx="6742113" cy="966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Resinteza triglicerida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fosfoglicerida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esterifikacija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holesterola</a:t>
            </a:r>
            <a:endParaRPr lang="en-US" sz="2000" dirty="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445975-65EA-2EB1-836C-45F9CDAC9A2C}"/>
              </a:ext>
            </a:extLst>
          </p:cNvPr>
          <p:cNvSpPr/>
          <p:nvPr/>
        </p:nvSpPr>
        <p:spPr>
          <a:xfrm>
            <a:off x="609600" y="5410200"/>
            <a:ext cx="68516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Pakovanje triglicerida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holesterola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 HILOMIKRONE</a:t>
            </a:r>
            <a:endParaRPr lang="en-US" sz="2000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EC0DF-FBDF-8E0E-931A-47F29358267D}"/>
              </a:ext>
            </a:extLst>
          </p:cNvPr>
          <p:cNvSpPr/>
          <p:nvPr/>
        </p:nvSpPr>
        <p:spPr>
          <a:xfrm>
            <a:off x="609600" y="6019800"/>
            <a:ext cx="57023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Egzocitoza hilomikrona iz enterocita u limfu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3A9A69-54FC-04AD-7A73-6E0C3F3F2B5B}"/>
              </a:ext>
            </a:extLst>
          </p:cNvPr>
          <p:cNvSpPr txBox="1"/>
          <p:nvPr/>
        </p:nvSpPr>
        <p:spPr>
          <a:xfrm>
            <a:off x="0" y="0"/>
            <a:ext cx="37909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Emulgovanje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masti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D33DF85-6B10-5EBB-35D5-F3070CF6FD27}"/>
              </a:ext>
            </a:extLst>
          </p:cNvPr>
          <p:cNvSpPr txBox="1"/>
          <p:nvPr/>
        </p:nvSpPr>
        <p:spPr bwMode="auto">
          <a:xfrm>
            <a:off x="152400" y="838200"/>
            <a:ext cx="5396029" cy="461665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duodenumu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pomo</a:t>
            </a:r>
            <a:r>
              <a:rPr lang="sr-Latn-C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ću žučnih kiselina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292" name="Picture 62" descr="C:\Users\Public\Pictures\Sample Pictures\Žučna kiselina.png">
            <a:extLst>
              <a:ext uri="{FF2B5EF4-FFF2-40B4-BE49-F238E27FC236}">
                <a16:creationId xmlns:a16="http://schemas.microsoft.com/office/drawing/2014/main" id="{16CAEE20-B5A9-168B-E675-011E3A348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173913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3" descr="C:\Users\Public\Pictures\Sample Pictures\Žučna kiselina 1.png">
            <a:extLst>
              <a:ext uri="{FF2B5EF4-FFF2-40B4-BE49-F238E27FC236}">
                <a16:creationId xmlns:a16="http://schemas.microsoft.com/office/drawing/2014/main" id="{42B72AEE-9546-A140-F1EF-D9DEA033F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5181600"/>
            <a:ext cx="57848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C56CDAE-B69A-F89F-CBAC-0C63C1AC38E0}"/>
              </a:ext>
            </a:extLst>
          </p:cNvPr>
          <p:cNvSpPr/>
          <p:nvPr/>
        </p:nvSpPr>
        <p:spPr>
          <a:xfrm>
            <a:off x="0" y="0"/>
            <a:ext cx="3352800" cy="3124200"/>
          </a:xfrm>
          <a:prstGeom prst="ellipse">
            <a:avLst/>
          </a:prstGeom>
          <a:solidFill>
            <a:srgbClr val="F3FBAB"/>
          </a:solidFill>
          <a:ln>
            <a:noFill/>
          </a:ln>
          <a:effectLst>
            <a:outerShdw blurRad="4953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prstMaterial="plastic">
            <a:bevelT w="679450" h="355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23BE4385-6567-5B02-6190-5FE887AA2EF7}"/>
              </a:ext>
            </a:extLst>
          </p:cNvPr>
          <p:cNvSpPr txBox="1"/>
          <p:nvPr/>
        </p:nvSpPr>
        <p:spPr bwMode="auto">
          <a:xfrm>
            <a:off x="7467600" y="762000"/>
            <a:ext cx="1199367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Triglicerid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E8717E1A-7943-1F12-1E74-332E368D05AA}"/>
              </a:ext>
            </a:extLst>
          </p:cNvPr>
          <p:cNvSpPr txBox="1"/>
          <p:nvPr/>
        </p:nvSpPr>
        <p:spPr bwMode="auto">
          <a:xfrm>
            <a:off x="7543800" y="2133600"/>
            <a:ext cx="1446230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Fosfoglicerid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96EB5571-9DEC-9BA3-11B2-5F17C5F586B5}"/>
              </a:ext>
            </a:extLst>
          </p:cNvPr>
          <p:cNvSpPr txBox="1"/>
          <p:nvPr/>
        </p:nvSpPr>
        <p:spPr bwMode="auto">
          <a:xfrm>
            <a:off x="7543800" y="3657600"/>
            <a:ext cx="1188146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Holesterol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4034" name="Picture 722" descr="C:\Users\Public\Pictures\Sample Pictures\Triglicerid micela.png">
            <a:extLst>
              <a:ext uri="{FF2B5EF4-FFF2-40B4-BE49-F238E27FC236}">
                <a16:creationId xmlns:a16="http://schemas.microsoft.com/office/drawing/2014/main" id="{CF0E2CB6-4920-9BEC-BB83-5F9FC320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"/>
            <a:ext cx="19573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7" name="Picture 725" descr="C:\Users\Public\Pictures\Sample Pictures\Holesterol micela.png">
            <a:extLst>
              <a:ext uri="{FF2B5EF4-FFF2-40B4-BE49-F238E27FC236}">
                <a16:creationId xmlns:a16="http://schemas.microsoft.com/office/drawing/2014/main" id="{AA61BCA6-821F-949A-ACD0-D7CB0A04A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763">
            <a:off x="5181600" y="2971800"/>
            <a:ext cx="1676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8" name="Picture 726" descr="C:\Users\Public\Pictures\Sample Pictures\esterifikovan holesterol micela.png">
            <a:extLst>
              <a:ext uri="{FF2B5EF4-FFF2-40B4-BE49-F238E27FC236}">
                <a16:creationId xmlns:a16="http://schemas.microsoft.com/office/drawing/2014/main" id="{6E0CE420-76C8-6EB9-3DE7-E17D06945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26273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9" name="Picture 727" descr="C:\Users\Public\Pictures\Sample Pictures\Fosfoglicerid micela.png">
            <a:extLst>
              <a:ext uri="{FF2B5EF4-FFF2-40B4-BE49-F238E27FC236}">
                <a16:creationId xmlns:a16="http://schemas.microsoft.com/office/drawing/2014/main" id="{777BCA23-9405-EBAF-0F3E-72230C238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22367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40" name="Picture 728" descr="C:\Users\Public\Pictures\Sample Pictures\micele i žučne kis.png">
            <a:extLst>
              <a:ext uri="{FF2B5EF4-FFF2-40B4-BE49-F238E27FC236}">
                <a16:creationId xmlns:a16="http://schemas.microsoft.com/office/drawing/2014/main" id="{368A43CA-EA78-AF5D-10DC-D594DC861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8196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40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40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40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40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48194 0.0226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7" y="113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575 -0.4057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-2030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40191 -0.3782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-1891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59723 -0.1004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1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906">
            <a:extLst>
              <a:ext uri="{FF2B5EF4-FFF2-40B4-BE49-F238E27FC236}">
                <a16:creationId xmlns:a16="http://schemas.microsoft.com/office/drawing/2014/main" id="{C31713D3-77F3-E668-EB22-7DBA4950F7F0}"/>
              </a:ext>
            </a:extLst>
          </p:cNvPr>
          <p:cNvGrpSpPr>
            <a:grpSpLocks/>
          </p:cNvGrpSpPr>
          <p:nvPr/>
        </p:nvGrpSpPr>
        <p:grpSpPr bwMode="auto">
          <a:xfrm>
            <a:off x="1309688" y="441325"/>
            <a:ext cx="6138862" cy="5959475"/>
            <a:chOff x="1309868" y="441867"/>
            <a:chExt cx="6139310" cy="595893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F51342D-CF8C-2AA4-0009-6522CCF7380F}"/>
                </a:ext>
              </a:extLst>
            </p:cNvPr>
            <p:cNvSpPr/>
            <p:nvPr/>
          </p:nvSpPr>
          <p:spPr>
            <a:xfrm>
              <a:off x="1447800" y="533400"/>
              <a:ext cx="5943600" cy="5867400"/>
            </a:xfrm>
            <a:prstGeom prst="ellipse">
              <a:avLst/>
            </a:prstGeom>
            <a:solidFill>
              <a:srgbClr val="F3FBAB"/>
            </a:solidFill>
            <a:ln>
              <a:noFill/>
            </a:ln>
            <a:effectLst>
              <a:outerShdw blurRad="4953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5367" name="Group 90">
              <a:extLst>
                <a:ext uri="{FF2B5EF4-FFF2-40B4-BE49-F238E27FC236}">
                  <a16:creationId xmlns:a16="http://schemas.microsoft.com/office/drawing/2014/main" id="{B833913A-E7B6-2B45-4FD3-C4B3AC67F0B4}"/>
                </a:ext>
              </a:extLst>
            </p:cNvPr>
            <p:cNvGrpSpPr>
              <a:grpSpLocks/>
            </p:cNvGrpSpPr>
            <p:nvPr/>
          </p:nvGrpSpPr>
          <p:grpSpPr bwMode="auto">
            <a:xfrm rot="6811987">
              <a:off x="992557" y="1980378"/>
              <a:ext cx="1367686" cy="567950"/>
              <a:chOff x="2057400" y="1447800"/>
              <a:chExt cx="1066800" cy="45720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E0C07E4-0EE2-92AC-18C1-1A432A2F2A19}"/>
                  </a:ext>
                </a:extLst>
              </p:cNvPr>
              <p:cNvSpPr/>
              <p:nvPr/>
            </p:nvSpPr>
            <p:spPr>
              <a:xfrm>
                <a:off x="2438400" y="17526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0A9C019-C09B-C5DB-AC13-02F9F82F63F5}"/>
                  </a:ext>
                </a:extLst>
              </p:cNvPr>
              <p:cNvSpPr/>
              <p:nvPr/>
            </p:nvSpPr>
            <p:spPr>
              <a:xfrm>
                <a:off x="28956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Cloud 35">
                <a:extLst>
                  <a:ext uri="{FF2B5EF4-FFF2-40B4-BE49-F238E27FC236}">
                    <a16:creationId xmlns:a16="http://schemas.microsoft.com/office/drawing/2014/main" id="{381152F7-DEB0-8A8C-6668-511282B2E230}"/>
                  </a:ext>
                </a:extLst>
              </p:cNvPr>
              <p:cNvSpPr/>
              <p:nvPr/>
            </p:nvSpPr>
            <p:spPr>
              <a:xfrm>
                <a:off x="2057400" y="1447800"/>
                <a:ext cx="1066800" cy="381000"/>
              </a:xfrm>
              <a:prstGeom prst="clou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254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D3A841E-5B80-1BA7-2110-B47FE8FD9EBB}"/>
                  </a:ext>
                </a:extLst>
              </p:cNvPr>
              <p:cNvSpPr/>
              <p:nvPr/>
            </p:nvSpPr>
            <p:spPr>
              <a:xfrm>
                <a:off x="22860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B2CAC72-8842-A5F8-25AA-82104C53FDD9}"/>
                  </a:ext>
                </a:extLst>
              </p:cNvPr>
              <p:cNvSpPr/>
              <p:nvPr/>
            </p:nvSpPr>
            <p:spPr>
              <a:xfrm>
                <a:off x="25908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C703988-D6D0-F3DD-1C15-44283F76CCA8}"/>
                  </a:ext>
                </a:extLst>
              </p:cNvPr>
              <p:cNvSpPr/>
              <p:nvPr/>
            </p:nvSpPr>
            <p:spPr>
              <a:xfrm>
                <a:off x="28194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68" name="Group 98">
              <a:extLst>
                <a:ext uri="{FF2B5EF4-FFF2-40B4-BE49-F238E27FC236}">
                  <a16:creationId xmlns:a16="http://schemas.microsoft.com/office/drawing/2014/main" id="{DF86A141-DF4F-C236-F983-A5534C1F5594}"/>
                </a:ext>
              </a:extLst>
            </p:cNvPr>
            <p:cNvGrpSpPr>
              <a:grpSpLocks/>
            </p:cNvGrpSpPr>
            <p:nvPr/>
          </p:nvGrpSpPr>
          <p:grpSpPr bwMode="auto">
            <a:xfrm rot="1885810">
              <a:off x="1653029" y="5301071"/>
              <a:ext cx="1511679" cy="627961"/>
              <a:chOff x="2057400" y="1447800"/>
              <a:chExt cx="1066800" cy="45720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2F16157-6090-6CD9-47DD-5CDF4DCEEC73}"/>
                  </a:ext>
                </a:extLst>
              </p:cNvPr>
              <p:cNvSpPr/>
              <p:nvPr/>
            </p:nvSpPr>
            <p:spPr>
              <a:xfrm>
                <a:off x="2438400" y="17526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312D30F-FD7B-8998-1999-FB20D87D4817}"/>
                  </a:ext>
                </a:extLst>
              </p:cNvPr>
              <p:cNvSpPr/>
              <p:nvPr/>
            </p:nvSpPr>
            <p:spPr>
              <a:xfrm>
                <a:off x="28956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Cloud 29">
                <a:extLst>
                  <a:ext uri="{FF2B5EF4-FFF2-40B4-BE49-F238E27FC236}">
                    <a16:creationId xmlns:a16="http://schemas.microsoft.com/office/drawing/2014/main" id="{601B1A35-125F-8488-DF00-F3A7BB85FB48}"/>
                  </a:ext>
                </a:extLst>
              </p:cNvPr>
              <p:cNvSpPr/>
              <p:nvPr/>
            </p:nvSpPr>
            <p:spPr>
              <a:xfrm>
                <a:off x="2057400" y="1447800"/>
                <a:ext cx="1066800" cy="381000"/>
              </a:xfrm>
              <a:prstGeom prst="clou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254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B54E417-1DF4-8CFB-70F0-02E6E0EAD41D}"/>
                  </a:ext>
                </a:extLst>
              </p:cNvPr>
              <p:cNvSpPr/>
              <p:nvPr/>
            </p:nvSpPr>
            <p:spPr>
              <a:xfrm>
                <a:off x="22860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F8A7F66-1E10-0DAB-1F38-9D839D230466}"/>
                  </a:ext>
                </a:extLst>
              </p:cNvPr>
              <p:cNvSpPr/>
              <p:nvPr/>
            </p:nvSpPr>
            <p:spPr>
              <a:xfrm>
                <a:off x="25908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8142C81-BA5D-5632-8A3C-BBC7CC0FFDB7}"/>
                  </a:ext>
                </a:extLst>
              </p:cNvPr>
              <p:cNvSpPr/>
              <p:nvPr/>
            </p:nvSpPr>
            <p:spPr>
              <a:xfrm>
                <a:off x="28194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69" name="Group 105">
              <a:extLst>
                <a:ext uri="{FF2B5EF4-FFF2-40B4-BE49-F238E27FC236}">
                  <a16:creationId xmlns:a16="http://schemas.microsoft.com/office/drawing/2014/main" id="{7B439216-9AF0-C1E8-A10D-841A1B17E68E}"/>
                </a:ext>
              </a:extLst>
            </p:cNvPr>
            <p:cNvGrpSpPr>
              <a:grpSpLocks/>
            </p:cNvGrpSpPr>
            <p:nvPr/>
          </p:nvGrpSpPr>
          <p:grpSpPr bwMode="auto">
            <a:xfrm rot="-2505867">
              <a:off x="5599852" y="5395242"/>
              <a:ext cx="1068496" cy="519496"/>
              <a:chOff x="2057400" y="1447800"/>
              <a:chExt cx="1066800" cy="4572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7BE741F-8F0C-06D3-4727-A21F644692AD}"/>
                  </a:ext>
                </a:extLst>
              </p:cNvPr>
              <p:cNvSpPr/>
              <p:nvPr/>
            </p:nvSpPr>
            <p:spPr>
              <a:xfrm>
                <a:off x="2438400" y="17526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A301898-C767-6E63-A8C2-51CA07730A2C}"/>
                  </a:ext>
                </a:extLst>
              </p:cNvPr>
              <p:cNvSpPr/>
              <p:nvPr/>
            </p:nvSpPr>
            <p:spPr>
              <a:xfrm>
                <a:off x="28956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Cloud 23">
                <a:extLst>
                  <a:ext uri="{FF2B5EF4-FFF2-40B4-BE49-F238E27FC236}">
                    <a16:creationId xmlns:a16="http://schemas.microsoft.com/office/drawing/2014/main" id="{B4FA023C-5AC0-D912-D1FE-125B31CA023D}"/>
                  </a:ext>
                </a:extLst>
              </p:cNvPr>
              <p:cNvSpPr/>
              <p:nvPr/>
            </p:nvSpPr>
            <p:spPr>
              <a:xfrm>
                <a:off x="2057400" y="1447800"/>
                <a:ext cx="1066800" cy="381000"/>
              </a:xfrm>
              <a:prstGeom prst="clou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254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7E157D5-74E7-1844-76EE-6577CF0248D3}"/>
                  </a:ext>
                </a:extLst>
              </p:cNvPr>
              <p:cNvSpPr/>
              <p:nvPr/>
            </p:nvSpPr>
            <p:spPr>
              <a:xfrm>
                <a:off x="22860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0C7A499-B0BC-06F9-FEBD-DDEB0AC93FD4}"/>
                  </a:ext>
                </a:extLst>
              </p:cNvPr>
              <p:cNvSpPr/>
              <p:nvPr/>
            </p:nvSpPr>
            <p:spPr>
              <a:xfrm>
                <a:off x="25908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F45772E-D4AB-C8B6-9955-1810F8074EC7}"/>
                  </a:ext>
                </a:extLst>
              </p:cNvPr>
              <p:cNvSpPr/>
              <p:nvPr/>
            </p:nvSpPr>
            <p:spPr>
              <a:xfrm>
                <a:off x="28194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70" name="Group 112">
              <a:extLst>
                <a:ext uri="{FF2B5EF4-FFF2-40B4-BE49-F238E27FC236}">
                  <a16:creationId xmlns:a16="http://schemas.microsoft.com/office/drawing/2014/main" id="{E4768A88-17D3-D380-6429-4978C598371F}"/>
                </a:ext>
              </a:extLst>
            </p:cNvPr>
            <p:cNvGrpSpPr>
              <a:grpSpLocks/>
            </p:cNvGrpSpPr>
            <p:nvPr/>
          </p:nvGrpSpPr>
          <p:grpSpPr bwMode="auto">
            <a:xfrm rot="-8629922">
              <a:off x="5465987" y="888309"/>
              <a:ext cx="1126369" cy="556864"/>
              <a:chOff x="2057400" y="1447800"/>
              <a:chExt cx="1066800" cy="4572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6E6E50C-0E6E-AAA2-C75D-CE800A47F42B}"/>
                  </a:ext>
                </a:extLst>
              </p:cNvPr>
              <p:cNvSpPr/>
              <p:nvPr/>
            </p:nvSpPr>
            <p:spPr>
              <a:xfrm>
                <a:off x="2438400" y="17526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49D743B-3E55-85C2-5577-EDB45987F2C1}"/>
                  </a:ext>
                </a:extLst>
              </p:cNvPr>
              <p:cNvSpPr/>
              <p:nvPr/>
            </p:nvSpPr>
            <p:spPr>
              <a:xfrm>
                <a:off x="28956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Cloud 17">
                <a:extLst>
                  <a:ext uri="{FF2B5EF4-FFF2-40B4-BE49-F238E27FC236}">
                    <a16:creationId xmlns:a16="http://schemas.microsoft.com/office/drawing/2014/main" id="{FCC6032C-DC1B-EA46-C043-2A2513B5F10B}"/>
                  </a:ext>
                </a:extLst>
              </p:cNvPr>
              <p:cNvSpPr/>
              <p:nvPr/>
            </p:nvSpPr>
            <p:spPr>
              <a:xfrm>
                <a:off x="2057400" y="1447800"/>
                <a:ext cx="1066800" cy="381000"/>
              </a:xfrm>
              <a:prstGeom prst="clou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254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08693E6-F5A1-676D-D7EF-7CDAA470FCBF}"/>
                  </a:ext>
                </a:extLst>
              </p:cNvPr>
              <p:cNvSpPr/>
              <p:nvPr/>
            </p:nvSpPr>
            <p:spPr>
              <a:xfrm>
                <a:off x="22860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6A9D202-7F8E-94FB-3E52-C502CF26868D}"/>
                  </a:ext>
                </a:extLst>
              </p:cNvPr>
              <p:cNvSpPr/>
              <p:nvPr/>
            </p:nvSpPr>
            <p:spPr>
              <a:xfrm>
                <a:off x="25908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5D9C7F4-F209-4327-CD26-E1C5D41AAD22}"/>
                  </a:ext>
                </a:extLst>
              </p:cNvPr>
              <p:cNvSpPr/>
              <p:nvPr/>
            </p:nvSpPr>
            <p:spPr>
              <a:xfrm>
                <a:off x="2819400" y="1676400"/>
                <a:ext cx="152400" cy="152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841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71" name="Group 210">
              <a:extLst>
                <a:ext uri="{FF2B5EF4-FFF2-40B4-BE49-F238E27FC236}">
                  <a16:creationId xmlns:a16="http://schemas.microsoft.com/office/drawing/2014/main" id="{F5D13DA0-F607-F28D-4888-6E859F29E1F1}"/>
                </a:ext>
              </a:extLst>
            </p:cNvPr>
            <p:cNvGrpSpPr>
              <a:grpSpLocks/>
            </p:cNvGrpSpPr>
            <p:nvPr/>
          </p:nvGrpSpPr>
          <p:grpSpPr bwMode="auto">
            <a:xfrm rot="7416580">
              <a:off x="4038600" y="2209800"/>
              <a:ext cx="914400" cy="274320"/>
              <a:chOff x="3544355" y="2916425"/>
              <a:chExt cx="2858557" cy="882420"/>
            </a:xfrm>
          </p:grpSpPr>
          <p:sp>
            <p:nvSpPr>
              <p:cNvPr id="76" name="Oval 78">
                <a:extLst>
                  <a:ext uri="{FF2B5EF4-FFF2-40B4-BE49-F238E27FC236}">
                    <a16:creationId xmlns:a16="http://schemas.microsoft.com/office/drawing/2014/main" id="{D60EC232-304B-EB76-64A2-808830C9F230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7" name="Oval 81">
                <a:extLst>
                  <a:ext uri="{FF2B5EF4-FFF2-40B4-BE49-F238E27FC236}">
                    <a16:creationId xmlns:a16="http://schemas.microsoft.com/office/drawing/2014/main" id="{494503E8-0B56-0986-0BA6-855BC8E7FDF1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8" name="Oval 84">
                <a:extLst>
                  <a:ext uri="{FF2B5EF4-FFF2-40B4-BE49-F238E27FC236}">
                    <a16:creationId xmlns:a16="http://schemas.microsoft.com/office/drawing/2014/main" id="{65A6FFE3-D646-EBB8-690A-0472DDDD6C90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3AA5406-8F6F-700E-816B-2A7A7696AE8B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1C6821F-2873-B557-E00C-9C61413BE19B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7F6CFAC4-E874-A402-E9EA-C54EE1EFE513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F7570C5-2682-54C5-687B-060CE39D0954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06BA035-E6AE-96F3-F6BB-CB7BA8B609EA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F3EC53B-2FD2-618A-DE20-8962999C2FF1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0AC14B8E-AF9A-0A21-61FA-2BF9FEB06107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29CEB9D1-8341-7A34-5D72-605B16D04ED6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8B4331D-441B-C69C-D1EF-2B6E032F001D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115BADB8-403F-BD9D-6936-9DC6271CC4DD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7EA31294-E920-950E-962B-955499C28CA2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B2E65209-138E-81DE-352A-A6385BC2C3A6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1" name="Arc 90">
                <a:extLst>
                  <a:ext uri="{FF2B5EF4-FFF2-40B4-BE49-F238E27FC236}">
                    <a16:creationId xmlns:a16="http://schemas.microsoft.com/office/drawing/2014/main" id="{9E19941F-9344-45F4-9FD9-594F7B50A01E}"/>
                  </a:ext>
                </a:extLst>
              </p:cNvPr>
              <p:cNvSpPr/>
              <p:nvPr/>
            </p:nvSpPr>
            <p:spPr bwMode="auto">
              <a:xfrm rot="16400152">
                <a:off x="3511707" y="3098627"/>
                <a:ext cx="342165" cy="287815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:a16="http://schemas.microsoft.com/office/drawing/2014/main" id="{8B36BBFC-FB1B-F151-76EF-B4252086E9B5}"/>
                  </a:ext>
                </a:extLst>
              </p:cNvPr>
              <p:cNvSpPr/>
              <p:nvPr/>
            </p:nvSpPr>
            <p:spPr bwMode="auto">
              <a:xfrm rot="16400152">
                <a:off x="3512408" y="3446355"/>
                <a:ext cx="337060" cy="287815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Oval 78">
                <a:extLst>
                  <a:ext uri="{FF2B5EF4-FFF2-40B4-BE49-F238E27FC236}">
                    <a16:creationId xmlns:a16="http://schemas.microsoft.com/office/drawing/2014/main" id="{3192F572-4A3E-DDA3-E785-7ECA82EA383B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4" name="Oval 81">
                <a:extLst>
                  <a:ext uri="{FF2B5EF4-FFF2-40B4-BE49-F238E27FC236}">
                    <a16:creationId xmlns:a16="http://schemas.microsoft.com/office/drawing/2014/main" id="{15A7D32B-BC31-152A-B1D8-582D65640BF3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5" name="Oval 84">
                <a:extLst>
                  <a:ext uri="{FF2B5EF4-FFF2-40B4-BE49-F238E27FC236}">
                    <a16:creationId xmlns:a16="http://schemas.microsoft.com/office/drawing/2014/main" id="{525E737C-707D-C824-B1AF-0822DBDC9930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E14A85E3-2E4F-E50F-9C99-FD7A93A1E2F2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C4E5F27-256C-1822-C014-4D1E592CC18F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D10D6E86-44AB-36AF-250C-80588381C67F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7CC9367F-D4AE-1C0B-4804-731AEDC6E8E6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1C572DBE-C911-9AB0-E9E4-F3B779E941EC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F979000E-8ED0-51FB-0CE9-9A45C2D33F6F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E8AF9B9A-B13A-2212-B9B7-1839B15D9E00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0B6C6A93-20EA-CCF3-3128-518A884F07F9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E664101-4364-E7B5-587F-D5A6AEB21695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AD2B992-5A30-F175-B98F-9E1871C5B859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9C9C2571-1809-FA03-1B69-C2A065F44335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A43AFD20-AAA1-B148-8186-E9421FCFEDE5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8" name="Oval 78">
                <a:extLst>
                  <a:ext uri="{FF2B5EF4-FFF2-40B4-BE49-F238E27FC236}">
                    <a16:creationId xmlns:a16="http://schemas.microsoft.com/office/drawing/2014/main" id="{AA5B90C0-9718-1398-10D7-14270D3B1694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9" name="Oval 81">
                <a:extLst>
                  <a:ext uri="{FF2B5EF4-FFF2-40B4-BE49-F238E27FC236}">
                    <a16:creationId xmlns:a16="http://schemas.microsoft.com/office/drawing/2014/main" id="{B4CA9D66-A5B5-236D-93B2-E3B5E915837D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10" name="Oval 84">
                <a:extLst>
                  <a:ext uri="{FF2B5EF4-FFF2-40B4-BE49-F238E27FC236}">
                    <a16:creationId xmlns:a16="http://schemas.microsoft.com/office/drawing/2014/main" id="{ACF43FB9-9B4C-A7F5-E43A-4AC4537F381A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C5A4918E-4CFB-92E0-B1E4-5D78DB7253DC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0C57503F-5912-802B-0E11-A97A971EFF28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6EAF02DD-60BE-1774-3CEF-15C1CDEB00F4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2600EBCD-2D43-8A07-0D20-134958047D90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B340DEF3-F9DB-E9BA-6519-693C88277CD9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AE585D79-5103-5969-419B-EF335730D3DC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5D37965F-8710-8188-A45E-F7B4E858B01A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A3B8399A-8CFC-46F1-4A43-BAF27768C7B9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80032FAC-F7A0-694A-AE33-7B2366E38704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CB3769B3-292A-86AD-25A2-FD22E21DD931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CB2EA48A-5F88-9EC1-262A-EAE9BBA09ED7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5C308251-7D50-0E15-6FF8-EC1D7C6F41A1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15372" name="Group 210">
              <a:extLst>
                <a:ext uri="{FF2B5EF4-FFF2-40B4-BE49-F238E27FC236}">
                  <a16:creationId xmlns:a16="http://schemas.microsoft.com/office/drawing/2014/main" id="{25E95185-1D19-6C2E-8E07-78E0EB073A71}"/>
                </a:ext>
              </a:extLst>
            </p:cNvPr>
            <p:cNvGrpSpPr>
              <a:grpSpLocks/>
            </p:cNvGrpSpPr>
            <p:nvPr/>
          </p:nvGrpSpPr>
          <p:grpSpPr bwMode="auto">
            <a:xfrm rot="4806873">
              <a:off x="2743200" y="2971800"/>
              <a:ext cx="914400" cy="274320"/>
              <a:chOff x="3544355" y="2916425"/>
              <a:chExt cx="2858557" cy="882420"/>
            </a:xfrm>
          </p:grpSpPr>
          <p:sp>
            <p:nvSpPr>
              <p:cNvPr id="124" name="Oval 78">
                <a:extLst>
                  <a:ext uri="{FF2B5EF4-FFF2-40B4-BE49-F238E27FC236}">
                    <a16:creationId xmlns:a16="http://schemas.microsoft.com/office/drawing/2014/main" id="{C2F7C51D-ACE0-3065-DACB-29ACD0388FC0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25" name="Oval 81">
                <a:extLst>
                  <a:ext uri="{FF2B5EF4-FFF2-40B4-BE49-F238E27FC236}">
                    <a16:creationId xmlns:a16="http://schemas.microsoft.com/office/drawing/2014/main" id="{DF927435-385A-5137-351E-2675AE47708B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26" name="Oval 84">
                <a:extLst>
                  <a:ext uri="{FF2B5EF4-FFF2-40B4-BE49-F238E27FC236}">
                    <a16:creationId xmlns:a16="http://schemas.microsoft.com/office/drawing/2014/main" id="{D632AB88-C48F-B39E-EA35-986440551E4D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67DD0710-7043-BEDB-E01E-1523030BCA0A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9F06F462-6688-F8A2-094E-3CE9674E4B35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7D3C6AF4-423B-C9B7-E456-6BA63DE72B12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D619688C-37E2-F221-CA5B-EBE1DB7343A1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58489319-4079-401E-5C89-B8AB0F228D6E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4D4557F2-B44F-8C08-4F5B-C341FF75D430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CD89FDBE-3C50-5680-D7FD-E01EFA13BA43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5F4C3D59-B0BE-F41E-3320-4DCE39BBEFE1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750B3827-1966-8F79-50DB-C6BC7F088185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0BCEBAB6-E2FD-4E05-88E3-075E18D9AF9E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6DF1DB20-8518-AE13-1B7E-EEF6B7D0E271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9FF14668-11E9-AFBC-9DA2-FB0BF7075061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39" name="Arc 138">
                <a:extLst>
                  <a:ext uri="{FF2B5EF4-FFF2-40B4-BE49-F238E27FC236}">
                    <a16:creationId xmlns:a16="http://schemas.microsoft.com/office/drawing/2014/main" id="{A356C97F-B8E4-56C2-4809-9D509A585B8F}"/>
                  </a:ext>
                </a:extLst>
              </p:cNvPr>
              <p:cNvSpPr/>
              <p:nvPr/>
            </p:nvSpPr>
            <p:spPr bwMode="auto">
              <a:xfrm rot="16400152">
                <a:off x="3445379" y="3056953"/>
                <a:ext cx="337060" cy="287815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Arc 139">
                <a:extLst>
                  <a:ext uri="{FF2B5EF4-FFF2-40B4-BE49-F238E27FC236}">
                    <a16:creationId xmlns:a16="http://schemas.microsoft.com/office/drawing/2014/main" id="{D4593B1C-2710-C8FF-7A2D-DD14845B8BB7}"/>
                  </a:ext>
                </a:extLst>
              </p:cNvPr>
              <p:cNvSpPr/>
              <p:nvPr/>
            </p:nvSpPr>
            <p:spPr bwMode="auto">
              <a:xfrm rot="16400152">
                <a:off x="3512849" y="3431929"/>
                <a:ext cx="337060" cy="287815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Oval 78">
                <a:extLst>
                  <a:ext uri="{FF2B5EF4-FFF2-40B4-BE49-F238E27FC236}">
                    <a16:creationId xmlns:a16="http://schemas.microsoft.com/office/drawing/2014/main" id="{782A6B50-86A4-9166-FF28-91E14E930EAE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42" name="Oval 81">
                <a:extLst>
                  <a:ext uri="{FF2B5EF4-FFF2-40B4-BE49-F238E27FC236}">
                    <a16:creationId xmlns:a16="http://schemas.microsoft.com/office/drawing/2014/main" id="{CA75C033-5697-517A-A01B-9411F87EF6A4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43" name="Oval 84">
                <a:extLst>
                  <a:ext uri="{FF2B5EF4-FFF2-40B4-BE49-F238E27FC236}">
                    <a16:creationId xmlns:a16="http://schemas.microsoft.com/office/drawing/2014/main" id="{BF48B6BE-1D51-4D72-2AD2-26297A0F167A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4D6B738D-205A-C23E-1410-968F620FFEFC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3D9BE688-C915-CCAF-D6D1-E87DC2150489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75AB0089-486C-EE7E-D68E-4822745DC8D5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FE6C58A-3B84-3012-CECC-603DF7138454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ADE9BF50-0FB7-835F-62F7-E7CF3D0287AF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AEF52E50-9B0A-41B6-0A6E-C0CBBD5308BA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E0A84A28-BBB2-4085-A3EE-40E7460C0AEE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B3B2CB3E-BB96-7BC4-A741-6F22518DA231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8DBDFF6F-C02D-952F-5431-1B5D0B55C818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2C82BFEF-6560-5B5B-97F4-CA764192FC50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058F0DAE-CCD4-5D2F-C4B3-CCF02FD5C415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E5EF1852-8B10-E903-62B9-EAD788BDCD4A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6" name="Oval 78">
                <a:extLst>
                  <a:ext uri="{FF2B5EF4-FFF2-40B4-BE49-F238E27FC236}">
                    <a16:creationId xmlns:a16="http://schemas.microsoft.com/office/drawing/2014/main" id="{2E05EE3B-30B5-E2BA-E366-78508DF28A21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7" name="Oval 81">
                <a:extLst>
                  <a:ext uri="{FF2B5EF4-FFF2-40B4-BE49-F238E27FC236}">
                    <a16:creationId xmlns:a16="http://schemas.microsoft.com/office/drawing/2014/main" id="{2D610477-8EBE-3A7B-EB90-2D8259C59114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8" name="Oval 84">
                <a:extLst>
                  <a:ext uri="{FF2B5EF4-FFF2-40B4-BE49-F238E27FC236}">
                    <a16:creationId xmlns:a16="http://schemas.microsoft.com/office/drawing/2014/main" id="{114C1300-8D7D-52CB-230C-F240318D9654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F3531A3A-F134-E323-6231-962967E57767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9DCDA68A-B2BA-1C00-C2A9-F758D8D85187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6F3282E7-3BC7-EABF-B97F-594CAE214A6C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7EEDDDFA-D261-E6B6-CC97-A7B9AF51A6AE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D8260684-BD94-2630-341D-E24B36251BDC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17EA0395-2E24-0D89-B3B3-A248343422FA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658359C5-4D8C-D7E6-37C5-D11F29136F20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8B59A916-F6F2-F6D0-F517-6F9B3AD9B51D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587DFDB0-D576-8136-D2B5-27C3DB92AA5D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33E61652-F24F-23C6-F21D-33E5E3F38C74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4423982D-0E8E-70FF-01A6-E9BD0774B584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7C4FEA23-D294-0347-FF46-6115E8354220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15373" name="Group 210">
              <a:extLst>
                <a:ext uri="{FF2B5EF4-FFF2-40B4-BE49-F238E27FC236}">
                  <a16:creationId xmlns:a16="http://schemas.microsoft.com/office/drawing/2014/main" id="{0FB8F9B4-94A4-98BE-AC4A-C172A55D843C}"/>
                </a:ext>
              </a:extLst>
            </p:cNvPr>
            <p:cNvGrpSpPr>
              <a:grpSpLocks/>
            </p:cNvGrpSpPr>
            <p:nvPr/>
          </p:nvGrpSpPr>
          <p:grpSpPr bwMode="auto">
            <a:xfrm rot="-10499212">
              <a:off x="4953000" y="2971800"/>
              <a:ext cx="914400" cy="274320"/>
              <a:chOff x="3544355" y="2916425"/>
              <a:chExt cx="2858557" cy="882420"/>
            </a:xfrm>
          </p:grpSpPr>
          <p:sp>
            <p:nvSpPr>
              <p:cNvPr id="172" name="Oval 78">
                <a:extLst>
                  <a:ext uri="{FF2B5EF4-FFF2-40B4-BE49-F238E27FC236}">
                    <a16:creationId xmlns:a16="http://schemas.microsoft.com/office/drawing/2014/main" id="{2D970216-402C-1C6A-A1B2-8D04083E3296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73" name="Oval 81">
                <a:extLst>
                  <a:ext uri="{FF2B5EF4-FFF2-40B4-BE49-F238E27FC236}">
                    <a16:creationId xmlns:a16="http://schemas.microsoft.com/office/drawing/2014/main" id="{5E68D292-A7FF-677F-BB06-15529ABC3190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74" name="Oval 84">
                <a:extLst>
                  <a:ext uri="{FF2B5EF4-FFF2-40B4-BE49-F238E27FC236}">
                    <a16:creationId xmlns:a16="http://schemas.microsoft.com/office/drawing/2014/main" id="{96926A2C-3093-B1FB-A684-670AE6EE9A62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8664F98C-CF2F-E92F-D113-108FC3E03414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B66FFBF4-3137-864F-61E2-737F4B9BE740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C0DAC5C5-EA70-E714-EB0E-312E1BFF848A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9B03DCF0-F697-C4AA-5D62-D1F341F44911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5FE388CB-CF19-C774-C982-DC4F63377340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95073226-F314-BE2A-DD64-CB9CBC00C4A9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E162A1D4-709C-EF7E-25D0-7A7ADB5ED9A6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D9845DF3-230D-EE65-7060-227D4CD57455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F7F1801C-E057-0DBB-9131-85C337FFA92A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C924BEDD-CC0C-3D0A-7F60-8A07A883660A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6D2964DF-90D8-19AF-2D2B-8D13AD0169F2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C6B8AA68-7B9A-6FB8-2CE2-AD47A51B43AE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87" name="Arc 186">
                <a:extLst>
                  <a:ext uri="{FF2B5EF4-FFF2-40B4-BE49-F238E27FC236}">
                    <a16:creationId xmlns:a16="http://schemas.microsoft.com/office/drawing/2014/main" id="{59394C4F-5061-420A-58D6-4D482ED9858F}"/>
                  </a:ext>
                </a:extLst>
              </p:cNvPr>
              <p:cNvSpPr/>
              <p:nvPr/>
            </p:nvSpPr>
            <p:spPr bwMode="auto">
              <a:xfrm rot="16400152">
                <a:off x="3535425" y="3006453"/>
                <a:ext cx="337005" cy="287862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Arc 187">
                <a:extLst>
                  <a:ext uri="{FF2B5EF4-FFF2-40B4-BE49-F238E27FC236}">
                    <a16:creationId xmlns:a16="http://schemas.microsoft.com/office/drawing/2014/main" id="{CDDEA66F-302D-5616-BA86-047EF74EECCE}"/>
                  </a:ext>
                </a:extLst>
              </p:cNvPr>
              <p:cNvSpPr/>
              <p:nvPr/>
            </p:nvSpPr>
            <p:spPr bwMode="auto">
              <a:xfrm rot="16400152">
                <a:off x="3571525" y="3461257"/>
                <a:ext cx="352321" cy="287862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Oval 78">
                <a:extLst>
                  <a:ext uri="{FF2B5EF4-FFF2-40B4-BE49-F238E27FC236}">
                    <a16:creationId xmlns:a16="http://schemas.microsoft.com/office/drawing/2014/main" id="{6A77BFBF-CE41-B8A1-7CEE-CBF94300B6F5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90" name="Oval 81">
                <a:extLst>
                  <a:ext uri="{FF2B5EF4-FFF2-40B4-BE49-F238E27FC236}">
                    <a16:creationId xmlns:a16="http://schemas.microsoft.com/office/drawing/2014/main" id="{DB74B23E-F543-F556-005C-C445B7C6F0C6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91" name="Oval 84">
                <a:extLst>
                  <a:ext uri="{FF2B5EF4-FFF2-40B4-BE49-F238E27FC236}">
                    <a16:creationId xmlns:a16="http://schemas.microsoft.com/office/drawing/2014/main" id="{1BEA0133-4DAE-70BB-4DFD-9FD9F09E9A4E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5AAEF84C-FB6E-38C4-F1D3-3CB845D23A65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EE71B608-3481-D3B4-BD48-9017B519A51E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46C2F560-7320-420A-A300-711057B667D1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D57CB85F-4E7A-FA86-6403-F4386BA84BC2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F47396A6-707D-9BF4-2E4F-F351A741F464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7C2B75F8-4393-483B-F64A-88E046501303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CA1128D-4E8B-8855-CEA2-66FD732A3242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9FDDD226-A999-0EE6-9036-A76CD577E221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67D47EEF-A8C7-7E73-D223-F90A5904C40B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AEB75AEC-1CC7-3DA4-0526-E0FDC626D2C7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96C1840B-BDC4-7955-B675-D2CD132624AB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456484E3-53E1-0980-3145-B6DE8B163A7C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04" name="Oval 78">
                <a:extLst>
                  <a:ext uri="{FF2B5EF4-FFF2-40B4-BE49-F238E27FC236}">
                    <a16:creationId xmlns:a16="http://schemas.microsoft.com/office/drawing/2014/main" id="{3180BAEC-F644-273B-8397-78566D436669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05" name="Oval 81">
                <a:extLst>
                  <a:ext uri="{FF2B5EF4-FFF2-40B4-BE49-F238E27FC236}">
                    <a16:creationId xmlns:a16="http://schemas.microsoft.com/office/drawing/2014/main" id="{8159A543-711C-2E29-B0DE-3284168869FE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06" name="Oval 84">
                <a:extLst>
                  <a:ext uri="{FF2B5EF4-FFF2-40B4-BE49-F238E27FC236}">
                    <a16:creationId xmlns:a16="http://schemas.microsoft.com/office/drawing/2014/main" id="{F335B46B-1762-37B3-8585-748A01C5D850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A8ED56CD-38BB-2A3C-9D0C-D884931EED24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6E510DEC-A615-8A63-B67C-1CE3C01F03D7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66ACE181-055B-E709-7B81-9C475A5776C8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0619015E-19D9-7100-3BAB-253AF6CB1243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C555882A-5583-1207-9855-B37D1101DAC2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C45B6A3A-5BE1-62A6-E75B-AC30D767C0D2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C03F66ED-31CA-3BBE-FA42-2A64C41DA793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3E07B1CF-13B8-C59A-1C48-8842124BAF3D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BD088313-2E27-A756-5FCC-47B668B7B49F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B5D6114C-33CC-8663-4CE6-0C8231C5D79A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6C547A34-2FBA-AB3C-4B4C-0FF2ED0739F4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A184F476-324E-8488-3227-8B5C0F6B33AD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15374" name="Group 210">
              <a:extLst>
                <a:ext uri="{FF2B5EF4-FFF2-40B4-BE49-F238E27FC236}">
                  <a16:creationId xmlns:a16="http://schemas.microsoft.com/office/drawing/2014/main" id="{C98266F7-2304-3A14-DB7E-E4150A36B721}"/>
                </a:ext>
              </a:extLst>
            </p:cNvPr>
            <p:cNvGrpSpPr>
              <a:grpSpLocks/>
            </p:cNvGrpSpPr>
            <p:nvPr/>
          </p:nvGrpSpPr>
          <p:grpSpPr bwMode="auto">
            <a:xfrm rot="2713454">
              <a:off x="3581400" y="3810000"/>
              <a:ext cx="914400" cy="274320"/>
              <a:chOff x="3544355" y="2916425"/>
              <a:chExt cx="2858557" cy="882420"/>
            </a:xfrm>
          </p:grpSpPr>
          <p:sp>
            <p:nvSpPr>
              <p:cNvPr id="220" name="Oval 78">
                <a:extLst>
                  <a:ext uri="{FF2B5EF4-FFF2-40B4-BE49-F238E27FC236}">
                    <a16:creationId xmlns:a16="http://schemas.microsoft.com/office/drawing/2014/main" id="{475D3CD0-DACB-F735-CD01-32AB26C33E88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21" name="Oval 81">
                <a:extLst>
                  <a:ext uri="{FF2B5EF4-FFF2-40B4-BE49-F238E27FC236}">
                    <a16:creationId xmlns:a16="http://schemas.microsoft.com/office/drawing/2014/main" id="{D8CC261C-C77F-0FAD-A474-6EB6D5513350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22" name="Oval 84">
                <a:extLst>
                  <a:ext uri="{FF2B5EF4-FFF2-40B4-BE49-F238E27FC236}">
                    <a16:creationId xmlns:a16="http://schemas.microsoft.com/office/drawing/2014/main" id="{6CFE79B4-E8FC-E397-B5DB-98844BAAEBFB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0CA2A46B-2618-B267-672E-6CFB2219BE92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809979BF-6FC6-E184-1BD9-A90BE8A4289B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EAE3E8AC-AB61-7C9E-21AC-928084B2C803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B40A9A22-6B58-BE0E-43CC-A8BB0C0260EE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92727042-748A-1819-4737-25B5DE60288E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DF6D3E3B-55FE-BEAE-4717-CDD284ECC773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706D7490-46C1-D3C2-1F97-3B4B1DFF26D1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97866F26-EB5E-7877-71BB-FD212D839AE1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1891DBE2-5161-8BF5-4BE3-B4F5B1612854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C2C4AB8F-AAC6-EEA8-863C-4863D019DEBA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1FCBBF9A-7FC0-6DF5-E761-890D2E50DD6D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A316272D-6E1C-4F46-0962-C5C80D7FAA2B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35" name="Arc 234">
                <a:extLst>
                  <a:ext uri="{FF2B5EF4-FFF2-40B4-BE49-F238E27FC236}">
                    <a16:creationId xmlns:a16="http://schemas.microsoft.com/office/drawing/2014/main" id="{7959D49B-1E30-21B9-6E04-BA199588E454}"/>
                  </a:ext>
                </a:extLst>
              </p:cNvPr>
              <p:cNvSpPr/>
              <p:nvPr/>
            </p:nvSpPr>
            <p:spPr bwMode="auto">
              <a:xfrm rot="16400152">
                <a:off x="3431581" y="3038695"/>
                <a:ext cx="342169" cy="287815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Arc 235">
                <a:extLst>
                  <a:ext uri="{FF2B5EF4-FFF2-40B4-BE49-F238E27FC236}">
                    <a16:creationId xmlns:a16="http://schemas.microsoft.com/office/drawing/2014/main" id="{91FE80F5-B373-EE0F-1C4A-B0D6E14BA607}"/>
                  </a:ext>
                </a:extLst>
              </p:cNvPr>
              <p:cNvSpPr/>
              <p:nvPr/>
            </p:nvSpPr>
            <p:spPr bwMode="auto">
              <a:xfrm rot="16400152">
                <a:off x="3443576" y="3425044"/>
                <a:ext cx="342169" cy="287815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Oval 78">
                <a:extLst>
                  <a:ext uri="{FF2B5EF4-FFF2-40B4-BE49-F238E27FC236}">
                    <a16:creationId xmlns:a16="http://schemas.microsoft.com/office/drawing/2014/main" id="{59FC94F7-C8A3-D6E6-0715-66B4787A4653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38" name="Oval 81">
                <a:extLst>
                  <a:ext uri="{FF2B5EF4-FFF2-40B4-BE49-F238E27FC236}">
                    <a16:creationId xmlns:a16="http://schemas.microsoft.com/office/drawing/2014/main" id="{ADD9CEA7-724E-BD82-7778-604E1730E093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39" name="Oval 84">
                <a:extLst>
                  <a:ext uri="{FF2B5EF4-FFF2-40B4-BE49-F238E27FC236}">
                    <a16:creationId xmlns:a16="http://schemas.microsoft.com/office/drawing/2014/main" id="{48BE23FB-0109-F2B4-5985-1FF7A4F668A2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15FC4F3C-EEC9-610D-6E2F-3D5D8896AD4C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23BB14A1-4BA2-ABCD-051B-9C41541DBBFE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EB74F5B1-8F9F-8679-494C-830C0EF97E8F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C4049E44-B908-ECF6-6D28-DFE4B293EDBC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66150F0C-C71A-D33C-52F5-1FA47A144BD8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B4199A4F-15D9-3EEB-21A3-A8BFF1A0126D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64D3D171-9A75-58D8-6472-4626DE90FD6E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9071ED4B-DCCE-F524-9AFB-B863B4ACBAE8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F21830B5-AF85-634A-2244-94A402D31286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D952DBA0-FEAB-DD9D-B52F-EB1FEC4AB67F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1D49738A-B772-51C2-CFA3-85D52FBADC38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033466B3-4CE8-D4A7-34D7-DC5A433DCBE3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52" name="Oval 78">
                <a:extLst>
                  <a:ext uri="{FF2B5EF4-FFF2-40B4-BE49-F238E27FC236}">
                    <a16:creationId xmlns:a16="http://schemas.microsoft.com/office/drawing/2014/main" id="{96657DE5-E2D7-321D-7BA8-AC61D46EA510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53" name="Oval 81">
                <a:extLst>
                  <a:ext uri="{FF2B5EF4-FFF2-40B4-BE49-F238E27FC236}">
                    <a16:creationId xmlns:a16="http://schemas.microsoft.com/office/drawing/2014/main" id="{95860EE2-ECB8-CB98-D55F-4F9299C7C7D5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54" name="Oval 84">
                <a:extLst>
                  <a:ext uri="{FF2B5EF4-FFF2-40B4-BE49-F238E27FC236}">
                    <a16:creationId xmlns:a16="http://schemas.microsoft.com/office/drawing/2014/main" id="{6764244B-01C3-641B-2DA9-B5F1F82B5D85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F2C829CC-F833-312E-BC2A-8566C75CBF6D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3F1E83C3-889C-F0A3-335F-B6D38E047CBB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B2005958-46BE-6E5F-8962-47C7D264FC09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3970A79F-2EAF-6BFF-72D7-EB08E1CE52C5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0DE6045E-5DB1-9776-7049-267D563AD632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E62D0F28-3D8E-FAE8-D060-7C967540CACB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292C5B19-C269-26FD-52E7-D9C3760555B6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918A67BC-ACF3-9E5A-8091-D380431841C5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A14F52D2-D599-76E0-E2C4-D62E5821B054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7B138F4C-0284-CBF3-FBED-EB98D7DE5C92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99F60FFA-5668-89E5-DB50-D510099EB952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61AB72C5-DEB5-D175-377E-3BAC38646FE5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15375" name="Group 210">
              <a:extLst>
                <a:ext uri="{FF2B5EF4-FFF2-40B4-BE49-F238E27FC236}">
                  <a16:creationId xmlns:a16="http://schemas.microsoft.com/office/drawing/2014/main" id="{C1DD72C5-6A05-8629-3431-B675DB63B1AC}"/>
                </a:ext>
              </a:extLst>
            </p:cNvPr>
            <p:cNvGrpSpPr>
              <a:grpSpLocks/>
            </p:cNvGrpSpPr>
            <p:nvPr/>
          </p:nvGrpSpPr>
          <p:grpSpPr bwMode="auto">
            <a:xfrm rot="-2616170">
              <a:off x="5105400" y="3962400"/>
              <a:ext cx="914400" cy="274320"/>
              <a:chOff x="3544355" y="2916425"/>
              <a:chExt cx="2858557" cy="882420"/>
            </a:xfrm>
          </p:grpSpPr>
          <p:sp>
            <p:nvSpPr>
              <p:cNvPr id="268" name="Oval 78">
                <a:extLst>
                  <a:ext uri="{FF2B5EF4-FFF2-40B4-BE49-F238E27FC236}">
                    <a16:creationId xmlns:a16="http://schemas.microsoft.com/office/drawing/2014/main" id="{D6338D27-82D1-3B2D-C6E9-0894C167A89F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69" name="Oval 81">
                <a:extLst>
                  <a:ext uri="{FF2B5EF4-FFF2-40B4-BE49-F238E27FC236}">
                    <a16:creationId xmlns:a16="http://schemas.microsoft.com/office/drawing/2014/main" id="{CB88DB58-4A69-32F6-9C46-3C92CC6FB66B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70" name="Oval 84">
                <a:extLst>
                  <a:ext uri="{FF2B5EF4-FFF2-40B4-BE49-F238E27FC236}">
                    <a16:creationId xmlns:a16="http://schemas.microsoft.com/office/drawing/2014/main" id="{6AAE7FD9-F4BE-D626-AEDD-24052B2D45D0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20CF9D3A-4B60-FE19-A040-B5E662E4F980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8FD44C23-3279-6258-C3EC-FA03CE701F71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B3D0DE35-7F93-CB04-CB7B-9542F093FA45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FFFFB8C1-9E20-D09B-0D65-B22C974CE10A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CD683D95-3EB2-B2AB-F319-D059D21F84BD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8519765C-B3DE-962C-AD30-8AA84DB71794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98A518D0-9146-C7EE-6F14-8B4CA2E80CC4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1F246F17-2FAF-637C-E389-9034E50C1D1B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C9389C70-C868-EB13-A14F-707C82268680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930974B3-AAB6-A3C3-5775-5F534E507A3E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C97E14B6-56A8-99BA-F70F-F3145A8BB729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1D0D24CC-8CCD-E17F-DB39-885B4A14DBF8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83" name="Arc 282">
                <a:extLst>
                  <a:ext uri="{FF2B5EF4-FFF2-40B4-BE49-F238E27FC236}">
                    <a16:creationId xmlns:a16="http://schemas.microsoft.com/office/drawing/2014/main" id="{51275D9B-CD74-5F23-FFFD-738F04921FC8}"/>
                  </a:ext>
                </a:extLst>
              </p:cNvPr>
              <p:cNvSpPr/>
              <p:nvPr/>
            </p:nvSpPr>
            <p:spPr bwMode="auto">
              <a:xfrm rot="16400152">
                <a:off x="3508699" y="3083860"/>
                <a:ext cx="337005" cy="287862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4" name="Arc 283">
                <a:extLst>
                  <a:ext uri="{FF2B5EF4-FFF2-40B4-BE49-F238E27FC236}">
                    <a16:creationId xmlns:a16="http://schemas.microsoft.com/office/drawing/2014/main" id="{3032BB45-7EF2-E010-D3FF-65D4AAD237C8}"/>
                  </a:ext>
                </a:extLst>
              </p:cNvPr>
              <p:cNvSpPr/>
              <p:nvPr/>
            </p:nvSpPr>
            <p:spPr bwMode="auto">
              <a:xfrm rot="16400152">
                <a:off x="3513492" y="3434069"/>
                <a:ext cx="337005" cy="287862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5" name="Oval 78">
                <a:extLst>
                  <a:ext uri="{FF2B5EF4-FFF2-40B4-BE49-F238E27FC236}">
                    <a16:creationId xmlns:a16="http://schemas.microsoft.com/office/drawing/2014/main" id="{C4AE0382-CBEC-04C7-885A-9CFDC4430109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86" name="Oval 81">
                <a:extLst>
                  <a:ext uri="{FF2B5EF4-FFF2-40B4-BE49-F238E27FC236}">
                    <a16:creationId xmlns:a16="http://schemas.microsoft.com/office/drawing/2014/main" id="{26B4CE8E-A7EE-CDC4-DC3E-0538A218B160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87" name="Oval 84">
                <a:extLst>
                  <a:ext uri="{FF2B5EF4-FFF2-40B4-BE49-F238E27FC236}">
                    <a16:creationId xmlns:a16="http://schemas.microsoft.com/office/drawing/2014/main" id="{26D206EE-6229-CA06-73CA-0D27200C4170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2D1EDC92-E914-21ED-F832-E8E1B6BDAC3E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D7103BE4-7D6F-0AD0-C5E6-CC2C3B1BC163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F47856F6-6FB6-119B-4761-0C9BA3FB1CD4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07313D3E-3D12-07E4-C708-DFB6DECC96F5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05AF3A41-61B4-4D71-E1E8-E004D5729C84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105E6CD8-D8CD-54E1-D502-75D79B83AA19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DB3828CA-9F0B-61FA-FBD7-238971D78624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4FDFC220-8267-3B2A-854D-D9BFA0E1EFA4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B5C667FD-CA41-5BCD-E207-35555F077288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E8A8D258-B55E-EAA4-DB90-765B224593EC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7A24A74D-D82B-45A0-CAA6-8EB0B6FD153D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13363B77-B723-2248-BD09-DF4DA2A6C73A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0" name="Oval 78">
                <a:extLst>
                  <a:ext uri="{FF2B5EF4-FFF2-40B4-BE49-F238E27FC236}">
                    <a16:creationId xmlns:a16="http://schemas.microsoft.com/office/drawing/2014/main" id="{BE831DCB-FC6A-E64F-7F70-D4681FA694E1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1" name="Oval 81">
                <a:extLst>
                  <a:ext uri="{FF2B5EF4-FFF2-40B4-BE49-F238E27FC236}">
                    <a16:creationId xmlns:a16="http://schemas.microsoft.com/office/drawing/2014/main" id="{16D50BDF-09BC-3A40-F330-964495818CBA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2" name="Oval 84">
                <a:extLst>
                  <a:ext uri="{FF2B5EF4-FFF2-40B4-BE49-F238E27FC236}">
                    <a16:creationId xmlns:a16="http://schemas.microsoft.com/office/drawing/2014/main" id="{7B6B030B-C7E3-DC65-0B94-A0624C7857A1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96D6A648-44D1-4691-FAD5-BF2428165F83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7FF5163D-BDD7-1463-0727-9B8A8076C235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702A5AA8-F1FC-467F-AA71-E81627FD79E6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3E1F69A4-5C95-E2D8-E81D-47630CEC6416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C8FF7E37-2B3B-2D5A-1D85-B16C522AF241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8BD158E4-4C48-DA26-E881-6F66B36D9F88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0C3FBDBB-13AB-1A6D-CF06-2C2C13255978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45ED1E0B-A772-D189-99B6-89F49C94C01F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B7007C83-FD58-3CB1-AC09-C1A70675E991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442FA2F7-5191-FB1E-9BFF-8B5F26417B03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708436BC-217F-FA50-ACD6-706829837CE7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63E8262A-AA9A-0888-A538-EF54BB8CA677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15376" name="Group 210">
              <a:extLst>
                <a:ext uri="{FF2B5EF4-FFF2-40B4-BE49-F238E27FC236}">
                  <a16:creationId xmlns:a16="http://schemas.microsoft.com/office/drawing/2014/main" id="{91C5B1E8-C97E-7A6B-F469-0065C324D363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251960" y="4663440"/>
              <a:ext cx="914400" cy="274320"/>
              <a:chOff x="3544355" y="2916425"/>
              <a:chExt cx="2858557" cy="882420"/>
            </a:xfrm>
          </p:grpSpPr>
          <p:sp>
            <p:nvSpPr>
              <p:cNvPr id="316" name="Oval 78">
                <a:extLst>
                  <a:ext uri="{FF2B5EF4-FFF2-40B4-BE49-F238E27FC236}">
                    <a16:creationId xmlns:a16="http://schemas.microsoft.com/office/drawing/2014/main" id="{1A9A1CFE-1835-1873-8BA8-45B89B37D958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7" name="Oval 81">
                <a:extLst>
                  <a:ext uri="{FF2B5EF4-FFF2-40B4-BE49-F238E27FC236}">
                    <a16:creationId xmlns:a16="http://schemas.microsoft.com/office/drawing/2014/main" id="{BFEEB684-4FD0-E564-C820-B9F8AC21492B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8" name="Oval 84">
                <a:extLst>
                  <a:ext uri="{FF2B5EF4-FFF2-40B4-BE49-F238E27FC236}">
                    <a16:creationId xmlns:a16="http://schemas.microsoft.com/office/drawing/2014/main" id="{670E1AB5-58FE-4D55-2C8C-BD49F8504FBB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718F5D29-06DD-8361-7008-DCAF773072A6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0E67A4E3-08CF-1F30-63C7-476FED39B603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431E97D9-8557-A31F-C575-A29822D0BD25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F89A2F87-6A65-0A1B-61B7-283EF40E21F2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6D15EB47-EA39-D1A7-11C1-2CBFF84B6BE3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A1E82C7E-F4C6-42C4-9AF1-7208C42DF96F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A4B40310-8360-BB12-AE7A-93823C4D9A83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8977E2F3-D515-6C43-67C1-3923A1AAF63D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92BDA297-5E61-827C-90C5-694E5A2F622E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9DABFF19-22DF-11D7-B8DF-8360421251F7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232843F6-9C89-414C-A043-14DC913A85EB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DEA762C9-4C41-9C1D-164E-938359605ED9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31" name="Arc 330">
                <a:extLst>
                  <a:ext uri="{FF2B5EF4-FFF2-40B4-BE49-F238E27FC236}">
                    <a16:creationId xmlns:a16="http://schemas.microsoft.com/office/drawing/2014/main" id="{FF14EFDF-DEF3-97CF-1E46-ECF0254D52A5}"/>
                  </a:ext>
                </a:extLst>
              </p:cNvPr>
              <p:cNvSpPr/>
              <p:nvPr/>
            </p:nvSpPr>
            <p:spPr bwMode="auto">
              <a:xfrm rot="16400152">
                <a:off x="3519406" y="3095603"/>
                <a:ext cx="337060" cy="287815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2" name="Arc 331">
                <a:extLst>
                  <a:ext uri="{FF2B5EF4-FFF2-40B4-BE49-F238E27FC236}">
                    <a16:creationId xmlns:a16="http://schemas.microsoft.com/office/drawing/2014/main" id="{301DBD46-5D16-69C7-0627-40B2716A21D9}"/>
                  </a:ext>
                </a:extLst>
              </p:cNvPr>
              <p:cNvSpPr/>
              <p:nvPr/>
            </p:nvSpPr>
            <p:spPr bwMode="auto">
              <a:xfrm rot="16400152">
                <a:off x="3519406" y="3442877"/>
                <a:ext cx="337060" cy="287815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3" name="Oval 78">
                <a:extLst>
                  <a:ext uri="{FF2B5EF4-FFF2-40B4-BE49-F238E27FC236}">
                    <a16:creationId xmlns:a16="http://schemas.microsoft.com/office/drawing/2014/main" id="{BCF64B99-5145-57AC-7DFC-2EC767179DE2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34" name="Oval 81">
                <a:extLst>
                  <a:ext uri="{FF2B5EF4-FFF2-40B4-BE49-F238E27FC236}">
                    <a16:creationId xmlns:a16="http://schemas.microsoft.com/office/drawing/2014/main" id="{D07BECE8-170D-BAB2-3AC0-ED838F9C313E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35" name="Oval 84">
                <a:extLst>
                  <a:ext uri="{FF2B5EF4-FFF2-40B4-BE49-F238E27FC236}">
                    <a16:creationId xmlns:a16="http://schemas.microsoft.com/office/drawing/2014/main" id="{55AF05F0-786B-D27D-AFA6-2BA0A6014769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5D0CE1F0-4979-1E0A-4190-19683EFBA57E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C8F559A3-8643-476B-F1C7-761F61E8E6BE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66DF1812-3790-45EA-358E-8AC261727EEB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3648E3E0-006B-C0BA-80B2-B5C692EDC8BC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59437B79-14CB-DADA-0086-00FBFD0976C4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2C8DBC4C-2709-1538-D39B-7EC4A91EABD5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38771A7F-46CC-549E-D3DA-14197F304B7C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3E860797-E36D-E384-1755-B7AFF2FAF6C5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CA2A2CF6-C70E-44DB-004E-5543BD0965C3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D416F2A9-32C5-8E0D-B20D-6716FAAE446E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55958C60-8603-F238-9E8A-20C342B5C9B9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49FFA0F7-B4BC-E39C-97DE-8C951051754D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48" name="Oval 78">
                <a:extLst>
                  <a:ext uri="{FF2B5EF4-FFF2-40B4-BE49-F238E27FC236}">
                    <a16:creationId xmlns:a16="http://schemas.microsoft.com/office/drawing/2014/main" id="{B8BA0F5A-9D51-2F1A-4261-103742E331C1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49" name="Oval 81">
                <a:extLst>
                  <a:ext uri="{FF2B5EF4-FFF2-40B4-BE49-F238E27FC236}">
                    <a16:creationId xmlns:a16="http://schemas.microsoft.com/office/drawing/2014/main" id="{3FD6098D-7E8B-9AD8-2379-A138BB348EA2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50" name="Oval 84">
                <a:extLst>
                  <a:ext uri="{FF2B5EF4-FFF2-40B4-BE49-F238E27FC236}">
                    <a16:creationId xmlns:a16="http://schemas.microsoft.com/office/drawing/2014/main" id="{6A182842-3DAB-0546-72D7-89C50E04E6B1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8EF19A3A-FBB0-9558-6F3A-6D2D49771013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A8A67108-EDA3-E7F8-7DC2-4A8D9E434BD3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D9845725-C7FC-745B-9B4D-FEFC752BB588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C2035F7E-73FE-9231-C3C2-6FABF2561CBA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0681370C-93A1-776D-1CBD-59B392B73AD9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D8707A14-8217-26FF-4CC1-019977F08359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D83AFF4D-4283-B0C5-6AB1-91D46A69FCF8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B68C133A-A90B-327E-6187-D0D60A5DBA08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E123AD8A-B081-1399-AB57-7BE0CA31F23A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BF7B657D-09E7-C686-C398-AB36DEF23264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11CBFE41-68ED-9795-79EB-A47A69072C3F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8F881D8D-F805-22E2-F916-B566CEA74061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15377" name="Group 210">
              <a:extLst>
                <a:ext uri="{FF2B5EF4-FFF2-40B4-BE49-F238E27FC236}">
                  <a16:creationId xmlns:a16="http://schemas.microsoft.com/office/drawing/2014/main" id="{D37D9078-12D0-05AC-59BB-B81B79637A44}"/>
                </a:ext>
              </a:extLst>
            </p:cNvPr>
            <p:cNvGrpSpPr>
              <a:grpSpLocks/>
            </p:cNvGrpSpPr>
            <p:nvPr/>
          </p:nvGrpSpPr>
          <p:grpSpPr bwMode="auto">
            <a:xfrm rot="3902243">
              <a:off x="5015506" y="2148331"/>
              <a:ext cx="914400" cy="274320"/>
              <a:chOff x="3544355" y="2916425"/>
              <a:chExt cx="2858557" cy="882420"/>
            </a:xfrm>
          </p:grpSpPr>
          <p:sp>
            <p:nvSpPr>
              <p:cNvPr id="364" name="Oval 78">
                <a:extLst>
                  <a:ext uri="{FF2B5EF4-FFF2-40B4-BE49-F238E27FC236}">
                    <a16:creationId xmlns:a16="http://schemas.microsoft.com/office/drawing/2014/main" id="{6C2A8E5E-458E-1D9B-CCC6-28FA20A1F093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65" name="Oval 81">
                <a:extLst>
                  <a:ext uri="{FF2B5EF4-FFF2-40B4-BE49-F238E27FC236}">
                    <a16:creationId xmlns:a16="http://schemas.microsoft.com/office/drawing/2014/main" id="{519895AE-9E78-3C51-7CA8-998B04F1838A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66" name="Oval 84">
                <a:extLst>
                  <a:ext uri="{FF2B5EF4-FFF2-40B4-BE49-F238E27FC236}">
                    <a16:creationId xmlns:a16="http://schemas.microsoft.com/office/drawing/2014/main" id="{A9382A39-02C7-3C80-C821-CF5B364A70A3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978CBF3D-3A38-C734-9913-7CE9D32569F7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1E1E5879-23C2-7AD8-F9EB-13B6DC4C0ED0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4CB708E9-587D-F053-D290-6E655CC01546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E6EE3625-99FC-9490-9DBF-2B42DEA02D38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0CF2E461-4C5F-56E1-0FFF-640C2A8BD987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8B0B99FF-62CE-01BC-D6BE-88A9B3D2B7DA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426AAC8C-87A0-E7B7-FE61-59A06BC53879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0744950C-C70E-2A9E-394B-F372BF0FBAA1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5E169EE8-8F35-BCC7-C08C-5E2ED2DEC445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60FB1C23-676E-A224-CC3F-C1957763EEF3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AA940318-58A6-382F-C438-FB9FFB61BB38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7A0582D2-5857-4890-D730-75CABDE5A599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79" name="Arc 378">
                <a:extLst>
                  <a:ext uri="{FF2B5EF4-FFF2-40B4-BE49-F238E27FC236}">
                    <a16:creationId xmlns:a16="http://schemas.microsoft.com/office/drawing/2014/main" id="{0304A729-2509-DC95-22F5-BF6A170AA623}"/>
                  </a:ext>
                </a:extLst>
              </p:cNvPr>
              <p:cNvSpPr/>
              <p:nvPr/>
            </p:nvSpPr>
            <p:spPr bwMode="auto">
              <a:xfrm rot="16400152">
                <a:off x="3427516" y="3147959"/>
                <a:ext cx="311527" cy="287815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0" name="Arc 379">
                <a:extLst>
                  <a:ext uri="{FF2B5EF4-FFF2-40B4-BE49-F238E27FC236}">
                    <a16:creationId xmlns:a16="http://schemas.microsoft.com/office/drawing/2014/main" id="{CD2AD9C6-E4E9-B0DA-B028-1704C7602E8A}"/>
                  </a:ext>
                </a:extLst>
              </p:cNvPr>
              <p:cNvSpPr/>
              <p:nvPr/>
            </p:nvSpPr>
            <p:spPr bwMode="auto">
              <a:xfrm rot="16400152">
                <a:off x="3433314" y="3441364"/>
                <a:ext cx="326846" cy="282854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1" name="Oval 78">
                <a:extLst>
                  <a:ext uri="{FF2B5EF4-FFF2-40B4-BE49-F238E27FC236}">
                    <a16:creationId xmlns:a16="http://schemas.microsoft.com/office/drawing/2014/main" id="{C0719C6D-F968-9DC4-87EF-9460C1D3B08D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82" name="Oval 81">
                <a:extLst>
                  <a:ext uri="{FF2B5EF4-FFF2-40B4-BE49-F238E27FC236}">
                    <a16:creationId xmlns:a16="http://schemas.microsoft.com/office/drawing/2014/main" id="{6A96E0CE-C490-91CD-10EB-807605496FD9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83" name="Oval 84">
                <a:extLst>
                  <a:ext uri="{FF2B5EF4-FFF2-40B4-BE49-F238E27FC236}">
                    <a16:creationId xmlns:a16="http://schemas.microsoft.com/office/drawing/2014/main" id="{F5D34333-1062-D123-A49E-752541AF5286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9CFA2566-C056-1911-D704-09048FDC5E2B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2EE90F9E-6F49-5008-2EF7-B4272B318467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B5583CD9-B60B-7704-3D59-DE87B88DF558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A592391A-85A5-320D-DFA7-E0BEDB437A98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A6BAF32A-0957-7C55-0185-DBA6584B9DEB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4D9FAC21-3E93-CDAF-EEEE-A8278AEE59BC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93EDD055-F30F-A001-7362-BF59E5C9AB52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E800ADBF-6206-65E6-07D7-DC2C7DF0D714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69CF07E0-D660-E4C6-4CED-7FD0CF62A481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86CC31BF-8482-EE19-B4E6-DEC6318BD2DC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1C6C046B-1CFA-AD63-143E-323B832BE7EB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EA6C76F9-0824-39F3-E855-525B9C9C690E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96" name="Oval 78">
                <a:extLst>
                  <a:ext uri="{FF2B5EF4-FFF2-40B4-BE49-F238E27FC236}">
                    <a16:creationId xmlns:a16="http://schemas.microsoft.com/office/drawing/2014/main" id="{B09018CB-0CB9-2BDD-BFB8-63E56250A95F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97" name="Oval 81">
                <a:extLst>
                  <a:ext uri="{FF2B5EF4-FFF2-40B4-BE49-F238E27FC236}">
                    <a16:creationId xmlns:a16="http://schemas.microsoft.com/office/drawing/2014/main" id="{7DD3B21B-8620-38EA-FE84-03D13D030AF3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98" name="Oval 84">
                <a:extLst>
                  <a:ext uri="{FF2B5EF4-FFF2-40B4-BE49-F238E27FC236}">
                    <a16:creationId xmlns:a16="http://schemas.microsoft.com/office/drawing/2014/main" id="{ACAE5B59-35B4-CB6B-A6B2-9548920A558D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C865F321-887E-1BF5-B135-A0A344A93AD0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A04478DF-6E9A-7F73-E190-AEF4C1D720C6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52F22C17-226D-F851-1841-C8BF06E29FDC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EE0368B6-2252-CDAA-7E7C-528C4FBD7698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A40934B2-9DFA-A1DC-A22A-62DFA02E0E7E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8897D350-DF24-C277-3D6B-D7BD1387ADD7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6D49BEF6-3AE1-39E8-A267-9390B31E99F4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B0482ABB-3941-0F28-54CA-9F95C6A03F56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10F596A0-F42C-2C3D-D8C2-70D3802D10F8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E5382C40-D753-FD73-BE15-4BFE35D5083E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93D3B7B8-D840-D1AC-F8BA-07A17FC9AAA1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11AAFDDE-3F63-4514-BFA9-0732A5064EF6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15378" name="Group 210">
              <a:extLst>
                <a:ext uri="{FF2B5EF4-FFF2-40B4-BE49-F238E27FC236}">
                  <a16:creationId xmlns:a16="http://schemas.microsoft.com/office/drawing/2014/main" id="{E3C9457E-F779-BDAD-23B3-3CD5CB95245B}"/>
                </a:ext>
              </a:extLst>
            </p:cNvPr>
            <p:cNvGrpSpPr>
              <a:grpSpLocks/>
            </p:cNvGrpSpPr>
            <p:nvPr/>
          </p:nvGrpSpPr>
          <p:grpSpPr bwMode="auto">
            <a:xfrm rot="912779">
              <a:off x="3067970" y="4382366"/>
              <a:ext cx="914400" cy="274320"/>
              <a:chOff x="3544355" y="2916425"/>
              <a:chExt cx="2858557" cy="882420"/>
            </a:xfrm>
          </p:grpSpPr>
          <p:sp>
            <p:nvSpPr>
              <p:cNvPr id="412" name="Oval 78">
                <a:extLst>
                  <a:ext uri="{FF2B5EF4-FFF2-40B4-BE49-F238E27FC236}">
                    <a16:creationId xmlns:a16="http://schemas.microsoft.com/office/drawing/2014/main" id="{C73E5705-5CBD-FB5A-B6C6-E5D6E58DED1B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3" name="Oval 81">
                <a:extLst>
                  <a:ext uri="{FF2B5EF4-FFF2-40B4-BE49-F238E27FC236}">
                    <a16:creationId xmlns:a16="http://schemas.microsoft.com/office/drawing/2014/main" id="{54692A4D-6E7F-A14D-C9EC-E9C53B9A188B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4" name="Oval 84">
                <a:extLst>
                  <a:ext uri="{FF2B5EF4-FFF2-40B4-BE49-F238E27FC236}">
                    <a16:creationId xmlns:a16="http://schemas.microsoft.com/office/drawing/2014/main" id="{C80F1CF9-85AB-3E4A-DD04-9C1045816B30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16F44F3A-D96B-74E9-537D-61F05EE9DD51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534FF919-9BCE-BC79-41F0-EDCF9C61734F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EA34D4DD-7F66-EFD1-3FA2-90BAC9269CF3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12167D0E-B1AD-C25D-0EB7-A43D235C5AC4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9D97EF91-278E-2E0D-6255-531C4522F703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2490D45B-5601-CADD-B261-9CAB07BD609E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4946B10F-A941-EE88-1CD5-5FC97E9CEC74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63E6B88C-1F7A-4E35-6B3A-B9726058A164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E8609FC3-BFA2-EED3-A4FA-04990D9B8077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40E7FAA0-DD5E-8554-E4CF-68DD88B74B66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1DF2F59A-4ED5-BE03-13B6-4561E6FA2ACC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46982411-0A9E-2921-F2DC-EA6504B864D4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7" name="Arc 426">
                <a:extLst>
                  <a:ext uri="{FF2B5EF4-FFF2-40B4-BE49-F238E27FC236}">
                    <a16:creationId xmlns:a16="http://schemas.microsoft.com/office/drawing/2014/main" id="{9B492395-A89E-50B2-57A0-FEDFF69E7818}"/>
                  </a:ext>
                </a:extLst>
              </p:cNvPr>
              <p:cNvSpPr/>
              <p:nvPr/>
            </p:nvSpPr>
            <p:spPr bwMode="auto">
              <a:xfrm rot="16400152">
                <a:off x="3503030" y="3081449"/>
                <a:ext cx="337005" cy="287862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8" name="Arc 427">
                <a:extLst>
                  <a:ext uri="{FF2B5EF4-FFF2-40B4-BE49-F238E27FC236}">
                    <a16:creationId xmlns:a16="http://schemas.microsoft.com/office/drawing/2014/main" id="{C053672D-FC35-293B-07A7-A5E6B2421EF0}"/>
                  </a:ext>
                </a:extLst>
              </p:cNvPr>
              <p:cNvSpPr/>
              <p:nvPr/>
            </p:nvSpPr>
            <p:spPr bwMode="auto">
              <a:xfrm rot="16400152">
                <a:off x="3427182" y="3397568"/>
                <a:ext cx="347217" cy="287862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9" name="Oval 78">
                <a:extLst>
                  <a:ext uri="{FF2B5EF4-FFF2-40B4-BE49-F238E27FC236}">
                    <a16:creationId xmlns:a16="http://schemas.microsoft.com/office/drawing/2014/main" id="{C936422B-F472-C940-1B0D-EF0EF6D932CA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0" name="Oval 81">
                <a:extLst>
                  <a:ext uri="{FF2B5EF4-FFF2-40B4-BE49-F238E27FC236}">
                    <a16:creationId xmlns:a16="http://schemas.microsoft.com/office/drawing/2014/main" id="{51A7AB67-C552-8DA6-64B0-6BE0762FF2DA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1" name="Oval 84">
                <a:extLst>
                  <a:ext uri="{FF2B5EF4-FFF2-40B4-BE49-F238E27FC236}">
                    <a16:creationId xmlns:a16="http://schemas.microsoft.com/office/drawing/2014/main" id="{A274E178-8C46-32E6-8D0B-83A3C8B3C3BC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13A9757F-C83D-06C9-6E09-00A6E154F719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D860EE66-DF0F-E96B-7463-55855293ED1A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0B2D4E30-4ACB-32BD-B337-BF464CB91150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2199E12A-0638-9180-B17A-2AEFE8C8CD18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71C43346-C96D-762E-7113-7FAD6647E888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55A675BE-17F6-E0B4-3123-D777CBD0F33F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641CA94A-4926-2F96-84CC-30366CA5AA89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2112AF24-EBF2-EE78-F25E-54AB5EB23298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6CF84EF2-C60C-D9EF-4C8D-0154F5612798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EFEF96E6-0364-AC2E-04F9-BD188A4E0190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8B1C99C3-5B92-D39C-4598-88D862E66C21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5C60BF7C-F3F5-75AD-1F57-2263E638FCEC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44" name="Oval 78">
                <a:extLst>
                  <a:ext uri="{FF2B5EF4-FFF2-40B4-BE49-F238E27FC236}">
                    <a16:creationId xmlns:a16="http://schemas.microsoft.com/office/drawing/2014/main" id="{6EE8E124-408F-C174-371C-9DC36375D547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45" name="Oval 81">
                <a:extLst>
                  <a:ext uri="{FF2B5EF4-FFF2-40B4-BE49-F238E27FC236}">
                    <a16:creationId xmlns:a16="http://schemas.microsoft.com/office/drawing/2014/main" id="{678DFDB9-0199-2218-CEDE-A4934BA72AB0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46" name="Oval 84">
                <a:extLst>
                  <a:ext uri="{FF2B5EF4-FFF2-40B4-BE49-F238E27FC236}">
                    <a16:creationId xmlns:a16="http://schemas.microsoft.com/office/drawing/2014/main" id="{D22BCBE5-6124-1D0B-485A-F3DE3626E5BF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BDFA08DD-A22A-0615-075C-46B795AAC78B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E882BAFD-1C8B-DB0C-2E1D-D89EA3CBC576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0679F056-6433-EC0F-C0CA-294723D587D3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B51EEEC1-A471-F3EB-3CED-0FD1AA69EDCD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32C4290E-C685-DCD5-9283-9F2679CA7A3E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9AF4D96D-7A05-A62D-C5BA-F49EECB21441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0B0A704F-D446-39D1-D6A8-FACCEA485A72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24CA0F24-A549-4F2F-962E-D088F2C76A03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3D3DA3A4-C4BD-D366-D8DF-BB462788D652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BB14DA6F-D5A4-A7E8-80EE-BA51F1DF040D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DC4997E5-7536-D2C6-9071-61CBBE49E4F8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80F13646-3439-2AD4-C140-4D723D235FCE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15379" name="Group 83">
              <a:extLst>
                <a:ext uri="{FF2B5EF4-FFF2-40B4-BE49-F238E27FC236}">
                  <a16:creationId xmlns:a16="http://schemas.microsoft.com/office/drawing/2014/main" id="{08C3B163-C9E3-0CD6-E7A3-3ED3ED35C9BF}"/>
                </a:ext>
              </a:extLst>
            </p:cNvPr>
            <p:cNvGrpSpPr>
              <a:grpSpLocks/>
            </p:cNvGrpSpPr>
            <p:nvPr/>
          </p:nvGrpSpPr>
          <p:grpSpPr bwMode="auto">
            <a:xfrm rot="3631920">
              <a:off x="2989755" y="1058872"/>
              <a:ext cx="1280160" cy="274320"/>
              <a:chOff x="838200" y="5867400"/>
              <a:chExt cx="3815531" cy="770627"/>
            </a:xfrm>
          </p:grpSpPr>
          <p:grpSp>
            <p:nvGrpSpPr>
              <p:cNvPr id="16372" name="Group 123">
                <a:extLst>
                  <a:ext uri="{FF2B5EF4-FFF2-40B4-BE49-F238E27FC236}">
                    <a16:creationId xmlns:a16="http://schemas.microsoft.com/office/drawing/2014/main" id="{B279A4D2-FCFB-3BE1-2127-46B17377CE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9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479" name="Oval 478">
                  <a:extLst>
                    <a:ext uri="{FF2B5EF4-FFF2-40B4-BE49-F238E27FC236}">
                      <a16:creationId xmlns:a16="http://schemas.microsoft.com/office/drawing/2014/main" id="{6314B37F-0F94-02E3-6FD1-5193DD2E2315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80" name="Oval 479">
                  <a:extLst>
                    <a:ext uri="{FF2B5EF4-FFF2-40B4-BE49-F238E27FC236}">
                      <a16:creationId xmlns:a16="http://schemas.microsoft.com/office/drawing/2014/main" id="{B99A593A-8C21-2E84-56D6-652DB1225D33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B6D1B80E-9C3E-CAE8-D242-CBA975C6C461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82" name="Oval 481">
                  <a:extLst>
                    <a:ext uri="{FF2B5EF4-FFF2-40B4-BE49-F238E27FC236}">
                      <a16:creationId xmlns:a16="http://schemas.microsoft.com/office/drawing/2014/main" id="{A57B4551-D8EA-17E7-C2CF-0FF9EDC33010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8EDF46D2-942C-F14D-6D6A-417BBF1CAD08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84" name="Oval 483">
                  <a:extLst>
                    <a:ext uri="{FF2B5EF4-FFF2-40B4-BE49-F238E27FC236}">
                      <a16:creationId xmlns:a16="http://schemas.microsoft.com/office/drawing/2014/main" id="{49AE83F2-BC8F-8340-C1DB-3DC3E3CA070F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85" name="Oval 484">
                  <a:extLst>
                    <a:ext uri="{FF2B5EF4-FFF2-40B4-BE49-F238E27FC236}">
                      <a16:creationId xmlns:a16="http://schemas.microsoft.com/office/drawing/2014/main" id="{A6DCC6E9-21E5-4D4C-DD4C-CFB30A035075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86" name="Oval 485">
                  <a:extLst>
                    <a:ext uri="{FF2B5EF4-FFF2-40B4-BE49-F238E27FC236}">
                      <a16:creationId xmlns:a16="http://schemas.microsoft.com/office/drawing/2014/main" id="{A5EA7D64-096A-2766-E9CC-3EF86E9EED62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3D21123A-D523-8452-9ED2-0D4B8EFC4A4D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88" name="Oval 487">
                  <a:extLst>
                    <a:ext uri="{FF2B5EF4-FFF2-40B4-BE49-F238E27FC236}">
                      <a16:creationId xmlns:a16="http://schemas.microsoft.com/office/drawing/2014/main" id="{82981464-FB5A-5E8B-E056-D110ED61B8DF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6DDEB74A-5C30-DDAC-D899-BBBB7157DAF4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90" name="Oval 489">
                  <a:extLst>
                    <a:ext uri="{FF2B5EF4-FFF2-40B4-BE49-F238E27FC236}">
                      <a16:creationId xmlns:a16="http://schemas.microsoft.com/office/drawing/2014/main" id="{0201E72C-618A-F4F4-76BA-98F496F7FBC8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91" name="Oval 490">
                  <a:extLst>
                    <a:ext uri="{FF2B5EF4-FFF2-40B4-BE49-F238E27FC236}">
                      <a16:creationId xmlns:a16="http://schemas.microsoft.com/office/drawing/2014/main" id="{A59C6E7D-3053-D249-E0E2-F9C1B0081F8B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92" name="Oval 491">
                  <a:extLst>
                    <a:ext uri="{FF2B5EF4-FFF2-40B4-BE49-F238E27FC236}">
                      <a16:creationId xmlns:a16="http://schemas.microsoft.com/office/drawing/2014/main" id="{7C5A230C-885F-1529-323B-7D4C948857A8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93" name="Oval 492">
                  <a:extLst>
                    <a:ext uri="{FF2B5EF4-FFF2-40B4-BE49-F238E27FC236}">
                      <a16:creationId xmlns:a16="http://schemas.microsoft.com/office/drawing/2014/main" id="{49D840F6-7173-C112-0D2E-7F963D1FF462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16373" name="Group 140">
                <a:extLst>
                  <a:ext uri="{FF2B5EF4-FFF2-40B4-BE49-F238E27FC236}">
                    <a16:creationId xmlns:a16="http://schemas.microsoft.com/office/drawing/2014/main" id="{DA0AD4DC-E3DF-600B-D3D9-2E915A6596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0175" y="6029272"/>
                <a:ext cx="3125625" cy="549883"/>
                <a:chOff x="1691068" y="2601701"/>
                <a:chExt cx="4499510" cy="960975"/>
              </a:xfrm>
            </p:grpSpPr>
            <p:sp>
              <p:nvSpPr>
                <p:cNvPr id="463" name="Oval 78">
                  <a:extLst>
                    <a:ext uri="{FF2B5EF4-FFF2-40B4-BE49-F238E27FC236}">
                      <a16:creationId xmlns:a16="http://schemas.microsoft.com/office/drawing/2014/main" id="{E7189E16-5386-9998-1160-4350DBC7814F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64" name="Oval 81">
                  <a:extLst>
                    <a:ext uri="{FF2B5EF4-FFF2-40B4-BE49-F238E27FC236}">
                      <a16:creationId xmlns:a16="http://schemas.microsoft.com/office/drawing/2014/main" id="{81CE28CD-CFAA-5C53-3A8A-5A00532B2330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65" name="Oval 84">
                  <a:extLst>
                    <a:ext uri="{FF2B5EF4-FFF2-40B4-BE49-F238E27FC236}">
                      <a16:creationId xmlns:a16="http://schemas.microsoft.com/office/drawing/2014/main" id="{A3332006-D220-5754-5455-7F3BE094B816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66" name="Oval 465">
                  <a:extLst>
                    <a:ext uri="{FF2B5EF4-FFF2-40B4-BE49-F238E27FC236}">
                      <a16:creationId xmlns:a16="http://schemas.microsoft.com/office/drawing/2014/main" id="{DAB3BD0C-B9AA-991C-C3D8-343B17275A3D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67" name="Oval 466">
                  <a:extLst>
                    <a:ext uri="{FF2B5EF4-FFF2-40B4-BE49-F238E27FC236}">
                      <a16:creationId xmlns:a16="http://schemas.microsoft.com/office/drawing/2014/main" id="{FF9835C7-1480-81E9-2C45-13B1D1226D86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68" name="Oval 467">
                  <a:extLst>
                    <a:ext uri="{FF2B5EF4-FFF2-40B4-BE49-F238E27FC236}">
                      <a16:creationId xmlns:a16="http://schemas.microsoft.com/office/drawing/2014/main" id="{C053470F-5BC1-9A58-6126-88929F5D86A3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69" name="Oval 468">
                  <a:extLst>
                    <a:ext uri="{FF2B5EF4-FFF2-40B4-BE49-F238E27FC236}">
                      <a16:creationId xmlns:a16="http://schemas.microsoft.com/office/drawing/2014/main" id="{543C4C2E-54EF-DA96-0A78-EB227B34FD7A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70" name="Oval 469">
                  <a:extLst>
                    <a:ext uri="{FF2B5EF4-FFF2-40B4-BE49-F238E27FC236}">
                      <a16:creationId xmlns:a16="http://schemas.microsoft.com/office/drawing/2014/main" id="{FD7B0AE6-2D7F-0AF5-9EE4-98EA375DE9E8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71" name="Oval 470">
                  <a:extLst>
                    <a:ext uri="{FF2B5EF4-FFF2-40B4-BE49-F238E27FC236}">
                      <a16:creationId xmlns:a16="http://schemas.microsoft.com/office/drawing/2014/main" id="{43E37E22-FBB5-33D5-EF86-7C404DDE3C12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72" name="Oval 471">
                  <a:extLst>
                    <a:ext uri="{FF2B5EF4-FFF2-40B4-BE49-F238E27FC236}">
                      <a16:creationId xmlns:a16="http://schemas.microsoft.com/office/drawing/2014/main" id="{67FCA0C2-3451-7C6D-5C76-255C9AA2FA7A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73" name="Oval 472">
                  <a:extLst>
                    <a:ext uri="{FF2B5EF4-FFF2-40B4-BE49-F238E27FC236}">
                      <a16:creationId xmlns:a16="http://schemas.microsoft.com/office/drawing/2014/main" id="{47078A31-6CB2-7114-14A3-65DCBEF370DD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74" name="Oval 473">
                  <a:extLst>
                    <a:ext uri="{FF2B5EF4-FFF2-40B4-BE49-F238E27FC236}">
                      <a16:creationId xmlns:a16="http://schemas.microsoft.com/office/drawing/2014/main" id="{4245992B-398D-AD28-CD22-2EA65741E4B4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75" name="Oval 474">
                  <a:extLst>
                    <a:ext uri="{FF2B5EF4-FFF2-40B4-BE49-F238E27FC236}">
                      <a16:creationId xmlns:a16="http://schemas.microsoft.com/office/drawing/2014/main" id="{85A9C114-15DA-7C94-00C6-9D0126C864DC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76" name="Oval 475">
                  <a:extLst>
                    <a:ext uri="{FF2B5EF4-FFF2-40B4-BE49-F238E27FC236}">
                      <a16:creationId xmlns:a16="http://schemas.microsoft.com/office/drawing/2014/main" id="{EFF9BD20-498C-2BED-3811-1609698624F3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77" name="Oval 476">
                  <a:extLst>
                    <a:ext uri="{FF2B5EF4-FFF2-40B4-BE49-F238E27FC236}">
                      <a16:creationId xmlns:a16="http://schemas.microsoft.com/office/drawing/2014/main" id="{DB3CEC83-202C-DD17-1553-346FFEEB7E1C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78" name="Arc 477">
                  <a:extLst>
                    <a:ext uri="{FF2B5EF4-FFF2-40B4-BE49-F238E27FC236}">
                      <a16:creationId xmlns:a16="http://schemas.microsoft.com/office/drawing/2014/main" id="{E2136F90-286E-7A45-A2B9-27AFE9A919E5}"/>
                    </a:ext>
                  </a:extLst>
                </p:cNvPr>
                <p:cNvSpPr/>
                <p:nvPr/>
              </p:nvSpPr>
              <p:spPr>
                <a:xfrm rot="16400152">
                  <a:off x="1447294" y="2897153"/>
                  <a:ext cx="740454" cy="456316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462" name="Rounded Rectangle 461">
                <a:extLst>
                  <a:ext uri="{FF2B5EF4-FFF2-40B4-BE49-F238E27FC236}">
                    <a16:creationId xmlns:a16="http://schemas.microsoft.com/office/drawing/2014/main" id="{4713D96B-57D0-C1BA-8CDE-694611B581C4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15380" name="Group 83">
              <a:extLst>
                <a:ext uri="{FF2B5EF4-FFF2-40B4-BE49-F238E27FC236}">
                  <a16:creationId xmlns:a16="http://schemas.microsoft.com/office/drawing/2014/main" id="{A609109B-17B9-99DB-63C3-90EEF7733236}"/>
                </a:ext>
              </a:extLst>
            </p:cNvPr>
            <p:cNvGrpSpPr>
              <a:grpSpLocks/>
            </p:cNvGrpSpPr>
            <p:nvPr/>
          </p:nvGrpSpPr>
          <p:grpSpPr bwMode="auto">
            <a:xfrm rot="2708515">
              <a:off x="2232615" y="1478187"/>
              <a:ext cx="1280160" cy="274320"/>
              <a:chOff x="838200" y="5867400"/>
              <a:chExt cx="3815531" cy="770627"/>
            </a:xfrm>
          </p:grpSpPr>
          <p:grpSp>
            <p:nvGrpSpPr>
              <p:cNvPr id="16276" name="Group 123">
                <a:extLst>
                  <a:ext uri="{FF2B5EF4-FFF2-40B4-BE49-F238E27FC236}">
                    <a16:creationId xmlns:a16="http://schemas.microsoft.com/office/drawing/2014/main" id="{048A6A8C-2166-959A-E1D5-1691915C01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90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514" name="Oval 513">
                  <a:extLst>
                    <a:ext uri="{FF2B5EF4-FFF2-40B4-BE49-F238E27FC236}">
                      <a16:creationId xmlns:a16="http://schemas.microsoft.com/office/drawing/2014/main" id="{12F57AEB-5F2A-DF87-EF13-4F0D8B3F5226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15" name="Oval 514">
                  <a:extLst>
                    <a:ext uri="{FF2B5EF4-FFF2-40B4-BE49-F238E27FC236}">
                      <a16:creationId xmlns:a16="http://schemas.microsoft.com/office/drawing/2014/main" id="{632B0DCC-2194-8B2C-E441-2CBFD4942931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0ECB926D-CDBC-CDFC-D03D-40993F4DCB7F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17" name="Oval 516">
                  <a:extLst>
                    <a:ext uri="{FF2B5EF4-FFF2-40B4-BE49-F238E27FC236}">
                      <a16:creationId xmlns:a16="http://schemas.microsoft.com/office/drawing/2014/main" id="{149D1D26-A692-D737-BFEE-FE61122450A4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4EEC8E45-F0B8-B5E9-35EF-2F25FFA54222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19" name="Oval 518">
                  <a:extLst>
                    <a:ext uri="{FF2B5EF4-FFF2-40B4-BE49-F238E27FC236}">
                      <a16:creationId xmlns:a16="http://schemas.microsoft.com/office/drawing/2014/main" id="{5A285D52-31F2-66A9-CB89-583735BDED4A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20" name="Oval 519">
                  <a:extLst>
                    <a:ext uri="{FF2B5EF4-FFF2-40B4-BE49-F238E27FC236}">
                      <a16:creationId xmlns:a16="http://schemas.microsoft.com/office/drawing/2014/main" id="{0A8F9C5B-51B1-7A5F-A89B-ABCF41624A59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21" name="Oval 520">
                  <a:extLst>
                    <a:ext uri="{FF2B5EF4-FFF2-40B4-BE49-F238E27FC236}">
                      <a16:creationId xmlns:a16="http://schemas.microsoft.com/office/drawing/2014/main" id="{EF28E2E0-3B36-C21E-414C-84398EB557D8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22" name="Oval 521">
                  <a:extLst>
                    <a:ext uri="{FF2B5EF4-FFF2-40B4-BE49-F238E27FC236}">
                      <a16:creationId xmlns:a16="http://schemas.microsoft.com/office/drawing/2014/main" id="{A24E075D-0BCA-7F3D-60EC-726FCC44900B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23" name="Oval 522">
                  <a:extLst>
                    <a:ext uri="{FF2B5EF4-FFF2-40B4-BE49-F238E27FC236}">
                      <a16:creationId xmlns:a16="http://schemas.microsoft.com/office/drawing/2014/main" id="{402A5528-4C75-2C9E-136F-5116818CABEF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24" name="Oval 523">
                  <a:extLst>
                    <a:ext uri="{FF2B5EF4-FFF2-40B4-BE49-F238E27FC236}">
                      <a16:creationId xmlns:a16="http://schemas.microsoft.com/office/drawing/2014/main" id="{84C6FB4B-9AA7-2FB8-D974-805B3A530D5B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25" name="Oval 524">
                  <a:extLst>
                    <a:ext uri="{FF2B5EF4-FFF2-40B4-BE49-F238E27FC236}">
                      <a16:creationId xmlns:a16="http://schemas.microsoft.com/office/drawing/2014/main" id="{EAF6F9FD-5A0B-69AE-B8C7-5CA79B3D1C56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26" name="Oval 525">
                  <a:extLst>
                    <a:ext uri="{FF2B5EF4-FFF2-40B4-BE49-F238E27FC236}">
                      <a16:creationId xmlns:a16="http://schemas.microsoft.com/office/drawing/2014/main" id="{C7438C4F-F99E-431E-7B21-6A45443C880B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27" name="Oval 526">
                  <a:extLst>
                    <a:ext uri="{FF2B5EF4-FFF2-40B4-BE49-F238E27FC236}">
                      <a16:creationId xmlns:a16="http://schemas.microsoft.com/office/drawing/2014/main" id="{F2151956-E7EF-03C3-3CCC-A9D8D9BA5934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28" name="Oval 527">
                  <a:extLst>
                    <a:ext uri="{FF2B5EF4-FFF2-40B4-BE49-F238E27FC236}">
                      <a16:creationId xmlns:a16="http://schemas.microsoft.com/office/drawing/2014/main" id="{9AB3C5CA-973E-9D86-DC20-0C6DD7693CFB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16277" name="Group 140">
                <a:extLst>
                  <a:ext uri="{FF2B5EF4-FFF2-40B4-BE49-F238E27FC236}">
                    <a16:creationId xmlns:a16="http://schemas.microsoft.com/office/drawing/2014/main" id="{36236B23-42FA-D997-9EB3-6DDF247051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0175" y="6029272"/>
                <a:ext cx="3125625" cy="549883"/>
                <a:chOff x="1691068" y="2601701"/>
                <a:chExt cx="4499510" cy="960975"/>
              </a:xfrm>
            </p:grpSpPr>
            <p:sp>
              <p:nvSpPr>
                <p:cNvPr id="498" name="Oval 78">
                  <a:extLst>
                    <a:ext uri="{FF2B5EF4-FFF2-40B4-BE49-F238E27FC236}">
                      <a16:creationId xmlns:a16="http://schemas.microsoft.com/office/drawing/2014/main" id="{0086D18F-63EC-1FAD-1671-0F02330FA894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99" name="Oval 81">
                  <a:extLst>
                    <a:ext uri="{FF2B5EF4-FFF2-40B4-BE49-F238E27FC236}">
                      <a16:creationId xmlns:a16="http://schemas.microsoft.com/office/drawing/2014/main" id="{E94637CC-4D07-A720-B68F-1599BF58F2DA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00" name="Oval 84">
                  <a:extLst>
                    <a:ext uri="{FF2B5EF4-FFF2-40B4-BE49-F238E27FC236}">
                      <a16:creationId xmlns:a16="http://schemas.microsoft.com/office/drawing/2014/main" id="{FC60F306-3435-30F7-9AD2-FB634D988A7A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01" name="Oval 500">
                  <a:extLst>
                    <a:ext uri="{FF2B5EF4-FFF2-40B4-BE49-F238E27FC236}">
                      <a16:creationId xmlns:a16="http://schemas.microsoft.com/office/drawing/2014/main" id="{FB742743-E940-02D8-A82A-168851CEEE99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02" name="Oval 501">
                  <a:extLst>
                    <a:ext uri="{FF2B5EF4-FFF2-40B4-BE49-F238E27FC236}">
                      <a16:creationId xmlns:a16="http://schemas.microsoft.com/office/drawing/2014/main" id="{8A67B2CD-7836-072A-3AB7-11EAF76FABF9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03" name="Oval 502">
                  <a:extLst>
                    <a:ext uri="{FF2B5EF4-FFF2-40B4-BE49-F238E27FC236}">
                      <a16:creationId xmlns:a16="http://schemas.microsoft.com/office/drawing/2014/main" id="{F6EF6462-458B-B544-81AD-320C74CDF57B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04" name="Oval 503">
                  <a:extLst>
                    <a:ext uri="{FF2B5EF4-FFF2-40B4-BE49-F238E27FC236}">
                      <a16:creationId xmlns:a16="http://schemas.microsoft.com/office/drawing/2014/main" id="{96F8BE3C-85FE-DB61-A23B-CE7757B222F4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05" name="Oval 504">
                  <a:extLst>
                    <a:ext uri="{FF2B5EF4-FFF2-40B4-BE49-F238E27FC236}">
                      <a16:creationId xmlns:a16="http://schemas.microsoft.com/office/drawing/2014/main" id="{ADA21B56-2D41-9743-C39E-9CA130072A7E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06" name="Oval 505">
                  <a:extLst>
                    <a:ext uri="{FF2B5EF4-FFF2-40B4-BE49-F238E27FC236}">
                      <a16:creationId xmlns:a16="http://schemas.microsoft.com/office/drawing/2014/main" id="{64306658-02DB-8D41-9C8C-FCE7723E2654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07" name="Oval 506">
                  <a:extLst>
                    <a:ext uri="{FF2B5EF4-FFF2-40B4-BE49-F238E27FC236}">
                      <a16:creationId xmlns:a16="http://schemas.microsoft.com/office/drawing/2014/main" id="{510E0E19-DB28-719E-B493-AF350CA8608D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08" name="Oval 507">
                  <a:extLst>
                    <a:ext uri="{FF2B5EF4-FFF2-40B4-BE49-F238E27FC236}">
                      <a16:creationId xmlns:a16="http://schemas.microsoft.com/office/drawing/2014/main" id="{F3D98496-0A3E-CB7C-54D4-DAE2DAB5B0A8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09" name="Oval 508">
                  <a:extLst>
                    <a:ext uri="{FF2B5EF4-FFF2-40B4-BE49-F238E27FC236}">
                      <a16:creationId xmlns:a16="http://schemas.microsoft.com/office/drawing/2014/main" id="{7B4867B8-E922-C3C0-055A-D04B32130B60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5911257E-D9A7-BBDD-4D60-3D168EE46301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11" name="Oval 510">
                  <a:extLst>
                    <a:ext uri="{FF2B5EF4-FFF2-40B4-BE49-F238E27FC236}">
                      <a16:creationId xmlns:a16="http://schemas.microsoft.com/office/drawing/2014/main" id="{9FA15533-A8FB-B4A3-C4DC-01F65ADCC91B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C39C6323-AF7D-76A1-65A8-97B39D84282F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13" name="Arc 512">
                  <a:extLst>
                    <a:ext uri="{FF2B5EF4-FFF2-40B4-BE49-F238E27FC236}">
                      <a16:creationId xmlns:a16="http://schemas.microsoft.com/office/drawing/2014/main" id="{5B8FAF31-3CAC-4294-BDB6-6327CFDE81A5}"/>
                    </a:ext>
                  </a:extLst>
                </p:cNvPr>
                <p:cNvSpPr/>
                <p:nvPr/>
              </p:nvSpPr>
              <p:spPr>
                <a:xfrm rot="16400152">
                  <a:off x="1576903" y="2995623"/>
                  <a:ext cx="678095" cy="456321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497" name="Rounded Rectangle 496">
                <a:extLst>
                  <a:ext uri="{FF2B5EF4-FFF2-40B4-BE49-F238E27FC236}">
                    <a16:creationId xmlns:a16="http://schemas.microsoft.com/office/drawing/2014/main" id="{124AF899-4531-91A6-8445-9CF742EF468F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15381" name="Group 83">
              <a:extLst>
                <a:ext uri="{FF2B5EF4-FFF2-40B4-BE49-F238E27FC236}">
                  <a16:creationId xmlns:a16="http://schemas.microsoft.com/office/drawing/2014/main" id="{6A043078-0AF9-F28A-D6E0-DFF278016F48}"/>
                </a:ext>
              </a:extLst>
            </p:cNvPr>
            <p:cNvGrpSpPr>
              <a:grpSpLocks/>
            </p:cNvGrpSpPr>
            <p:nvPr/>
          </p:nvGrpSpPr>
          <p:grpSpPr bwMode="auto">
            <a:xfrm rot="5614340">
              <a:off x="4213815" y="944787"/>
              <a:ext cx="1280160" cy="274320"/>
              <a:chOff x="838200" y="5867400"/>
              <a:chExt cx="3815531" cy="770627"/>
            </a:xfrm>
          </p:grpSpPr>
          <p:grpSp>
            <p:nvGrpSpPr>
              <p:cNvPr id="16180" name="Group 123">
                <a:extLst>
                  <a:ext uri="{FF2B5EF4-FFF2-40B4-BE49-F238E27FC236}">
                    <a16:creationId xmlns:a16="http://schemas.microsoft.com/office/drawing/2014/main" id="{3BF09122-FB19-7019-DBF5-7E2E27528D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90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549" name="Oval 548">
                  <a:extLst>
                    <a:ext uri="{FF2B5EF4-FFF2-40B4-BE49-F238E27FC236}">
                      <a16:creationId xmlns:a16="http://schemas.microsoft.com/office/drawing/2014/main" id="{D58F4FCD-1590-6D6B-70A9-23BD95C2C81C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50" name="Oval 549">
                  <a:extLst>
                    <a:ext uri="{FF2B5EF4-FFF2-40B4-BE49-F238E27FC236}">
                      <a16:creationId xmlns:a16="http://schemas.microsoft.com/office/drawing/2014/main" id="{06DCCDDD-BE4B-9F8C-A7E4-51210C672E57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51" name="Oval 550">
                  <a:extLst>
                    <a:ext uri="{FF2B5EF4-FFF2-40B4-BE49-F238E27FC236}">
                      <a16:creationId xmlns:a16="http://schemas.microsoft.com/office/drawing/2014/main" id="{7FBB82D8-8742-4F83-B677-4AF97C8EB482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52" name="Oval 551">
                  <a:extLst>
                    <a:ext uri="{FF2B5EF4-FFF2-40B4-BE49-F238E27FC236}">
                      <a16:creationId xmlns:a16="http://schemas.microsoft.com/office/drawing/2014/main" id="{906B08A5-E732-4BF1-E2D1-C4D6C7F4C18E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53" name="Oval 552">
                  <a:extLst>
                    <a:ext uri="{FF2B5EF4-FFF2-40B4-BE49-F238E27FC236}">
                      <a16:creationId xmlns:a16="http://schemas.microsoft.com/office/drawing/2014/main" id="{320D9428-C269-47A7-912E-BD7BA46B5F41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54" name="Oval 553">
                  <a:extLst>
                    <a:ext uri="{FF2B5EF4-FFF2-40B4-BE49-F238E27FC236}">
                      <a16:creationId xmlns:a16="http://schemas.microsoft.com/office/drawing/2014/main" id="{11B3D025-A934-3402-BEE7-67E627FF711B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55" name="Oval 554">
                  <a:extLst>
                    <a:ext uri="{FF2B5EF4-FFF2-40B4-BE49-F238E27FC236}">
                      <a16:creationId xmlns:a16="http://schemas.microsoft.com/office/drawing/2014/main" id="{3C5FEFE3-3312-6C74-E756-112894E07E93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56" name="Oval 555">
                  <a:extLst>
                    <a:ext uri="{FF2B5EF4-FFF2-40B4-BE49-F238E27FC236}">
                      <a16:creationId xmlns:a16="http://schemas.microsoft.com/office/drawing/2014/main" id="{301E2842-7730-C8F0-155D-F8D70EC7678E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57" name="Oval 556">
                  <a:extLst>
                    <a:ext uri="{FF2B5EF4-FFF2-40B4-BE49-F238E27FC236}">
                      <a16:creationId xmlns:a16="http://schemas.microsoft.com/office/drawing/2014/main" id="{CE6A763A-FA49-2BF5-E789-6DE78B797FE2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58" name="Oval 557">
                  <a:extLst>
                    <a:ext uri="{FF2B5EF4-FFF2-40B4-BE49-F238E27FC236}">
                      <a16:creationId xmlns:a16="http://schemas.microsoft.com/office/drawing/2014/main" id="{6A1D4BE0-B782-A8FA-B8ED-5D2543CE0E6E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59" name="Oval 558">
                  <a:extLst>
                    <a:ext uri="{FF2B5EF4-FFF2-40B4-BE49-F238E27FC236}">
                      <a16:creationId xmlns:a16="http://schemas.microsoft.com/office/drawing/2014/main" id="{120ED770-0A2B-C474-9D3F-4B560F0F79EC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60" name="Oval 559">
                  <a:extLst>
                    <a:ext uri="{FF2B5EF4-FFF2-40B4-BE49-F238E27FC236}">
                      <a16:creationId xmlns:a16="http://schemas.microsoft.com/office/drawing/2014/main" id="{17731DEC-9B8F-2305-89FC-0891DADDB0D5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61" name="Oval 560">
                  <a:extLst>
                    <a:ext uri="{FF2B5EF4-FFF2-40B4-BE49-F238E27FC236}">
                      <a16:creationId xmlns:a16="http://schemas.microsoft.com/office/drawing/2014/main" id="{A9373376-319E-3B2B-0F5B-E0076BC89230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62" name="Oval 561">
                  <a:extLst>
                    <a:ext uri="{FF2B5EF4-FFF2-40B4-BE49-F238E27FC236}">
                      <a16:creationId xmlns:a16="http://schemas.microsoft.com/office/drawing/2014/main" id="{A961C3F9-6682-B7C0-84B3-44C62B5CD46A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63" name="Oval 562">
                  <a:extLst>
                    <a:ext uri="{FF2B5EF4-FFF2-40B4-BE49-F238E27FC236}">
                      <a16:creationId xmlns:a16="http://schemas.microsoft.com/office/drawing/2014/main" id="{DAB29302-9DCB-AE63-170C-34262C304D11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16181" name="Group 140">
                <a:extLst>
                  <a:ext uri="{FF2B5EF4-FFF2-40B4-BE49-F238E27FC236}">
                    <a16:creationId xmlns:a16="http://schemas.microsoft.com/office/drawing/2014/main" id="{C1495A7F-E56E-70B3-BD94-B5B2ACA611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0175" y="6029272"/>
                <a:ext cx="3125625" cy="549883"/>
                <a:chOff x="1691068" y="2601701"/>
                <a:chExt cx="4499510" cy="960975"/>
              </a:xfrm>
            </p:grpSpPr>
            <p:sp>
              <p:nvSpPr>
                <p:cNvPr id="533" name="Oval 78">
                  <a:extLst>
                    <a:ext uri="{FF2B5EF4-FFF2-40B4-BE49-F238E27FC236}">
                      <a16:creationId xmlns:a16="http://schemas.microsoft.com/office/drawing/2014/main" id="{80756187-3106-D7DC-C0C8-988D61437799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34" name="Oval 81">
                  <a:extLst>
                    <a:ext uri="{FF2B5EF4-FFF2-40B4-BE49-F238E27FC236}">
                      <a16:creationId xmlns:a16="http://schemas.microsoft.com/office/drawing/2014/main" id="{DC3C1660-6C03-C09F-C6C4-695BA119CDF8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35" name="Oval 84">
                  <a:extLst>
                    <a:ext uri="{FF2B5EF4-FFF2-40B4-BE49-F238E27FC236}">
                      <a16:creationId xmlns:a16="http://schemas.microsoft.com/office/drawing/2014/main" id="{35A41586-555F-4469-B850-71E476D0FF03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36" name="Oval 535">
                  <a:extLst>
                    <a:ext uri="{FF2B5EF4-FFF2-40B4-BE49-F238E27FC236}">
                      <a16:creationId xmlns:a16="http://schemas.microsoft.com/office/drawing/2014/main" id="{709D8785-9571-99F1-A1F4-C7D4DB48D64A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37" name="Oval 536">
                  <a:extLst>
                    <a:ext uri="{FF2B5EF4-FFF2-40B4-BE49-F238E27FC236}">
                      <a16:creationId xmlns:a16="http://schemas.microsoft.com/office/drawing/2014/main" id="{C43A4ED0-EB8A-6620-544F-61ED99E88D7C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38" name="Oval 537">
                  <a:extLst>
                    <a:ext uri="{FF2B5EF4-FFF2-40B4-BE49-F238E27FC236}">
                      <a16:creationId xmlns:a16="http://schemas.microsoft.com/office/drawing/2014/main" id="{84B9C39B-C7F5-4625-4FAC-E620BE99B7D1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39" name="Oval 538">
                  <a:extLst>
                    <a:ext uri="{FF2B5EF4-FFF2-40B4-BE49-F238E27FC236}">
                      <a16:creationId xmlns:a16="http://schemas.microsoft.com/office/drawing/2014/main" id="{0DAB91AB-5549-4333-6851-61A4954B7249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40" name="Oval 539">
                  <a:extLst>
                    <a:ext uri="{FF2B5EF4-FFF2-40B4-BE49-F238E27FC236}">
                      <a16:creationId xmlns:a16="http://schemas.microsoft.com/office/drawing/2014/main" id="{71863CAD-D2DA-F82A-B3AE-FFD39D98BB58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41" name="Oval 540">
                  <a:extLst>
                    <a:ext uri="{FF2B5EF4-FFF2-40B4-BE49-F238E27FC236}">
                      <a16:creationId xmlns:a16="http://schemas.microsoft.com/office/drawing/2014/main" id="{B51935DF-3381-8B8F-80E9-FC794A7E3331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42" name="Oval 541">
                  <a:extLst>
                    <a:ext uri="{FF2B5EF4-FFF2-40B4-BE49-F238E27FC236}">
                      <a16:creationId xmlns:a16="http://schemas.microsoft.com/office/drawing/2014/main" id="{34F0ADCF-2808-5B85-AF88-C539C9DA416C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43" name="Oval 542">
                  <a:extLst>
                    <a:ext uri="{FF2B5EF4-FFF2-40B4-BE49-F238E27FC236}">
                      <a16:creationId xmlns:a16="http://schemas.microsoft.com/office/drawing/2014/main" id="{17212EFA-29B1-4DA9-C477-1B8D3719B515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44" name="Oval 543">
                  <a:extLst>
                    <a:ext uri="{FF2B5EF4-FFF2-40B4-BE49-F238E27FC236}">
                      <a16:creationId xmlns:a16="http://schemas.microsoft.com/office/drawing/2014/main" id="{0942FF6F-FFF1-27EC-1E53-C78C3898F75E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45" name="Oval 544">
                  <a:extLst>
                    <a:ext uri="{FF2B5EF4-FFF2-40B4-BE49-F238E27FC236}">
                      <a16:creationId xmlns:a16="http://schemas.microsoft.com/office/drawing/2014/main" id="{BD9780A8-5B5C-4B5E-2E4F-EEE6215FD8C5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46" name="Oval 545">
                  <a:extLst>
                    <a:ext uri="{FF2B5EF4-FFF2-40B4-BE49-F238E27FC236}">
                      <a16:creationId xmlns:a16="http://schemas.microsoft.com/office/drawing/2014/main" id="{FDF8B85B-CF77-8D8D-337F-DE8AC5E03060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47" name="Oval 546">
                  <a:extLst>
                    <a:ext uri="{FF2B5EF4-FFF2-40B4-BE49-F238E27FC236}">
                      <a16:creationId xmlns:a16="http://schemas.microsoft.com/office/drawing/2014/main" id="{EF84873A-0A95-7BBA-E42F-9F1995C84A4E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48" name="Arc 547">
                  <a:extLst>
                    <a:ext uri="{FF2B5EF4-FFF2-40B4-BE49-F238E27FC236}">
                      <a16:creationId xmlns:a16="http://schemas.microsoft.com/office/drawing/2014/main" id="{92379A2F-BBDD-DE2E-39E5-F99AD107BE13}"/>
                    </a:ext>
                  </a:extLst>
                </p:cNvPr>
                <p:cNvSpPr/>
                <p:nvPr/>
              </p:nvSpPr>
              <p:spPr>
                <a:xfrm rot="16400152">
                  <a:off x="1383196" y="3094705"/>
                  <a:ext cx="740449" cy="456321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532" name="Rounded Rectangle 531">
                <a:extLst>
                  <a:ext uri="{FF2B5EF4-FFF2-40B4-BE49-F238E27FC236}">
                    <a16:creationId xmlns:a16="http://schemas.microsoft.com/office/drawing/2014/main" id="{EEF2E300-F965-4EA7-8F16-DB5128756E80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15382" name="Group 83">
              <a:extLst>
                <a:ext uri="{FF2B5EF4-FFF2-40B4-BE49-F238E27FC236}">
                  <a16:creationId xmlns:a16="http://schemas.microsoft.com/office/drawing/2014/main" id="{3B455980-73D8-7024-8ABD-AF241CD62D00}"/>
                </a:ext>
              </a:extLst>
            </p:cNvPr>
            <p:cNvGrpSpPr>
              <a:grpSpLocks/>
            </p:cNvGrpSpPr>
            <p:nvPr/>
          </p:nvGrpSpPr>
          <p:grpSpPr bwMode="auto">
            <a:xfrm rot="-1205319">
              <a:off x="1455970" y="4097707"/>
              <a:ext cx="1280160" cy="274320"/>
              <a:chOff x="838200" y="5867400"/>
              <a:chExt cx="3815531" cy="770627"/>
            </a:xfrm>
          </p:grpSpPr>
          <p:grpSp>
            <p:nvGrpSpPr>
              <p:cNvPr id="16084" name="Group 123">
                <a:extLst>
                  <a:ext uri="{FF2B5EF4-FFF2-40B4-BE49-F238E27FC236}">
                    <a16:creationId xmlns:a16="http://schemas.microsoft.com/office/drawing/2014/main" id="{AE78BCE3-DD77-DD42-D907-18251EA64D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90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584" name="Oval 583">
                  <a:extLst>
                    <a:ext uri="{FF2B5EF4-FFF2-40B4-BE49-F238E27FC236}">
                      <a16:creationId xmlns:a16="http://schemas.microsoft.com/office/drawing/2014/main" id="{AE81C749-099F-EEFB-EDF3-7353B4F23711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85" name="Oval 584">
                  <a:extLst>
                    <a:ext uri="{FF2B5EF4-FFF2-40B4-BE49-F238E27FC236}">
                      <a16:creationId xmlns:a16="http://schemas.microsoft.com/office/drawing/2014/main" id="{A0FEB443-08E2-2DA6-F8ED-5DB6A2A6CF6E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86" name="Oval 585">
                  <a:extLst>
                    <a:ext uri="{FF2B5EF4-FFF2-40B4-BE49-F238E27FC236}">
                      <a16:creationId xmlns:a16="http://schemas.microsoft.com/office/drawing/2014/main" id="{B2D35347-2EF0-4414-3BA6-70DAF059B965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87" name="Oval 586">
                  <a:extLst>
                    <a:ext uri="{FF2B5EF4-FFF2-40B4-BE49-F238E27FC236}">
                      <a16:creationId xmlns:a16="http://schemas.microsoft.com/office/drawing/2014/main" id="{3F394E1A-6DC9-B65C-E54A-5C459543F237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88" name="Oval 587">
                  <a:extLst>
                    <a:ext uri="{FF2B5EF4-FFF2-40B4-BE49-F238E27FC236}">
                      <a16:creationId xmlns:a16="http://schemas.microsoft.com/office/drawing/2014/main" id="{F5A77301-F5F4-11DA-8EEF-C2F51F33A516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89" name="Oval 588">
                  <a:extLst>
                    <a:ext uri="{FF2B5EF4-FFF2-40B4-BE49-F238E27FC236}">
                      <a16:creationId xmlns:a16="http://schemas.microsoft.com/office/drawing/2014/main" id="{9143B96B-0137-7683-E342-D7D58237A8E3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90" name="Oval 589">
                  <a:extLst>
                    <a:ext uri="{FF2B5EF4-FFF2-40B4-BE49-F238E27FC236}">
                      <a16:creationId xmlns:a16="http://schemas.microsoft.com/office/drawing/2014/main" id="{A7E73578-039C-D6BB-2C88-27B6BAA89859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91" name="Oval 590">
                  <a:extLst>
                    <a:ext uri="{FF2B5EF4-FFF2-40B4-BE49-F238E27FC236}">
                      <a16:creationId xmlns:a16="http://schemas.microsoft.com/office/drawing/2014/main" id="{35CDB8C2-C141-C799-B642-60E00D77343B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92" name="Oval 591">
                  <a:extLst>
                    <a:ext uri="{FF2B5EF4-FFF2-40B4-BE49-F238E27FC236}">
                      <a16:creationId xmlns:a16="http://schemas.microsoft.com/office/drawing/2014/main" id="{6BECE6D9-3646-121C-8B35-B0268AEDDD33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93" name="Oval 592">
                  <a:extLst>
                    <a:ext uri="{FF2B5EF4-FFF2-40B4-BE49-F238E27FC236}">
                      <a16:creationId xmlns:a16="http://schemas.microsoft.com/office/drawing/2014/main" id="{795E8237-6648-683D-8E19-7391FAFFF3AE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94" name="Oval 593">
                  <a:extLst>
                    <a:ext uri="{FF2B5EF4-FFF2-40B4-BE49-F238E27FC236}">
                      <a16:creationId xmlns:a16="http://schemas.microsoft.com/office/drawing/2014/main" id="{3D28E240-37EB-F782-26C7-41093D3FD70B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95" name="Oval 594">
                  <a:extLst>
                    <a:ext uri="{FF2B5EF4-FFF2-40B4-BE49-F238E27FC236}">
                      <a16:creationId xmlns:a16="http://schemas.microsoft.com/office/drawing/2014/main" id="{391503DE-7875-D0D6-3CF0-EA66D5F42B1E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96" name="Oval 595">
                  <a:extLst>
                    <a:ext uri="{FF2B5EF4-FFF2-40B4-BE49-F238E27FC236}">
                      <a16:creationId xmlns:a16="http://schemas.microsoft.com/office/drawing/2014/main" id="{D93AE89C-4211-56F3-DD03-BAA10A5A37AB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97" name="Oval 596">
                  <a:extLst>
                    <a:ext uri="{FF2B5EF4-FFF2-40B4-BE49-F238E27FC236}">
                      <a16:creationId xmlns:a16="http://schemas.microsoft.com/office/drawing/2014/main" id="{A8A1C2CA-9DBC-5239-A0E6-97F7C54DFC51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98" name="Oval 597">
                  <a:extLst>
                    <a:ext uri="{FF2B5EF4-FFF2-40B4-BE49-F238E27FC236}">
                      <a16:creationId xmlns:a16="http://schemas.microsoft.com/office/drawing/2014/main" id="{9C877E80-FD22-11A4-2EE4-19BFB5936155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16085" name="Group 140">
                <a:extLst>
                  <a:ext uri="{FF2B5EF4-FFF2-40B4-BE49-F238E27FC236}">
                    <a16:creationId xmlns:a16="http://schemas.microsoft.com/office/drawing/2014/main" id="{5E9A19F6-B180-A740-146D-BFA3ECB239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0175" y="6029272"/>
                <a:ext cx="3125625" cy="549883"/>
                <a:chOff x="1691068" y="2601701"/>
                <a:chExt cx="4499510" cy="960975"/>
              </a:xfrm>
            </p:grpSpPr>
            <p:sp>
              <p:nvSpPr>
                <p:cNvPr id="568" name="Oval 78">
                  <a:extLst>
                    <a:ext uri="{FF2B5EF4-FFF2-40B4-BE49-F238E27FC236}">
                      <a16:creationId xmlns:a16="http://schemas.microsoft.com/office/drawing/2014/main" id="{79E3D665-E380-E47F-D5CE-E5699142CC13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69" name="Oval 81">
                  <a:extLst>
                    <a:ext uri="{FF2B5EF4-FFF2-40B4-BE49-F238E27FC236}">
                      <a16:creationId xmlns:a16="http://schemas.microsoft.com/office/drawing/2014/main" id="{4FC99D2B-6CB3-6166-8437-1BC8456B783A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70" name="Oval 84">
                  <a:extLst>
                    <a:ext uri="{FF2B5EF4-FFF2-40B4-BE49-F238E27FC236}">
                      <a16:creationId xmlns:a16="http://schemas.microsoft.com/office/drawing/2014/main" id="{5C4F33E4-59FD-37D5-0BCD-08C1A8F36F29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71" name="Oval 570">
                  <a:extLst>
                    <a:ext uri="{FF2B5EF4-FFF2-40B4-BE49-F238E27FC236}">
                      <a16:creationId xmlns:a16="http://schemas.microsoft.com/office/drawing/2014/main" id="{679728B2-29FC-9EDC-AB1D-F2A493A06DF0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72" name="Oval 571">
                  <a:extLst>
                    <a:ext uri="{FF2B5EF4-FFF2-40B4-BE49-F238E27FC236}">
                      <a16:creationId xmlns:a16="http://schemas.microsoft.com/office/drawing/2014/main" id="{02E57695-EA3E-3A9C-4022-5DA24D4CA274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73" name="Oval 572">
                  <a:extLst>
                    <a:ext uri="{FF2B5EF4-FFF2-40B4-BE49-F238E27FC236}">
                      <a16:creationId xmlns:a16="http://schemas.microsoft.com/office/drawing/2014/main" id="{F661C76F-E95C-E896-153E-E3A1DC8A356A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74" name="Oval 573">
                  <a:extLst>
                    <a:ext uri="{FF2B5EF4-FFF2-40B4-BE49-F238E27FC236}">
                      <a16:creationId xmlns:a16="http://schemas.microsoft.com/office/drawing/2014/main" id="{931762F3-B4D4-2E6C-3CC2-4FC43A117B5D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75" name="Oval 574">
                  <a:extLst>
                    <a:ext uri="{FF2B5EF4-FFF2-40B4-BE49-F238E27FC236}">
                      <a16:creationId xmlns:a16="http://schemas.microsoft.com/office/drawing/2014/main" id="{CDE5CEFD-4715-FAAF-3ABA-F6B17A01DF93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76" name="Oval 575">
                  <a:extLst>
                    <a:ext uri="{FF2B5EF4-FFF2-40B4-BE49-F238E27FC236}">
                      <a16:creationId xmlns:a16="http://schemas.microsoft.com/office/drawing/2014/main" id="{76B5BC46-FBB4-C3BF-514A-07ACE8EBA1DA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77" name="Oval 576">
                  <a:extLst>
                    <a:ext uri="{FF2B5EF4-FFF2-40B4-BE49-F238E27FC236}">
                      <a16:creationId xmlns:a16="http://schemas.microsoft.com/office/drawing/2014/main" id="{ADFB9C63-6071-8DC0-0C55-9E19985C0F80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78" name="Oval 577">
                  <a:extLst>
                    <a:ext uri="{FF2B5EF4-FFF2-40B4-BE49-F238E27FC236}">
                      <a16:creationId xmlns:a16="http://schemas.microsoft.com/office/drawing/2014/main" id="{3D371EC4-9701-FB26-CC0E-CCDE700C738B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79" name="Oval 578">
                  <a:extLst>
                    <a:ext uri="{FF2B5EF4-FFF2-40B4-BE49-F238E27FC236}">
                      <a16:creationId xmlns:a16="http://schemas.microsoft.com/office/drawing/2014/main" id="{E1F23360-2932-8B9D-89F3-A4B10A2A7C65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80" name="Oval 579">
                  <a:extLst>
                    <a:ext uri="{FF2B5EF4-FFF2-40B4-BE49-F238E27FC236}">
                      <a16:creationId xmlns:a16="http://schemas.microsoft.com/office/drawing/2014/main" id="{DEF979B4-E36E-2536-09FB-A51A8CCF2290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81" name="Oval 580">
                  <a:extLst>
                    <a:ext uri="{FF2B5EF4-FFF2-40B4-BE49-F238E27FC236}">
                      <a16:creationId xmlns:a16="http://schemas.microsoft.com/office/drawing/2014/main" id="{5B5233FC-2670-AC5A-CB73-F5A229FC6F32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82" name="Oval 581">
                  <a:extLst>
                    <a:ext uri="{FF2B5EF4-FFF2-40B4-BE49-F238E27FC236}">
                      <a16:creationId xmlns:a16="http://schemas.microsoft.com/office/drawing/2014/main" id="{D04C8B06-14C8-D6CA-4566-2BFB43827ED3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83" name="Arc 582">
                  <a:extLst>
                    <a:ext uri="{FF2B5EF4-FFF2-40B4-BE49-F238E27FC236}">
                      <a16:creationId xmlns:a16="http://schemas.microsoft.com/office/drawing/2014/main" id="{D40CFF68-9E74-5816-633E-220E9D658CF1}"/>
                    </a:ext>
                  </a:extLst>
                </p:cNvPr>
                <p:cNvSpPr/>
                <p:nvPr/>
              </p:nvSpPr>
              <p:spPr>
                <a:xfrm rot="16400152">
                  <a:off x="1436986" y="2772118"/>
                  <a:ext cx="740328" cy="456396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567" name="Rounded Rectangle 566">
                <a:extLst>
                  <a:ext uri="{FF2B5EF4-FFF2-40B4-BE49-F238E27FC236}">
                    <a16:creationId xmlns:a16="http://schemas.microsoft.com/office/drawing/2014/main" id="{7A329B62-3D15-5228-0831-363797CF0F4C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15383" name="Group 83">
              <a:extLst>
                <a:ext uri="{FF2B5EF4-FFF2-40B4-BE49-F238E27FC236}">
                  <a16:creationId xmlns:a16="http://schemas.microsoft.com/office/drawing/2014/main" id="{0F4D68C5-0D77-7CB6-91EC-5F7EA0580C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9868" y="3323149"/>
              <a:ext cx="1280160" cy="274320"/>
              <a:chOff x="838200" y="5867400"/>
              <a:chExt cx="3815531" cy="770627"/>
            </a:xfrm>
          </p:grpSpPr>
          <p:grpSp>
            <p:nvGrpSpPr>
              <p:cNvPr id="15988" name="Group 123">
                <a:extLst>
                  <a:ext uri="{FF2B5EF4-FFF2-40B4-BE49-F238E27FC236}">
                    <a16:creationId xmlns:a16="http://schemas.microsoft.com/office/drawing/2014/main" id="{85A24582-195E-F13E-2B0F-2C92CB59D3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90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619" name="Oval 618">
                  <a:extLst>
                    <a:ext uri="{FF2B5EF4-FFF2-40B4-BE49-F238E27FC236}">
                      <a16:creationId xmlns:a16="http://schemas.microsoft.com/office/drawing/2014/main" id="{319C965B-5A84-488F-EDE4-56B682A22EC7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20" name="Oval 619">
                  <a:extLst>
                    <a:ext uri="{FF2B5EF4-FFF2-40B4-BE49-F238E27FC236}">
                      <a16:creationId xmlns:a16="http://schemas.microsoft.com/office/drawing/2014/main" id="{EDFECB76-29D8-39BB-E898-922D7C9443DA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21" name="Oval 620">
                  <a:extLst>
                    <a:ext uri="{FF2B5EF4-FFF2-40B4-BE49-F238E27FC236}">
                      <a16:creationId xmlns:a16="http://schemas.microsoft.com/office/drawing/2014/main" id="{CEF837C3-F433-18D9-7965-CA59C23BC74B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22" name="Oval 621">
                  <a:extLst>
                    <a:ext uri="{FF2B5EF4-FFF2-40B4-BE49-F238E27FC236}">
                      <a16:creationId xmlns:a16="http://schemas.microsoft.com/office/drawing/2014/main" id="{F0D0A9AD-AFD4-406E-7CB8-4C71BF88C4E9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23" name="Oval 622">
                  <a:extLst>
                    <a:ext uri="{FF2B5EF4-FFF2-40B4-BE49-F238E27FC236}">
                      <a16:creationId xmlns:a16="http://schemas.microsoft.com/office/drawing/2014/main" id="{F140CD2D-D6C5-1A2C-9906-A7895136BBE4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24" name="Oval 623">
                  <a:extLst>
                    <a:ext uri="{FF2B5EF4-FFF2-40B4-BE49-F238E27FC236}">
                      <a16:creationId xmlns:a16="http://schemas.microsoft.com/office/drawing/2014/main" id="{4EC58F34-FC8D-DD03-FC96-06986FBE96D7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25" name="Oval 624">
                  <a:extLst>
                    <a:ext uri="{FF2B5EF4-FFF2-40B4-BE49-F238E27FC236}">
                      <a16:creationId xmlns:a16="http://schemas.microsoft.com/office/drawing/2014/main" id="{6C88891C-2BCC-48C9-7556-BCD01AC9E2A0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26" name="Oval 625">
                  <a:extLst>
                    <a:ext uri="{FF2B5EF4-FFF2-40B4-BE49-F238E27FC236}">
                      <a16:creationId xmlns:a16="http://schemas.microsoft.com/office/drawing/2014/main" id="{2FB314ED-C935-D219-527C-D5F18EBD8323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27" name="Oval 626">
                  <a:extLst>
                    <a:ext uri="{FF2B5EF4-FFF2-40B4-BE49-F238E27FC236}">
                      <a16:creationId xmlns:a16="http://schemas.microsoft.com/office/drawing/2014/main" id="{01946C06-0D8A-E6FB-5092-86FDEC6525D9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28" name="Oval 627">
                  <a:extLst>
                    <a:ext uri="{FF2B5EF4-FFF2-40B4-BE49-F238E27FC236}">
                      <a16:creationId xmlns:a16="http://schemas.microsoft.com/office/drawing/2014/main" id="{088096D4-BCA0-5FB0-9DA5-6B8148D91D23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29" name="Oval 628">
                  <a:extLst>
                    <a:ext uri="{FF2B5EF4-FFF2-40B4-BE49-F238E27FC236}">
                      <a16:creationId xmlns:a16="http://schemas.microsoft.com/office/drawing/2014/main" id="{723A1199-1071-916A-06C9-1AD7CA0B24B9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30" name="Oval 629">
                  <a:extLst>
                    <a:ext uri="{FF2B5EF4-FFF2-40B4-BE49-F238E27FC236}">
                      <a16:creationId xmlns:a16="http://schemas.microsoft.com/office/drawing/2014/main" id="{FAA0DCB0-1996-01D6-FCFF-D450911163CC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31" name="Oval 630">
                  <a:extLst>
                    <a:ext uri="{FF2B5EF4-FFF2-40B4-BE49-F238E27FC236}">
                      <a16:creationId xmlns:a16="http://schemas.microsoft.com/office/drawing/2014/main" id="{079F0443-2C5C-157A-40D1-CCFCA17BCB85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32" name="Oval 631">
                  <a:extLst>
                    <a:ext uri="{FF2B5EF4-FFF2-40B4-BE49-F238E27FC236}">
                      <a16:creationId xmlns:a16="http://schemas.microsoft.com/office/drawing/2014/main" id="{8E3F8627-74A4-B95D-3447-52AC7FF122DE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33" name="Oval 632">
                  <a:extLst>
                    <a:ext uri="{FF2B5EF4-FFF2-40B4-BE49-F238E27FC236}">
                      <a16:creationId xmlns:a16="http://schemas.microsoft.com/office/drawing/2014/main" id="{C9338682-B2A1-B0B6-8879-782F348BCC74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15989" name="Group 140">
                <a:extLst>
                  <a:ext uri="{FF2B5EF4-FFF2-40B4-BE49-F238E27FC236}">
                    <a16:creationId xmlns:a16="http://schemas.microsoft.com/office/drawing/2014/main" id="{39E8FD30-FE85-EFFF-DD83-0E2669E91E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0175" y="6029272"/>
                <a:ext cx="3125625" cy="549883"/>
                <a:chOff x="1691068" y="2601701"/>
                <a:chExt cx="4499510" cy="960975"/>
              </a:xfrm>
            </p:grpSpPr>
            <p:sp>
              <p:nvSpPr>
                <p:cNvPr id="603" name="Oval 78">
                  <a:extLst>
                    <a:ext uri="{FF2B5EF4-FFF2-40B4-BE49-F238E27FC236}">
                      <a16:creationId xmlns:a16="http://schemas.microsoft.com/office/drawing/2014/main" id="{17484333-B61C-7954-309A-0D962D3B7096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04" name="Oval 81">
                  <a:extLst>
                    <a:ext uri="{FF2B5EF4-FFF2-40B4-BE49-F238E27FC236}">
                      <a16:creationId xmlns:a16="http://schemas.microsoft.com/office/drawing/2014/main" id="{0203AFC6-F4AA-85A8-8EC6-ED507D43DCCA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05" name="Oval 84">
                  <a:extLst>
                    <a:ext uri="{FF2B5EF4-FFF2-40B4-BE49-F238E27FC236}">
                      <a16:creationId xmlns:a16="http://schemas.microsoft.com/office/drawing/2014/main" id="{504BDEA9-DD83-BE56-8CB4-0F53AE0A8296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06" name="Oval 605">
                  <a:extLst>
                    <a:ext uri="{FF2B5EF4-FFF2-40B4-BE49-F238E27FC236}">
                      <a16:creationId xmlns:a16="http://schemas.microsoft.com/office/drawing/2014/main" id="{31391ADE-82D7-A335-1DC9-F79EC2E33610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07" name="Oval 606">
                  <a:extLst>
                    <a:ext uri="{FF2B5EF4-FFF2-40B4-BE49-F238E27FC236}">
                      <a16:creationId xmlns:a16="http://schemas.microsoft.com/office/drawing/2014/main" id="{B3D4413F-B331-73B6-CDBE-6F5F4086A0A0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08" name="Oval 607">
                  <a:extLst>
                    <a:ext uri="{FF2B5EF4-FFF2-40B4-BE49-F238E27FC236}">
                      <a16:creationId xmlns:a16="http://schemas.microsoft.com/office/drawing/2014/main" id="{436AE01B-C6D7-D117-4D47-8BF76D7D943B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09" name="Oval 608">
                  <a:extLst>
                    <a:ext uri="{FF2B5EF4-FFF2-40B4-BE49-F238E27FC236}">
                      <a16:creationId xmlns:a16="http://schemas.microsoft.com/office/drawing/2014/main" id="{C1A56112-E285-93DE-CD52-77C237C05DCE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10" name="Oval 609">
                  <a:extLst>
                    <a:ext uri="{FF2B5EF4-FFF2-40B4-BE49-F238E27FC236}">
                      <a16:creationId xmlns:a16="http://schemas.microsoft.com/office/drawing/2014/main" id="{C72288E6-9598-A004-F4D8-77AEA8D0493C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11" name="Oval 610">
                  <a:extLst>
                    <a:ext uri="{FF2B5EF4-FFF2-40B4-BE49-F238E27FC236}">
                      <a16:creationId xmlns:a16="http://schemas.microsoft.com/office/drawing/2014/main" id="{CAF217E8-EE93-C8D2-A592-74891880C830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12" name="Oval 611">
                  <a:extLst>
                    <a:ext uri="{FF2B5EF4-FFF2-40B4-BE49-F238E27FC236}">
                      <a16:creationId xmlns:a16="http://schemas.microsoft.com/office/drawing/2014/main" id="{3840C225-B2D3-288A-7115-1F8EB34CC6B4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13" name="Oval 612">
                  <a:extLst>
                    <a:ext uri="{FF2B5EF4-FFF2-40B4-BE49-F238E27FC236}">
                      <a16:creationId xmlns:a16="http://schemas.microsoft.com/office/drawing/2014/main" id="{C4100CAD-D089-2867-75EE-054E162094CB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14" name="Oval 613">
                  <a:extLst>
                    <a:ext uri="{FF2B5EF4-FFF2-40B4-BE49-F238E27FC236}">
                      <a16:creationId xmlns:a16="http://schemas.microsoft.com/office/drawing/2014/main" id="{FC684D4B-E473-55EE-DD6C-0856A99DE498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15" name="Oval 614">
                  <a:extLst>
                    <a:ext uri="{FF2B5EF4-FFF2-40B4-BE49-F238E27FC236}">
                      <a16:creationId xmlns:a16="http://schemas.microsoft.com/office/drawing/2014/main" id="{6C762C46-A212-6805-4B07-D4DEBE59333A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16" name="Oval 615">
                  <a:extLst>
                    <a:ext uri="{FF2B5EF4-FFF2-40B4-BE49-F238E27FC236}">
                      <a16:creationId xmlns:a16="http://schemas.microsoft.com/office/drawing/2014/main" id="{56F00AE9-8535-2F20-0AC9-C5975BFB8FB2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17" name="Oval 616">
                  <a:extLst>
                    <a:ext uri="{FF2B5EF4-FFF2-40B4-BE49-F238E27FC236}">
                      <a16:creationId xmlns:a16="http://schemas.microsoft.com/office/drawing/2014/main" id="{271535E7-7BFC-8C4B-8990-D783D8A9FFB1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18" name="Arc 617">
                  <a:extLst>
                    <a:ext uri="{FF2B5EF4-FFF2-40B4-BE49-F238E27FC236}">
                      <a16:creationId xmlns:a16="http://schemas.microsoft.com/office/drawing/2014/main" id="{16047184-48C7-73A0-0505-D0C272033D3D}"/>
                    </a:ext>
                  </a:extLst>
                </p:cNvPr>
                <p:cNvSpPr/>
                <p:nvPr/>
              </p:nvSpPr>
              <p:spPr>
                <a:xfrm rot="16400152">
                  <a:off x="1577383" y="2997364"/>
                  <a:ext cx="677989" cy="456391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602" name="Rounded Rectangle 601">
                <a:extLst>
                  <a:ext uri="{FF2B5EF4-FFF2-40B4-BE49-F238E27FC236}">
                    <a16:creationId xmlns:a16="http://schemas.microsoft.com/office/drawing/2014/main" id="{291C1484-9564-5943-7743-CEBD0BE7B74A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15384" name="Group 83">
              <a:extLst>
                <a:ext uri="{FF2B5EF4-FFF2-40B4-BE49-F238E27FC236}">
                  <a16:creationId xmlns:a16="http://schemas.microsoft.com/office/drawing/2014/main" id="{41880D44-C981-0653-9A10-E71393CCDAD1}"/>
                </a:ext>
              </a:extLst>
            </p:cNvPr>
            <p:cNvGrpSpPr>
              <a:grpSpLocks/>
            </p:cNvGrpSpPr>
            <p:nvPr/>
          </p:nvGrpSpPr>
          <p:grpSpPr bwMode="auto">
            <a:xfrm rot="-5018920">
              <a:off x="3267843" y="5619578"/>
              <a:ext cx="1280160" cy="274320"/>
              <a:chOff x="838200" y="5867400"/>
              <a:chExt cx="3815531" cy="770627"/>
            </a:xfrm>
          </p:grpSpPr>
          <p:grpSp>
            <p:nvGrpSpPr>
              <p:cNvPr id="15892" name="Group 123">
                <a:extLst>
                  <a:ext uri="{FF2B5EF4-FFF2-40B4-BE49-F238E27FC236}">
                    <a16:creationId xmlns:a16="http://schemas.microsoft.com/office/drawing/2014/main" id="{B469D39D-3756-DEB8-0699-43B6E6BD9F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86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654" name="Oval 653">
                  <a:extLst>
                    <a:ext uri="{FF2B5EF4-FFF2-40B4-BE49-F238E27FC236}">
                      <a16:creationId xmlns:a16="http://schemas.microsoft.com/office/drawing/2014/main" id="{5CB6E123-57DD-59CE-C5DE-65D405FE6399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55" name="Oval 654">
                  <a:extLst>
                    <a:ext uri="{FF2B5EF4-FFF2-40B4-BE49-F238E27FC236}">
                      <a16:creationId xmlns:a16="http://schemas.microsoft.com/office/drawing/2014/main" id="{4329C032-7F8D-2961-69A7-4825CC0EF740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56" name="Oval 655">
                  <a:extLst>
                    <a:ext uri="{FF2B5EF4-FFF2-40B4-BE49-F238E27FC236}">
                      <a16:creationId xmlns:a16="http://schemas.microsoft.com/office/drawing/2014/main" id="{2072BFC5-E75D-EFE8-C462-9789785AD45D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57" name="Oval 656">
                  <a:extLst>
                    <a:ext uri="{FF2B5EF4-FFF2-40B4-BE49-F238E27FC236}">
                      <a16:creationId xmlns:a16="http://schemas.microsoft.com/office/drawing/2014/main" id="{60BC4D29-34EF-5498-2590-71542BE3AF0C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58" name="Oval 657">
                  <a:extLst>
                    <a:ext uri="{FF2B5EF4-FFF2-40B4-BE49-F238E27FC236}">
                      <a16:creationId xmlns:a16="http://schemas.microsoft.com/office/drawing/2014/main" id="{B41AE269-70AB-F622-4C88-DC524853F179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59" name="Oval 658">
                  <a:extLst>
                    <a:ext uri="{FF2B5EF4-FFF2-40B4-BE49-F238E27FC236}">
                      <a16:creationId xmlns:a16="http://schemas.microsoft.com/office/drawing/2014/main" id="{FBABCF5B-3D48-6A0C-EAC1-CC51ABA95B5F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60" name="Oval 659">
                  <a:extLst>
                    <a:ext uri="{FF2B5EF4-FFF2-40B4-BE49-F238E27FC236}">
                      <a16:creationId xmlns:a16="http://schemas.microsoft.com/office/drawing/2014/main" id="{BE9163BB-4B95-A81C-71CA-65B26DABEBBF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61" name="Oval 660">
                  <a:extLst>
                    <a:ext uri="{FF2B5EF4-FFF2-40B4-BE49-F238E27FC236}">
                      <a16:creationId xmlns:a16="http://schemas.microsoft.com/office/drawing/2014/main" id="{6400BB30-39FC-AD9F-C505-03DA86D1B724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62" name="Oval 661">
                  <a:extLst>
                    <a:ext uri="{FF2B5EF4-FFF2-40B4-BE49-F238E27FC236}">
                      <a16:creationId xmlns:a16="http://schemas.microsoft.com/office/drawing/2014/main" id="{8A86F6A8-D45C-7A8C-2953-5256FA88AA35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63" name="Oval 662">
                  <a:extLst>
                    <a:ext uri="{FF2B5EF4-FFF2-40B4-BE49-F238E27FC236}">
                      <a16:creationId xmlns:a16="http://schemas.microsoft.com/office/drawing/2014/main" id="{1F696235-2E38-27B6-9929-A08DA4E78E72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64" name="Oval 663">
                  <a:extLst>
                    <a:ext uri="{FF2B5EF4-FFF2-40B4-BE49-F238E27FC236}">
                      <a16:creationId xmlns:a16="http://schemas.microsoft.com/office/drawing/2014/main" id="{6B66A20E-E616-2A75-C8DC-C6F8FC6F5858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65" name="Oval 664">
                  <a:extLst>
                    <a:ext uri="{FF2B5EF4-FFF2-40B4-BE49-F238E27FC236}">
                      <a16:creationId xmlns:a16="http://schemas.microsoft.com/office/drawing/2014/main" id="{5DCA2B7E-EBD0-CF61-01AE-EB0308AD2249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66" name="Oval 665">
                  <a:extLst>
                    <a:ext uri="{FF2B5EF4-FFF2-40B4-BE49-F238E27FC236}">
                      <a16:creationId xmlns:a16="http://schemas.microsoft.com/office/drawing/2014/main" id="{C00A7883-FB0D-8CD9-549D-342BF4AC50D7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67" name="Oval 666">
                  <a:extLst>
                    <a:ext uri="{FF2B5EF4-FFF2-40B4-BE49-F238E27FC236}">
                      <a16:creationId xmlns:a16="http://schemas.microsoft.com/office/drawing/2014/main" id="{203653B6-7CA7-26AC-EE75-BA6A8D2825BA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68" name="Oval 667">
                  <a:extLst>
                    <a:ext uri="{FF2B5EF4-FFF2-40B4-BE49-F238E27FC236}">
                      <a16:creationId xmlns:a16="http://schemas.microsoft.com/office/drawing/2014/main" id="{7FF0CF5F-6613-CFEA-C050-86891F18012E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15893" name="Group 140">
                <a:extLst>
                  <a:ext uri="{FF2B5EF4-FFF2-40B4-BE49-F238E27FC236}">
                    <a16:creationId xmlns:a16="http://schemas.microsoft.com/office/drawing/2014/main" id="{475D062A-CD84-58E4-6545-7978656F74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0175" y="6029272"/>
                <a:ext cx="3125625" cy="549883"/>
                <a:chOff x="1691068" y="2601701"/>
                <a:chExt cx="4499510" cy="960975"/>
              </a:xfrm>
            </p:grpSpPr>
            <p:sp>
              <p:nvSpPr>
                <p:cNvPr id="638" name="Oval 78">
                  <a:extLst>
                    <a:ext uri="{FF2B5EF4-FFF2-40B4-BE49-F238E27FC236}">
                      <a16:creationId xmlns:a16="http://schemas.microsoft.com/office/drawing/2014/main" id="{BB3F1360-5ECF-D1E0-5DB1-4899AC6A9F06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39" name="Oval 81">
                  <a:extLst>
                    <a:ext uri="{FF2B5EF4-FFF2-40B4-BE49-F238E27FC236}">
                      <a16:creationId xmlns:a16="http://schemas.microsoft.com/office/drawing/2014/main" id="{49EBAD99-7CDC-630E-105D-D42EFA4D9311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40" name="Oval 84">
                  <a:extLst>
                    <a:ext uri="{FF2B5EF4-FFF2-40B4-BE49-F238E27FC236}">
                      <a16:creationId xmlns:a16="http://schemas.microsoft.com/office/drawing/2014/main" id="{EA71F728-CA65-09C4-9B3F-2A332B817294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41" name="Oval 640">
                  <a:extLst>
                    <a:ext uri="{FF2B5EF4-FFF2-40B4-BE49-F238E27FC236}">
                      <a16:creationId xmlns:a16="http://schemas.microsoft.com/office/drawing/2014/main" id="{2D765590-935B-696A-EC0C-8E19C3B67B54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42" name="Oval 641">
                  <a:extLst>
                    <a:ext uri="{FF2B5EF4-FFF2-40B4-BE49-F238E27FC236}">
                      <a16:creationId xmlns:a16="http://schemas.microsoft.com/office/drawing/2014/main" id="{07FC687E-8A55-21F6-6CAD-F2A1E6D5F8DB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43" name="Oval 642">
                  <a:extLst>
                    <a:ext uri="{FF2B5EF4-FFF2-40B4-BE49-F238E27FC236}">
                      <a16:creationId xmlns:a16="http://schemas.microsoft.com/office/drawing/2014/main" id="{49729CBB-1381-CCDE-47E6-B062C4188ECB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44" name="Oval 643">
                  <a:extLst>
                    <a:ext uri="{FF2B5EF4-FFF2-40B4-BE49-F238E27FC236}">
                      <a16:creationId xmlns:a16="http://schemas.microsoft.com/office/drawing/2014/main" id="{61560F8E-DB84-31F8-BB16-7E86FF77B24E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45" name="Oval 644">
                  <a:extLst>
                    <a:ext uri="{FF2B5EF4-FFF2-40B4-BE49-F238E27FC236}">
                      <a16:creationId xmlns:a16="http://schemas.microsoft.com/office/drawing/2014/main" id="{F4BBB3F9-7ABA-1A02-F773-79BD12286500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46" name="Oval 645">
                  <a:extLst>
                    <a:ext uri="{FF2B5EF4-FFF2-40B4-BE49-F238E27FC236}">
                      <a16:creationId xmlns:a16="http://schemas.microsoft.com/office/drawing/2014/main" id="{0DCEAFC9-B118-404A-1A99-59804C16FC3B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47" name="Oval 646">
                  <a:extLst>
                    <a:ext uri="{FF2B5EF4-FFF2-40B4-BE49-F238E27FC236}">
                      <a16:creationId xmlns:a16="http://schemas.microsoft.com/office/drawing/2014/main" id="{19B6A176-78DD-9C17-4E42-2F2B9E63AA5B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48" name="Oval 647">
                  <a:extLst>
                    <a:ext uri="{FF2B5EF4-FFF2-40B4-BE49-F238E27FC236}">
                      <a16:creationId xmlns:a16="http://schemas.microsoft.com/office/drawing/2014/main" id="{83E565DF-14EB-1A2E-8AA9-B1D3A5367B12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49" name="Oval 648">
                  <a:extLst>
                    <a:ext uri="{FF2B5EF4-FFF2-40B4-BE49-F238E27FC236}">
                      <a16:creationId xmlns:a16="http://schemas.microsoft.com/office/drawing/2014/main" id="{691AFB4A-A412-A222-F9CD-48CA00E714EA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50" name="Oval 649">
                  <a:extLst>
                    <a:ext uri="{FF2B5EF4-FFF2-40B4-BE49-F238E27FC236}">
                      <a16:creationId xmlns:a16="http://schemas.microsoft.com/office/drawing/2014/main" id="{7197F21C-41EC-9EAD-E47E-55E2C6D1E450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51" name="Oval 650">
                  <a:extLst>
                    <a:ext uri="{FF2B5EF4-FFF2-40B4-BE49-F238E27FC236}">
                      <a16:creationId xmlns:a16="http://schemas.microsoft.com/office/drawing/2014/main" id="{13F9C242-204D-59B7-F1A3-5DBDB66B76A1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52" name="Oval 651">
                  <a:extLst>
                    <a:ext uri="{FF2B5EF4-FFF2-40B4-BE49-F238E27FC236}">
                      <a16:creationId xmlns:a16="http://schemas.microsoft.com/office/drawing/2014/main" id="{23D431BA-1DFB-533A-FC68-F54464924364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53" name="Arc 652">
                  <a:extLst>
                    <a:ext uri="{FF2B5EF4-FFF2-40B4-BE49-F238E27FC236}">
                      <a16:creationId xmlns:a16="http://schemas.microsoft.com/office/drawing/2014/main" id="{EB728D05-BC18-E768-1813-B114B81845EB}"/>
                    </a:ext>
                  </a:extLst>
                </p:cNvPr>
                <p:cNvSpPr/>
                <p:nvPr/>
              </p:nvSpPr>
              <p:spPr>
                <a:xfrm rot="16400152">
                  <a:off x="1698981" y="2866619"/>
                  <a:ext cx="756037" cy="469942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637" name="Rounded Rectangle 636">
                <a:extLst>
                  <a:ext uri="{FF2B5EF4-FFF2-40B4-BE49-F238E27FC236}">
                    <a16:creationId xmlns:a16="http://schemas.microsoft.com/office/drawing/2014/main" id="{6FBDC79F-3494-B84A-DFB1-4FAC9F8F27BB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15385" name="Group 83">
              <a:extLst>
                <a:ext uri="{FF2B5EF4-FFF2-40B4-BE49-F238E27FC236}">
                  <a16:creationId xmlns:a16="http://schemas.microsoft.com/office/drawing/2014/main" id="{1E48F6C0-D299-AA17-51C7-8DA04FAA6421}"/>
                </a:ext>
              </a:extLst>
            </p:cNvPr>
            <p:cNvGrpSpPr>
              <a:grpSpLocks/>
            </p:cNvGrpSpPr>
            <p:nvPr/>
          </p:nvGrpSpPr>
          <p:grpSpPr bwMode="auto">
            <a:xfrm rot="-6196566">
              <a:off x="4517205" y="5546512"/>
              <a:ext cx="1280160" cy="274320"/>
              <a:chOff x="838200" y="5867400"/>
              <a:chExt cx="3815531" cy="770627"/>
            </a:xfrm>
          </p:grpSpPr>
          <p:grpSp>
            <p:nvGrpSpPr>
              <p:cNvPr id="15796" name="Group 123">
                <a:extLst>
                  <a:ext uri="{FF2B5EF4-FFF2-40B4-BE49-F238E27FC236}">
                    <a16:creationId xmlns:a16="http://schemas.microsoft.com/office/drawing/2014/main" id="{0153DFC6-68B3-66E8-B29F-2754918777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82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689" name="Oval 688">
                  <a:extLst>
                    <a:ext uri="{FF2B5EF4-FFF2-40B4-BE49-F238E27FC236}">
                      <a16:creationId xmlns:a16="http://schemas.microsoft.com/office/drawing/2014/main" id="{72C8A0E6-D2E6-10C6-BCB6-651786E1A91A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90" name="Oval 689">
                  <a:extLst>
                    <a:ext uri="{FF2B5EF4-FFF2-40B4-BE49-F238E27FC236}">
                      <a16:creationId xmlns:a16="http://schemas.microsoft.com/office/drawing/2014/main" id="{9AEB5046-6458-D634-9F96-DF0B0ADE5D22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91" name="Oval 690">
                  <a:extLst>
                    <a:ext uri="{FF2B5EF4-FFF2-40B4-BE49-F238E27FC236}">
                      <a16:creationId xmlns:a16="http://schemas.microsoft.com/office/drawing/2014/main" id="{9C6C4147-D76E-8C23-734F-BD839C849AC9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92" name="Oval 691">
                  <a:extLst>
                    <a:ext uri="{FF2B5EF4-FFF2-40B4-BE49-F238E27FC236}">
                      <a16:creationId xmlns:a16="http://schemas.microsoft.com/office/drawing/2014/main" id="{937D6AF8-069D-3881-F333-F22A2FC27547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93" name="Oval 692">
                  <a:extLst>
                    <a:ext uri="{FF2B5EF4-FFF2-40B4-BE49-F238E27FC236}">
                      <a16:creationId xmlns:a16="http://schemas.microsoft.com/office/drawing/2014/main" id="{7EB96523-EE2B-D20A-B85E-89AECEE46052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94" name="Oval 693">
                  <a:extLst>
                    <a:ext uri="{FF2B5EF4-FFF2-40B4-BE49-F238E27FC236}">
                      <a16:creationId xmlns:a16="http://schemas.microsoft.com/office/drawing/2014/main" id="{A924E661-377B-2A59-9CE8-67BC2E77498E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95" name="Oval 694">
                  <a:extLst>
                    <a:ext uri="{FF2B5EF4-FFF2-40B4-BE49-F238E27FC236}">
                      <a16:creationId xmlns:a16="http://schemas.microsoft.com/office/drawing/2014/main" id="{ED210587-100E-61CA-D2CB-D51FEDC5591D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96" name="Oval 695">
                  <a:extLst>
                    <a:ext uri="{FF2B5EF4-FFF2-40B4-BE49-F238E27FC236}">
                      <a16:creationId xmlns:a16="http://schemas.microsoft.com/office/drawing/2014/main" id="{BB66A408-5732-95E4-17CF-9D198852198F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97" name="Oval 696">
                  <a:extLst>
                    <a:ext uri="{FF2B5EF4-FFF2-40B4-BE49-F238E27FC236}">
                      <a16:creationId xmlns:a16="http://schemas.microsoft.com/office/drawing/2014/main" id="{94397C4E-622A-EC4F-3E6E-F6DE51CCEDCC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98" name="Oval 697">
                  <a:extLst>
                    <a:ext uri="{FF2B5EF4-FFF2-40B4-BE49-F238E27FC236}">
                      <a16:creationId xmlns:a16="http://schemas.microsoft.com/office/drawing/2014/main" id="{B333EB54-E885-4B79-78A9-29D9BC902CB9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99" name="Oval 698">
                  <a:extLst>
                    <a:ext uri="{FF2B5EF4-FFF2-40B4-BE49-F238E27FC236}">
                      <a16:creationId xmlns:a16="http://schemas.microsoft.com/office/drawing/2014/main" id="{37E64CB5-0A59-C3A3-CC31-F7B053531119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00" name="Oval 699">
                  <a:extLst>
                    <a:ext uri="{FF2B5EF4-FFF2-40B4-BE49-F238E27FC236}">
                      <a16:creationId xmlns:a16="http://schemas.microsoft.com/office/drawing/2014/main" id="{58506F45-92EB-8498-415D-9F84A77B800F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01" name="Oval 700">
                  <a:extLst>
                    <a:ext uri="{FF2B5EF4-FFF2-40B4-BE49-F238E27FC236}">
                      <a16:creationId xmlns:a16="http://schemas.microsoft.com/office/drawing/2014/main" id="{615E59E5-3071-DAE0-86F3-49D5C41443EC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02" name="Oval 701">
                  <a:extLst>
                    <a:ext uri="{FF2B5EF4-FFF2-40B4-BE49-F238E27FC236}">
                      <a16:creationId xmlns:a16="http://schemas.microsoft.com/office/drawing/2014/main" id="{0A4E355A-F32A-B358-7FC9-25A4895C2587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03" name="Oval 702">
                  <a:extLst>
                    <a:ext uri="{FF2B5EF4-FFF2-40B4-BE49-F238E27FC236}">
                      <a16:creationId xmlns:a16="http://schemas.microsoft.com/office/drawing/2014/main" id="{5F5FC3B7-1EBB-6F7B-F68F-3EE6F0824731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15797" name="Group 140">
                <a:extLst>
                  <a:ext uri="{FF2B5EF4-FFF2-40B4-BE49-F238E27FC236}">
                    <a16:creationId xmlns:a16="http://schemas.microsoft.com/office/drawing/2014/main" id="{4D9D636D-03AD-BE5D-78D8-8996CFB626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0175" y="6029272"/>
                <a:ext cx="3125625" cy="549883"/>
                <a:chOff x="1691068" y="2601701"/>
                <a:chExt cx="4499510" cy="960975"/>
              </a:xfrm>
            </p:grpSpPr>
            <p:sp>
              <p:nvSpPr>
                <p:cNvPr id="673" name="Oval 78">
                  <a:extLst>
                    <a:ext uri="{FF2B5EF4-FFF2-40B4-BE49-F238E27FC236}">
                      <a16:creationId xmlns:a16="http://schemas.microsoft.com/office/drawing/2014/main" id="{33DE6DEB-9782-457C-5147-014704BD3D4A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74" name="Oval 81">
                  <a:extLst>
                    <a:ext uri="{FF2B5EF4-FFF2-40B4-BE49-F238E27FC236}">
                      <a16:creationId xmlns:a16="http://schemas.microsoft.com/office/drawing/2014/main" id="{33ADA6E0-DC86-FDA3-8A41-3E0DBECA6E28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75" name="Oval 84">
                  <a:extLst>
                    <a:ext uri="{FF2B5EF4-FFF2-40B4-BE49-F238E27FC236}">
                      <a16:creationId xmlns:a16="http://schemas.microsoft.com/office/drawing/2014/main" id="{D6F11142-49B0-661A-0C78-12152D0CEF88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76" name="Oval 675">
                  <a:extLst>
                    <a:ext uri="{FF2B5EF4-FFF2-40B4-BE49-F238E27FC236}">
                      <a16:creationId xmlns:a16="http://schemas.microsoft.com/office/drawing/2014/main" id="{B700C215-392C-3BF8-8B86-FD91555A2101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77" name="Oval 676">
                  <a:extLst>
                    <a:ext uri="{FF2B5EF4-FFF2-40B4-BE49-F238E27FC236}">
                      <a16:creationId xmlns:a16="http://schemas.microsoft.com/office/drawing/2014/main" id="{4CBFD081-3C46-CDB2-F100-F89C17570F36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78" name="Oval 677">
                  <a:extLst>
                    <a:ext uri="{FF2B5EF4-FFF2-40B4-BE49-F238E27FC236}">
                      <a16:creationId xmlns:a16="http://schemas.microsoft.com/office/drawing/2014/main" id="{CB88CF8C-357E-F87A-8DEC-C4538F5EE97D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79" name="Oval 678">
                  <a:extLst>
                    <a:ext uri="{FF2B5EF4-FFF2-40B4-BE49-F238E27FC236}">
                      <a16:creationId xmlns:a16="http://schemas.microsoft.com/office/drawing/2014/main" id="{B006B020-C8C6-CB71-91A6-A04B5D45803E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80" name="Oval 679">
                  <a:extLst>
                    <a:ext uri="{FF2B5EF4-FFF2-40B4-BE49-F238E27FC236}">
                      <a16:creationId xmlns:a16="http://schemas.microsoft.com/office/drawing/2014/main" id="{8BE712DB-2529-6241-4C9E-EAA2DF03DD2B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81" name="Oval 680">
                  <a:extLst>
                    <a:ext uri="{FF2B5EF4-FFF2-40B4-BE49-F238E27FC236}">
                      <a16:creationId xmlns:a16="http://schemas.microsoft.com/office/drawing/2014/main" id="{33B167FD-A613-57FF-F07B-8D77A62D7B88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82" name="Oval 681">
                  <a:extLst>
                    <a:ext uri="{FF2B5EF4-FFF2-40B4-BE49-F238E27FC236}">
                      <a16:creationId xmlns:a16="http://schemas.microsoft.com/office/drawing/2014/main" id="{00ABE73A-45CA-B631-331C-584E7F715CCE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83" name="Oval 682">
                  <a:extLst>
                    <a:ext uri="{FF2B5EF4-FFF2-40B4-BE49-F238E27FC236}">
                      <a16:creationId xmlns:a16="http://schemas.microsoft.com/office/drawing/2014/main" id="{0F11FEB5-7161-9524-A96F-BECDCCC0A4FC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84" name="Oval 683">
                  <a:extLst>
                    <a:ext uri="{FF2B5EF4-FFF2-40B4-BE49-F238E27FC236}">
                      <a16:creationId xmlns:a16="http://schemas.microsoft.com/office/drawing/2014/main" id="{0105D3F3-9924-B850-FECB-FCB80CFF6DCC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85" name="Oval 684">
                  <a:extLst>
                    <a:ext uri="{FF2B5EF4-FFF2-40B4-BE49-F238E27FC236}">
                      <a16:creationId xmlns:a16="http://schemas.microsoft.com/office/drawing/2014/main" id="{DF3C820B-8FB7-8CBD-AE72-D703A63DE245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86" name="Oval 685">
                  <a:extLst>
                    <a:ext uri="{FF2B5EF4-FFF2-40B4-BE49-F238E27FC236}">
                      <a16:creationId xmlns:a16="http://schemas.microsoft.com/office/drawing/2014/main" id="{2136381D-A208-15BA-B5A1-0E47D4E2D35C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87" name="Oval 686">
                  <a:extLst>
                    <a:ext uri="{FF2B5EF4-FFF2-40B4-BE49-F238E27FC236}">
                      <a16:creationId xmlns:a16="http://schemas.microsoft.com/office/drawing/2014/main" id="{0F71F936-246E-BA3E-658A-B08F43F1A7C7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88" name="Arc 687">
                  <a:extLst>
                    <a:ext uri="{FF2B5EF4-FFF2-40B4-BE49-F238E27FC236}">
                      <a16:creationId xmlns:a16="http://schemas.microsoft.com/office/drawing/2014/main" id="{0978FC74-E159-94AE-66AA-6438CBF9C5CC}"/>
                    </a:ext>
                  </a:extLst>
                </p:cNvPr>
                <p:cNvSpPr/>
                <p:nvPr/>
              </p:nvSpPr>
              <p:spPr>
                <a:xfrm rot="16400152">
                  <a:off x="1694330" y="2922258"/>
                  <a:ext cx="756042" cy="463129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672" name="Rounded Rectangle 671">
                <a:extLst>
                  <a:ext uri="{FF2B5EF4-FFF2-40B4-BE49-F238E27FC236}">
                    <a16:creationId xmlns:a16="http://schemas.microsoft.com/office/drawing/2014/main" id="{45B081CC-A009-5C77-FF19-0E85C4121575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15386" name="Group 83">
              <a:extLst>
                <a:ext uri="{FF2B5EF4-FFF2-40B4-BE49-F238E27FC236}">
                  <a16:creationId xmlns:a16="http://schemas.microsoft.com/office/drawing/2014/main" id="{7BBD7C95-DDAB-817F-7690-2367E3FE2875}"/>
                </a:ext>
              </a:extLst>
            </p:cNvPr>
            <p:cNvGrpSpPr>
              <a:grpSpLocks/>
            </p:cNvGrpSpPr>
            <p:nvPr/>
          </p:nvGrpSpPr>
          <p:grpSpPr bwMode="auto">
            <a:xfrm rot="-9272767">
              <a:off x="5940417" y="4376583"/>
              <a:ext cx="1280160" cy="274320"/>
              <a:chOff x="838200" y="5867400"/>
              <a:chExt cx="3815531" cy="770627"/>
            </a:xfrm>
          </p:grpSpPr>
          <p:grpSp>
            <p:nvGrpSpPr>
              <p:cNvPr id="15700" name="Group 123">
                <a:extLst>
                  <a:ext uri="{FF2B5EF4-FFF2-40B4-BE49-F238E27FC236}">
                    <a16:creationId xmlns:a16="http://schemas.microsoft.com/office/drawing/2014/main" id="{1523ED1B-D67C-7BCF-804A-29FA3DF170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8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724" name="Oval 723">
                  <a:extLst>
                    <a:ext uri="{FF2B5EF4-FFF2-40B4-BE49-F238E27FC236}">
                      <a16:creationId xmlns:a16="http://schemas.microsoft.com/office/drawing/2014/main" id="{9FB0360A-4543-5828-BDC1-276275681118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25" name="Oval 724">
                  <a:extLst>
                    <a:ext uri="{FF2B5EF4-FFF2-40B4-BE49-F238E27FC236}">
                      <a16:creationId xmlns:a16="http://schemas.microsoft.com/office/drawing/2014/main" id="{C4ADA40C-7BF3-E618-71DA-C58F0943F24F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26" name="Oval 725">
                  <a:extLst>
                    <a:ext uri="{FF2B5EF4-FFF2-40B4-BE49-F238E27FC236}">
                      <a16:creationId xmlns:a16="http://schemas.microsoft.com/office/drawing/2014/main" id="{DED71EE9-8DFF-CA7E-8DB7-00D0BC31F2FF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27" name="Oval 726">
                  <a:extLst>
                    <a:ext uri="{FF2B5EF4-FFF2-40B4-BE49-F238E27FC236}">
                      <a16:creationId xmlns:a16="http://schemas.microsoft.com/office/drawing/2014/main" id="{A9179CE9-3A1C-284B-C6F9-3C10DE399CD9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28" name="Oval 727">
                  <a:extLst>
                    <a:ext uri="{FF2B5EF4-FFF2-40B4-BE49-F238E27FC236}">
                      <a16:creationId xmlns:a16="http://schemas.microsoft.com/office/drawing/2014/main" id="{FB3311E3-08B2-A785-A675-9C0ED0D23435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29" name="Oval 728">
                  <a:extLst>
                    <a:ext uri="{FF2B5EF4-FFF2-40B4-BE49-F238E27FC236}">
                      <a16:creationId xmlns:a16="http://schemas.microsoft.com/office/drawing/2014/main" id="{F12E1603-08F5-16D8-5F83-CD4848A01253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30" name="Oval 729">
                  <a:extLst>
                    <a:ext uri="{FF2B5EF4-FFF2-40B4-BE49-F238E27FC236}">
                      <a16:creationId xmlns:a16="http://schemas.microsoft.com/office/drawing/2014/main" id="{B2B2F4ED-C6AB-53B8-8614-86513A088FE4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31" name="Oval 730">
                  <a:extLst>
                    <a:ext uri="{FF2B5EF4-FFF2-40B4-BE49-F238E27FC236}">
                      <a16:creationId xmlns:a16="http://schemas.microsoft.com/office/drawing/2014/main" id="{1B335A90-A93F-67C1-972E-6D760933491D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32" name="Oval 731">
                  <a:extLst>
                    <a:ext uri="{FF2B5EF4-FFF2-40B4-BE49-F238E27FC236}">
                      <a16:creationId xmlns:a16="http://schemas.microsoft.com/office/drawing/2014/main" id="{37C46953-F4A6-EC0F-9B8C-230CE9C90152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33" name="Oval 732">
                  <a:extLst>
                    <a:ext uri="{FF2B5EF4-FFF2-40B4-BE49-F238E27FC236}">
                      <a16:creationId xmlns:a16="http://schemas.microsoft.com/office/drawing/2014/main" id="{6E2DB9E1-2F03-3651-84EC-3D4552A9E81D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34" name="Oval 733">
                  <a:extLst>
                    <a:ext uri="{FF2B5EF4-FFF2-40B4-BE49-F238E27FC236}">
                      <a16:creationId xmlns:a16="http://schemas.microsoft.com/office/drawing/2014/main" id="{F7CE2952-39F0-76D8-F83F-7917FC7F8C1F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35" name="Oval 734">
                  <a:extLst>
                    <a:ext uri="{FF2B5EF4-FFF2-40B4-BE49-F238E27FC236}">
                      <a16:creationId xmlns:a16="http://schemas.microsoft.com/office/drawing/2014/main" id="{479CE5AD-ADB5-1BAE-C305-C6EEE278B753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36" name="Oval 735">
                  <a:extLst>
                    <a:ext uri="{FF2B5EF4-FFF2-40B4-BE49-F238E27FC236}">
                      <a16:creationId xmlns:a16="http://schemas.microsoft.com/office/drawing/2014/main" id="{9A8E76E7-92D0-C064-53DC-243FD9F9E10A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37" name="Oval 736">
                  <a:extLst>
                    <a:ext uri="{FF2B5EF4-FFF2-40B4-BE49-F238E27FC236}">
                      <a16:creationId xmlns:a16="http://schemas.microsoft.com/office/drawing/2014/main" id="{ADED6C25-4A6C-EAD2-F34D-166A30CDA72D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38" name="Oval 737">
                  <a:extLst>
                    <a:ext uri="{FF2B5EF4-FFF2-40B4-BE49-F238E27FC236}">
                      <a16:creationId xmlns:a16="http://schemas.microsoft.com/office/drawing/2014/main" id="{0A26C070-57EF-71EE-0976-E55F9B70B871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15701" name="Group 140">
                <a:extLst>
                  <a:ext uri="{FF2B5EF4-FFF2-40B4-BE49-F238E27FC236}">
                    <a16:creationId xmlns:a16="http://schemas.microsoft.com/office/drawing/2014/main" id="{E51057BF-1CE0-F32E-ED57-30485A8F8A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0175" y="6029272"/>
                <a:ext cx="3125625" cy="549883"/>
                <a:chOff x="1691068" y="2601701"/>
                <a:chExt cx="4499510" cy="960975"/>
              </a:xfrm>
            </p:grpSpPr>
            <p:sp>
              <p:nvSpPr>
                <p:cNvPr id="708" name="Oval 78">
                  <a:extLst>
                    <a:ext uri="{FF2B5EF4-FFF2-40B4-BE49-F238E27FC236}">
                      <a16:creationId xmlns:a16="http://schemas.microsoft.com/office/drawing/2014/main" id="{944FC907-1323-809A-C98F-B9876183B580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09" name="Oval 81">
                  <a:extLst>
                    <a:ext uri="{FF2B5EF4-FFF2-40B4-BE49-F238E27FC236}">
                      <a16:creationId xmlns:a16="http://schemas.microsoft.com/office/drawing/2014/main" id="{D6B3EB2E-0C54-27CC-B84A-CC97D97D6503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10" name="Oval 84">
                  <a:extLst>
                    <a:ext uri="{FF2B5EF4-FFF2-40B4-BE49-F238E27FC236}">
                      <a16:creationId xmlns:a16="http://schemas.microsoft.com/office/drawing/2014/main" id="{4FB8E8E2-3BCB-8EC4-DD42-A0D11A112A97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11" name="Oval 710">
                  <a:extLst>
                    <a:ext uri="{FF2B5EF4-FFF2-40B4-BE49-F238E27FC236}">
                      <a16:creationId xmlns:a16="http://schemas.microsoft.com/office/drawing/2014/main" id="{3CE26B2E-77E9-7681-59D2-EE07BE2F16A1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12" name="Oval 711">
                  <a:extLst>
                    <a:ext uri="{FF2B5EF4-FFF2-40B4-BE49-F238E27FC236}">
                      <a16:creationId xmlns:a16="http://schemas.microsoft.com/office/drawing/2014/main" id="{A84E220C-F0BE-4E75-7C5C-078A277CBEBD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13" name="Oval 712">
                  <a:extLst>
                    <a:ext uri="{FF2B5EF4-FFF2-40B4-BE49-F238E27FC236}">
                      <a16:creationId xmlns:a16="http://schemas.microsoft.com/office/drawing/2014/main" id="{D1D3185C-4D35-5449-25DD-CCE88D3C135A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14" name="Oval 713">
                  <a:extLst>
                    <a:ext uri="{FF2B5EF4-FFF2-40B4-BE49-F238E27FC236}">
                      <a16:creationId xmlns:a16="http://schemas.microsoft.com/office/drawing/2014/main" id="{E31D6B74-6205-C926-F690-86422E5E04F0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15" name="Oval 714">
                  <a:extLst>
                    <a:ext uri="{FF2B5EF4-FFF2-40B4-BE49-F238E27FC236}">
                      <a16:creationId xmlns:a16="http://schemas.microsoft.com/office/drawing/2014/main" id="{9EE58678-9FB4-D745-44A3-BD6FC06F2646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16" name="Oval 715">
                  <a:extLst>
                    <a:ext uri="{FF2B5EF4-FFF2-40B4-BE49-F238E27FC236}">
                      <a16:creationId xmlns:a16="http://schemas.microsoft.com/office/drawing/2014/main" id="{575D7067-73B6-0F55-BA90-3226B5CE4476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17" name="Oval 716">
                  <a:extLst>
                    <a:ext uri="{FF2B5EF4-FFF2-40B4-BE49-F238E27FC236}">
                      <a16:creationId xmlns:a16="http://schemas.microsoft.com/office/drawing/2014/main" id="{69661D4F-19BA-E951-3D8A-414A1B7B61BD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18" name="Oval 717">
                  <a:extLst>
                    <a:ext uri="{FF2B5EF4-FFF2-40B4-BE49-F238E27FC236}">
                      <a16:creationId xmlns:a16="http://schemas.microsoft.com/office/drawing/2014/main" id="{C17614B8-8E3A-D580-C51C-3335D56E4BC9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19" name="Oval 718">
                  <a:extLst>
                    <a:ext uri="{FF2B5EF4-FFF2-40B4-BE49-F238E27FC236}">
                      <a16:creationId xmlns:a16="http://schemas.microsoft.com/office/drawing/2014/main" id="{7F5FA151-DA3E-F687-100C-7F72383B6D7A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20" name="Oval 719">
                  <a:extLst>
                    <a:ext uri="{FF2B5EF4-FFF2-40B4-BE49-F238E27FC236}">
                      <a16:creationId xmlns:a16="http://schemas.microsoft.com/office/drawing/2014/main" id="{CFBDF5B8-5734-4EFF-91E7-5278EB472BEC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21" name="Oval 720">
                  <a:extLst>
                    <a:ext uri="{FF2B5EF4-FFF2-40B4-BE49-F238E27FC236}">
                      <a16:creationId xmlns:a16="http://schemas.microsoft.com/office/drawing/2014/main" id="{D875F2E3-A735-A0AE-39C3-F65D51B3B75A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22" name="Oval 721">
                  <a:extLst>
                    <a:ext uri="{FF2B5EF4-FFF2-40B4-BE49-F238E27FC236}">
                      <a16:creationId xmlns:a16="http://schemas.microsoft.com/office/drawing/2014/main" id="{6CB7DDDA-80AE-46F1-EC00-2A7AAE849A96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23" name="Arc 722">
                  <a:extLst>
                    <a:ext uri="{FF2B5EF4-FFF2-40B4-BE49-F238E27FC236}">
                      <a16:creationId xmlns:a16="http://schemas.microsoft.com/office/drawing/2014/main" id="{02A43CF9-6C35-5854-91E6-49620143BB20}"/>
                    </a:ext>
                  </a:extLst>
                </p:cNvPr>
                <p:cNvSpPr/>
                <p:nvPr/>
              </p:nvSpPr>
              <p:spPr>
                <a:xfrm rot="16400152">
                  <a:off x="1623005" y="3001068"/>
                  <a:ext cx="779295" cy="463205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707" name="Rounded Rectangle 706">
                <a:extLst>
                  <a:ext uri="{FF2B5EF4-FFF2-40B4-BE49-F238E27FC236}">
                    <a16:creationId xmlns:a16="http://schemas.microsoft.com/office/drawing/2014/main" id="{063FE4AF-CF7D-BD08-8DE4-F84B7B8C096D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15387" name="Group 83">
              <a:extLst>
                <a:ext uri="{FF2B5EF4-FFF2-40B4-BE49-F238E27FC236}">
                  <a16:creationId xmlns:a16="http://schemas.microsoft.com/office/drawing/2014/main" id="{387E8830-F9A9-227D-0D37-24F835D108ED}"/>
                </a:ext>
              </a:extLst>
            </p:cNvPr>
            <p:cNvGrpSpPr>
              <a:grpSpLocks/>
            </p:cNvGrpSpPr>
            <p:nvPr/>
          </p:nvGrpSpPr>
          <p:grpSpPr bwMode="auto">
            <a:xfrm rot="10646687">
              <a:off x="6169018" y="3538382"/>
              <a:ext cx="1280160" cy="274320"/>
              <a:chOff x="838200" y="5867400"/>
              <a:chExt cx="3815531" cy="770627"/>
            </a:xfrm>
          </p:grpSpPr>
          <p:grpSp>
            <p:nvGrpSpPr>
              <p:cNvPr id="15604" name="Group 123">
                <a:extLst>
                  <a:ext uri="{FF2B5EF4-FFF2-40B4-BE49-F238E27FC236}">
                    <a16:creationId xmlns:a16="http://schemas.microsoft.com/office/drawing/2014/main" id="{D09F2E40-A9F8-D31F-1DD1-28D6538FA7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759" name="Oval 758">
                  <a:extLst>
                    <a:ext uri="{FF2B5EF4-FFF2-40B4-BE49-F238E27FC236}">
                      <a16:creationId xmlns:a16="http://schemas.microsoft.com/office/drawing/2014/main" id="{79C2AAAD-93B1-222A-5B65-CCF05CD2E9C8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60" name="Oval 759">
                  <a:extLst>
                    <a:ext uri="{FF2B5EF4-FFF2-40B4-BE49-F238E27FC236}">
                      <a16:creationId xmlns:a16="http://schemas.microsoft.com/office/drawing/2014/main" id="{3A5A612E-2A06-BC21-2F52-87C6343E43E2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61" name="Oval 760">
                  <a:extLst>
                    <a:ext uri="{FF2B5EF4-FFF2-40B4-BE49-F238E27FC236}">
                      <a16:creationId xmlns:a16="http://schemas.microsoft.com/office/drawing/2014/main" id="{7AF7E8EE-8B2C-6D5C-BC07-EE7D9DF9F4A3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62" name="Oval 761">
                  <a:extLst>
                    <a:ext uri="{FF2B5EF4-FFF2-40B4-BE49-F238E27FC236}">
                      <a16:creationId xmlns:a16="http://schemas.microsoft.com/office/drawing/2014/main" id="{BA49AE54-9EF3-73F5-F577-172B23473D08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63" name="Oval 762">
                  <a:extLst>
                    <a:ext uri="{FF2B5EF4-FFF2-40B4-BE49-F238E27FC236}">
                      <a16:creationId xmlns:a16="http://schemas.microsoft.com/office/drawing/2014/main" id="{5F0B2BEA-CAFA-7CCA-25B0-C2DB748C340A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64" name="Oval 763">
                  <a:extLst>
                    <a:ext uri="{FF2B5EF4-FFF2-40B4-BE49-F238E27FC236}">
                      <a16:creationId xmlns:a16="http://schemas.microsoft.com/office/drawing/2014/main" id="{690D3392-3B9F-7C73-0AD6-CB257604A972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65" name="Oval 764">
                  <a:extLst>
                    <a:ext uri="{FF2B5EF4-FFF2-40B4-BE49-F238E27FC236}">
                      <a16:creationId xmlns:a16="http://schemas.microsoft.com/office/drawing/2014/main" id="{A12639F2-B64F-3382-6B4B-C3293D8E83EB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66" name="Oval 765">
                  <a:extLst>
                    <a:ext uri="{FF2B5EF4-FFF2-40B4-BE49-F238E27FC236}">
                      <a16:creationId xmlns:a16="http://schemas.microsoft.com/office/drawing/2014/main" id="{5D7AE91F-38DC-E821-6F97-9C4D970FBDA4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67" name="Oval 766">
                  <a:extLst>
                    <a:ext uri="{FF2B5EF4-FFF2-40B4-BE49-F238E27FC236}">
                      <a16:creationId xmlns:a16="http://schemas.microsoft.com/office/drawing/2014/main" id="{4F8D5F19-27D0-BBD2-2DCF-B2908DAD9DC7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68" name="Oval 767">
                  <a:extLst>
                    <a:ext uri="{FF2B5EF4-FFF2-40B4-BE49-F238E27FC236}">
                      <a16:creationId xmlns:a16="http://schemas.microsoft.com/office/drawing/2014/main" id="{97084448-FE7E-92E9-21E4-AA94A14898B8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69" name="Oval 768">
                  <a:extLst>
                    <a:ext uri="{FF2B5EF4-FFF2-40B4-BE49-F238E27FC236}">
                      <a16:creationId xmlns:a16="http://schemas.microsoft.com/office/drawing/2014/main" id="{B70DCF0D-EE63-A42D-EB36-B1BBAD5EF9B9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70" name="Oval 769">
                  <a:extLst>
                    <a:ext uri="{FF2B5EF4-FFF2-40B4-BE49-F238E27FC236}">
                      <a16:creationId xmlns:a16="http://schemas.microsoft.com/office/drawing/2014/main" id="{129F69F0-30C3-44B6-DBD7-9C2C18CA7235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71" name="Oval 770">
                  <a:extLst>
                    <a:ext uri="{FF2B5EF4-FFF2-40B4-BE49-F238E27FC236}">
                      <a16:creationId xmlns:a16="http://schemas.microsoft.com/office/drawing/2014/main" id="{0DE5689D-C2E9-31FE-AA86-9D9DE5E0128A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72" name="Oval 771">
                  <a:extLst>
                    <a:ext uri="{FF2B5EF4-FFF2-40B4-BE49-F238E27FC236}">
                      <a16:creationId xmlns:a16="http://schemas.microsoft.com/office/drawing/2014/main" id="{0AC81E27-32CC-DB62-089C-3ACAE40734B3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73" name="Oval 772">
                  <a:extLst>
                    <a:ext uri="{FF2B5EF4-FFF2-40B4-BE49-F238E27FC236}">
                      <a16:creationId xmlns:a16="http://schemas.microsoft.com/office/drawing/2014/main" id="{099B98CE-BDAE-35A6-3E9C-4F68480DD583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15605" name="Group 140">
                <a:extLst>
                  <a:ext uri="{FF2B5EF4-FFF2-40B4-BE49-F238E27FC236}">
                    <a16:creationId xmlns:a16="http://schemas.microsoft.com/office/drawing/2014/main" id="{D4C57110-F192-8136-A185-7D3A904358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0175" y="6029272"/>
                <a:ext cx="3125625" cy="549883"/>
                <a:chOff x="1691068" y="2601701"/>
                <a:chExt cx="4499510" cy="960975"/>
              </a:xfrm>
            </p:grpSpPr>
            <p:sp>
              <p:nvSpPr>
                <p:cNvPr id="743" name="Oval 78">
                  <a:extLst>
                    <a:ext uri="{FF2B5EF4-FFF2-40B4-BE49-F238E27FC236}">
                      <a16:creationId xmlns:a16="http://schemas.microsoft.com/office/drawing/2014/main" id="{C02A6ED9-38F4-8609-D6EE-918044D52DEC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44" name="Oval 81">
                  <a:extLst>
                    <a:ext uri="{FF2B5EF4-FFF2-40B4-BE49-F238E27FC236}">
                      <a16:creationId xmlns:a16="http://schemas.microsoft.com/office/drawing/2014/main" id="{E3401E34-0776-C23E-AE42-0CB9F0F75E5D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45" name="Oval 84">
                  <a:extLst>
                    <a:ext uri="{FF2B5EF4-FFF2-40B4-BE49-F238E27FC236}">
                      <a16:creationId xmlns:a16="http://schemas.microsoft.com/office/drawing/2014/main" id="{C32D2AD3-0C10-E0C6-8D27-62ECE4AE7C62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46" name="Oval 745">
                  <a:extLst>
                    <a:ext uri="{FF2B5EF4-FFF2-40B4-BE49-F238E27FC236}">
                      <a16:creationId xmlns:a16="http://schemas.microsoft.com/office/drawing/2014/main" id="{37EBD9A6-726C-0E39-F92A-E8D2F4B48175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47" name="Oval 746">
                  <a:extLst>
                    <a:ext uri="{FF2B5EF4-FFF2-40B4-BE49-F238E27FC236}">
                      <a16:creationId xmlns:a16="http://schemas.microsoft.com/office/drawing/2014/main" id="{76D01864-7B9D-B713-1CBC-1E01D5BEA5E8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48" name="Oval 747">
                  <a:extLst>
                    <a:ext uri="{FF2B5EF4-FFF2-40B4-BE49-F238E27FC236}">
                      <a16:creationId xmlns:a16="http://schemas.microsoft.com/office/drawing/2014/main" id="{EBF0269B-13FA-9D6E-2C4D-B2E9ED658CCB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49" name="Oval 748">
                  <a:extLst>
                    <a:ext uri="{FF2B5EF4-FFF2-40B4-BE49-F238E27FC236}">
                      <a16:creationId xmlns:a16="http://schemas.microsoft.com/office/drawing/2014/main" id="{6333E8BB-E349-380B-75FF-D112BBE99812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50" name="Oval 749">
                  <a:extLst>
                    <a:ext uri="{FF2B5EF4-FFF2-40B4-BE49-F238E27FC236}">
                      <a16:creationId xmlns:a16="http://schemas.microsoft.com/office/drawing/2014/main" id="{D5A58F9C-28D3-78AD-705D-A3A60BB65672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51" name="Oval 750">
                  <a:extLst>
                    <a:ext uri="{FF2B5EF4-FFF2-40B4-BE49-F238E27FC236}">
                      <a16:creationId xmlns:a16="http://schemas.microsoft.com/office/drawing/2014/main" id="{20C435DE-C757-C316-3779-63F0206AD46F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52" name="Oval 751">
                  <a:extLst>
                    <a:ext uri="{FF2B5EF4-FFF2-40B4-BE49-F238E27FC236}">
                      <a16:creationId xmlns:a16="http://schemas.microsoft.com/office/drawing/2014/main" id="{DE8818C7-47AB-2958-DD49-9597C3ABE736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53" name="Oval 752">
                  <a:extLst>
                    <a:ext uri="{FF2B5EF4-FFF2-40B4-BE49-F238E27FC236}">
                      <a16:creationId xmlns:a16="http://schemas.microsoft.com/office/drawing/2014/main" id="{6EEFDDFA-24FE-57D9-4FD4-DBBAC17031BC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54" name="Oval 753">
                  <a:extLst>
                    <a:ext uri="{FF2B5EF4-FFF2-40B4-BE49-F238E27FC236}">
                      <a16:creationId xmlns:a16="http://schemas.microsoft.com/office/drawing/2014/main" id="{DF2CF5BD-BF88-A91E-E22C-23EE084D0E19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55" name="Oval 754">
                  <a:extLst>
                    <a:ext uri="{FF2B5EF4-FFF2-40B4-BE49-F238E27FC236}">
                      <a16:creationId xmlns:a16="http://schemas.microsoft.com/office/drawing/2014/main" id="{C70E8D04-3D83-F6E0-5611-C62E9DE2F37F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56" name="Oval 755">
                  <a:extLst>
                    <a:ext uri="{FF2B5EF4-FFF2-40B4-BE49-F238E27FC236}">
                      <a16:creationId xmlns:a16="http://schemas.microsoft.com/office/drawing/2014/main" id="{D1B6EE67-3F1A-6F80-F220-2AFDD9A60DDA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57" name="Oval 756">
                  <a:extLst>
                    <a:ext uri="{FF2B5EF4-FFF2-40B4-BE49-F238E27FC236}">
                      <a16:creationId xmlns:a16="http://schemas.microsoft.com/office/drawing/2014/main" id="{F693D142-29DC-2A5F-7D72-FE0E6558097F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58" name="Arc 757">
                  <a:extLst>
                    <a:ext uri="{FF2B5EF4-FFF2-40B4-BE49-F238E27FC236}">
                      <a16:creationId xmlns:a16="http://schemas.microsoft.com/office/drawing/2014/main" id="{74E1CBD6-B325-3B64-F3B1-0C2C68F20435}"/>
                    </a:ext>
                  </a:extLst>
                </p:cNvPr>
                <p:cNvSpPr/>
                <p:nvPr/>
              </p:nvSpPr>
              <p:spPr>
                <a:xfrm rot="16400152">
                  <a:off x="1766938" y="3054015"/>
                  <a:ext cx="763709" cy="456391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742" name="Rounded Rectangle 741">
                <a:extLst>
                  <a:ext uri="{FF2B5EF4-FFF2-40B4-BE49-F238E27FC236}">
                    <a16:creationId xmlns:a16="http://schemas.microsoft.com/office/drawing/2014/main" id="{92AA73AB-24E8-33B4-FC24-A8222CC2BAC2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15388" name="Group 83">
              <a:extLst>
                <a:ext uri="{FF2B5EF4-FFF2-40B4-BE49-F238E27FC236}">
                  <a16:creationId xmlns:a16="http://schemas.microsoft.com/office/drawing/2014/main" id="{AD30E6FF-001F-22A8-7E17-1B913158C8F6}"/>
                </a:ext>
              </a:extLst>
            </p:cNvPr>
            <p:cNvGrpSpPr>
              <a:grpSpLocks/>
            </p:cNvGrpSpPr>
            <p:nvPr/>
          </p:nvGrpSpPr>
          <p:grpSpPr bwMode="auto">
            <a:xfrm rot="9071875">
              <a:off x="5930497" y="2348813"/>
              <a:ext cx="1280160" cy="274320"/>
              <a:chOff x="838200" y="5867400"/>
              <a:chExt cx="3815531" cy="770627"/>
            </a:xfrm>
          </p:grpSpPr>
          <p:grpSp>
            <p:nvGrpSpPr>
              <p:cNvPr id="15508" name="Group 123">
                <a:extLst>
                  <a:ext uri="{FF2B5EF4-FFF2-40B4-BE49-F238E27FC236}">
                    <a16:creationId xmlns:a16="http://schemas.microsoft.com/office/drawing/2014/main" id="{D1763EAC-B260-1039-10C8-C2CD864FD1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0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794" name="Oval 793">
                  <a:extLst>
                    <a:ext uri="{FF2B5EF4-FFF2-40B4-BE49-F238E27FC236}">
                      <a16:creationId xmlns:a16="http://schemas.microsoft.com/office/drawing/2014/main" id="{4462AB52-CB75-C066-0A08-11EF4F1474FF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95" name="Oval 794">
                  <a:extLst>
                    <a:ext uri="{FF2B5EF4-FFF2-40B4-BE49-F238E27FC236}">
                      <a16:creationId xmlns:a16="http://schemas.microsoft.com/office/drawing/2014/main" id="{9AB32D67-D20E-1BAC-608E-88BDFD07DF81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96" name="Oval 795">
                  <a:extLst>
                    <a:ext uri="{FF2B5EF4-FFF2-40B4-BE49-F238E27FC236}">
                      <a16:creationId xmlns:a16="http://schemas.microsoft.com/office/drawing/2014/main" id="{9AB18B20-9C28-4ED5-E927-8D417E8565F6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97" name="Oval 796">
                  <a:extLst>
                    <a:ext uri="{FF2B5EF4-FFF2-40B4-BE49-F238E27FC236}">
                      <a16:creationId xmlns:a16="http://schemas.microsoft.com/office/drawing/2014/main" id="{9EF94C8B-34C7-7194-968E-000D7D865095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98" name="Oval 797">
                  <a:extLst>
                    <a:ext uri="{FF2B5EF4-FFF2-40B4-BE49-F238E27FC236}">
                      <a16:creationId xmlns:a16="http://schemas.microsoft.com/office/drawing/2014/main" id="{50E60D2D-2238-70B4-024D-E13951662664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99" name="Oval 798">
                  <a:extLst>
                    <a:ext uri="{FF2B5EF4-FFF2-40B4-BE49-F238E27FC236}">
                      <a16:creationId xmlns:a16="http://schemas.microsoft.com/office/drawing/2014/main" id="{09764679-923B-FD2E-4F6F-242B4CE49209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00" name="Oval 799">
                  <a:extLst>
                    <a:ext uri="{FF2B5EF4-FFF2-40B4-BE49-F238E27FC236}">
                      <a16:creationId xmlns:a16="http://schemas.microsoft.com/office/drawing/2014/main" id="{75A02B09-7F8D-5C28-94AC-4F15A5AD666E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01" name="Oval 800">
                  <a:extLst>
                    <a:ext uri="{FF2B5EF4-FFF2-40B4-BE49-F238E27FC236}">
                      <a16:creationId xmlns:a16="http://schemas.microsoft.com/office/drawing/2014/main" id="{4F29493F-36C8-11E8-ED38-243E095181CC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02" name="Oval 801">
                  <a:extLst>
                    <a:ext uri="{FF2B5EF4-FFF2-40B4-BE49-F238E27FC236}">
                      <a16:creationId xmlns:a16="http://schemas.microsoft.com/office/drawing/2014/main" id="{BBEF8172-F637-6BFD-8E26-841E8491D6AA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03" name="Oval 802">
                  <a:extLst>
                    <a:ext uri="{FF2B5EF4-FFF2-40B4-BE49-F238E27FC236}">
                      <a16:creationId xmlns:a16="http://schemas.microsoft.com/office/drawing/2014/main" id="{76E5C48B-1D01-5A00-69A3-74EA630464E8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04" name="Oval 803">
                  <a:extLst>
                    <a:ext uri="{FF2B5EF4-FFF2-40B4-BE49-F238E27FC236}">
                      <a16:creationId xmlns:a16="http://schemas.microsoft.com/office/drawing/2014/main" id="{B69971AE-A41C-2710-9A5C-7603072C4634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05" name="Oval 804">
                  <a:extLst>
                    <a:ext uri="{FF2B5EF4-FFF2-40B4-BE49-F238E27FC236}">
                      <a16:creationId xmlns:a16="http://schemas.microsoft.com/office/drawing/2014/main" id="{08575DB3-7A3D-F45D-2D76-D1F661FA50B0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06" name="Oval 805">
                  <a:extLst>
                    <a:ext uri="{FF2B5EF4-FFF2-40B4-BE49-F238E27FC236}">
                      <a16:creationId xmlns:a16="http://schemas.microsoft.com/office/drawing/2014/main" id="{87CBA67A-2FD1-5DBA-4000-A22ED7B014E1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07" name="Oval 806">
                  <a:extLst>
                    <a:ext uri="{FF2B5EF4-FFF2-40B4-BE49-F238E27FC236}">
                      <a16:creationId xmlns:a16="http://schemas.microsoft.com/office/drawing/2014/main" id="{64C6F832-69FA-1FB3-C7F3-DE67E2F9B249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08" name="Oval 807">
                  <a:extLst>
                    <a:ext uri="{FF2B5EF4-FFF2-40B4-BE49-F238E27FC236}">
                      <a16:creationId xmlns:a16="http://schemas.microsoft.com/office/drawing/2014/main" id="{BE160CD7-BCE0-0564-56B8-1F89AEDC3348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15509" name="Group 140">
                <a:extLst>
                  <a:ext uri="{FF2B5EF4-FFF2-40B4-BE49-F238E27FC236}">
                    <a16:creationId xmlns:a16="http://schemas.microsoft.com/office/drawing/2014/main" id="{72B6B889-6E24-A911-B281-DE89ADD1DD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0175" y="6029272"/>
                <a:ext cx="3125625" cy="549883"/>
                <a:chOff x="1691068" y="2601701"/>
                <a:chExt cx="4499510" cy="960975"/>
              </a:xfrm>
            </p:grpSpPr>
            <p:sp>
              <p:nvSpPr>
                <p:cNvPr id="778" name="Oval 78">
                  <a:extLst>
                    <a:ext uri="{FF2B5EF4-FFF2-40B4-BE49-F238E27FC236}">
                      <a16:creationId xmlns:a16="http://schemas.microsoft.com/office/drawing/2014/main" id="{055FEACC-D689-0F61-04EE-46525A9B3178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79" name="Oval 81">
                  <a:extLst>
                    <a:ext uri="{FF2B5EF4-FFF2-40B4-BE49-F238E27FC236}">
                      <a16:creationId xmlns:a16="http://schemas.microsoft.com/office/drawing/2014/main" id="{31A30AA5-AF16-59E6-69DD-540FEF457947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80" name="Oval 84">
                  <a:extLst>
                    <a:ext uri="{FF2B5EF4-FFF2-40B4-BE49-F238E27FC236}">
                      <a16:creationId xmlns:a16="http://schemas.microsoft.com/office/drawing/2014/main" id="{480E7957-3156-EB35-2B55-9974D04E7F45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81" name="Oval 780">
                  <a:extLst>
                    <a:ext uri="{FF2B5EF4-FFF2-40B4-BE49-F238E27FC236}">
                      <a16:creationId xmlns:a16="http://schemas.microsoft.com/office/drawing/2014/main" id="{CFC61FE8-3CFD-4505-1853-B1919538D581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82" name="Oval 781">
                  <a:extLst>
                    <a:ext uri="{FF2B5EF4-FFF2-40B4-BE49-F238E27FC236}">
                      <a16:creationId xmlns:a16="http://schemas.microsoft.com/office/drawing/2014/main" id="{4BC24289-3E7E-C47E-7F9B-E9A1280F93A2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83" name="Oval 782">
                  <a:extLst>
                    <a:ext uri="{FF2B5EF4-FFF2-40B4-BE49-F238E27FC236}">
                      <a16:creationId xmlns:a16="http://schemas.microsoft.com/office/drawing/2014/main" id="{59BACDC9-1CA0-7B22-7621-36DE5E084F07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84" name="Oval 783">
                  <a:extLst>
                    <a:ext uri="{FF2B5EF4-FFF2-40B4-BE49-F238E27FC236}">
                      <a16:creationId xmlns:a16="http://schemas.microsoft.com/office/drawing/2014/main" id="{D53D60EB-0622-36A4-93DB-2A6BC764E74F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85" name="Oval 784">
                  <a:extLst>
                    <a:ext uri="{FF2B5EF4-FFF2-40B4-BE49-F238E27FC236}">
                      <a16:creationId xmlns:a16="http://schemas.microsoft.com/office/drawing/2014/main" id="{59CAACFB-3D0C-DEB6-2F95-89BE254F5BAC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86" name="Oval 785">
                  <a:extLst>
                    <a:ext uri="{FF2B5EF4-FFF2-40B4-BE49-F238E27FC236}">
                      <a16:creationId xmlns:a16="http://schemas.microsoft.com/office/drawing/2014/main" id="{B4A66F55-8D2A-63EC-25B3-7F0401F8F693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87" name="Oval 786">
                  <a:extLst>
                    <a:ext uri="{FF2B5EF4-FFF2-40B4-BE49-F238E27FC236}">
                      <a16:creationId xmlns:a16="http://schemas.microsoft.com/office/drawing/2014/main" id="{D4595DC9-EC52-B039-722C-986DECC49999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88" name="Oval 787">
                  <a:extLst>
                    <a:ext uri="{FF2B5EF4-FFF2-40B4-BE49-F238E27FC236}">
                      <a16:creationId xmlns:a16="http://schemas.microsoft.com/office/drawing/2014/main" id="{736C25A5-6BB2-3E23-FB54-5249C07B4494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89" name="Oval 788">
                  <a:extLst>
                    <a:ext uri="{FF2B5EF4-FFF2-40B4-BE49-F238E27FC236}">
                      <a16:creationId xmlns:a16="http://schemas.microsoft.com/office/drawing/2014/main" id="{CE9D21FB-BC95-70BD-43BF-08627194EC65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90" name="Oval 789">
                  <a:extLst>
                    <a:ext uri="{FF2B5EF4-FFF2-40B4-BE49-F238E27FC236}">
                      <a16:creationId xmlns:a16="http://schemas.microsoft.com/office/drawing/2014/main" id="{05548418-87F7-5A6B-530D-001BC3B30313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91" name="Oval 790">
                  <a:extLst>
                    <a:ext uri="{FF2B5EF4-FFF2-40B4-BE49-F238E27FC236}">
                      <a16:creationId xmlns:a16="http://schemas.microsoft.com/office/drawing/2014/main" id="{D014F767-6866-8B98-67F8-3F0C6E1F71CE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92" name="Oval 791">
                  <a:extLst>
                    <a:ext uri="{FF2B5EF4-FFF2-40B4-BE49-F238E27FC236}">
                      <a16:creationId xmlns:a16="http://schemas.microsoft.com/office/drawing/2014/main" id="{0510C139-6245-B4A9-A640-BAF041E92B4B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93" name="Arc 792">
                  <a:extLst>
                    <a:ext uri="{FF2B5EF4-FFF2-40B4-BE49-F238E27FC236}">
                      <a16:creationId xmlns:a16="http://schemas.microsoft.com/office/drawing/2014/main" id="{76E7F59E-4B51-D328-EF2C-16DB89CA42AB}"/>
                    </a:ext>
                  </a:extLst>
                </p:cNvPr>
                <p:cNvSpPr/>
                <p:nvPr/>
              </p:nvSpPr>
              <p:spPr>
                <a:xfrm rot="16400152">
                  <a:off x="1565547" y="3147148"/>
                  <a:ext cx="740333" cy="463205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777" name="Rounded Rectangle 776">
                <a:extLst>
                  <a:ext uri="{FF2B5EF4-FFF2-40B4-BE49-F238E27FC236}">
                    <a16:creationId xmlns:a16="http://schemas.microsoft.com/office/drawing/2014/main" id="{E86ACDB0-137F-E7F5-A82C-8AE435E16CBF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15389" name="Group 77">
              <a:extLst>
                <a:ext uri="{FF2B5EF4-FFF2-40B4-BE49-F238E27FC236}">
                  <a16:creationId xmlns:a16="http://schemas.microsoft.com/office/drawing/2014/main" id="{E6A613BE-E286-D55D-89C0-A830DCFB1675}"/>
                </a:ext>
              </a:extLst>
            </p:cNvPr>
            <p:cNvGrpSpPr>
              <a:grpSpLocks/>
            </p:cNvGrpSpPr>
            <p:nvPr/>
          </p:nvGrpSpPr>
          <p:grpSpPr bwMode="auto">
            <a:xfrm rot="3144798">
              <a:off x="3558298" y="3073836"/>
              <a:ext cx="1828800" cy="457200"/>
              <a:chOff x="-838200" y="1371600"/>
              <a:chExt cx="9753601" cy="2492375"/>
            </a:xfrm>
          </p:grpSpPr>
          <p:grpSp>
            <p:nvGrpSpPr>
              <p:cNvPr id="15444" name="Group 122">
                <a:extLst>
                  <a:ext uri="{FF2B5EF4-FFF2-40B4-BE49-F238E27FC236}">
                    <a16:creationId xmlns:a16="http://schemas.microsoft.com/office/drawing/2014/main" id="{C8EAF1D1-32EE-57D7-348A-756F66E5A6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838197" y="3429000"/>
                <a:ext cx="4278320" cy="434975"/>
                <a:chOff x="1767854" y="685800"/>
                <a:chExt cx="4278823" cy="435422"/>
              </a:xfrm>
            </p:grpSpPr>
            <p:sp>
              <p:nvSpPr>
                <p:cNvPr id="827" name="Oval 62">
                  <a:extLst>
                    <a:ext uri="{FF2B5EF4-FFF2-40B4-BE49-F238E27FC236}">
                      <a16:creationId xmlns:a16="http://schemas.microsoft.com/office/drawing/2014/main" id="{314FFA60-9FBB-FE06-D37C-F7D655F3D06D}"/>
                    </a:ext>
                  </a:extLst>
                </p:cNvPr>
                <p:cNvSpPr/>
                <p:nvPr/>
              </p:nvSpPr>
              <p:spPr bwMode="auto">
                <a:xfrm>
                  <a:off x="1767854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28" name="Oval 60">
                  <a:extLst>
                    <a:ext uri="{FF2B5EF4-FFF2-40B4-BE49-F238E27FC236}">
                      <a16:creationId xmlns:a16="http://schemas.microsoft.com/office/drawing/2014/main" id="{FE2B376E-E98D-FFDC-5DE0-3F71473C66FF}"/>
                    </a:ext>
                  </a:extLst>
                </p:cNvPr>
                <p:cNvSpPr/>
                <p:nvPr/>
              </p:nvSpPr>
              <p:spPr bwMode="auto">
                <a:xfrm>
                  <a:off x="2056963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29" name="Oval 58">
                  <a:extLst>
                    <a:ext uri="{FF2B5EF4-FFF2-40B4-BE49-F238E27FC236}">
                      <a16:creationId xmlns:a16="http://schemas.microsoft.com/office/drawing/2014/main" id="{45C56665-9E1E-3CBC-6992-C6AC65C38126}"/>
                    </a:ext>
                  </a:extLst>
                </p:cNvPr>
                <p:cNvSpPr/>
                <p:nvPr/>
              </p:nvSpPr>
              <p:spPr bwMode="auto">
                <a:xfrm>
                  <a:off x="2346074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30" name="Oval 56">
                  <a:extLst>
                    <a:ext uri="{FF2B5EF4-FFF2-40B4-BE49-F238E27FC236}">
                      <a16:creationId xmlns:a16="http://schemas.microsoft.com/office/drawing/2014/main" id="{E2B8E3B2-A7DA-F997-F76F-32642658B851}"/>
                    </a:ext>
                  </a:extLst>
                </p:cNvPr>
                <p:cNvSpPr/>
                <p:nvPr/>
              </p:nvSpPr>
              <p:spPr bwMode="auto">
                <a:xfrm>
                  <a:off x="2635183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31" name="Oval 54">
                  <a:extLst>
                    <a:ext uri="{FF2B5EF4-FFF2-40B4-BE49-F238E27FC236}">
                      <a16:creationId xmlns:a16="http://schemas.microsoft.com/office/drawing/2014/main" id="{809F4AAB-78E6-2D7F-995F-F12D818E964C}"/>
                    </a:ext>
                  </a:extLst>
                </p:cNvPr>
                <p:cNvSpPr/>
                <p:nvPr/>
              </p:nvSpPr>
              <p:spPr bwMode="auto">
                <a:xfrm>
                  <a:off x="2924292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32" name="Oval 52">
                  <a:extLst>
                    <a:ext uri="{FF2B5EF4-FFF2-40B4-BE49-F238E27FC236}">
                      <a16:creationId xmlns:a16="http://schemas.microsoft.com/office/drawing/2014/main" id="{A7753D58-F961-0E7F-76FF-5C167617A9FE}"/>
                    </a:ext>
                  </a:extLst>
                </p:cNvPr>
                <p:cNvSpPr/>
                <p:nvPr/>
              </p:nvSpPr>
              <p:spPr bwMode="auto">
                <a:xfrm>
                  <a:off x="3444690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33" name="Oval 50">
                  <a:extLst>
                    <a:ext uri="{FF2B5EF4-FFF2-40B4-BE49-F238E27FC236}">
                      <a16:creationId xmlns:a16="http://schemas.microsoft.com/office/drawing/2014/main" id="{3FA97D94-00C1-7090-B7E4-E9F0BCB8B0A1}"/>
                    </a:ext>
                  </a:extLst>
                </p:cNvPr>
                <p:cNvSpPr/>
                <p:nvPr/>
              </p:nvSpPr>
              <p:spPr bwMode="auto">
                <a:xfrm>
                  <a:off x="3733800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34" name="Oval 48">
                  <a:extLst>
                    <a:ext uri="{FF2B5EF4-FFF2-40B4-BE49-F238E27FC236}">
                      <a16:creationId xmlns:a16="http://schemas.microsoft.com/office/drawing/2014/main" id="{070260C8-49FB-849F-A29D-47EDFEBCB339}"/>
                    </a:ext>
                  </a:extLst>
                </p:cNvPr>
                <p:cNvSpPr/>
                <p:nvPr/>
              </p:nvSpPr>
              <p:spPr bwMode="auto">
                <a:xfrm>
                  <a:off x="4022909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35" name="Oval 46">
                  <a:extLst>
                    <a:ext uri="{FF2B5EF4-FFF2-40B4-BE49-F238E27FC236}">
                      <a16:creationId xmlns:a16="http://schemas.microsoft.com/office/drawing/2014/main" id="{AB258D8B-2538-1703-F597-CD2508884BED}"/>
                    </a:ext>
                  </a:extLst>
                </p:cNvPr>
                <p:cNvSpPr/>
                <p:nvPr/>
              </p:nvSpPr>
              <p:spPr bwMode="auto">
                <a:xfrm>
                  <a:off x="4312019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36" name="Oval 44">
                  <a:extLst>
                    <a:ext uri="{FF2B5EF4-FFF2-40B4-BE49-F238E27FC236}">
                      <a16:creationId xmlns:a16="http://schemas.microsoft.com/office/drawing/2014/main" id="{CCD6C6C5-9723-8133-BF6D-D139A2193AA3}"/>
                    </a:ext>
                  </a:extLst>
                </p:cNvPr>
                <p:cNvSpPr/>
                <p:nvPr/>
              </p:nvSpPr>
              <p:spPr bwMode="auto">
                <a:xfrm>
                  <a:off x="4601129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37" name="Oval 42">
                  <a:extLst>
                    <a:ext uri="{FF2B5EF4-FFF2-40B4-BE49-F238E27FC236}">
                      <a16:creationId xmlns:a16="http://schemas.microsoft.com/office/drawing/2014/main" id="{3B5F47D5-F16A-8175-FFA3-0D1E96F70C3F}"/>
                    </a:ext>
                  </a:extLst>
                </p:cNvPr>
                <p:cNvSpPr/>
                <p:nvPr/>
              </p:nvSpPr>
              <p:spPr bwMode="auto">
                <a:xfrm>
                  <a:off x="4890239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38" name="Oval 40">
                  <a:extLst>
                    <a:ext uri="{FF2B5EF4-FFF2-40B4-BE49-F238E27FC236}">
                      <a16:creationId xmlns:a16="http://schemas.microsoft.com/office/drawing/2014/main" id="{EC085C1B-AEFD-7B61-602D-5D043A9B9772}"/>
                    </a:ext>
                  </a:extLst>
                </p:cNvPr>
                <p:cNvSpPr/>
                <p:nvPr/>
              </p:nvSpPr>
              <p:spPr bwMode="auto">
                <a:xfrm>
                  <a:off x="3213402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39" name="Oval 38">
                  <a:extLst>
                    <a:ext uri="{FF2B5EF4-FFF2-40B4-BE49-F238E27FC236}">
                      <a16:creationId xmlns:a16="http://schemas.microsoft.com/office/drawing/2014/main" id="{CBC60190-DE22-DFFC-923F-DE414FEA533D}"/>
                    </a:ext>
                  </a:extLst>
                </p:cNvPr>
                <p:cNvSpPr/>
                <p:nvPr/>
              </p:nvSpPr>
              <p:spPr bwMode="auto">
                <a:xfrm>
                  <a:off x="5179348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40" name="Oval 36">
                  <a:extLst>
                    <a:ext uri="{FF2B5EF4-FFF2-40B4-BE49-F238E27FC236}">
                      <a16:creationId xmlns:a16="http://schemas.microsoft.com/office/drawing/2014/main" id="{B37608F5-6CD0-190B-D0F1-AD84558BA260}"/>
                    </a:ext>
                  </a:extLst>
                </p:cNvPr>
                <p:cNvSpPr/>
                <p:nvPr/>
              </p:nvSpPr>
              <p:spPr bwMode="auto">
                <a:xfrm>
                  <a:off x="5468458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41" name="Oval 34">
                  <a:extLst>
                    <a:ext uri="{FF2B5EF4-FFF2-40B4-BE49-F238E27FC236}">
                      <a16:creationId xmlns:a16="http://schemas.microsoft.com/office/drawing/2014/main" id="{EB10A38A-1795-EC4D-5FB0-5F65C74B3CF9}"/>
                    </a:ext>
                  </a:extLst>
                </p:cNvPr>
                <p:cNvSpPr/>
                <p:nvPr/>
              </p:nvSpPr>
              <p:spPr bwMode="auto">
                <a:xfrm>
                  <a:off x="5757568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15445" name="Group 172">
                <a:extLst>
                  <a:ext uri="{FF2B5EF4-FFF2-40B4-BE49-F238E27FC236}">
                    <a16:creationId xmlns:a16="http://schemas.microsoft.com/office/drawing/2014/main" id="{84A6C9B8-46D6-2227-81E9-E397D71E17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2806" y="1371599"/>
                <a:ext cx="5562601" cy="2438399"/>
                <a:chOff x="4240129" y="1447800"/>
                <a:chExt cx="4903871" cy="2286000"/>
              </a:xfrm>
            </p:grpSpPr>
            <p:sp>
              <p:nvSpPr>
                <p:cNvPr id="812" name="Hexagon 811">
                  <a:extLst>
                    <a:ext uri="{FF2B5EF4-FFF2-40B4-BE49-F238E27FC236}">
                      <a16:creationId xmlns:a16="http://schemas.microsoft.com/office/drawing/2014/main" id="{CA66193B-9A3A-C04D-D789-91892F4BE50D}"/>
                    </a:ext>
                  </a:extLst>
                </p:cNvPr>
                <p:cNvSpPr/>
                <p:nvPr/>
              </p:nvSpPr>
              <p:spPr>
                <a:xfrm>
                  <a:off x="4267200" y="27432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13" name="Regular Pentagon 812">
                  <a:extLst>
                    <a:ext uri="{FF2B5EF4-FFF2-40B4-BE49-F238E27FC236}">
                      <a16:creationId xmlns:a16="http://schemas.microsoft.com/office/drawing/2014/main" id="{89A25BF8-0DA2-BCFF-1E77-CDFC596BCCB1}"/>
                    </a:ext>
                  </a:extLst>
                </p:cNvPr>
                <p:cNvSpPr/>
                <p:nvPr/>
              </p:nvSpPr>
              <p:spPr>
                <a:xfrm rot="1082197">
                  <a:off x="6446520" y="2130552"/>
                  <a:ext cx="832282" cy="767396"/>
                </a:xfrm>
                <a:prstGeom prst="pentago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814" name="Straight Connector 813">
                  <a:extLst>
                    <a:ext uri="{FF2B5EF4-FFF2-40B4-BE49-F238E27FC236}">
                      <a16:creationId xmlns:a16="http://schemas.microsoft.com/office/drawing/2014/main" id="{9C854D38-91F1-0ACA-86D0-E5C5CC3820A0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6544835" y="2036217"/>
                  <a:ext cx="4706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Straight Connector 814">
                  <a:extLst>
                    <a:ext uri="{FF2B5EF4-FFF2-40B4-BE49-F238E27FC236}">
                      <a16:creationId xmlns:a16="http://schemas.microsoft.com/office/drawing/2014/main" id="{D020FE93-BBF1-1309-0EB7-5F4169A91859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8202473" y="2268064"/>
                  <a:ext cx="46248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6" name="Straight Connector 815">
                  <a:extLst>
                    <a:ext uri="{FF2B5EF4-FFF2-40B4-BE49-F238E27FC236}">
                      <a16:creationId xmlns:a16="http://schemas.microsoft.com/office/drawing/2014/main" id="{AE540357-9023-73C1-DF6A-F0EB4A73A599}"/>
                    </a:ext>
                  </a:extLst>
                </p:cNvPr>
                <p:cNvCxnSpPr/>
                <p:nvPr/>
              </p:nvCxnSpPr>
              <p:spPr bwMode="auto">
                <a:xfrm>
                  <a:off x="7250419" y="1554292"/>
                  <a:ext cx="380634" cy="3083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7" name="Straight Connector 816">
                  <a:extLst>
                    <a:ext uri="{FF2B5EF4-FFF2-40B4-BE49-F238E27FC236}">
                      <a16:creationId xmlns:a16="http://schemas.microsoft.com/office/drawing/2014/main" id="{36519F1F-0FF2-FFF3-4C16-A0974DA00590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6754851" y="1652736"/>
                  <a:ext cx="455263" cy="23530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8" name="Straight Connector 817">
                  <a:extLst>
                    <a:ext uri="{FF2B5EF4-FFF2-40B4-BE49-F238E27FC236}">
                      <a16:creationId xmlns:a16="http://schemas.microsoft.com/office/drawing/2014/main" id="{F39F2F73-80B4-F7F0-51F2-057B38F231CE}"/>
                    </a:ext>
                  </a:extLst>
                </p:cNvPr>
                <p:cNvCxnSpPr/>
                <p:nvPr/>
              </p:nvCxnSpPr>
              <p:spPr bwMode="auto">
                <a:xfrm>
                  <a:off x="8050799" y="1731528"/>
                  <a:ext cx="380634" cy="3002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9" name="Straight Connector 818">
                  <a:extLst>
                    <a:ext uri="{FF2B5EF4-FFF2-40B4-BE49-F238E27FC236}">
                      <a16:creationId xmlns:a16="http://schemas.microsoft.com/office/drawing/2014/main" id="{413FF088-FC78-88EF-C314-39E699A57299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7628695" y="1607871"/>
                  <a:ext cx="462728" cy="22718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0" name="Straight Connector 819">
                  <a:extLst>
                    <a:ext uri="{FF2B5EF4-FFF2-40B4-BE49-F238E27FC236}">
                      <a16:creationId xmlns:a16="http://schemas.microsoft.com/office/drawing/2014/main" id="{4646F7FD-0E91-DF1D-688F-236FF717364D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8433937" y="1816767"/>
                  <a:ext cx="455263" cy="2190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1" name="Straight Connector 820">
                  <a:extLst>
                    <a:ext uri="{FF2B5EF4-FFF2-40B4-BE49-F238E27FC236}">
                      <a16:creationId xmlns:a16="http://schemas.microsoft.com/office/drawing/2014/main" id="{8B950333-A531-C4F8-CA20-C2B0C7A1C828}"/>
                    </a:ext>
                  </a:extLst>
                </p:cNvPr>
                <p:cNvCxnSpPr/>
                <p:nvPr/>
              </p:nvCxnSpPr>
              <p:spPr bwMode="auto">
                <a:xfrm>
                  <a:off x="6373077" y="1586987"/>
                  <a:ext cx="380629" cy="3002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2" name="Straight Connector 821">
                  <a:extLst>
                    <a:ext uri="{FF2B5EF4-FFF2-40B4-BE49-F238E27FC236}">
                      <a16:creationId xmlns:a16="http://schemas.microsoft.com/office/drawing/2014/main" id="{B56F8580-C0A7-6E57-6AC6-D3B7BB2A4A51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6031058" y="2239598"/>
                  <a:ext cx="38134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3" name="Straight Connector 822">
                  <a:extLst>
                    <a:ext uri="{FF2B5EF4-FFF2-40B4-BE49-F238E27FC236}">
                      <a16:creationId xmlns:a16="http://schemas.microsoft.com/office/drawing/2014/main" id="{60E889C1-64E5-5D21-EC8A-979E7D1FCD1F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4734876" y="2926301"/>
                  <a:ext cx="38135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4" name="Straight Connector 823">
                  <a:extLst>
                    <a:ext uri="{FF2B5EF4-FFF2-40B4-BE49-F238E27FC236}">
                      <a16:creationId xmlns:a16="http://schemas.microsoft.com/office/drawing/2014/main" id="{82EB0BAF-7125-DA69-49D6-FB8DFD6C7677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3983031" y="3580396"/>
                  <a:ext cx="104487" cy="8924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5" name="Hexagon 824">
                  <a:extLst>
                    <a:ext uri="{FF2B5EF4-FFF2-40B4-BE49-F238E27FC236}">
                      <a16:creationId xmlns:a16="http://schemas.microsoft.com/office/drawing/2014/main" id="{F4CAA84E-E618-940A-F365-DB98258AB1C0}"/>
                    </a:ext>
                  </a:extLst>
                </p:cNvPr>
                <p:cNvSpPr/>
                <p:nvPr/>
              </p:nvSpPr>
              <p:spPr>
                <a:xfrm>
                  <a:off x="5105400" y="28194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26" name="Hexagon 825">
                  <a:extLst>
                    <a:ext uri="{FF2B5EF4-FFF2-40B4-BE49-F238E27FC236}">
                      <a16:creationId xmlns:a16="http://schemas.microsoft.com/office/drawing/2014/main" id="{8ED94EAE-9F74-CF6E-FE58-5B8412E1FA62}"/>
                    </a:ext>
                  </a:extLst>
                </p:cNvPr>
                <p:cNvSpPr/>
                <p:nvPr/>
              </p:nvSpPr>
              <p:spPr>
                <a:xfrm>
                  <a:off x="5562600" y="20574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5390" name="Group 172">
              <a:extLst>
                <a:ext uri="{FF2B5EF4-FFF2-40B4-BE49-F238E27FC236}">
                  <a16:creationId xmlns:a16="http://schemas.microsoft.com/office/drawing/2014/main" id="{1E13D757-9A35-4566-31F4-BBB5682749F4}"/>
                </a:ext>
              </a:extLst>
            </p:cNvPr>
            <p:cNvGrpSpPr>
              <a:grpSpLocks/>
            </p:cNvGrpSpPr>
            <p:nvPr/>
          </p:nvGrpSpPr>
          <p:grpSpPr bwMode="auto">
            <a:xfrm rot="-1282917">
              <a:off x="1721981" y="4375291"/>
              <a:ext cx="1097280" cy="457200"/>
              <a:chOff x="4240129" y="1447800"/>
              <a:chExt cx="4903871" cy="2286000"/>
            </a:xfrm>
          </p:grpSpPr>
          <p:sp>
            <p:nvSpPr>
              <p:cNvPr id="843" name="Hexagon 842">
                <a:extLst>
                  <a:ext uri="{FF2B5EF4-FFF2-40B4-BE49-F238E27FC236}">
                    <a16:creationId xmlns:a16="http://schemas.microsoft.com/office/drawing/2014/main" id="{EAC9C795-28B2-785E-38B6-8CCB83F1DAEB}"/>
                  </a:ext>
                </a:extLst>
              </p:cNvPr>
              <p:cNvSpPr/>
              <p:nvPr/>
            </p:nvSpPr>
            <p:spPr>
              <a:xfrm>
                <a:off x="4267200" y="2743200"/>
                <a:ext cx="990600" cy="91440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4" name="Regular Pentagon 843">
                <a:extLst>
                  <a:ext uri="{FF2B5EF4-FFF2-40B4-BE49-F238E27FC236}">
                    <a16:creationId xmlns:a16="http://schemas.microsoft.com/office/drawing/2014/main" id="{4985917B-A65E-5696-7765-9A6F40DAAF9E}"/>
                  </a:ext>
                </a:extLst>
              </p:cNvPr>
              <p:cNvSpPr/>
              <p:nvPr/>
            </p:nvSpPr>
            <p:spPr>
              <a:xfrm rot="1082197">
                <a:off x="6446520" y="2130552"/>
                <a:ext cx="832282" cy="767396"/>
              </a:xfrm>
              <a:prstGeom prst="pent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845" name="Straight Connector 844">
                <a:extLst>
                  <a:ext uri="{FF2B5EF4-FFF2-40B4-BE49-F238E27FC236}">
                    <a16:creationId xmlns:a16="http://schemas.microsoft.com/office/drawing/2014/main" id="{3FC2E1B6-E8C1-C92E-80BE-8B0C4E978C25}"/>
                  </a:ext>
                </a:extLst>
              </p:cNvPr>
              <p:cNvCxnSpPr/>
              <p:nvPr/>
            </p:nvCxnSpPr>
            <p:spPr bwMode="auto">
              <a:xfrm rot="5400000">
                <a:off x="6774365" y="1977713"/>
                <a:ext cx="46033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>
                <a:extLst>
                  <a:ext uri="{FF2B5EF4-FFF2-40B4-BE49-F238E27FC236}">
                    <a16:creationId xmlns:a16="http://schemas.microsoft.com/office/drawing/2014/main" id="{A4EB2523-FC03-8A19-EB02-5BC633F9545A}"/>
                  </a:ext>
                </a:extLst>
              </p:cNvPr>
              <p:cNvCxnSpPr/>
              <p:nvPr/>
            </p:nvCxnSpPr>
            <p:spPr bwMode="auto">
              <a:xfrm rot="5400000">
                <a:off x="8465638" y="2098751"/>
                <a:ext cx="45239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Straight Connector 846">
                <a:extLst>
                  <a:ext uri="{FF2B5EF4-FFF2-40B4-BE49-F238E27FC236}">
                    <a16:creationId xmlns:a16="http://schemas.microsoft.com/office/drawing/2014/main" id="{44023640-B96A-9BDC-7600-2B2EBC8137BF}"/>
                  </a:ext>
                </a:extLst>
              </p:cNvPr>
              <p:cNvCxnSpPr/>
              <p:nvPr/>
            </p:nvCxnSpPr>
            <p:spPr bwMode="auto">
              <a:xfrm>
                <a:off x="7465715" y="1507632"/>
                <a:ext cx="383143" cy="3015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>
                <a:extLst>
                  <a:ext uri="{FF2B5EF4-FFF2-40B4-BE49-F238E27FC236}">
                    <a16:creationId xmlns:a16="http://schemas.microsoft.com/office/drawing/2014/main" id="{70DB773F-47E2-F3EE-F959-DD89CD181387}"/>
                  </a:ext>
                </a:extLst>
              </p:cNvPr>
              <p:cNvCxnSpPr/>
              <p:nvPr/>
            </p:nvCxnSpPr>
            <p:spPr bwMode="auto">
              <a:xfrm rot="10800000" flipV="1">
                <a:off x="7011103" y="1525692"/>
                <a:ext cx="454095" cy="2222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Straight Connector 848">
                <a:extLst>
                  <a:ext uri="{FF2B5EF4-FFF2-40B4-BE49-F238E27FC236}">
                    <a16:creationId xmlns:a16="http://schemas.microsoft.com/office/drawing/2014/main" id="{191C6F51-E1AB-273C-BF3C-462FDF369456}"/>
                  </a:ext>
                </a:extLst>
              </p:cNvPr>
              <p:cNvCxnSpPr/>
              <p:nvPr/>
            </p:nvCxnSpPr>
            <p:spPr bwMode="auto">
              <a:xfrm>
                <a:off x="8308246" y="1559718"/>
                <a:ext cx="376050" cy="3015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Straight Connector 849">
                <a:extLst>
                  <a:ext uri="{FF2B5EF4-FFF2-40B4-BE49-F238E27FC236}">
                    <a16:creationId xmlns:a16="http://schemas.microsoft.com/office/drawing/2014/main" id="{11D4AE6C-7161-F696-A3BE-9F7D1E985F49}"/>
                  </a:ext>
                </a:extLst>
              </p:cNvPr>
              <p:cNvCxnSpPr/>
              <p:nvPr/>
            </p:nvCxnSpPr>
            <p:spPr bwMode="auto">
              <a:xfrm rot="10800000" flipV="1">
                <a:off x="7845389" y="1602841"/>
                <a:ext cx="461188" cy="2222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Straight Connector 850">
                <a:extLst>
                  <a:ext uri="{FF2B5EF4-FFF2-40B4-BE49-F238E27FC236}">
                    <a16:creationId xmlns:a16="http://schemas.microsoft.com/office/drawing/2014/main" id="{A9E09730-2F88-CD1C-8698-99B60E030720}"/>
                  </a:ext>
                </a:extLst>
              </p:cNvPr>
              <p:cNvCxnSpPr/>
              <p:nvPr/>
            </p:nvCxnSpPr>
            <p:spPr bwMode="auto">
              <a:xfrm rot="10800000" flipV="1">
                <a:off x="8696730" y="1626539"/>
                <a:ext cx="461193" cy="2301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Straight Connector 851">
                <a:extLst>
                  <a:ext uri="{FF2B5EF4-FFF2-40B4-BE49-F238E27FC236}">
                    <a16:creationId xmlns:a16="http://schemas.microsoft.com/office/drawing/2014/main" id="{CDB22B57-3CD6-17D2-FD55-0992127AB141}"/>
                  </a:ext>
                </a:extLst>
              </p:cNvPr>
              <p:cNvCxnSpPr/>
              <p:nvPr/>
            </p:nvCxnSpPr>
            <p:spPr bwMode="auto">
              <a:xfrm>
                <a:off x="6626011" y="1446710"/>
                <a:ext cx="383143" cy="3015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3" name="Straight Connector 852">
                <a:extLst>
                  <a:ext uri="{FF2B5EF4-FFF2-40B4-BE49-F238E27FC236}">
                    <a16:creationId xmlns:a16="http://schemas.microsoft.com/office/drawing/2014/main" id="{9362038B-E8D9-E335-DEAE-6A75D4486EA5}"/>
                  </a:ext>
                </a:extLst>
              </p:cNvPr>
              <p:cNvCxnSpPr/>
              <p:nvPr/>
            </p:nvCxnSpPr>
            <p:spPr bwMode="auto">
              <a:xfrm rot="5400000">
                <a:off x="6297021" y="2094726"/>
                <a:ext cx="37302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Straight Connector 853">
                <a:extLst>
                  <a:ext uri="{FF2B5EF4-FFF2-40B4-BE49-F238E27FC236}">
                    <a16:creationId xmlns:a16="http://schemas.microsoft.com/office/drawing/2014/main" id="{0D187E97-EBA9-1D80-F62C-BC33251E13B8}"/>
                  </a:ext>
                </a:extLst>
              </p:cNvPr>
              <p:cNvCxnSpPr/>
              <p:nvPr/>
            </p:nvCxnSpPr>
            <p:spPr bwMode="auto">
              <a:xfrm rot="5400000">
                <a:off x="4993144" y="2782610"/>
                <a:ext cx="38096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Straight Connector 854">
                <a:extLst>
                  <a:ext uri="{FF2B5EF4-FFF2-40B4-BE49-F238E27FC236}">
                    <a16:creationId xmlns:a16="http://schemas.microsoft.com/office/drawing/2014/main" id="{179C4D86-49DD-B8B7-8CAB-27BD355A4E55}"/>
                  </a:ext>
                </a:extLst>
              </p:cNvPr>
              <p:cNvCxnSpPr/>
              <p:nvPr/>
            </p:nvCxnSpPr>
            <p:spPr bwMode="auto">
              <a:xfrm rot="10800000" flipV="1">
                <a:off x="4247730" y="3420507"/>
                <a:ext cx="99333" cy="873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6" name="Hexagon 855">
                <a:extLst>
                  <a:ext uri="{FF2B5EF4-FFF2-40B4-BE49-F238E27FC236}">
                    <a16:creationId xmlns:a16="http://schemas.microsoft.com/office/drawing/2014/main" id="{17812AD3-6DD3-8ED8-0CFE-05A206EE89A6}"/>
                  </a:ext>
                </a:extLst>
              </p:cNvPr>
              <p:cNvSpPr/>
              <p:nvPr/>
            </p:nvSpPr>
            <p:spPr>
              <a:xfrm>
                <a:off x="5105400" y="2819400"/>
                <a:ext cx="990600" cy="91440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7" name="Hexagon 856">
                <a:extLst>
                  <a:ext uri="{FF2B5EF4-FFF2-40B4-BE49-F238E27FC236}">
                    <a16:creationId xmlns:a16="http://schemas.microsoft.com/office/drawing/2014/main" id="{469E09D1-6554-98EB-D04D-159C0C966780}"/>
                  </a:ext>
                </a:extLst>
              </p:cNvPr>
              <p:cNvSpPr/>
              <p:nvPr/>
            </p:nvSpPr>
            <p:spPr>
              <a:xfrm>
                <a:off x="5562600" y="2057400"/>
                <a:ext cx="990600" cy="91440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91" name="Group 172">
              <a:extLst>
                <a:ext uri="{FF2B5EF4-FFF2-40B4-BE49-F238E27FC236}">
                  <a16:creationId xmlns:a16="http://schemas.microsoft.com/office/drawing/2014/main" id="{C6078661-7A2A-94B3-E71A-4F98A33936A7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718560" y="853440"/>
              <a:ext cx="1097280" cy="457200"/>
              <a:chOff x="4240129" y="1447800"/>
              <a:chExt cx="4903871" cy="2286000"/>
            </a:xfrm>
          </p:grpSpPr>
          <p:sp>
            <p:nvSpPr>
              <p:cNvPr id="875" name="Hexagon 874">
                <a:extLst>
                  <a:ext uri="{FF2B5EF4-FFF2-40B4-BE49-F238E27FC236}">
                    <a16:creationId xmlns:a16="http://schemas.microsoft.com/office/drawing/2014/main" id="{8B737BB1-4888-2FC0-6EBD-2FE2A7A286A0}"/>
                  </a:ext>
                </a:extLst>
              </p:cNvPr>
              <p:cNvSpPr/>
              <p:nvPr/>
            </p:nvSpPr>
            <p:spPr>
              <a:xfrm>
                <a:off x="4267200" y="2743200"/>
                <a:ext cx="990600" cy="91440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6" name="Regular Pentagon 875">
                <a:extLst>
                  <a:ext uri="{FF2B5EF4-FFF2-40B4-BE49-F238E27FC236}">
                    <a16:creationId xmlns:a16="http://schemas.microsoft.com/office/drawing/2014/main" id="{6FBFF88F-E430-158E-D4C6-DBF2ACDA7552}"/>
                  </a:ext>
                </a:extLst>
              </p:cNvPr>
              <p:cNvSpPr/>
              <p:nvPr/>
            </p:nvSpPr>
            <p:spPr>
              <a:xfrm rot="1082197">
                <a:off x="6446520" y="2130552"/>
                <a:ext cx="832282" cy="767396"/>
              </a:xfrm>
              <a:prstGeom prst="pent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877" name="Straight Connector 876">
                <a:extLst>
                  <a:ext uri="{FF2B5EF4-FFF2-40B4-BE49-F238E27FC236}">
                    <a16:creationId xmlns:a16="http://schemas.microsoft.com/office/drawing/2014/main" id="{E9AB4575-10D2-350A-CB1E-A1FB473605E3}"/>
                  </a:ext>
                </a:extLst>
              </p:cNvPr>
              <p:cNvCxnSpPr/>
              <p:nvPr/>
            </p:nvCxnSpPr>
            <p:spPr bwMode="auto">
              <a:xfrm rot="5400000">
                <a:off x="6778998" y="1977588"/>
                <a:ext cx="4604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8" name="Straight Connector 877">
                <a:extLst>
                  <a:ext uri="{FF2B5EF4-FFF2-40B4-BE49-F238E27FC236}">
                    <a16:creationId xmlns:a16="http://schemas.microsoft.com/office/drawing/2014/main" id="{4034DB2D-E895-B108-7E37-232C0C8F65D5}"/>
                  </a:ext>
                </a:extLst>
              </p:cNvPr>
              <p:cNvCxnSpPr/>
              <p:nvPr/>
            </p:nvCxnSpPr>
            <p:spPr bwMode="auto">
              <a:xfrm rot="5400000">
                <a:off x="8457167" y="2267327"/>
                <a:ext cx="4524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9" name="Straight Connector 878">
                <a:extLst>
                  <a:ext uri="{FF2B5EF4-FFF2-40B4-BE49-F238E27FC236}">
                    <a16:creationId xmlns:a16="http://schemas.microsoft.com/office/drawing/2014/main" id="{97369147-5AC6-0DA4-1658-BEDF2AE5C3C3}"/>
                  </a:ext>
                </a:extLst>
              </p:cNvPr>
              <p:cNvCxnSpPr/>
              <p:nvPr/>
            </p:nvCxnSpPr>
            <p:spPr bwMode="auto">
              <a:xfrm>
                <a:off x="7463223" y="1525118"/>
                <a:ext cx="383080" cy="3016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0" name="Straight Connector 879">
                <a:extLst>
                  <a:ext uri="{FF2B5EF4-FFF2-40B4-BE49-F238E27FC236}">
                    <a16:creationId xmlns:a16="http://schemas.microsoft.com/office/drawing/2014/main" id="{4C2CFC4E-A3C2-E31F-38C6-9793564DCE74}"/>
                  </a:ext>
                </a:extLst>
              </p:cNvPr>
              <p:cNvCxnSpPr/>
              <p:nvPr/>
            </p:nvCxnSpPr>
            <p:spPr bwMode="auto">
              <a:xfrm rot="10800000" flipV="1">
                <a:off x="7009202" y="1525118"/>
                <a:ext cx="454021" cy="2222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1" name="Straight Connector 880">
                <a:extLst>
                  <a:ext uri="{FF2B5EF4-FFF2-40B4-BE49-F238E27FC236}">
                    <a16:creationId xmlns:a16="http://schemas.microsoft.com/office/drawing/2014/main" id="{82F3D25F-EF9B-A06F-6B3A-3412AE5DE32E}"/>
                  </a:ext>
                </a:extLst>
              </p:cNvPr>
              <p:cNvCxnSpPr/>
              <p:nvPr/>
            </p:nvCxnSpPr>
            <p:spPr bwMode="auto">
              <a:xfrm>
                <a:off x="8307420" y="1604499"/>
                <a:ext cx="375984" cy="3016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2" name="Straight Connector 881">
                <a:extLst>
                  <a:ext uri="{FF2B5EF4-FFF2-40B4-BE49-F238E27FC236}">
                    <a16:creationId xmlns:a16="http://schemas.microsoft.com/office/drawing/2014/main" id="{C1FCF199-2CB4-5AF8-F39A-5056E8328D27}"/>
                  </a:ext>
                </a:extLst>
              </p:cNvPr>
              <p:cNvCxnSpPr/>
              <p:nvPr/>
            </p:nvCxnSpPr>
            <p:spPr bwMode="auto">
              <a:xfrm rot="10800000" flipV="1">
                <a:off x="7846303" y="1604499"/>
                <a:ext cx="461117" cy="2222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3" name="Straight Connector 882">
                <a:extLst>
                  <a:ext uri="{FF2B5EF4-FFF2-40B4-BE49-F238E27FC236}">
                    <a16:creationId xmlns:a16="http://schemas.microsoft.com/office/drawing/2014/main" id="{48B7ED78-C274-A60D-6DB2-B0466E01C4C4}"/>
                  </a:ext>
                </a:extLst>
              </p:cNvPr>
              <p:cNvCxnSpPr/>
              <p:nvPr/>
            </p:nvCxnSpPr>
            <p:spPr bwMode="auto">
              <a:xfrm rot="10800000" flipV="1">
                <a:off x="8683401" y="1810886"/>
                <a:ext cx="461117" cy="2302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4" name="Straight Connector 883">
                <a:extLst>
                  <a:ext uri="{FF2B5EF4-FFF2-40B4-BE49-F238E27FC236}">
                    <a16:creationId xmlns:a16="http://schemas.microsoft.com/office/drawing/2014/main" id="{F6378726-AC22-A457-F1A5-E558FB4C4D24}"/>
                  </a:ext>
                </a:extLst>
              </p:cNvPr>
              <p:cNvCxnSpPr/>
              <p:nvPr/>
            </p:nvCxnSpPr>
            <p:spPr bwMode="auto">
              <a:xfrm>
                <a:off x="6626122" y="1445737"/>
                <a:ext cx="383080" cy="3016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5" name="Straight Connector 884">
                <a:extLst>
                  <a:ext uri="{FF2B5EF4-FFF2-40B4-BE49-F238E27FC236}">
                    <a16:creationId xmlns:a16="http://schemas.microsoft.com/office/drawing/2014/main" id="{B592EBB9-CECF-DE02-F646-17EF38071D48}"/>
                  </a:ext>
                </a:extLst>
              </p:cNvPr>
              <p:cNvCxnSpPr/>
              <p:nvPr/>
            </p:nvCxnSpPr>
            <p:spPr bwMode="auto">
              <a:xfrm rot="5400000">
                <a:off x="6297695" y="2227636"/>
                <a:ext cx="3730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Straight Connector 885">
                <a:extLst>
                  <a:ext uri="{FF2B5EF4-FFF2-40B4-BE49-F238E27FC236}">
                    <a16:creationId xmlns:a16="http://schemas.microsoft.com/office/drawing/2014/main" id="{89BF124F-17C1-7B68-7E69-BE27E2418C24}"/>
                  </a:ext>
                </a:extLst>
              </p:cNvPr>
              <p:cNvCxnSpPr/>
              <p:nvPr/>
            </p:nvCxnSpPr>
            <p:spPr bwMode="auto">
              <a:xfrm rot="5400000">
                <a:off x="4995513" y="2787269"/>
                <a:ext cx="38102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7" name="Straight Connector 886">
                <a:extLst>
                  <a:ext uri="{FF2B5EF4-FFF2-40B4-BE49-F238E27FC236}">
                    <a16:creationId xmlns:a16="http://schemas.microsoft.com/office/drawing/2014/main" id="{3EC2B84E-7C72-4403-23E1-CCB0F6A6449C}"/>
                  </a:ext>
                </a:extLst>
              </p:cNvPr>
              <p:cNvCxnSpPr/>
              <p:nvPr/>
            </p:nvCxnSpPr>
            <p:spPr bwMode="auto">
              <a:xfrm rot="10800000" flipV="1">
                <a:off x="4242513" y="3565200"/>
                <a:ext cx="99317" cy="873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8" name="Hexagon 887">
                <a:extLst>
                  <a:ext uri="{FF2B5EF4-FFF2-40B4-BE49-F238E27FC236}">
                    <a16:creationId xmlns:a16="http://schemas.microsoft.com/office/drawing/2014/main" id="{ADC8AEE6-7081-A2DC-4288-BA2C9A09ACDE}"/>
                  </a:ext>
                </a:extLst>
              </p:cNvPr>
              <p:cNvSpPr/>
              <p:nvPr/>
            </p:nvSpPr>
            <p:spPr>
              <a:xfrm>
                <a:off x="5105400" y="2819400"/>
                <a:ext cx="990600" cy="91440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9" name="Hexagon 888">
                <a:extLst>
                  <a:ext uri="{FF2B5EF4-FFF2-40B4-BE49-F238E27FC236}">
                    <a16:creationId xmlns:a16="http://schemas.microsoft.com/office/drawing/2014/main" id="{65227ECD-AAB9-8CEC-9559-6464DDA4AC33}"/>
                  </a:ext>
                </a:extLst>
              </p:cNvPr>
              <p:cNvSpPr/>
              <p:nvPr/>
            </p:nvSpPr>
            <p:spPr>
              <a:xfrm>
                <a:off x="5562600" y="2057400"/>
                <a:ext cx="990600" cy="91440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92" name="Group 172">
              <a:extLst>
                <a:ext uri="{FF2B5EF4-FFF2-40B4-BE49-F238E27FC236}">
                  <a16:creationId xmlns:a16="http://schemas.microsoft.com/office/drawing/2014/main" id="{156175F6-087B-2C1C-E006-96C4C8421202}"/>
                </a:ext>
              </a:extLst>
            </p:cNvPr>
            <p:cNvGrpSpPr>
              <a:grpSpLocks/>
            </p:cNvGrpSpPr>
            <p:nvPr/>
          </p:nvGrpSpPr>
          <p:grpSpPr bwMode="auto">
            <a:xfrm rot="10526722">
              <a:off x="6188621" y="2709846"/>
              <a:ext cx="1097280" cy="457200"/>
              <a:chOff x="4240129" y="1447800"/>
              <a:chExt cx="4903871" cy="2286000"/>
            </a:xfrm>
          </p:grpSpPr>
          <p:sp>
            <p:nvSpPr>
              <p:cNvPr id="891" name="Hexagon 890">
                <a:extLst>
                  <a:ext uri="{FF2B5EF4-FFF2-40B4-BE49-F238E27FC236}">
                    <a16:creationId xmlns:a16="http://schemas.microsoft.com/office/drawing/2014/main" id="{FBBD140F-0AB9-D6E1-F665-CB51FCB5B877}"/>
                  </a:ext>
                </a:extLst>
              </p:cNvPr>
              <p:cNvSpPr/>
              <p:nvPr/>
            </p:nvSpPr>
            <p:spPr>
              <a:xfrm>
                <a:off x="4267200" y="2743200"/>
                <a:ext cx="990600" cy="91440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2" name="Regular Pentagon 891">
                <a:extLst>
                  <a:ext uri="{FF2B5EF4-FFF2-40B4-BE49-F238E27FC236}">
                    <a16:creationId xmlns:a16="http://schemas.microsoft.com/office/drawing/2014/main" id="{0C7BFAC7-570E-06FC-6CCC-41484B1CCB9F}"/>
                  </a:ext>
                </a:extLst>
              </p:cNvPr>
              <p:cNvSpPr/>
              <p:nvPr/>
            </p:nvSpPr>
            <p:spPr>
              <a:xfrm rot="1082197">
                <a:off x="6446520" y="2130552"/>
                <a:ext cx="832282" cy="767396"/>
              </a:xfrm>
              <a:prstGeom prst="pent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893" name="Straight Connector 892">
                <a:extLst>
                  <a:ext uri="{FF2B5EF4-FFF2-40B4-BE49-F238E27FC236}">
                    <a16:creationId xmlns:a16="http://schemas.microsoft.com/office/drawing/2014/main" id="{3EBED5FF-E01A-C0BD-75E2-AA64AFE28F85}"/>
                  </a:ext>
                </a:extLst>
              </p:cNvPr>
              <p:cNvCxnSpPr/>
              <p:nvPr/>
            </p:nvCxnSpPr>
            <p:spPr bwMode="auto">
              <a:xfrm rot="5400000">
                <a:off x="6709554" y="2069793"/>
                <a:ext cx="46033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>
                <a:extLst>
                  <a:ext uri="{FF2B5EF4-FFF2-40B4-BE49-F238E27FC236}">
                    <a16:creationId xmlns:a16="http://schemas.microsoft.com/office/drawing/2014/main" id="{B9F2A956-9B45-36B1-9857-7AF34C1F00E1}"/>
                  </a:ext>
                </a:extLst>
              </p:cNvPr>
              <p:cNvCxnSpPr/>
              <p:nvPr/>
            </p:nvCxnSpPr>
            <p:spPr bwMode="auto">
              <a:xfrm rot="5400000">
                <a:off x="8382734" y="2318061"/>
                <a:ext cx="4523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>
                <a:extLst>
                  <a:ext uri="{FF2B5EF4-FFF2-40B4-BE49-F238E27FC236}">
                    <a16:creationId xmlns:a16="http://schemas.microsoft.com/office/drawing/2014/main" id="{C54F1B06-0363-B1ED-A603-CE6BB915DA0B}"/>
                  </a:ext>
                </a:extLst>
              </p:cNvPr>
              <p:cNvCxnSpPr/>
              <p:nvPr/>
            </p:nvCxnSpPr>
            <p:spPr bwMode="auto">
              <a:xfrm>
                <a:off x="7459251" y="1528531"/>
                <a:ext cx="383143" cy="3015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>
                <a:extLst>
                  <a:ext uri="{FF2B5EF4-FFF2-40B4-BE49-F238E27FC236}">
                    <a16:creationId xmlns:a16="http://schemas.microsoft.com/office/drawing/2014/main" id="{9915C54D-AFD9-2DC7-3B37-2C7246B9D100}"/>
                  </a:ext>
                </a:extLst>
              </p:cNvPr>
              <p:cNvCxnSpPr/>
              <p:nvPr/>
            </p:nvCxnSpPr>
            <p:spPr bwMode="auto">
              <a:xfrm rot="10800000" flipV="1">
                <a:off x="7006478" y="1531033"/>
                <a:ext cx="454095" cy="2222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>
                <a:extLst>
                  <a:ext uri="{FF2B5EF4-FFF2-40B4-BE49-F238E27FC236}">
                    <a16:creationId xmlns:a16="http://schemas.microsoft.com/office/drawing/2014/main" id="{4B7E1FE6-CDD7-728F-AE6B-3A808038CEEF}"/>
                  </a:ext>
                </a:extLst>
              </p:cNvPr>
              <p:cNvCxnSpPr/>
              <p:nvPr/>
            </p:nvCxnSpPr>
            <p:spPr bwMode="auto">
              <a:xfrm>
                <a:off x="8409590" y="1676595"/>
                <a:ext cx="376045" cy="3015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>
                <a:extLst>
                  <a:ext uri="{FF2B5EF4-FFF2-40B4-BE49-F238E27FC236}">
                    <a16:creationId xmlns:a16="http://schemas.microsoft.com/office/drawing/2014/main" id="{91D7F5BD-B4ED-85C0-FF2F-964B40476E18}"/>
                  </a:ext>
                </a:extLst>
              </p:cNvPr>
              <p:cNvCxnSpPr/>
              <p:nvPr/>
            </p:nvCxnSpPr>
            <p:spPr bwMode="auto">
              <a:xfrm rot="10800000" flipV="1">
                <a:off x="7848136" y="1606348"/>
                <a:ext cx="461188" cy="2222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>
                <a:extLst>
                  <a:ext uri="{FF2B5EF4-FFF2-40B4-BE49-F238E27FC236}">
                    <a16:creationId xmlns:a16="http://schemas.microsoft.com/office/drawing/2014/main" id="{21CB0D97-6FFC-84F9-27C5-847CD503AD48}"/>
                  </a:ext>
                </a:extLst>
              </p:cNvPr>
              <p:cNvCxnSpPr/>
              <p:nvPr/>
            </p:nvCxnSpPr>
            <p:spPr bwMode="auto">
              <a:xfrm rot="10800000" flipV="1">
                <a:off x="8711374" y="1874054"/>
                <a:ext cx="454095" cy="2301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0" name="Straight Connector 899">
                <a:extLst>
                  <a:ext uri="{FF2B5EF4-FFF2-40B4-BE49-F238E27FC236}">
                    <a16:creationId xmlns:a16="http://schemas.microsoft.com/office/drawing/2014/main" id="{017531AA-0D23-65A5-3E94-D07B42EFD4AC}"/>
                  </a:ext>
                </a:extLst>
              </p:cNvPr>
              <p:cNvCxnSpPr/>
              <p:nvPr/>
            </p:nvCxnSpPr>
            <p:spPr bwMode="auto">
              <a:xfrm>
                <a:off x="6554806" y="1535520"/>
                <a:ext cx="383143" cy="3015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1" name="Straight Connector 900">
                <a:extLst>
                  <a:ext uri="{FF2B5EF4-FFF2-40B4-BE49-F238E27FC236}">
                    <a16:creationId xmlns:a16="http://schemas.microsoft.com/office/drawing/2014/main" id="{E8296CD5-C56B-080C-5CDB-4073CB5D0B58}"/>
                  </a:ext>
                </a:extLst>
              </p:cNvPr>
              <p:cNvCxnSpPr/>
              <p:nvPr/>
            </p:nvCxnSpPr>
            <p:spPr bwMode="auto">
              <a:xfrm rot="5400000">
                <a:off x="6233283" y="2274262"/>
                <a:ext cx="37303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Straight Connector 901">
                <a:extLst>
                  <a:ext uri="{FF2B5EF4-FFF2-40B4-BE49-F238E27FC236}">
                    <a16:creationId xmlns:a16="http://schemas.microsoft.com/office/drawing/2014/main" id="{B7328154-3F13-B74D-858E-76BC698911B9}"/>
                  </a:ext>
                </a:extLst>
              </p:cNvPr>
              <p:cNvCxnSpPr/>
              <p:nvPr/>
            </p:nvCxnSpPr>
            <p:spPr bwMode="auto">
              <a:xfrm rot="5400000">
                <a:off x="4880303" y="2826835"/>
                <a:ext cx="38096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3" name="Straight Connector 902">
                <a:extLst>
                  <a:ext uri="{FF2B5EF4-FFF2-40B4-BE49-F238E27FC236}">
                    <a16:creationId xmlns:a16="http://schemas.microsoft.com/office/drawing/2014/main" id="{6711FB49-B4CE-555C-0634-334AB2459ED9}"/>
                  </a:ext>
                </a:extLst>
              </p:cNvPr>
              <p:cNvCxnSpPr/>
              <p:nvPr/>
            </p:nvCxnSpPr>
            <p:spPr bwMode="auto">
              <a:xfrm rot="10800000" flipV="1">
                <a:off x="4253280" y="3570351"/>
                <a:ext cx="92236" cy="873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4" name="Hexagon 903">
                <a:extLst>
                  <a:ext uri="{FF2B5EF4-FFF2-40B4-BE49-F238E27FC236}">
                    <a16:creationId xmlns:a16="http://schemas.microsoft.com/office/drawing/2014/main" id="{E4A7261A-41BB-FBE8-D421-660E78EA5E6A}"/>
                  </a:ext>
                </a:extLst>
              </p:cNvPr>
              <p:cNvSpPr/>
              <p:nvPr/>
            </p:nvSpPr>
            <p:spPr>
              <a:xfrm>
                <a:off x="5105400" y="2819400"/>
                <a:ext cx="990600" cy="91440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5" name="Hexagon 904">
                <a:extLst>
                  <a:ext uri="{FF2B5EF4-FFF2-40B4-BE49-F238E27FC236}">
                    <a16:creationId xmlns:a16="http://schemas.microsoft.com/office/drawing/2014/main" id="{DF94D971-3DA3-D205-C4A5-28F79B5C2B9F}"/>
                  </a:ext>
                </a:extLst>
              </p:cNvPr>
              <p:cNvSpPr/>
              <p:nvPr/>
            </p:nvSpPr>
            <p:spPr>
              <a:xfrm>
                <a:off x="5562600" y="2057400"/>
                <a:ext cx="990600" cy="914400"/>
              </a:xfrm>
              <a:prstGeom prst="hexagon">
                <a:avLst>
                  <a:gd name="adj" fmla="val 27041"/>
                  <a:gd name="vf" fmla="val 11547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>
                  <a:rot lat="0" lon="0" rev="1620000"/>
                </a:camera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906" name="TextBox 905">
            <a:extLst>
              <a:ext uri="{FF2B5EF4-FFF2-40B4-BE49-F238E27FC236}">
                <a16:creationId xmlns:a16="http://schemas.microsoft.com/office/drawing/2014/main" id="{725F5370-9866-F0A2-A850-18717D3F6ACC}"/>
              </a:ext>
            </a:extLst>
          </p:cNvPr>
          <p:cNvSpPr txBox="1"/>
          <p:nvPr/>
        </p:nvSpPr>
        <p:spPr>
          <a:xfrm>
            <a:off x="0" y="0"/>
            <a:ext cx="29352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Mešovita micela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9966C3-39E6-3D18-777F-C3A766A95450}"/>
              </a:ext>
            </a:extLst>
          </p:cNvPr>
          <p:cNvSpPr/>
          <p:nvPr/>
        </p:nvSpPr>
        <p:spPr>
          <a:xfrm>
            <a:off x="152400" y="152400"/>
            <a:ext cx="58245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Hidroliza lipida u duodenumu</a:t>
            </a:r>
            <a:endParaRPr lang="en-US" sz="3200" b="1" dirty="0">
              <a:latin typeface="+mn-lt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D03C7CF-F2B0-80AB-1B3E-662F06EEA679}"/>
              </a:ext>
            </a:extLst>
          </p:cNvPr>
          <p:cNvSpPr/>
          <p:nvPr/>
        </p:nvSpPr>
        <p:spPr>
          <a:xfrm>
            <a:off x="338138" y="838200"/>
            <a:ext cx="88058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Pod dejstvom tri enzima: pankreasne lipaze, holesterol esteraze i fosfolipaze A</a:t>
            </a:r>
            <a:r>
              <a:rPr lang="sr-Latn-C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en-US" baseline="-25000" dirty="0">
              <a:latin typeface="+mn-lt"/>
            </a:endParaRPr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2D83C1E7-D8DB-F14C-01C0-F28E792D468E}"/>
              </a:ext>
            </a:extLst>
          </p:cNvPr>
          <p:cNvSpPr/>
          <p:nvPr/>
        </p:nvSpPr>
        <p:spPr>
          <a:xfrm>
            <a:off x="228600" y="1600200"/>
            <a:ext cx="27987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Pankreasna lipaza</a:t>
            </a:r>
            <a:endParaRPr lang="en-US" sz="2400" b="1" dirty="0">
              <a:latin typeface="+mn-lt"/>
            </a:endParaRPr>
          </a:p>
        </p:txBody>
      </p:sp>
      <p:pic>
        <p:nvPicPr>
          <p:cNvPr id="17413" name="Picture 2" descr="http://upload.wikimedia.org/wikipedia/commons/c/cf/Pancreatic_lipase%E2%80%93colipase_complex_with_inhibitor_1LPB.png">
            <a:extLst>
              <a:ext uri="{FF2B5EF4-FFF2-40B4-BE49-F238E27FC236}">
                <a16:creationId xmlns:a16="http://schemas.microsoft.com/office/drawing/2014/main" id="{D615A700-3B23-3327-F0FF-A869F2D86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22875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" name="Freeform 154">
            <a:extLst>
              <a:ext uri="{FF2B5EF4-FFF2-40B4-BE49-F238E27FC236}">
                <a16:creationId xmlns:a16="http://schemas.microsoft.com/office/drawing/2014/main" id="{A6B957FB-B0A1-86B4-EE82-4046B9D9AF3E}"/>
              </a:ext>
            </a:extLst>
          </p:cNvPr>
          <p:cNvSpPr/>
          <p:nvPr/>
        </p:nvSpPr>
        <p:spPr>
          <a:xfrm rot="10432936">
            <a:off x="2600325" y="5907088"/>
            <a:ext cx="250825" cy="517525"/>
          </a:xfrm>
          <a:custGeom>
            <a:avLst/>
            <a:gdLst>
              <a:gd name="connsiteX0" fmla="*/ 0 w 516293"/>
              <a:gd name="connsiteY0" fmla="*/ 0 h 979714"/>
              <a:gd name="connsiteX1" fmla="*/ 466530 w 516293"/>
              <a:gd name="connsiteY1" fmla="*/ 251927 h 979714"/>
              <a:gd name="connsiteX2" fmla="*/ 298579 w 516293"/>
              <a:gd name="connsiteY2" fmla="*/ 587829 h 979714"/>
              <a:gd name="connsiteX3" fmla="*/ 485192 w 516293"/>
              <a:gd name="connsiteY3" fmla="*/ 979714 h 979714"/>
              <a:gd name="connsiteX4" fmla="*/ 485192 w 516293"/>
              <a:gd name="connsiteY4" fmla="*/ 979714 h 97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293" h="979714">
                <a:moveTo>
                  <a:pt x="0" y="0"/>
                </a:moveTo>
                <a:cubicBezTo>
                  <a:pt x="208383" y="76978"/>
                  <a:pt x="416767" y="153956"/>
                  <a:pt x="466530" y="251927"/>
                </a:cubicBezTo>
                <a:cubicBezTo>
                  <a:pt x="516293" y="349898"/>
                  <a:pt x="295469" y="466531"/>
                  <a:pt x="298579" y="587829"/>
                </a:cubicBezTo>
                <a:cubicBezTo>
                  <a:pt x="301689" y="709127"/>
                  <a:pt x="485192" y="979714"/>
                  <a:pt x="485192" y="979714"/>
                </a:cubicBezTo>
                <a:lnTo>
                  <a:pt x="485192" y="979714"/>
                </a:lnTo>
              </a:path>
            </a:pathLst>
          </a:custGeom>
          <a:ln w="25400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2" name="Oval 450">
            <a:extLst>
              <a:ext uri="{FF2B5EF4-FFF2-40B4-BE49-F238E27FC236}">
                <a16:creationId xmlns:a16="http://schemas.microsoft.com/office/drawing/2014/main" id="{C6EE0B3C-6D28-F075-00C3-B856EE74C6EB}"/>
              </a:ext>
            </a:extLst>
          </p:cNvPr>
          <p:cNvSpPr/>
          <p:nvPr/>
        </p:nvSpPr>
        <p:spPr>
          <a:xfrm>
            <a:off x="2954787" y="6123251"/>
            <a:ext cx="914400" cy="533400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3" name="Rectangle 451">
            <a:extLst>
              <a:ext uri="{FF2B5EF4-FFF2-40B4-BE49-F238E27FC236}">
                <a16:creationId xmlns:a16="http://schemas.microsoft.com/office/drawing/2014/main" id="{CD6FF6E4-D576-E3B1-7EE8-A58A5AA772B1}"/>
              </a:ext>
            </a:extLst>
          </p:cNvPr>
          <p:cNvSpPr/>
          <p:nvPr/>
        </p:nvSpPr>
        <p:spPr>
          <a:xfrm>
            <a:off x="2878138" y="6199188"/>
            <a:ext cx="10429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kolipaza</a:t>
            </a:r>
            <a:endParaRPr lang="en-US" dirty="0">
              <a:latin typeface="+mn-lt"/>
            </a:endParaRPr>
          </a:p>
        </p:txBody>
      </p:sp>
      <p:sp>
        <p:nvSpPr>
          <p:cNvPr id="464" name="Oval 450">
            <a:extLst>
              <a:ext uri="{FF2B5EF4-FFF2-40B4-BE49-F238E27FC236}">
                <a16:creationId xmlns:a16="http://schemas.microsoft.com/office/drawing/2014/main" id="{C23E98D9-43E2-FFC6-D4C7-EF463CB8CE94}"/>
              </a:ext>
            </a:extLst>
          </p:cNvPr>
          <p:cNvSpPr/>
          <p:nvPr/>
        </p:nvSpPr>
        <p:spPr>
          <a:xfrm>
            <a:off x="5088387" y="6123251"/>
            <a:ext cx="1371600" cy="533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5" name="Rectangle 451">
            <a:extLst>
              <a:ext uri="{FF2B5EF4-FFF2-40B4-BE49-F238E27FC236}">
                <a16:creationId xmlns:a16="http://schemas.microsoft.com/office/drawing/2014/main" id="{B94ACBF1-66B8-C0FB-0796-6A1E4E25740B}"/>
              </a:ext>
            </a:extLst>
          </p:cNvPr>
          <p:cNvSpPr/>
          <p:nvPr/>
        </p:nvSpPr>
        <p:spPr>
          <a:xfrm>
            <a:off x="5087938" y="6199188"/>
            <a:ext cx="13985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prokolipaza</a:t>
            </a:r>
            <a:endParaRPr lang="en-US" dirty="0">
              <a:latin typeface="+mn-lt"/>
            </a:endParaRPr>
          </a:p>
        </p:txBody>
      </p:sp>
      <p:sp>
        <p:nvSpPr>
          <p:cNvPr id="466" name="Freeform 154">
            <a:extLst>
              <a:ext uri="{FF2B5EF4-FFF2-40B4-BE49-F238E27FC236}">
                <a16:creationId xmlns:a16="http://schemas.microsoft.com/office/drawing/2014/main" id="{1F72AE4E-B176-F22C-1D30-6A919B377183}"/>
              </a:ext>
            </a:extLst>
          </p:cNvPr>
          <p:cNvSpPr/>
          <p:nvPr/>
        </p:nvSpPr>
        <p:spPr>
          <a:xfrm rot="6876881">
            <a:off x="4399756" y="5979319"/>
            <a:ext cx="252413" cy="790575"/>
          </a:xfrm>
          <a:custGeom>
            <a:avLst/>
            <a:gdLst>
              <a:gd name="connsiteX0" fmla="*/ 0 w 516293"/>
              <a:gd name="connsiteY0" fmla="*/ 0 h 979714"/>
              <a:gd name="connsiteX1" fmla="*/ 466530 w 516293"/>
              <a:gd name="connsiteY1" fmla="*/ 251927 h 979714"/>
              <a:gd name="connsiteX2" fmla="*/ 298579 w 516293"/>
              <a:gd name="connsiteY2" fmla="*/ 587829 h 979714"/>
              <a:gd name="connsiteX3" fmla="*/ 485192 w 516293"/>
              <a:gd name="connsiteY3" fmla="*/ 979714 h 979714"/>
              <a:gd name="connsiteX4" fmla="*/ 485192 w 516293"/>
              <a:gd name="connsiteY4" fmla="*/ 979714 h 97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293" h="979714">
                <a:moveTo>
                  <a:pt x="0" y="0"/>
                </a:moveTo>
                <a:cubicBezTo>
                  <a:pt x="208383" y="76978"/>
                  <a:pt x="416767" y="153956"/>
                  <a:pt x="466530" y="251927"/>
                </a:cubicBezTo>
                <a:cubicBezTo>
                  <a:pt x="516293" y="349898"/>
                  <a:pt x="295469" y="466531"/>
                  <a:pt x="298579" y="587829"/>
                </a:cubicBezTo>
                <a:cubicBezTo>
                  <a:pt x="301689" y="709127"/>
                  <a:pt x="485192" y="979714"/>
                  <a:pt x="485192" y="979714"/>
                </a:cubicBezTo>
                <a:lnTo>
                  <a:pt x="485192" y="979714"/>
                </a:lnTo>
              </a:path>
            </a:pathLst>
          </a:custGeom>
          <a:ln w="25400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id="{540F3DE6-1BF9-A4B2-71BB-C8B9804C6BE0}"/>
              </a:ext>
            </a:extLst>
          </p:cNvPr>
          <p:cNvSpPr/>
          <p:nvPr/>
        </p:nvSpPr>
        <p:spPr>
          <a:xfrm>
            <a:off x="3505200" y="1828800"/>
            <a:ext cx="5054600" cy="3832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449 aminokiselina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aktivno mesto je na N terminalnom kraju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‘poklopac’ prekriva aktivno mesto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‘poklopac’ otkriva aktivno mesto u prisustvu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žučnih kiselina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kolipaza  se vezuje za C terminalni kraj,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stabilizuje kompleks lipaze za mešovite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micele i održava aktivnu konfiguraciju lipaze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razlaže trigliceride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32" dur="2000" fill="hold"/>
                                        <p:tgtEl>
                                          <p:spTgt spid="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39" dur="2000" fill="hold"/>
                                        <p:tgtEl>
                                          <p:spTgt spid="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49" dur="2000" fill="hold"/>
                                        <p:tgtEl>
                                          <p:spTgt spid="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51" dur="2000" fill="hold"/>
                                        <p:tgtEl>
                                          <p:spTgt spid="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86" dur="2000" fill="hold"/>
                                        <p:tgtEl>
                                          <p:spTgt spid="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88" dur="2000" fill="hold"/>
                                        <p:tgtEl>
                                          <p:spTgt spid="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90" dur="2000" fill="hold"/>
                                        <p:tgtEl>
                                          <p:spTgt spid="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459" grpId="0"/>
      <p:bldP spid="461" grpId="0" animBg="1"/>
      <p:bldP spid="463" grpId="0"/>
      <p:bldP spid="465" grpId="0"/>
      <p:bldP spid="466" grpId="0" animBg="1"/>
      <p:bldP spid="467" grpId="0" build="p"/>
      <p:bldP spid="467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5">
            <a:extLst>
              <a:ext uri="{FF2B5EF4-FFF2-40B4-BE49-F238E27FC236}">
                <a16:creationId xmlns:a16="http://schemas.microsoft.com/office/drawing/2014/main" id="{09FB2463-BC78-10A2-4B8D-7320F040413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667000"/>
            <a:ext cx="6705600" cy="1600200"/>
            <a:chOff x="1828800" y="5257800"/>
            <a:chExt cx="6705600" cy="1600200"/>
          </a:xfrm>
        </p:grpSpPr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A681F97B-A640-5EB8-E027-E851DEBF85C0}"/>
                </a:ext>
              </a:extLst>
            </p:cNvPr>
            <p:cNvSpPr/>
            <p:nvPr/>
          </p:nvSpPr>
          <p:spPr>
            <a:xfrm>
              <a:off x="1828800" y="5257800"/>
              <a:ext cx="914400" cy="1600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5" name="Rounded Rectangle 174">
              <a:extLst>
                <a:ext uri="{FF2B5EF4-FFF2-40B4-BE49-F238E27FC236}">
                  <a16:creationId xmlns:a16="http://schemas.microsoft.com/office/drawing/2014/main" id="{1931DFC9-2ADE-52B7-130E-56CFC72B0A83}"/>
                </a:ext>
              </a:extLst>
            </p:cNvPr>
            <p:cNvSpPr/>
            <p:nvPr/>
          </p:nvSpPr>
          <p:spPr>
            <a:xfrm rot="16200000">
              <a:off x="5295900" y="3086100"/>
              <a:ext cx="609600" cy="58674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" name="Pie 2">
            <a:extLst>
              <a:ext uri="{FF2B5EF4-FFF2-40B4-BE49-F238E27FC236}">
                <a16:creationId xmlns:a16="http://schemas.microsoft.com/office/drawing/2014/main" id="{B37CD29E-15D4-C44B-07F6-9E63932641EF}"/>
              </a:ext>
            </a:extLst>
          </p:cNvPr>
          <p:cNvSpPr/>
          <p:nvPr/>
        </p:nvSpPr>
        <p:spPr>
          <a:xfrm rot="3713897">
            <a:off x="-749747" y="1691337"/>
            <a:ext cx="3099695" cy="3095892"/>
          </a:xfrm>
          <a:prstGeom prst="pie">
            <a:avLst>
              <a:gd name="adj1" fmla="val 0"/>
              <a:gd name="adj2" fmla="val 153733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BA2726-9B64-6493-02DB-786D8FF24697}"/>
              </a:ext>
            </a:extLst>
          </p:cNvPr>
          <p:cNvSpPr/>
          <p:nvPr/>
        </p:nvSpPr>
        <p:spPr>
          <a:xfrm>
            <a:off x="152400" y="152400"/>
            <a:ext cx="52720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Hidroliza triglicerida u duodenumu</a:t>
            </a:r>
            <a:endParaRPr lang="en-US" sz="2400" b="1" dirty="0">
              <a:latin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4A066C-5E33-1283-5DBF-2347C382A757}"/>
              </a:ext>
            </a:extLst>
          </p:cNvPr>
          <p:cNvCxnSpPr/>
          <p:nvPr/>
        </p:nvCxnSpPr>
        <p:spPr bwMode="auto">
          <a:xfrm rot="5400000">
            <a:off x="1372394" y="3139281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E66518A-A686-9382-8992-8DC3428B3D98}"/>
              </a:ext>
            </a:extLst>
          </p:cNvPr>
          <p:cNvSpPr txBox="1"/>
          <p:nvPr/>
        </p:nvSpPr>
        <p:spPr bwMode="auto">
          <a:xfrm>
            <a:off x="1295400" y="3293076"/>
            <a:ext cx="920445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CH-O -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3BF483-2E22-E1D6-5981-2CC781A07231}"/>
              </a:ext>
            </a:extLst>
          </p:cNvPr>
          <p:cNvSpPr txBox="1"/>
          <p:nvPr/>
        </p:nvSpPr>
        <p:spPr bwMode="auto">
          <a:xfrm>
            <a:off x="1295400" y="3902741"/>
            <a:ext cx="942887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-O -</a:t>
            </a:r>
            <a:endParaRPr lang="en-US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0457DD-DE52-0129-FF13-E685572AEBF4}"/>
              </a:ext>
            </a:extLst>
          </p:cNvPr>
          <p:cNvCxnSpPr/>
          <p:nvPr/>
        </p:nvCxnSpPr>
        <p:spPr bwMode="auto">
          <a:xfrm rot="5400000">
            <a:off x="1372394" y="3748881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8B478E3-66C0-80CE-2C7D-713A793E9E5E}"/>
              </a:ext>
            </a:extLst>
          </p:cNvPr>
          <p:cNvSpPr txBox="1"/>
          <p:nvPr/>
        </p:nvSpPr>
        <p:spPr bwMode="auto">
          <a:xfrm>
            <a:off x="1295400" y="2683410"/>
            <a:ext cx="942887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-O -</a:t>
            </a:r>
          </a:p>
        </p:txBody>
      </p:sp>
      <p:sp>
        <p:nvSpPr>
          <p:cNvPr id="153" name="Rectangle 149">
            <a:extLst>
              <a:ext uri="{FF2B5EF4-FFF2-40B4-BE49-F238E27FC236}">
                <a16:creationId xmlns:a16="http://schemas.microsoft.com/office/drawing/2014/main" id="{EBB3E4AD-5C8B-DBD4-27F0-26B663D69BCC}"/>
              </a:ext>
            </a:extLst>
          </p:cNvPr>
          <p:cNvSpPr/>
          <p:nvPr/>
        </p:nvSpPr>
        <p:spPr>
          <a:xfrm>
            <a:off x="1676400" y="838200"/>
            <a:ext cx="44513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Pod dejstvom enzima </a:t>
            </a:r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pankreasne lipaze</a:t>
            </a:r>
            <a:endParaRPr lang="en-US" b="1" dirty="0">
              <a:latin typeface="+mn-lt"/>
            </a:endParaRPr>
          </a:p>
        </p:txBody>
      </p:sp>
      <p:sp>
        <p:nvSpPr>
          <p:cNvPr id="154" name="Rectangle 150">
            <a:extLst>
              <a:ext uri="{FF2B5EF4-FFF2-40B4-BE49-F238E27FC236}">
                <a16:creationId xmlns:a16="http://schemas.microsoft.com/office/drawing/2014/main" id="{B7307EFA-DBDF-E9A7-3392-518CA6906D54}"/>
              </a:ext>
            </a:extLst>
          </p:cNvPr>
          <p:cNvSpPr/>
          <p:nvPr/>
        </p:nvSpPr>
        <p:spPr>
          <a:xfrm rot="19002787">
            <a:off x="-173038" y="2459038"/>
            <a:ext cx="2206626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pankreasna lipaza </a:t>
            </a:r>
            <a:endParaRPr lang="en-US" dirty="0">
              <a:latin typeface="+mn-lt"/>
            </a:endParaRPr>
          </a:p>
        </p:txBody>
      </p:sp>
      <p:sp>
        <p:nvSpPr>
          <p:cNvPr id="156" name="Freeform 154">
            <a:extLst>
              <a:ext uri="{FF2B5EF4-FFF2-40B4-BE49-F238E27FC236}">
                <a16:creationId xmlns:a16="http://schemas.microsoft.com/office/drawing/2014/main" id="{7FC4FD1B-C0AF-8A53-AD3A-80A913753319}"/>
              </a:ext>
            </a:extLst>
          </p:cNvPr>
          <p:cNvSpPr/>
          <p:nvPr/>
        </p:nvSpPr>
        <p:spPr>
          <a:xfrm rot="10432936" flipH="1">
            <a:off x="1511300" y="4264025"/>
            <a:ext cx="558800" cy="203200"/>
          </a:xfrm>
          <a:custGeom>
            <a:avLst/>
            <a:gdLst>
              <a:gd name="connsiteX0" fmla="*/ 0 w 516293"/>
              <a:gd name="connsiteY0" fmla="*/ 0 h 979714"/>
              <a:gd name="connsiteX1" fmla="*/ 466530 w 516293"/>
              <a:gd name="connsiteY1" fmla="*/ 251927 h 979714"/>
              <a:gd name="connsiteX2" fmla="*/ 298579 w 516293"/>
              <a:gd name="connsiteY2" fmla="*/ 587829 h 979714"/>
              <a:gd name="connsiteX3" fmla="*/ 485192 w 516293"/>
              <a:gd name="connsiteY3" fmla="*/ 979714 h 979714"/>
              <a:gd name="connsiteX4" fmla="*/ 485192 w 516293"/>
              <a:gd name="connsiteY4" fmla="*/ 979714 h 97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293" h="979714">
                <a:moveTo>
                  <a:pt x="0" y="0"/>
                </a:moveTo>
                <a:cubicBezTo>
                  <a:pt x="208383" y="76978"/>
                  <a:pt x="416767" y="153956"/>
                  <a:pt x="466530" y="251927"/>
                </a:cubicBezTo>
                <a:cubicBezTo>
                  <a:pt x="516293" y="349898"/>
                  <a:pt x="295469" y="466531"/>
                  <a:pt x="298579" y="587829"/>
                </a:cubicBezTo>
                <a:cubicBezTo>
                  <a:pt x="301689" y="709127"/>
                  <a:pt x="485192" y="979714"/>
                  <a:pt x="485192" y="979714"/>
                </a:cubicBezTo>
                <a:lnTo>
                  <a:pt x="485192" y="979714"/>
                </a:ln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7" name="Freeform 157">
            <a:extLst>
              <a:ext uri="{FF2B5EF4-FFF2-40B4-BE49-F238E27FC236}">
                <a16:creationId xmlns:a16="http://schemas.microsoft.com/office/drawing/2014/main" id="{6A400F84-B75D-A486-928E-3FE52987CAE6}"/>
              </a:ext>
            </a:extLst>
          </p:cNvPr>
          <p:cNvSpPr/>
          <p:nvPr/>
        </p:nvSpPr>
        <p:spPr>
          <a:xfrm rot="1016901">
            <a:off x="1657350" y="2198688"/>
            <a:ext cx="522288" cy="469900"/>
          </a:xfrm>
          <a:custGeom>
            <a:avLst/>
            <a:gdLst>
              <a:gd name="connsiteX0" fmla="*/ 0 w 516293"/>
              <a:gd name="connsiteY0" fmla="*/ 0 h 979714"/>
              <a:gd name="connsiteX1" fmla="*/ 466530 w 516293"/>
              <a:gd name="connsiteY1" fmla="*/ 251927 h 979714"/>
              <a:gd name="connsiteX2" fmla="*/ 298579 w 516293"/>
              <a:gd name="connsiteY2" fmla="*/ 587829 h 979714"/>
              <a:gd name="connsiteX3" fmla="*/ 485192 w 516293"/>
              <a:gd name="connsiteY3" fmla="*/ 979714 h 979714"/>
              <a:gd name="connsiteX4" fmla="*/ 485192 w 516293"/>
              <a:gd name="connsiteY4" fmla="*/ 979714 h 97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293" h="979714">
                <a:moveTo>
                  <a:pt x="0" y="0"/>
                </a:moveTo>
                <a:cubicBezTo>
                  <a:pt x="208383" y="76978"/>
                  <a:pt x="416767" y="153956"/>
                  <a:pt x="466530" y="251927"/>
                </a:cubicBezTo>
                <a:cubicBezTo>
                  <a:pt x="516293" y="349898"/>
                  <a:pt x="295469" y="466531"/>
                  <a:pt x="298579" y="587829"/>
                </a:cubicBezTo>
                <a:cubicBezTo>
                  <a:pt x="301689" y="709127"/>
                  <a:pt x="485192" y="979714"/>
                  <a:pt x="485192" y="979714"/>
                </a:cubicBezTo>
                <a:lnTo>
                  <a:pt x="485192" y="979714"/>
                </a:ln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0" name="Oval 452">
            <a:extLst>
              <a:ext uri="{FF2B5EF4-FFF2-40B4-BE49-F238E27FC236}">
                <a16:creationId xmlns:a16="http://schemas.microsoft.com/office/drawing/2014/main" id="{BB0DAB8F-9146-A840-67D8-010CD3B46AFB}"/>
              </a:ext>
            </a:extLst>
          </p:cNvPr>
          <p:cNvSpPr/>
          <p:nvPr/>
        </p:nvSpPr>
        <p:spPr>
          <a:xfrm>
            <a:off x="0" y="4419600"/>
            <a:ext cx="914400" cy="533400"/>
          </a:xfrm>
          <a:prstGeom prst="ellipse">
            <a:avLst/>
          </a:prstGeom>
          <a:solidFill>
            <a:srgbClr val="D1DD2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1" name="Rectangle 453">
            <a:extLst>
              <a:ext uri="{FF2B5EF4-FFF2-40B4-BE49-F238E27FC236}">
                <a16:creationId xmlns:a16="http://schemas.microsoft.com/office/drawing/2014/main" id="{DCD50079-36AC-8045-0872-ADDE97BB39E2}"/>
              </a:ext>
            </a:extLst>
          </p:cNvPr>
          <p:cNvSpPr/>
          <p:nvPr/>
        </p:nvSpPr>
        <p:spPr>
          <a:xfrm>
            <a:off x="0" y="4495800"/>
            <a:ext cx="10429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kolipaza</a:t>
            </a:r>
            <a:endParaRPr lang="en-US" dirty="0">
              <a:latin typeface="+mn-lt"/>
            </a:endParaRPr>
          </a:p>
        </p:txBody>
      </p:sp>
      <p:sp>
        <p:nvSpPr>
          <p:cNvPr id="165" name="Rectangle 149">
            <a:extLst>
              <a:ext uri="{FF2B5EF4-FFF2-40B4-BE49-F238E27FC236}">
                <a16:creationId xmlns:a16="http://schemas.microsoft.com/office/drawing/2014/main" id="{52B13ADB-11F5-BBD2-D316-25E1BE5A47F2}"/>
              </a:ext>
            </a:extLst>
          </p:cNvPr>
          <p:cNvSpPr/>
          <p:nvPr/>
        </p:nvSpPr>
        <p:spPr>
          <a:xfrm>
            <a:off x="1905000" y="2667000"/>
            <a:ext cx="3619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endParaRPr lang="en-US" dirty="0">
              <a:latin typeface="+mn-lt"/>
            </a:endParaRPr>
          </a:p>
        </p:txBody>
      </p:sp>
      <p:sp>
        <p:nvSpPr>
          <p:cNvPr id="166" name="Rectangle 149">
            <a:extLst>
              <a:ext uri="{FF2B5EF4-FFF2-40B4-BE49-F238E27FC236}">
                <a16:creationId xmlns:a16="http://schemas.microsoft.com/office/drawing/2014/main" id="{DCE29D96-C08B-B278-60A0-E1C87F73E28A}"/>
              </a:ext>
            </a:extLst>
          </p:cNvPr>
          <p:cNvSpPr/>
          <p:nvPr/>
        </p:nvSpPr>
        <p:spPr>
          <a:xfrm>
            <a:off x="1905000" y="3886200"/>
            <a:ext cx="3619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endParaRPr lang="en-US" dirty="0">
              <a:latin typeface="+mn-lt"/>
            </a:endParaRPr>
          </a:p>
        </p:txBody>
      </p:sp>
      <p:sp>
        <p:nvSpPr>
          <p:cNvPr id="167" name="Rectangle 149">
            <a:extLst>
              <a:ext uri="{FF2B5EF4-FFF2-40B4-BE49-F238E27FC236}">
                <a16:creationId xmlns:a16="http://schemas.microsoft.com/office/drawing/2014/main" id="{E26EC8DF-625B-B632-17E8-643BF7724C8C}"/>
              </a:ext>
            </a:extLst>
          </p:cNvPr>
          <p:cNvSpPr/>
          <p:nvPr/>
        </p:nvSpPr>
        <p:spPr>
          <a:xfrm>
            <a:off x="3200400" y="2590800"/>
            <a:ext cx="45243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O-</a:t>
            </a:r>
            <a:endParaRPr lang="en-US" sz="1400" dirty="0">
              <a:latin typeface="+mn-lt"/>
            </a:endParaRPr>
          </a:p>
        </p:txBody>
      </p:sp>
      <p:sp>
        <p:nvSpPr>
          <p:cNvPr id="169" name="Rectangle 149">
            <a:extLst>
              <a:ext uri="{FF2B5EF4-FFF2-40B4-BE49-F238E27FC236}">
                <a16:creationId xmlns:a16="http://schemas.microsoft.com/office/drawing/2014/main" id="{E4A8A854-0D55-517A-B8D4-17C2D284D556}"/>
              </a:ext>
            </a:extLst>
          </p:cNvPr>
          <p:cNvSpPr/>
          <p:nvPr/>
        </p:nvSpPr>
        <p:spPr>
          <a:xfrm>
            <a:off x="2895600" y="4419600"/>
            <a:ext cx="45243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O-</a:t>
            </a:r>
            <a:endParaRPr lang="en-US" sz="1400" dirty="0">
              <a:latin typeface="+mn-lt"/>
            </a:endParaRPr>
          </a:p>
        </p:txBody>
      </p:sp>
      <p:sp>
        <p:nvSpPr>
          <p:cNvPr id="170" name="Rectangle 149">
            <a:extLst>
              <a:ext uri="{FF2B5EF4-FFF2-40B4-BE49-F238E27FC236}">
                <a16:creationId xmlns:a16="http://schemas.microsoft.com/office/drawing/2014/main" id="{A3253437-0942-2C4A-9C12-697129610573}"/>
              </a:ext>
            </a:extLst>
          </p:cNvPr>
          <p:cNvSpPr/>
          <p:nvPr/>
        </p:nvSpPr>
        <p:spPr>
          <a:xfrm>
            <a:off x="533400" y="5105400"/>
            <a:ext cx="15573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Monoglicerid</a:t>
            </a:r>
            <a:endParaRPr lang="en-US" dirty="0">
              <a:latin typeface="+mn-lt"/>
            </a:endParaRPr>
          </a:p>
        </p:txBody>
      </p:sp>
      <p:sp>
        <p:nvSpPr>
          <p:cNvPr id="171" name="Rectangle 149">
            <a:extLst>
              <a:ext uri="{FF2B5EF4-FFF2-40B4-BE49-F238E27FC236}">
                <a16:creationId xmlns:a16="http://schemas.microsoft.com/office/drawing/2014/main" id="{D77A0560-5CAB-F936-212F-2E4E43396DFA}"/>
              </a:ext>
            </a:extLst>
          </p:cNvPr>
          <p:cNvSpPr/>
          <p:nvPr/>
        </p:nvSpPr>
        <p:spPr>
          <a:xfrm>
            <a:off x="3962400" y="5105400"/>
            <a:ext cx="19224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 masne kiseline</a:t>
            </a:r>
            <a:endParaRPr lang="en-US" dirty="0">
              <a:latin typeface="+mn-lt"/>
            </a:endParaRPr>
          </a:p>
        </p:txBody>
      </p:sp>
      <p:sp>
        <p:nvSpPr>
          <p:cNvPr id="172" name="Rectangle 149">
            <a:extLst>
              <a:ext uri="{FF2B5EF4-FFF2-40B4-BE49-F238E27FC236}">
                <a16:creationId xmlns:a16="http://schemas.microsoft.com/office/drawing/2014/main" id="{A4827BCD-D08E-7C9B-339A-9DEF7B9C02D6}"/>
              </a:ext>
            </a:extLst>
          </p:cNvPr>
          <p:cNvSpPr/>
          <p:nvPr/>
        </p:nvSpPr>
        <p:spPr>
          <a:xfrm>
            <a:off x="2819400" y="5105400"/>
            <a:ext cx="2952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endParaRPr lang="en-US" dirty="0">
              <a:latin typeface="+mn-lt"/>
            </a:endParaRPr>
          </a:p>
        </p:txBody>
      </p:sp>
      <p:pic>
        <p:nvPicPr>
          <p:cNvPr id="3339" name="Picture 267" descr="C:\Users\Public\Pictures\Sample Pictures\masna kiselina.png">
            <a:extLst>
              <a:ext uri="{FF2B5EF4-FFF2-40B4-BE49-F238E27FC236}">
                <a16:creationId xmlns:a16="http://schemas.microsoft.com/office/drawing/2014/main" id="{062BBBF7-D58F-5A45-602B-84DC974E3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6027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0" name="Picture 268" descr="C:\Users\Public\Pictures\Sample Pictures\masna kiselina.png">
            <a:extLst>
              <a:ext uri="{FF2B5EF4-FFF2-40B4-BE49-F238E27FC236}">
                <a16:creationId xmlns:a16="http://schemas.microsoft.com/office/drawing/2014/main" id="{C5E46AD0-538C-09DE-A317-8A730A8F1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6027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1" name="Picture 269" descr="C:\Users\Public\Pictures\Sample Pictures\masna kiselina.png">
            <a:extLst>
              <a:ext uri="{FF2B5EF4-FFF2-40B4-BE49-F238E27FC236}">
                <a16:creationId xmlns:a16="http://schemas.microsoft.com/office/drawing/2014/main" id="{95ACF272-515D-7796-63A8-4ADF00C7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6027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12882 0.0752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1" y="375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15382 -0.0136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6" grpId="0" animBg="1"/>
      <p:bldP spid="156" grpId="1" animBg="1"/>
      <p:bldP spid="157" grpId="0" animBg="1"/>
      <p:bldP spid="157" grpId="1" animBg="1"/>
      <p:bldP spid="161" grpId="0"/>
      <p:bldP spid="165" grpId="0"/>
      <p:bldP spid="166" grpId="0"/>
      <p:bldP spid="167" grpId="0"/>
      <p:bldP spid="169" grpId="0"/>
      <p:bldP spid="170" grpId="0"/>
      <p:bldP spid="171" grpId="0"/>
      <p:bldP spid="1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8F0AD9-46B9-DFF9-553B-B6A9C422F215}"/>
              </a:ext>
            </a:extLst>
          </p:cNvPr>
          <p:cNvSpPr/>
          <p:nvPr/>
        </p:nvSpPr>
        <p:spPr>
          <a:xfrm>
            <a:off x="152400" y="152400"/>
            <a:ext cx="63579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Hidroliza estara holesterola u duodenumu</a:t>
            </a:r>
            <a:endParaRPr lang="en-US" sz="2400" b="1" dirty="0">
              <a:latin typeface="+mn-lt"/>
            </a:endParaRPr>
          </a:p>
        </p:txBody>
      </p:sp>
      <p:sp>
        <p:nvSpPr>
          <p:cNvPr id="3" name="Rectangle 149">
            <a:extLst>
              <a:ext uri="{FF2B5EF4-FFF2-40B4-BE49-F238E27FC236}">
                <a16:creationId xmlns:a16="http://schemas.microsoft.com/office/drawing/2014/main" id="{AFF964C1-63C6-B2A8-ACAB-7AD37020406F}"/>
              </a:ext>
            </a:extLst>
          </p:cNvPr>
          <p:cNvSpPr/>
          <p:nvPr/>
        </p:nvSpPr>
        <p:spPr>
          <a:xfrm>
            <a:off x="1295400" y="2286000"/>
            <a:ext cx="5149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Pod dejstvom enzima </a:t>
            </a:r>
            <a:r>
              <a:rPr lang="sr-Latn-C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holesterol esteraze</a:t>
            </a:r>
            <a:endParaRPr lang="en-US" sz="2000" b="1" dirty="0">
              <a:latin typeface="+mn-lt"/>
            </a:endParaRPr>
          </a:p>
        </p:txBody>
      </p:sp>
      <p:sp>
        <p:nvSpPr>
          <p:cNvPr id="4" name="Rectangle 149">
            <a:extLst>
              <a:ext uri="{FF2B5EF4-FFF2-40B4-BE49-F238E27FC236}">
                <a16:creationId xmlns:a16="http://schemas.microsoft.com/office/drawing/2014/main" id="{AF035C13-924C-69F6-C948-E14A79216F92}"/>
              </a:ext>
            </a:extLst>
          </p:cNvPr>
          <p:cNvSpPr/>
          <p:nvPr/>
        </p:nvSpPr>
        <p:spPr>
          <a:xfrm>
            <a:off x="1295400" y="1524000"/>
            <a:ext cx="67024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Svega 10-15% holesterola je u esterifikovanom obliku. </a:t>
            </a:r>
            <a:endParaRPr lang="en-US" sz="2000" b="1" dirty="0">
              <a:latin typeface="+mn-lt"/>
            </a:endParaRPr>
          </a:p>
        </p:txBody>
      </p:sp>
      <p:sp>
        <p:nvSpPr>
          <p:cNvPr id="5" name="Rectangle 149">
            <a:extLst>
              <a:ext uri="{FF2B5EF4-FFF2-40B4-BE49-F238E27FC236}">
                <a16:creationId xmlns:a16="http://schemas.microsoft.com/office/drawing/2014/main" id="{C01126BD-8F8B-14DD-74D7-5047B0A9597A}"/>
              </a:ext>
            </a:extLst>
          </p:cNvPr>
          <p:cNvSpPr/>
          <p:nvPr/>
        </p:nvSpPr>
        <p:spPr>
          <a:xfrm>
            <a:off x="762000" y="3276600"/>
            <a:ext cx="22621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Estar holesterola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6" name="Freeform 157">
            <a:extLst>
              <a:ext uri="{FF2B5EF4-FFF2-40B4-BE49-F238E27FC236}">
                <a16:creationId xmlns:a16="http://schemas.microsoft.com/office/drawing/2014/main" id="{1840EFE7-D62C-B3F1-F161-88B34F01A35B}"/>
              </a:ext>
            </a:extLst>
          </p:cNvPr>
          <p:cNvSpPr/>
          <p:nvPr/>
        </p:nvSpPr>
        <p:spPr>
          <a:xfrm rot="240401" flipH="1">
            <a:off x="3068638" y="2714625"/>
            <a:ext cx="1398587" cy="641350"/>
          </a:xfrm>
          <a:custGeom>
            <a:avLst/>
            <a:gdLst>
              <a:gd name="connsiteX0" fmla="*/ 0 w 516293"/>
              <a:gd name="connsiteY0" fmla="*/ 0 h 979714"/>
              <a:gd name="connsiteX1" fmla="*/ 466530 w 516293"/>
              <a:gd name="connsiteY1" fmla="*/ 251927 h 979714"/>
              <a:gd name="connsiteX2" fmla="*/ 298579 w 516293"/>
              <a:gd name="connsiteY2" fmla="*/ 587829 h 979714"/>
              <a:gd name="connsiteX3" fmla="*/ 485192 w 516293"/>
              <a:gd name="connsiteY3" fmla="*/ 979714 h 979714"/>
              <a:gd name="connsiteX4" fmla="*/ 485192 w 516293"/>
              <a:gd name="connsiteY4" fmla="*/ 979714 h 97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293" h="979714">
                <a:moveTo>
                  <a:pt x="0" y="0"/>
                </a:moveTo>
                <a:cubicBezTo>
                  <a:pt x="208383" y="76978"/>
                  <a:pt x="416767" y="153956"/>
                  <a:pt x="466530" y="251927"/>
                </a:cubicBezTo>
                <a:cubicBezTo>
                  <a:pt x="516293" y="349898"/>
                  <a:pt x="295469" y="466531"/>
                  <a:pt x="298579" y="587829"/>
                </a:cubicBezTo>
                <a:cubicBezTo>
                  <a:pt x="301689" y="709127"/>
                  <a:pt x="485192" y="979714"/>
                  <a:pt x="485192" y="979714"/>
                </a:cubicBezTo>
                <a:lnTo>
                  <a:pt x="485192" y="979714"/>
                </a:ln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8" name="Rectangle 149">
            <a:extLst>
              <a:ext uri="{FF2B5EF4-FFF2-40B4-BE49-F238E27FC236}">
                <a16:creationId xmlns:a16="http://schemas.microsoft.com/office/drawing/2014/main" id="{C01D4627-0E03-C22D-D6E0-F1ABD3B6641E}"/>
              </a:ext>
            </a:extLst>
          </p:cNvPr>
          <p:cNvSpPr/>
          <p:nvPr/>
        </p:nvSpPr>
        <p:spPr>
          <a:xfrm>
            <a:off x="3886200" y="3276600"/>
            <a:ext cx="34305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/>
              </a:rPr>
              <a:t>holesterol + masna kiselina</a:t>
            </a:r>
            <a:r>
              <a:rPr lang="sr-Latn-C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2000" b="1" dirty="0">
              <a:latin typeface="Comic Sans MS" pitchFamily="66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9532FA3-8324-C5C3-E541-3233346F1ADA}"/>
              </a:ext>
            </a:extLst>
          </p:cNvPr>
          <p:cNvCxnSpPr>
            <a:stCxn id="5" idx="3"/>
            <a:endCxn id="78" idx="1"/>
          </p:cNvCxnSpPr>
          <p:nvPr/>
        </p:nvCxnSpPr>
        <p:spPr>
          <a:xfrm>
            <a:off x="3024188" y="3476625"/>
            <a:ext cx="8620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149">
            <a:extLst>
              <a:ext uri="{FF2B5EF4-FFF2-40B4-BE49-F238E27FC236}">
                <a16:creationId xmlns:a16="http://schemas.microsoft.com/office/drawing/2014/main" id="{3F58A3B1-FE5F-601D-95E2-6AF4DA0C1E34}"/>
              </a:ext>
            </a:extLst>
          </p:cNvPr>
          <p:cNvSpPr/>
          <p:nvPr/>
        </p:nvSpPr>
        <p:spPr>
          <a:xfrm>
            <a:off x="3124200" y="3505200"/>
            <a:ext cx="58896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n-US" sz="1600" b="1" dirty="0">
              <a:latin typeface="Comic Sans MS" pitchFamily="66" charset="0"/>
            </a:endParaRPr>
          </a:p>
        </p:txBody>
      </p:sp>
      <p:pic>
        <p:nvPicPr>
          <p:cNvPr id="4237" name="Picture 141" descr="C:\Users\Public\Pictures\Sample Pictures\esterifikovan holesterol.png">
            <a:extLst>
              <a:ext uri="{FF2B5EF4-FFF2-40B4-BE49-F238E27FC236}">
                <a16:creationId xmlns:a16="http://schemas.microsoft.com/office/drawing/2014/main" id="{A3CB1E7C-6095-C1CB-9744-55AFEC7EC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72469">
            <a:off x="-344488" y="4675188"/>
            <a:ext cx="3424238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38" name="Picture 142" descr="C:\Users\Public\Pictures\Sample Pictures\neesterifikovani holesterol.png">
            <a:extLst>
              <a:ext uri="{FF2B5EF4-FFF2-40B4-BE49-F238E27FC236}">
                <a16:creationId xmlns:a16="http://schemas.microsoft.com/office/drawing/2014/main" id="{05266089-DCCC-2169-A389-5E81F9184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1077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39" name="Picture 143" descr="C:\Users\Public\Pictures\Sample Pictures\masna kiselina.png">
            <a:extLst>
              <a:ext uri="{FF2B5EF4-FFF2-40B4-BE49-F238E27FC236}">
                <a16:creationId xmlns:a16="http://schemas.microsoft.com/office/drawing/2014/main" id="{9EA002F5-ECA6-A3CE-2586-9DC06481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18362">
            <a:off x="4499770" y="4647406"/>
            <a:ext cx="27606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8" grpId="0"/>
      <p:bldP spid="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ound Same Side Corner Rectangle 120">
            <a:extLst>
              <a:ext uri="{FF2B5EF4-FFF2-40B4-BE49-F238E27FC236}">
                <a16:creationId xmlns:a16="http://schemas.microsoft.com/office/drawing/2014/main" id="{07DBEC43-C1F6-56FF-F88B-A64BEDAB8E06}"/>
              </a:ext>
            </a:extLst>
          </p:cNvPr>
          <p:cNvSpPr/>
          <p:nvPr/>
        </p:nvSpPr>
        <p:spPr>
          <a:xfrm>
            <a:off x="4114800" y="914400"/>
            <a:ext cx="1828800" cy="381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EFCB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632634-078B-9A67-3E01-E09AF9D5156D}"/>
              </a:ext>
            </a:extLst>
          </p:cNvPr>
          <p:cNvSpPr/>
          <p:nvPr/>
        </p:nvSpPr>
        <p:spPr>
          <a:xfrm>
            <a:off x="152400" y="152400"/>
            <a:ext cx="56816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Hidroliza fosfoglicerida u duodenumu</a:t>
            </a:r>
            <a:endParaRPr lang="en-US" sz="2400" b="1" dirty="0">
              <a:latin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945FC1B-94E0-F336-B52A-8234E2867F8B}"/>
              </a:ext>
            </a:extLst>
          </p:cNvPr>
          <p:cNvCxnSpPr/>
          <p:nvPr/>
        </p:nvCxnSpPr>
        <p:spPr bwMode="auto">
          <a:xfrm rot="5400000">
            <a:off x="2469357" y="2590006"/>
            <a:ext cx="152400" cy="1587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23CEAB3-E6C0-9E88-8C30-D858218E37C8}"/>
              </a:ext>
            </a:extLst>
          </p:cNvPr>
          <p:cNvSpPr txBox="1"/>
          <p:nvPr/>
        </p:nvSpPr>
        <p:spPr bwMode="auto">
          <a:xfrm>
            <a:off x="2392362" y="2743291"/>
            <a:ext cx="920445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CH-O -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7D153-42FD-8F50-978C-9E972D630B95}"/>
              </a:ext>
            </a:extLst>
          </p:cNvPr>
          <p:cNvSpPr txBox="1"/>
          <p:nvPr/>
        </p:nvSpPr>
        <p:spPr bwMode="auto">
          <a:xfrm>
            <a:off x="2392362" y="3352956"/>
            <a:ext cx="1003801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-O - </a:t>
            </a:r>
            <a:endParaRPr lang="en-US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57F2C8-FC2D-48FA-98A1-CA88ACE19DEF}"/>
              </a:ext>
            </a:extLst>
          </p:cNvPr>
          <p:cNvCxnSpPr/>
          <p:nvPr/>
        </p:nvCxnSpPr>
        <p:spPr bwMode="auto">
          <a:xfrm rot="5400000">
            <a:off x="2469357" y="3199606"/>
            <a:ext cx="152400" cy="1587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E49875E-2F60-EE44-A008-D5DA1B93AFFC}"/>
              </a:ext>
            </a:extLst>
          </p:cNvPr>
          <p:cNvSpPr txBox="1"/>
          <p:nvPr/>
        </p:nvSpPr>
        <p:spPr bwMode="auto">
          <a:xfrm>
            <a:off x="1752600" y="2133600"/>
            <a:ext cx="1239442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 – O -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7DE4F5B-747D-E696-2B9E-8B29BC207C88}"/>
              </a:ext>
            </a:extLst>
          </p:cNvPr>
          <p:cNvSpPr/>
          <p:nvPr/>
        </p:nvSpPr>
        <p:spPr>
          <a:xfrm>
            <a:off x="2239963" y="3886200"/>
            <a:ext cx="10080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Glicerol</a:t>
            </a:r>
            <a:endParaRPr lang="en-US" dirty="0">
              <a:latin typeface="+mn-lt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A000F55-3CE1-B0BD-E167-BADF57B83811}"/>
              </a:ext>
            </a:extLst>
          </p:cNvPr>
          <p:cNvSpPr/>
          <p:nvPr/>
        </p:nvSpPr>
        <p:spPr>
          <a:xfrm>
            <a:off x="5592763" y="3962400"/>
            <a:ext cx="17367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Masne kiseline</a:t>
            </a:r>
            <a:endParaRPr lang="en-US" dirty="0">
              <a:latin typeface="+mn-lt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6950E9C-AD0C-A55A-FFF6-16B10DFEE54D}"/>
              </a:ext>
            </a:extLst>
          </p:cNvPr>
          <p:cNvCxnSpPr/>
          <p:nvPr/>
        </p:nvCxnSpPr>
        <p:spPr bwMode="auto">
          <a:xfrm rot="5400000">
            <a:off x="2088357" y="2056606"/>
            <a:ext cx="152400" cy="1587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CC81EC1-28E8-FE05-1C8C-76C68E6BEBB8}"/>
              </a:ext>
            </a:extLst>
          </p:cNvPr>
          <p:cNvSpPr/>
          <p:nvPr/>
        </p:nvSpPr>
        <p:spPr>
          <a:xfrm>
            <a:off x="2011363" y="1600200"/>
            <a:ext cx="4333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sr-Latn-C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endParaRPr lang="en-US" baseline="30000" dirty="0">
              <a:latin typeface="+mn-lt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F2689D0-AC20-8716-8BE6-D507535E7217}"/>
              </a:ext>
            </a:extLst>
          </p:cNvPr>
          <p:cNvSpPr/>
          <p:nvPr/>
        </p:nvSpPr>
        <p:spPr>
          <a:xfrm>
            <a:off x="2011363" y="2590800"/>
            <a:ext cx="3683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n-US" baseline="30000" dirty="0">
              <a:latin typeface="+mn-lt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678D2252-B5EF-71B2-3B46-A0BDD2DD07F5}"/>
              </a:ext>
            </a:extLst>
          </p:cNvPr>
          <p:cNvSpPr/>
          <p:nvPr/>
        </p:nvSpPr>
        <p:spPr>
          <a:xfrm>
            <a:off x="2667000" y="1600200"/>
            <a:ext cx="20161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Fosforna kiselina</a:t>
            </a:r>
            <a:endParaRPr lang="en-US" dirty="0">
              <a:latin typeface="+mn-lt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19FE5A6-9077-167D-64BF-7DF7793F0987}"/>
              </a:ext>
            </a:extLst>
          </p:cNvPr>
          <p:cNvSpPr/>
          <p:nvPr/>
        </p:nvSpPr>
        <p:spPr>
          <a:xfrm>
            <a:off x="4114800" y="4876800"/>
            <a:ext cx="22050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Fosfatidna kiselina</a:t>
            </a:r>
            <a:endParaRPr lang="en-US" dirty="0">
              <a:latin typeface="+mn-lt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20AD39D-87DE-224F-F36F-D9C0D47EE43F}"/>
              </a:ext>
            </a:extLst>
          </p:cNvPr>
          <p:cNvSpPr/>
          <p:nvPr/>
        </p:nvSpPr>
        <p:spPr>
          <a:xfrm>
            <a:off x="1219200" y="2133600"/>
            <a:ext cx="6762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sr-Latn-C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endParaRPr lang="en-US" dirty="0">
              <a:latin typeface="+mn-lt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03ECC17-8D22-C9B1-B6B1-285C58AF934A}"/>
              </a:ext>
            </a:extLst>
          </p:cNvPr>
          <p:cNvSpPr/>
          <p:nvPr/>
        </p:nvSpPr>
        <p:spPr>
          <a:xfrm rot="16200000">
            <a:off x="2015331" y="2328069"/>
            <a:ext cx="3016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=</a:t>
            </a:r>
            <a:endParaRPr lang="en-US" dirty="0">
              <a:latin typeface="+mn-lt"/>
            </a:endParaRPr>
          </a:p>
        </p:txBody>
      </p:sp>
      <p:sp>
        <p:nvSpPr>
          <p:cNvPr id="111" name="Left Brace 110">
            <a:extLst>
              <a:ext uri="{FF2B5EF4-FFF2-40B4-BE49-F238E27FC236}">
                <a16:creationId xmlns:a16="http://schemas.microsoft.com/office/drawing/2014/main" id="{56DBDB69-FF0B-61FA-F761-03EDF9FFF43A}"/>
              </a:ext>
            </a:extLst>
          </p:cNvPr>
          <p:cNvSpPr/>
          <p:nvPr/>
        </p:nvSpPr>
        <p:spPr>
          <a:xfrm rot="16200000">
            <a:off x="5067300" y="800100"/>
            <a:ext cx="228600" cy="7620000"/>
          </a:xfrm>
          <a:prstGeom prst="leftBrac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Group 92">
            <a:extLst>
              <a:ext uri="{FF2B5EF4-FFF2-40B4-BE49-F238E27FC236}">
                <a16:creationId xmlns:a16="http://schemas.microsoft.com/office/drawing/2014/main" id="{65EB3CA5-F89B-2CA6-8BA4-7CD6FE521FDB}"/>
              </a:ext>
            </a:extLst>
          </p:cNvPr>
          <p:cNvGrpSpPr>
            <a:grpSpLocks/>
          </p:cNvGrpSpPr>
          <p:nvPr/>
        </p:nvGrpSpPr>
        <p:grpSpPr bwMode="auto">
          <a:xfrm>
            <a:off x="0" y="2057400"/>
            <a:ext cx="1371600" cy="533400"/>
            <a:chOff x="2514600" y="2590800"/>
            <a:chExt cx="1371600" cy="474133"/>
          </a:xfrm>
        </p:grpSpPr>
        <p:sp>
          <p:nvSpPr>
            <p:cNvPr id="113" name="Rounded Rectangle 112">
              <a:extLst>
                <a:ext uri="{FF2B5EF4-FFF2-40B4-BE49-F238E27FC236}">
                  <a16:creationId xmlns:a16="http://schemas.microsoft.com/office/drawing/2014/main" id="{A7345DFF-B8EA-EDAC-E3FE-5FEDEE072215}"/>
                </a:ext>
              </a:extLst>
            </p:cNvPr>
            <p:cNvSpPr/>
            <p:nvPr/>
          </p:nvSpPr>
          <p:spPr>
            <a:xfrm>
              <a:off x="2514600" y="2590800"/>
              <a:ext cx="1295400" cy="474133"/>
            </a:xfrm>
            <a:prstGeom prst="roundRect">
              <a:avLst>
                <a:gd name="adj" fmla="val 481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1534" name="TextBox 34">
              <a:extLst>
                <a:ext uri="{FF2B5EF4-FFF2-40B4-BE49-F238E27FC236}">
                  <a16:creationId xmlns:a16="http://schemas.microsoft.com/office/drawing/2014/main" id="{7D9EED2B-4E68-6CD6-ABF4-0CF873563F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2658533"/>
              <a:ext cx="1371600" cy="29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</a:pPr>
              <a:r>
                <a:rPr lang="sr-Latn-CS" altLang="sr-Latn-RS" sz="1600" b="1">
                  <a:latin typeface="Comic Sans MS" panose="030F0702030302020204" pitchFamily="66" charset="0"/>
                </a:rPr>
                <a:t>holin</a:t>
              </a:r>
              <a:endParaRPr lang="en-US" altLang="sr-Latn-RS" sz="16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44925CF-B254-B806-D208-5F2BE92D5B01}"/>
              </a:ext>
            </a:extLst>
          </p:cNvPr>
          <p:cNvSpPr/>
          <p:nvPr/>
        </p:nvSpPr>
        <p:spPr>
          <a:xfrm>
            <a:off x="3352800" y="5867400"/>
            <a:ext cx="2667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Fosfatidilholin (lecitin)</a:t>
            </a:r>
            <a:endParaRPr lang="en-US" dirty="0">
              <a:latin typeface="+mn-lt"/>
            </a:endParaRPr>
          </a:p>
        </p:txBody>
      </p:sp>
      <p:sp>
        <p:nvSpPr>
          <p:cNvPr id="117" name="Left Brace 116">
            <a:extLst>
              <a:ext uri="{FF2B5EF4-FFF2-40B4-BE49-F238E27FC236}">
                <a16:creationId xmlns:a16="http://schemas.microsoft.com/office/drawing/2014/main" id="{327C1EF9-EFBC-3ED3-92FA-430D50C9A067}"/>
              </a:ext>
            </a:extLst>
          </p:cNvPr>
          <p:cNvSpPr/>
          <p:nvPr/>
        </p:nvSpPr>
        <p:spPr>
          <a:xfrm rot="16200000">
            <a:off x="4419600" y="1219200"/>
            <a:ext cx="228600" cy="8915400"/>
          </a:xfrm>
          <a:prstGeom prst="leftBrac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Rectangle 149">
            <a:extLst>
              <a:ext uri="{FF2B5EF4-FFF2-40B4-BE49-F238E27FC236}">
                <a16:creationId xmlns:a16="http://schemas.microsoft.com/office/drawing/2014/main" id="{1E1040DD-D86A-99A2-4DA3-06839FF43DEC}"/>
              </a:ext>
            </a:extLst>
          </p:cNvPr>
          <p:cNvSpPr/>
          <p:nvPr/>
        </p:nvSpPr>
        <p:spPr>
          <a:xfrm>
            <a:off x="1905000" y="914400"/>
            <a:ext cx="4244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Pod dejstvom enzima </a:t>
            </a:r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Fosfolipaze A</a:t>
            </a:r>
            <a:r>
              <a:rPr lang="sr-Latn-C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b="1" dirty="0">
              <a:latin typeface="+mn-lt"/>
            </a:endParaRPr>
          </a:p>
        </p:txBody>
      </p:sp>
      <p:pic>
        <p:nvPicPr>
          <p:cNvPr id="21529" name="Picture 183" descr="C:\Users\Public\Pictures\Sample Pictures\masna kiselina.png">
            <a:extLst>
              <a:ext uri="{FF2B5EF4-FFF2-40B4-BE49-F238E27FC236}">
                <a16:creationId xmlns:a16="http://schemas.microsoft.com/office/drawing/2014/main" id="{EF27398E-1FC9-4156-B1BF-D6C4B03ED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438400"/>
            <a:ext cx="6027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184" descr="C:\Users\Public\Pictures\Sample Pictures\masna kiselina.png">
            <a:extLst>
              <a:ext uri="{FF2B5EF4-FFF2-40B4-BE49-F238E27FC236}">
                <a16:creationId xmlns:a16="http://schemas.microsoft.com/office/drawing/2014/main" id="{1545D28E-97F6-735B-7D46-995C31499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3048000"/>
            <a:ext cx="6027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ound Same Side Corner Rectangle 120">
            <a:extLst>
              <a:ext uri="{FF2B5EF4-FFF2-40B4-BE49-F238E27FC236}">
                <a16:creationId xmlns:a16="http://schemas.microsoft.com/office/drawing/2014/main" id="{1FAD9AB9-D6B0-2F79-7C23-6CD146979914}"/>
              </a:ext>
            </a:extLst>
          </p:cNvPr>
          <p:cNvSpPr/>
          <p:nvPr/>
        </p:nvSpPr>
        <p:spPr>
          <a:xfrm>
            <a:off x="3276600" y="1981200"/>
            <a:ext cx="1828800" cy="381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EFCB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CB60811-C2F1-CAED-A032-DD9F0423469E}"/>
              </a:ext>
            </a:extLst>
          </p:cNvPr>
          <p:cNvCxnSpPr/>
          <p:nvPr/>
        </p:nvCxnSpPr>
        <p:spPr bwMode="auto">
          <a:xfrm rot="5400000">
            <a:off x="2469357" y="2590006"/>
            <a:ext cx="152400" cy="1587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A178C63-C7D8-C0F8-ACEE-1D8314040675}"/>
              </a:ext>
            </a:extLst>
          </p:cNvPr>
          <p:cNvSpPr txBox="1"/>
          <p:nvPr/>
        </p:nvSpPr>
        <p:spPr bwMode="auto">
          <a:xfrm>
            <a:off x="2392362" y="2743291"/>
            <a:ext cx="798617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CH-O-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BE1A30-07B5-00A7-5601-42745DD65D90}"/>
              </a:ext>
            </a:extLst>
          </p:cNvPr>
          <p:cNvSpPr txBox="1"/>
          <p:nvPr/>
        </p:nvSpPr>
        <p:spPr bwMode="auto">
          <a:xfrm>
            <a:off x="2392362" y="3352956"/>
            <a:ext cx="1003801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-O - </a:t>
            </a:r>
            <a:endParaRPr lang="en-US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147717-CFEC-0E38-3E6F-2D0F23311E7A}"/>
              </a:ext>
            </a:extLst>
          </p:cNvPr>
          <p:cNvCxnSpPr/>
          <p:nvPr/>
        </p:nvCxnSpPr>
        <p:spPr bwMode="auto">
          <a:xfrm rot="5400000">
            <a:off x="2469357" y="3199606"/>
            <a:ext cx="152400" cy="1587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AA8F831-6129-BCDF-69E2-DB45280C17B3}"/>
              </a:ext>
            </a:extLst>
          </p:cNvPr>
          <p:cNvSpPr txBox="1"/>
          <p:nvPr/>
        </p:nvSpPr>
        <p:spPr bwMode="auto">
          <a:xfrm>
            <a:off x="1752600" y="2133600"/>
            <a:ext cx="1239442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 – O -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58EC8A0-CB28-E203-DB39-D55EC4FACE1D}"/>
              </a:ext>
            </a:extLst>
          </p:cNvPr>
          <p:cNvCxnSpPr/>
          <p:nvPr/>
        </p:nvCxnSpPr>
        <p:spPr bwMode="auto">
          <a:xfrm rot="5400000">
            <a:off x="1829594" y="2056606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4C54BB0-16F0-BB17-4004-F64126EF66BC}"/>
              </a:ext>
            </a:extLst>
          </p:cNvPr>
          <p:cNvSpPr/>
          <p:nvPr/>
        </p:nvSpPr>
        <p:spPr>
          <a:xfrm>
            <a:off x="1752600" y="1600200"/>
            <a:ext cx="4333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sr-Latn-C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endParaRPr lang="en-US" baseline="30000" dirty="0">
              <a:latin typeface="+mn-lt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7225B60-D230-778C-3F85-7D29E378BFDE}"/>
              </a:ext>
            </a:extLst>
          </p:cNvPr>
          <p:cNvSpPr/>
          <p:nvPr/>
        </p:nvSpPr>
        <p:spPr>
          <a:xfrm>
            <a:off x="1676400" y="2590800"/>
            <a:ext cx="3683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n-US" baseline="30000" dirty="0">
              <a:latin typeface="+mn-lt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6EEA311-5B9B-6684-5DCA-69871B791188}"/>
              </a:ext>
            </a:extLst>
          </p:cNvPr>
          <p:cNvSpPr/>
          <p:nvPr/>
        </p:nvSpPr>
        <p:spPr>
          <a:xfrm>
            <a:off x="1219200" y="2133600"/>
            <a:ext cx="6762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sr-Latn-C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endParaRPr lang="en-US" dirty="0">
              <a:latin typeface="+mn-lt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5E0C384-3128-EE71-69CC-89FED02DCEC9}"/>
              </a:ext>
            </a:extLst>
          </p:cNvPr>
          <p:cNvSpPr/>
          <p:nvPr/>
        </p:nvSpPr>
        <p:spPr>
          <a:xfrm rot="16200000">
            <a:off x="1710531" y="2328069"/>
            <a:ext cx="3016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=</a:t>
            </a:r>
            <a:endParaRPr lang="en-US" dirty="0">
              <a:latin typeface="+mn-lt"/>
            </a:endParaRPr>
          </a:p>
        </p:txBody>
      </p:sp>
      <p:grpSp>
        <p:nvGrpSpPr>
          <p:cNvPr id="22543" name="Group 92">
            <a:extLst>
              <a:ext uri="{FF2B5EF4-FFF2-40B4-BE49-F238E27FC236}">
                <a16:creationId xmlns:a16="http://schemas.microsoft.com/office/drawing/2014/main" id="{3177F808-50F0-1E1E-D96A-6AEBD00E63B8}"/>
              </a:ext>
            </a:extLst>
          </p:cNvPr>
          <p:cNvGrpSpPr>
            <a:grpSpLocks/>
          </p:cNvGrpSpPr>
          <p:nvPr/>
        </p:nvGrpSpPr>
        <p:grpSpPr bwMode="auto">
          <a:xfrm>
            <a:off x="0" y="2057400"/>
            <a:ext cx="1371600" cy="533400"/>
            <a:chOff x="2514600" y="2590800"/>
            <a:chExt cx="1371600" cy="474133"/>
          </a:xfrm>
        </p:grpSpPr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AE93C964-0B77-F61B-7D0A-20756EF253E2}"/>
                </a:ext>
              </a:extLst>
            </p:cNvPr>
            <p:cNvSpPr/>
            <p:nvPr/>
          </p:nvSpPr>
          <p:spPr>
            <a:xfrm>
              <a:off x="2514600" y="2590800"/>
              <a:ext cx="1295400" cy="474133"/>
            </a:xfrm>
            <a:prstGeom prst="roundRect">
              <a:avLst>
                <a:gd name="adj" fmla="val 481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2556" name="TextBox 34">
              <a:extLst>
                <a:ext uri="{FF2B5EF4-FFF2-40B4-BE49-F238E27FC236}">
                  <a16:creationId xmlns:a16="http://schemas.microsoft.com/office/drawing/2014/main" id="{129197FA-0018-ACF6-2E50-A76CD5D1E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2658533"/>
              <a:ext cx="1371600" cy="29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</a:pPr>
              <a:r>
                <a:rPr lang="sr-Latn-CS" altLang="sr-Latn-RS" sz="1600" b="1">
                  <a:latin typeface="Comic Sans MS" panose="030F0702030302020204" pitchFamily="66" charset="0"/>
                </a:rPr>
                <a:t>R</a:t>
              </a:r>
              <a:endParaRPr lang="en-US" altLang="sr-Latn-RS" sz="16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111" name="Rectangle 149">
            <a:extLst>
              <a:ext uri="{FF2B5EF4-FFF2-40B4-BE49-F238E27FC236}">
                <a16:creationId xmlns:a16="http://schemas.microsoft.com/office/drawing/2014/main" id="{58E526F2-1AAF-99F4-E706-0208D6BE9103}"/>
              </a:ext>
            </a:extLst>
          </p:cNvPr>
          <p:cNvSpPr/>
          <p:nvPr/>
        </p:nvSpPr>
        <p:spPr>
          <a:xfrm>
            <a:off x="3276600" y="1981200"/>
            <a:ext cx="19351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Fosfolipaza A</a:t>
            </a:r>
            <a:r>
              <a:rPr lang="sr-Latn-C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b="1" dirty="0">
              <a:latin typeface="+mn-lt"/>
            </a:endParaRPr>
          </a:p>
        </p:txBody>
      </p:sp>
      <p:cxnSp>
        <p:nvCxnSpPr>
          <p:cNvPr id="112" name="Curved Connector 111">
            <a:extLst>
              <a:ext uri="{FF2B5EF4-FFF2-40B4-BE49-F238E27FC236}">
                <a16:creationId xmlns:a16="http://schemas.microsoft.com/office/drawing/2014/main" id="{ABC41BA0-42DB-1C24-2704-8D578BC4A7C5}"/>
              </a:ext>
            </a:extLst>
          </p:cNvPr>
          <p:cNvCxnSpPr/>
          <p:nvPr/>
        </p:nvCxnSpPr>
        <p:spPr>
          <a:xfrm rot="5400000">
            <a:off x="3124200" y="2286000"/>
            <a:ext cx="457200" cy="4572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770B6D8-0930-21D2-723C-3A11EF76E954}"/>
              </a:ext>
            </a:extLst>
          </p:cNvPr>
          <p:cNvSpPr/>
          <p:nvPr/>
        </p:nvSpPr>
        <p:spPr>
          <a:xfrm>
            <a:off x="2895600" y="2743200"/>
            <a:ext cx="34131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endParaRPr lang="en-US" sz="1600" dirty="0">
              <a:latin typeface="+mn-lt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4E05D15-ABB2-3872-970A-0070497F10C8}"/>
              </a:ext>
            </a:extLst>
          </p:cNvPr>
          <p:cNvSpPr/>
          <p:nvPr/>
        </p:nvSpPr>
        <p:spPr>
          <a:xfrm>
            <a:off x="2743200" y="457200"/>
            <a:ext cx="49053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O-</a:t>
            </a:r>
            <a:endParaRPr lang="en-US" sz="1600" baseline="30000" dirty="0">
              <a:latin typeface="+mn-lt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CD72876-125E-4307-9E23-861703888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00400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sr-Latn-RS" sz="1600">
                <a:latin typeface="Comic Sans MS" panose="030F0702030302020204" pitchFamily="66" charset="0"/>
              </a:rPr>
              <a:t>α</a:t>
            </a:r>
            <a:endParaRPr lang="en-US" altLang="sr-Latn-RS" sz="1600">
              <a:latin typeface="Comic Sans MS" panose="030F0702030302020204" pitchFamily="66" charset="0"/>
            </a:endParaRPr>
          </a:p>
        </p:txBody>
      </p:sp>
      <p:sp>
        <p:nvSpPr>
          <p:cNvPr id="123" name="Rectangle 149">
            <a:extLst>
              <a:ext uri="{FF2B5EF4-FFF2-40B4-BE49-F238E27FC236}">
                <a16:creationId xmlns:a16="http://schemas.microsoft.com/office/drawing/2014/main" id="{F7A5769D-C604-A6BC-83D3-F811D5AF59E2}"/>
              </a:ext>
            </a:extLst>
          </p:cNvPr>
          <p:cNvSpPr/>
          <p:nvPr/>
        </p:nvSpPr>
        <p:spPr>
          <a:xfrm>
            <a:off x="3429000" y="3962400"/>
            <a:ext cx="26971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</a:t>
            </a:r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-acil lizofosfoglicerid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4" name="Rectangle 149">
            <a:extLst>
              <a:ext uri="{FF2B5EF4-FFF2-40B4-BE49-F238E27FC236}">
                <a16:creationId xmlns:a16="http://schemas.microsoft.com/office/drawing/2014/main" id="{662F96AB-D803-7BCF-9226-2B399EBA5C3D}"/>
              </a:ext>
            </a:extLst>
          </p:cNvPr>
          <p:cNvSpPr/>
          <p:nvPr/>
        </p:nvSpPr>
        <p:spPr>
          <a:xfrm>
            <a:off x="6324600" y="1066800"/>
            <a:ext cx="17589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masna kiselina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2551" name="Picture 184" descr="C:\Users\Public\Pictures\Sample Pictures\masna kiselina.png">
            <a:extLst>
              <a:ext uri="{FF2B5EF4-FFF2-40B4-BE49-F238E27FC236}">
                <a16:creationId xmlns:a16="http://schemas.microsoft.com/office/drawing/2014/main" id="{9CF79019-7C9F-8601-B754-E59305FB1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3048000"/>
            <a:ext cx="6027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184" descr="C:\Users\Public\Pictures\Sample Pictures\masna kiselina.png">
            <a:extLst>
              <a:ext uri="{FF2B5EF4-FFF2-40B4-BE49-F238E27FC236}">
                <a16:creationId xmlns:a16="http://schemas.microsoft.com/office/drawing/2014/main" id="{B46DD068-D88B-0397-E50B-0E41DC53D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6027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1" grpId="1"/>
      <p:bldP spid="118" grpId="0"/>
      <p:bldP spid="119" grpId="0"/>
      <p:bldP spid="122" grpId="0"/>
      <p:bldP spid="123" grpId="0"/>
      <p:bldP spid="1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2">
            <a:extLst>
              <a:ext uri="{FF2B5EF4-FFF2-40B4-BE49-F238E27FC236}">
                <a16:creationId xmlns:a16="http://schemas.microsoft.com/office/drawing/2014/main" id="{29D99026-6F95-67CF-6E55-C3F278480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6091238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Masti</a:t>
            </a:r>
            <a:r>
              <a:rPr lang="sr-Latn-C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organski biomolekuli nerastvorljivi u vodi</a:t>
            </a:r>
          </a:p>
          <a:p>
            <a:pPr>
              <a:lnSpc>
                <a:spcPct val="150000"/>
              </a:lnSpc>
              <a:defRPr/>
            </a:pPr>
            <a:r>
              <a:rPr lang="sr-Latn-CS" dirty="0">
                <a:latin typeface="Comic Sans MS" pitchFamily="66" charset="0"/>
              </a:rPr>
              <a:t>Klasifikacija:</a:t>
            </a:r>
          </a:p>
          <a:p>
            <a:pPr>
              <a:lnSpc>
                <a:spcPct val="150000"/>
              </a:lnSpc>
              <a:defRPr/>
            </a:pPr>
            <a:r>
              <a:rPr lang="sr-Latn-CS" dirty="0">
                <a:latin typeface="Comic Sans MS" pitchFamily="66" charset="0"/>
              </a:rPr>
              <a:t>	trigliceridi</a:t>
            </a:r>
          </a:p>
          <a:p>
            <a:pPr>
              <a:lnSpc>
                <a:spcPct val="150000"/>
              </a:lnSpc>
              <a:defRPr/>
            </a:pPr>
            <a:r>
              <a:rPr lang="sr-Latn-CS" dirty="0">
                <a:latin typeface="Comic Sans MS" pitchFamily="66" charset="0"/>
              </a:rPr>
              <a:t>	glicerofosfolipidi (fosfogliceridi)</a:t>
            </a:r>
          </a:p>
          <a:p>
            <a:pPr>
              <a:lnSpc>
                <a:spcPct val="150000"/>
              </a:lnSpc>
              <a:defRPr/>
            </a:pPr>
            <a:r>
              <a:rPr lang="sr-Latn-CS" dirty="0">
                <a:latin typeface="Comic Sans MS" pitchFamily="66" charset="0"/>
              </a:rPr>
              <a:t>	sfingolipidi</a:t>
            </a:r>
          </a:p>
          <a:p>
            <a:pPr>
              <a:lnSpc>
                <a:spcPct val="150000"/>
              </a:lnSpc>
              <a:defRPr/>
            </a:pPr>
            <a:r>
              <a:rPr lang="sr-Latn-CS" dirty="0">
                <a:latin typeface="Comic Sans MS" pitchFamily="66" charset="0"/>
              </a:rPr>
              <a:t>	glikolipidi</a:t>
            </a:r>
          </a:p>
          <a:p>
            <a:pPr>
              <a:lnSpc>
                <a:spcPct val="150000"/>
              </a:lnSpc>
              <a:defRPr/>
            </a:pPr>
            <a:r>
              <a:rPr lang="sr-Latn-CS" dirty="0">
                <a:latin typeface="Comic Sans MS" pitchFamily="66" charset="0"/>
              </a:rPr>
              <a:t>	voskovi</a:t>
            </a:r>
          </a:p>
          <a:p>
            <a:pPr>
              <a:lnSpc>
                <a:spcPct val="150000"/>
              </a:lnSpc>
              <a:defRPr/>
            </a:pPr>
            <a:r>
              <a:rPr lang="sr-Latn-CS" dirty="0">
                <a:latin typeface="Comic Sans MS" pitchFamily="66" charset="0"/>
              </a:rPr>
              <a:t>	terpeni</a:t>
            </a:r>
          </a:p>
          <a:p>
            <a:pPr>
              <a:lnSpc>
                <a:spcPct val="150000"/>
              </a:lnSpc>
              <a:defRPr/>
            </a:pPr>
            <a:r>
              <a:rPr lang="sr-Latn-CS" dirty="0">
                <a:latin typeface="Comic Sans MS" pitchFamily="66" charset="0"/>
              </a:rPr>
              <a:t>	steroidi</a:t>
            </a:r>
          </a:p>
          <a:p>
            <a:pPr>
              <a:lnSpc>
                <a:spcPct val="150000"/>
              </a:lnSpc>
              <a:defRPr/>
            </a:pPr>
            <a:r>
              <a:rPr lang="sr-Latn-CS" dirty="0">
                <a:latin typeface="Comic Sans MS" pitchFamily="66" charset="0"/>
              </a:rPr>
              <a:t>	lipoproteinski sistemi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5FD6998-976D-6B11-AFC7-6C2D83284709}"/>
              </a:ext>
            </a:extLst>
          </p:cNvPr>
          <p:cNvCxnSpPr/>
          <p:nvPr/>
        </p:nvCxnSpPr>
        <p:spPr bwMode="auto">
          <a:xfrm rot="5400000">
            <a:off x="2469357" y="2590006"/>
            <a:ext cx="152400" cy="1587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9E4FC3-7AC2-1434-24B7-D51AE9CCEABC}"/>
              </a:ext>
            </a:extLst>
          </p:cNvPr>
          <p:cNvSpPr txBox="1"/>
          <p:nvPr/>
        </p:nvSpPr>
        <p:spPr bwMode="auto">
          <a:xfrm>
            <a:off x="2392362" y="2743291"/>
            <a:ext cx="920445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CH-O -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CF21B-9285-1167-CA3D-55A4ACC3D9F0}"/>
              </a:ext>
            </a:extLst>
          </p:cNvPr>
          <p:cNvSpPr txBox="1"/>
          <p:nvPr/>
        </p:nvSpPr>
        <p:spPr bwMode="auto">
          <a:xfrm>
            <a:off x="2392362" y="3352956"/>
            <a:ext cx="942887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-O -</a:t>
            </a:r>
            <a:endParaRPr lang="en-US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544BBE-7575-2E7C-F6CD-243DD5F5297F}"/>
              </a:ext>
            </a:extLst>
          </p:cNvPr>
          <p:cNvCxnSpPr/>
          <p:nvPr/>
        </p:nvCxnSpPr>
        <p:spPr bwMode="auto">
          <a:xfrm rot="5400000">
            <a:off x="2469357" y="3199606"/>
            <a:ext cx="152400" cy="1587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DB14EA1-AE2F-56AE-30DC-E5D75DF777EC}"/>
              </a:ext>
            </a:extLst>
          </p:cNvPr>
          <p:cNvSpPr txBox="1"/>
          <p:nvPr/>
        </p:nvSpPr>
        <p:spPr bwMode="auto">
          <a:xfrm>
            <a:off x="1752600" y="2133600"/>
            <a:ext cx="1239442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 – O -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5B39F06-9E75-8B57-E30B-E4F6585169A1}"/>
              </a:ext>
            </a:extLst>
          </p:cNvPr>
          <p:cNvCxnSpPr/>
          <p:nvPr/>
        </p:nvCxnSpPr>
        <p:spPr bwMode="auto">
          <a:xfrm rot="5400000">
            <a:off x="1829594" y="2056606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250CE3B-5A20-5E28-0A08-E6026975AF0E}"/>
              </a:ext>
            </a:extLst>
          </p:cNvPr>
          <p:cNvSpPr/>
          <p:nvPr/>
        </p:nvSpPr>
        <p:spPr>
          <a:xfrm>
            <a:off x="1752600" y="1600200"/>
            <a:ext cx="4333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sr-Latn-C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endParaRPr lang="en-US" baseline="30000" dirty="0">
              <a:latin typeface="+mn-lt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A8F0911-D917-9C37-1116-451CFD533500}"/>
              </a:ext>
            </a:extLst>
          </p:cNvPr>
          <p:cNvSpPr/>
          <p:nvPr/>
        </p:nvSpPr>
        <p:spPr>
          <a:xfrm>
            <a:off x="1676400" y="2590800"/>
            <a:ext cx="3683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n-US" baseline="30000" dirty="0">
              <a:latin typeface="+mn-lt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1EB5D74-2B3F-A535-2064-035F23320E00}"/>
              </a:ext>
            </a:extLst>
          </p:cNvPr>
          <p:cNvSpPr/>
          <p:nvPr/>
        </p:nvSpPr>
        <p:spPr>
          <a:xfrm>
            <a:off x="1219200" y="2133600"/>
            <a:ext cx="6762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sr-Latn-C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endParaRPr lang="en-US" dirty="0">
              <a:latin typeface="+mn-lt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1CC6914-0FE5-1BA7-38A4-2F32B7A39289}"/>
              </a:ext>
            </a:extLst>
          </p:cNvPr>
          <p:cNvSpPr/>
          <p:nvPr/>
        </p:nvSpPr>
        <p:spPr>
          <a:xfrm rot="16200000">
            <a:off x="1710531" y="2328069"/>
            <a:ext cx="3016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=</a:t>
            </a:r>
            <a:endParaRPr lang="en-US" dirty="0">
              <a:latin typeface="+mn-lt"/>
            </a:endParaRPr>
          </a:p>
        </p:txBody>
      </p:sp>
      <p:grpSp>
        <p:nvGrpSpPr>
          <p:cNvPr id="23564" name="Group 92">
            <a:extLst>
              <a:ext uri="{FF2B5EF4-FFF2-40B4-BE49-F238E27FC236}">
                <a16:creationId xmlns:a16="http://schemas.microsoft.com/office/drawing/2014/main" id="{7CBB1C46-7154-8CBF-4B58-CB939ADA4FE5}"/>
              </a:ext>
            </a:extLst>
          </p:cNvPr>
          <p:cNvGrpSpPr>
            <a:grpSpLocks/>
          </p:cNvGrpSpPr>
          <p:nvPr/>
        </p:nvGrpSpPr>
        <p:grpSpPr bwMode="auto">
          <a:xfrm>
            <a:off x="0" y="2057400"/>
            <a:ext cx="1371600" cy="533400"/>
            <a:chOff x="2514600" y="2590800"/>
            <a:chExt cx="1371600" cy="474133"/>
          </a:xfrm>
        </p:grpSpPr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EB9166C3-01D7-D17D-EEDA-E60909FF9B1A}"/>
                </a:ext>
              </a:extLst>
            </p:cNvPr>
            <p:cNvSpPr/>
            <p:nvPr/>
          </p:nvSpPr>
          <p:spPr>
            <a:xfrm>
              <a:off x="2514600" y="2590800"/>
              <a:ext cx="1295400" cy="474133"/>
            </a:xfrm>
            <a:prstGeom prst="roundRect">
              <a:avLst>
                <a:gd name="adj" fmla="val 481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3580" name="TextBox 34">
              <a:extLst>
                <a:ext uri="{FF2B5EF4-FFF2-40B4-BE49-F238E27FC236}">
                  <a16:creationId xmlns:a16="http://schemas.microsoft.com/office/drawing/2014/main" id="{EA9B2015-E5DF-0258-D63B-4258980D8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2658533"/>
              <a:ext cx="1371600" cy="29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</a:pPr>
              <a:r>
                <a:rPr lang="sr-Latn-CS" altLang="sr-Latn-RS" sz="1600" b="1">
                  <a:latin typeface="Comic Sans MS" panose="030F0702030302020204" pitchFamily="66" charset="0"/>
                </a:rPr>
                <a:t>R</a:t>
              </a:r>
              <a:endParaRPr lang="en-US" altLang="sr-Latn-RS" sz="16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116" name="Rectangle 149">
            <a:extLst>
              <a:ext uri="{FF2B5EF4-FFF2-40B4-BE49-F238E27FC236}">
                <a16:creationId xmlns:a16="http://schemas.microsoft.com/office/drawing/2014/main" id="{9EC026F8-D361-B37D-3EE1-5D62DF82DB59}"/>
              </a:ext>
            </a:extLst>
          </p:cNvPr>
          <p:cNvSpPr/>
          <p:nvPr/>
        </p:nvSpPr>
        <p:spPr>
          <a:xfrm>
            <a:off x="3352800" y="4267200"/>
            <a:ext cx="20812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Fosfolipaza A</a:t>
            </a:r>
            <a:r>
              <a:rPr lang="sr-Latn-CS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r>
              <a:rPr lang="sr-Latn-C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2000" b="1" dirty="0">
              <a:latin typeface="+mn-lt"/>
            </a:endParaRPr>
          </a:p>
        </p:txBody>
      </p:sp>
      <p:cxnSp>
        <p:nvCxnSpPr>
          <p:cNvPr id="118" name="Curved Connector 117">
            <a:extLst>
              <a:ext uri="{FF2B5EF4-FFF2-40B4-BE49-F238E27FC236}">
                <a16:creationId xmlns:a16="http://schemas.microsoft.com/office/drawing/2014/main" id="{0261FD0F-9533-DA20-39D4-11A3A5242C33}"/>
              </a:ext>
            </a:extLst>
          </p:cNvPr>
          <p:cNvCxnSpPr/>
          <p:nvPr/>
        </p:nvCxnSpPr>
        <p:spPr>
          <a:xfrm rot="16200000" flipV="1">
            <a:off x="3124200" y="3733800"/>
            <a:ext cx="533400" cy="3810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49">
            <a:extLst>
              <a:ext uri="{FF2B5EF4-FFF2-40B4-BE49-F238E27FC236}">
                <a16:creationId xmlns:a16="http://schemas.microsoft.com/office/drawing/2014/main" id="{2E10599F-8BD3-1600-94E1-AC0F21194386}"/>
              </a:ext>
            </a:extLst>
          </p:cNvPr>
          <p:cNvSpPr/>
          <p:nvPr/>
        </p:nvSpPr>
        <p:spPr>
          <a:xfrm>
            <a:off x="3200400" y="1905000"/>
            <a:ext cx="20812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Fosfolipaza A</a:t>
            </a:r>
            <a:r>
              <a:rPr lang="sr-Latn-CS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2000" b="1" dirty="0">
              <a:latin typeface="+mn-lt"/>
            </a:endParaRPr>
          </a:p>
        </p:txBody>
      </p:sp>
      <p:cxnSp>
        <p:nvCxnSpPr>
          <p:cNvPr id="125" name="Curved Connector 124">
            <a:extLst>
              <a:ext uri="{FF2B5EF4-FFF2-40B4-BE49-F238E27FC236}">
                <a16:creationId xmlns:a16="http://schemas.microsoft.com/office/drawing/2014/main" id="{71861C32-184F-8E2C-CADA-DACC711287B5}"/>
              </a:ext>
            </a:extLst>
          </p:cNvPr>
          <p:cNvCxnSpPr/>
          <p:nvPr/>
        </p:nvCxnSpPr>
        <p:spPr>
          <a:xfrm rot="5400000">
            <a:off x="3124200" y="2286000"/>
            <a:ext cx="457200" cy="4572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49">
            <a:extLst>
              <a:ext uri="{FF2B5EF4-FFF2-40B4-BE49-F238E27FC236}">
                <a16:creationId xmlns:a16="http://schemas.microsoft.com/office/drawing/2014/main" id="{46222E3D-2B36-B9C4-E990-E8C29799CCFC}"/>
              </a:ext>
            </a:extLst>
          </p:cNvPr>
          <p:cNvSpPr/>
          <p:nvPr/>
        </p:nvSpPr>
        <p:spPr>
          <a:xfrm>
            <a:off x="1981200" y="1219200"/>
            <a:ext cx="19478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Fosfolipaza C </a:t>
            </a:r>
            <a:endParaRPr lang="en-US" sz="2000" b="1" dirty="0">
              <a:latin typeface="+mn-lt"/>
            </a:endParaRPr>
          </a:p>
        </p:txBody>
      </p:sp>
      <p:sp>
        <p:nvSpPr>
          <p:cNvPr id="129" name="Rectangle 149">
            <a:extLst>
              <a:ext uri="{FF2B5EF4-FFF2-40B4-BE49-F238E27FC236}">
                <a16:creationId xmlns:a16="http://schemas.microsoft.com/office/drawing/2014/main" id="{C7BEF073-C348-D800-033F-CBBE8C50377E}"/>
              </a:ext>
            </a:extLst>
          </p:cNvPr>
          <p:cNvSpPr/>
          <p:nvPr/>
        </p:nvSpPr>
        <p:spPr>
          <a:xfrm>
            <a:off x="0" y="3048000"/>
            <a:ext cx="19732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Fosfolipaza D </a:t>
            </a:r>
            <a:endParaRPr lang="en-US" sz="2000" b="1" dirty="0">
              <a:latin typeface="+mn-lt"/>
            </a:endParaRPr>
          </a:p>
        </p:txBody>
      </p:sp>
      <p:cxnSp>
        <p:nvCxnSpPr>
          <p:cNvPr id="130" name="Curved Connector 129">
            <a:extLst>
              <a:ext uri="{FF2B5EF4-FFF2-40B4-BE49-F238E27FC236}">
                <a16:creationId xmlns:a16="http://schemas.microsoft.com/office/drawing/2014/main" id="{F364CFE3-BB59-D168-3D48-15B8442FE5B8}"/>
              </a:ext>
            </a:extLst>
          </p:cNvPr>
          <p:cNvCxnSpPr/>
          <p:nvPr/>
        </p:nvCxnSpPr>
        <p:spPr>
          <a:xfrm rot="5400000">
            <a:off x="2019300" y="1714500"/>
            <a:ext cx="533400" cy="4572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>
            <a:extLst>
              <a:ext uri="{FF2B5EF4-FFF2-40B4-BE49-F238E27FC236}">
                <a16:creationId xmlns:a16="http://schemas.microsoft.com/office/drawing/2014/main" id="{0C9FD6C1-2B4D-FE32-6BAC-9FA4E7F288D6}"/>
              </a:ext>
            </a:extLst>
          </p:cNvPr>
          <p:cNvCxnSpPr/>
          <p:nvPr/>
        </p:nvCxnSpPr>
        <p:spPr>
          <a:xfrm rot="5400000" flipH="1" flipV="1">
            <a:off x="1121569" y="2459831"/>
            <a:ext cx="609600" cy="56673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73" name="Picture 184" descr="C:\Users\Public\Pictures\Sample Pictures\masna kiselina.png">
            <a:extLst>
              <a:ext uri="{FF2B5EF4-FFF2-40B4-BE49-F238E27FC236}">
                <a16:creationId xmlns:a16="http://schemas.microsoft.com/office/drawing/2014/main" id="{167A31C8-E1E3-E217-46E0-6EA1E3FD0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3048000"/>
            <a:ext cx="6027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Picture 184" descr="C:\Users\Public\Pictures\Sample Pictures\masna kiselina.png">
            <a:extLst>
              <a:ext uri="{FF2B5EF4-FFF2-40B4-BE49-F238E27FC236}">
                <a16:creationId xmlns:a16="http://schemas.microsoft.com/office/drawing/2014/main" id="{77BCC5BA-A02D-DD2E-CD9D-813C7A774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438400"/>
            <a:ext cx="6027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32" descr="Clip Art Of A King Cobra">
            <a:extLst>
              <a:ext uri="{FF2B5EF4-FFF2-40B4-BE49-F238E27FC236}">
                <a16:creationId xmlns:a16="http://schemas.microsoft.com/office/drawing/2014/main" id="{00F1F500-8861-DA06-A3AE-26B5BA47D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24384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rc 30">
            <a:extLst>
              <a:ext uri="{FF2B5EF4-FFF2-40B4-BE49-F238E27FC236}">
                <a16:creationId xmlns:a16="http://schemas.microsoft.com/office/drawing/2014/main" id="{E442C558-41FE-26DB-A941-B72EA59D62AE}"/>
              </a:ext>
            </a:extLst>
          </p:cNvPr>
          <p:cNvSpPr/>
          <p:nvPr/>
        </p:nvSpPr>
        <p:spPr>
          <a:xfrm>
            <a:off x="4495800" y="457200"/>
            <a:ext cx="1371600" cy="2514600"/>
          </a:xfrm>
          <a:prstGeom prst="arc">
            <a:avLst>
              <a:gd name="adj1" fmla="val 10801881"/>
              <a:gd name="adj2" fmla="val 17060960"/>
            </a:avLst>
          </a:prstGeom>
          <a:ln>
            <a:solidFill>
              <a:schemeClr val="tx1"/>
            </a:solidFill>
            <a:head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utoUpdateAnimBg="0"/>
      <p:bldP spid="119" grpId="0" autoUpdateAnimBg="0"/>
      <p:bldP spid="128" grpId="0" autoUpdateAnimBg="0"/>
      <p:bldP spid="129" grpId="0" autoUpdateAnimBg="0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Curved Up Arrow 2074">
            <a:extLst>
              <a:ext uri="{FF2B5EF4-FFF2-40B4-BE49-F238E27FC236}">
                <a16:creationId xmlns:a16="http://schemas.microsoft.com/office/drawing/2014/main" id="{C109B5B7-9AA5-8B99-EF73-5671FF20465E}"/>
              </a:ext>
            </a:extLst>
          </p:cNvPr>
          <p:cNvSpPr/>
          <p:nvPr/>
        </p:nvSpPr>
        <p:spPr>
          <a:xfrm rot="2284796">
            <a:off x="2187502" y="4027761"/>
            <a:ext cx="1696694" cy="722254"/>
          </a:xfrm>
          <a:prstGeom prst="curved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11" name="Rectangle 2110">
            <a:extLst>
              <a:ext uri="{FF2B5EF4-FFF2-40B4-BE49-F238E27FC236}">
                <a16:creationId xmlns:a16="http://schemas.microsoft.com/office/drawing/2014/main" id="{50CE3992-0667-339F-45BE-C0803012DBA0}"/>
              </a:ext>
            </a:extLst>
          </p:cNvPr>
          <p:cNvSpPr/>
          <p:nvPr/>
        </p:nvSpPr>
        <p:spPr>
          <a:xfrm>
            <a:off x="152400" y="4648200"/>
            <a:ext cx="3200400" cy="1673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pankreasna lipaza+ kolipaza</a:t>
            </a:r>
          </a:p>
          <a:p>
            <a:pPr>
              <a:lnSpc>
                <a:spcPct val="200000"/>
              </a:lnSpc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holesterol esteraza</a:t>
            </a:r>
          </a:p>
          <a:p>
            <a:pPr>
              <a:lnSpc>
                <a:spcPct val="200000"/>
              </a:lnSpc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fosfolipaza A</a:t>
            </a:r>
            <a:r>
              <a:rPr lang="sr-Latn-C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en-US" dirty="0">
              <a:latin typeface="Arial" charset="0"/>
            </a:endParaRPr>
          </a:p>
        </p:txBody>
      </p:sp>
      <p:sp>
        <p:nvSpPr>
          <p:cNvPr id="2112" name="Pie 2111">
            <a:extLst>
              <a:ext uri="{FF2B5EF4-FFF2-40B4-BE49-F238E27FC236}">
                <a16:creationId xmlns:a16="http://schemas.microsoft.com/office/drawing/2014/main" id="{0A0C81D3-8F97-A7DB-FAD8-6524878BC998}"/>
              </a:ext>
            </a:extLst>
          </p:cNvPr>
          <p:cNvSpPr/>
          <p:nvPr/>
        </p:nvSpPr>
        <p:spPr>
          <a:xfrm rot="1610432">
            <a:off x="3238188" y="4834789"/>
            <a:ext cx="646246" cy="659123"/>
          </a:xfrm>
          <a:prstGeom prst="pie">
            <a:avLst>
              <a:gd name="adj1" fmla="val 0"/>
              <a:gd name="adj2" fmla="val 1736955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13" name="Oval 452">
            <a:extLst>
              <a:ext uri="{FF2B5EF4-FFF2-40B4-BE49-F238E27FC236}">
                <a16:creationId xmlns:a16="http://schemas.microsoft.com/office/drawing/2014/main" id="{1B057CCB-91D4-77C9-716C-E8E597ABAA5D}"/>
              </a:ext>
            </a:extLst>
          </p:cNvPr>
          <p:cNvSpPr/>
          <p:nvPr/>
        </p:nvSpPr>
        <p:spPr>
          <a:xfrm rot="467455">
            <a:off x="3373802" y="5297686"/>
            <a:ext cx="368464" cy="228600"/>
          </a:xfrm>
          <a:prstGeom prst="ellipse">
            <a:avLst/>
          </a:prstGeom>
          <a:solidFill>
            <a:srgbClr val="D1DD2F"/>
          </a:solidFill>
          <a:ln>
            <a:noFill/>
          </a:ln>
          <a:scene3d>
            <a:camera prst="orthographicFront"/>
            <a:lightRig rig="threePt" dir="t"/>
          </a:scene3d>
          <a:sp3d>
            <a:bevelT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15" name="Oval 2114">
            <a:extLst>
              <a:ext uri="{FF2B5EF4-FFF2-40B4-BE49-F238E27FC236}">
                <a16:creationId xmlns:a16="http://schemas.microsoft.com/office/drawing/2014/main" id="{DE3C3C33-8C02-4319-5D2A-C07A1F028F68}"/>
              </a:ext>
            </a:extLst>
          </p:cNvPr>
          <p:cNvSpPr/>
          <p:nvPr/>
        </p:nvSpPr>
        <p:spPr>
          <a:xfrm rot="19090926">
            <a:off x="1815395" y="5915258"/>
            <a:ext cx="519971" cy="387004"/>
          </a:xfrm>
          <a:prstGeom prst="ellipse">
            <a:avLst/>
          </a:prstGeom>
          <a:solidFill>
            <a:srgbClr val="E4808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304800"/>
            <a:bevelB w="304800" h="304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591" name="Picture 15" descr="C:\Users\Public\Pictures\Sample Pictures\mešovita micela.png">
            <a:extLst>
              <a:ext uri="{FF2B5EF4-FFF2-40B4-BE49-F238E27FC236}">
                <a16:creationId xmlns:a16="http://schemas.microsoft.com/office/drawing/2014/main" id="{285F3968-B323-4A21-A7CF-7B7810DEC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4090988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C:\Users\Public\Pictures\Sample Pictures\mešovita micela i enzimi.png">
            <a:extLst>
              <a:ext uri="{FF2B5EF4-FFF2-40B4-BE49-F238E27FC236}">
                <a16:creationId xmlns:a16="http://schemas.microsoft.com/office/drawing/2014/main" id="{CF1AE92B-5AF1-5CA7-B5A3-253CCD66B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27288"/>
            <a:ext cx="4478338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Rounded Rectangle 826">
            <a:extLst>
              <a:ext uri="{FF2B5EF4-FFF2-40B4-BE49-F238E27FC236}">
                <a16:creationId xmlns:a16="http://schemas.microsoft.com/office/drawing/2014/main" id="{2A8FBBBE-679B-50AB-7CCC-EDC8568FC9A9}"/>
              </a:ext>
            </a:extLst>
          </p:cNvPr>
          <p:cNvSpPr/>
          <p:nvPr/>
        </p:nvSpPr>
        <p:spPr>
          <a:xfrm>
            <a:off x="2590800" y="0"/>
            <a:ext cx="6019800" cy="685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59">
            <a:extLst>
              <a:ext uri="{FF2B5EF4-FFF2-40B4-BE49-F238E27FC236}">
                <a16:creationId xmlns:a16="http://schemas.microsoft.com/office/drawing/2014/main" id="{B01CA866-D294-9BB7-0ABE-3FCA7B3EF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248400"/>
            <a:ext cx="1079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enterocit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3" name="TextBox 59">
            <a:extLst>
              <a:ext uri="{FF2B5EF4-FFF2-40B4-BE49-F238E27FC236}">
                <a16:creationId xmlns:a16="http://schemas.microsoft.com/office/drawing/2014/main" id="{6EE59DDB-65D9-5EE5-72E8-F9ABB1B09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1368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Lumen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creva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499" name="Curved Connector 498">
            <a:extLst>
              <a:ext uri="{FF2B5EF4-FFF2-40B4-BE49-F238E27FC236}">
                <a16:creationId xmlns:a16="http://schemas.microsoft.com/office/drawing/2014/main" id="{79D0E981-B767-2F95-6D04-602CE01E4AAA}"/>
              </a:ext>
            </a:extLst>
          </p:cNvPr>
          <p:cNvCxnSpPr/>
          <p:nvPr/>
        </p:nvCxnSpPr>
        <p:spPr>
          <a:xfrm flipV="1">
            <a:off x="2133600" y="3810000"/>
            <a:ext cx="1295400" cy="4572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9" name="Curved Connector 2498">
            <a:extLst>
              <a:ext uri="{FF2B5EF4-FFF2-40B4-BE49-F238E27FC236}">
                <a16:creationId xmlns:a16="http://schemas.microsoft.com/office/drawing/2014/main" id="{E371A009-00C0-86B0-1AF1-F744F2916894}"/>
              </a:ext>
            </a:extLst>
          </p:cNvPr>
          <p:cNvCxnSpPr/>
          <p:nvPr/>
        </p:nvCxnSpPr>
        <p:spPr>
          <a:xfrm flipV="1">
            <a:off x="2209800" y="5334000"/>
            <a:ext cx="1295400" cy="3048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3" name="Curved Connector 2502">
            <a:extLst>
              <a:ext uri="{FF2B5EF4-FFF2-40B4-BE49-F238E27FC236}">
                <a16:creationId xmlns:a16="http://schemas.microsoft.com/office/drawing/2014/main" id="{80608B61-7EED-042B-D506-C326998898FA}"/>
              </a:ext>
            </a:extLst>
          </p:cNvPr>
          <p:cNvCxnSpPr/>
          <p:nvPr/>
        </p:nvCxnSpPr>
        <p:spPr>
          <a:xfrm flipV="1">
            <a:off x="2362200" y="1676400"/>
            <a:ext cx="1066800" cy="990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414" descr="C:\Users\Public\Pictures\Sample Pictures\Masti u GIT 1.png">
            <a:extLst>
              <a:ext uri="{FF2B5EF4-FFF2-40B4-BE49-F238E27FC236}">
                <a16:creationId xmlns:a16="http://schemas.microsoft.com/office/drawing/2014/main" id="{C79F4A6A-6907-83D7-018F-D67E96E0D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335213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1" name="Picture 1415" descr="C:\Users\Public\Pictures\Sample Pictures\esterifikacija holesterola.png">
            <a:extLst>
              <a:ext uri="{FF2B5EF4-FFF2-40B4-BE49-F238E27FC236}">
                <a16:creationId xmlns:a16="http://schemas.microsoft.com/office/drawing/2014/main" id="{DEE837F1-6D66-22DB-A861-B79D95C60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6800"/>
            <a:ext cx="44926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2" name="Picture 1416" descr="C:\Users\Public\Pictures\Sample Pictures\sinteza triglicerida.png">
            <a:extLst>
              <a:ext uri="{FF2B5EF4-FFF2-40B4-BE49-F238E27FC236}">
                <a16:creationId xmlns:a16="http://schemas.microsoft.com/office/drawing/2014/main" id="{9FC50559-F6B9-DD42-8255-C37CD9160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19400"/>
            <a:ext cx="4583113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3" name="Picture 1417" descr="C:\Users\Public\Pictures\Sample Pictures\sinteza fosfoglicerida.png">
            <a:extLst>
              <a:ext uri="{FF2B5EF4-FFF2-40B4-BE49-F238E27FC236}">
                <a16:creationId xmlns:a16="http://schemas.microsoft.com/office/drawing/2014/main" id="{6F27BEFE-D876-2523-FCC1-6CCA8E44B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48200"/>
            <a:ext cx="4430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418" descr="C:\Users\Public\Pictures\Sample Pictures\mešovita micela.png">
            <a:extLst>
              <a:ext uri="{FF2B5EF4-FFF2-40B4-BE49-F238E27FC236}">
                <a16:creationId xmlns:a16="http://schemas.microsoft.com/office/drawing/2014/main" id="{69980531-3C17-7470-789F-F82F4E7A9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6988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" name="Rectangle 931">
            <a:extLst>
              <a:ext uri="{FF2B5EF4-FFF2-40B4-BE49-F238E27FC236}">
                <a16:creationId xmlns:a16="http://schemas.microsoft.com/office/drawing/2014/main" id="{CE9E1AF8-AFA2-A7E6-4CDA-6E07CE771F19}"/>
              </a:ext>
            </a:extLst>
          </p:cNvPr>
          <p:cNvSpPr/>
          <p:nvPr/>
        </p:nvSpPr>
        <p:spPr>
          <a:xfrm>
            <a:off x="2133600" y="228600"/>
            <a:ext cx="6553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Resorpcija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reesterifikacija</a:t>
            </a:r>
            <a:endParaRPr lang="en-US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0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0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Rounded Rectangle 1530">
            <a:extLst>
              <a:ext uri="{FF2B5EF4-FFF2-40B4-BE49-F238E27FC236}">
                <a16:creationId xmlns:a16="http://schemas.microsoft.com/office/drawing/2014/main" id="{5A2BA777-7972-8ADE-4BEA-DB78B37B011C}"/>
              </a:ext>
            </a:extLst>
          </p:cNvPr>
          <p:cNvSpPr/>
          <p:nvPr/>
        </p:nvSpPr>
        <p:spPr>
          <a:xfrm>
            <a:off x="0" y="0"/>
            <a:ext cx="8382000" cy="685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2" name="TextBox 59">
            <a:extLst>
              <a:ext uri="{FF2B5EF4-FFF2-40B4-BE49-F238E27FC236}">
                <a16:creationId xmlns:a16="http://schemas.microsoft.com/office/drawing/2014/main" id="{BC8B61CF-6376-B896-8ACA-86085E4A5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248400"/>
            <a:ext cx="1079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enterocit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77" name="Rectangle 2176">
            <a:extLst>
              <a:ext uri="{FF2B5EF4-FFF2-40B4-BE49-F238E27FC236}">
                <a16:creationId xmlns:a16="http://schemas.microsoft.com/office/drawing/2014/main" id="{D5B64E99-371D-7482-18C3-2D71C3D0EB6A}"/>
              </a:ext>
            </a:extLst>
          </p:cNvPr>
          <p:cNvSpPr/>
          <p:nvPr/>
        </p:nvSpPr>
        <p:spPr>
          <a:xfrm>
            <a:off x="152400" y="152400"/>
            <a:ext cx="35623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Formiranje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hilomikrona</a:t>
            </a:r>
            <a:endParaRPr lang="en-US" sz="2400" b="1" dirty="0">
              <a:latin typeface="+mn-lt"/>
            </a:endParaRPr>
          </a:p>
        </p:txBody>
      </p:sp>
      <p:sp>
        <p:nvSpPr>
          <p:cNvPr id="3213" name="Right Brace 3212">
            <a:extLst>
              <a:ext uri="{FF2B5EF4-FFF2-40B4-BE49-F238E27FC236}">
                <a16:creationId xmlns:a16="http://schemas.microsoft.com/office/drawing/2014/main" id="{546F5391-9845-A83C-152C-A88D1D5A807A}"/>
              </a:ext>
            </a:extLst>
          </p:cNvPr>
          <p:cNvSpPr/>
          <p:nvPr/>
        </p:nvSpPr>
        <p:spPr>
          <a:xfrm>
            <a:off x="3276600" y="1524000"/>
            <a:ext cx="152400" cy="4267200"/>
          </a:xfrm>
          <a:prstGeom prst="rightBrac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3266">
            <a:extLst>
              <a:ext uri="{FF2B5EF4-FFF2-40B4-BE49-F238E27FC236}">
                <a16:creationId xmlns:a16="http://schemas.microsoft.com/office/drawing/2014/main" id="{11183B91-2B34-7ECD-8979-096401ECBB6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638800"/>
            <a:ext cx="8686800" cy="609600"/>
            <a:chOff x="304800" y="5638800"/>
            <a:chExt cx="8686800" cy="609600"/>
          </a:xfrm>
        </p:grpSpPr>
        <p:grpSp>
          <p:nvGrpSpPr>
            <p:cNvPr id="26666" name="Group 345">
              <a:extLst>
                <a:ext uri="{FF2B5EF4-FFF2-40B4-BE49-F238E27FC236}">
                  <a16:creationId xmlns:a16="http://schemas.microsoft.com/office/drawing/2014/main" id="{BFBEC3BF-321F-5A8B-2207-9BD834A97C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5943600"/>
              <a:ext cx="1066800" cy="304800"/>
              <a:chOff x="2225054" y="4419600"/>
              <a:chExt cx="1953596" cy="457200"/>
            </a:xfrm>
          </p:grpSpPr>
          <p:sp>
            <p:nvSpPr>
              <p:cNvPr id="3216" name="Oval 3215">
                <a:extLst>
                  <a:ext uri="{FF2B5EF4-FFF2-40B4-BE49-F238E27FC236}">
                    <a16:creationId xmlns:a16="http://schemas.microsoft.com/office/drawing/2014/main" id="{652D22C0-F8B3-DDE7-9462-4291F7EFA18B}"/>
                  </a:ext>
                </a:extLst>
              </p:cNvPr>
              <p:cNvSpPr/>
              <p:nvPr/>
            </p:nvSpPr>
            <p:spPr bwMode="auto">
              <a:xfrm>
                <a:off x="2225054" y="4511041"/>
                <a:ext cx="287293" cy="365759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17" name="Oval 3216">
                <a:extLst>
                  <a:ext uri="{FF2B5EF4-FFF2-40B4-BE49-F238E27FC236}">
                    <a16:creationId xmlns:a16="http://schemas.microsoft.com/office/drawing/2014/main" id="{B5792715-83EB-1C42-A209-01A1EF7ACC93}"/>
                  </a:ext>
                </a:extLst>
              </p:cNvPr>
              <p:cNvSpPr/>
              <p:nvPr/>
            </p:nvSpPr>
            <p:spPr bwMode="auto">
              <a:xfrm>
                <a:off x="2512347" y="4419600"/>
                <a:ext cx="287293" cy="365759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18" name="Oval 3217">
                <a:extLst>
                  <a:ext uri="{FF2B5EF4-FFF2-40B4-BE49-F238E27FC236}">
                    <a16:creationId xmlns:a16="http://schemas.microsoft.com/office/drawing/2014/main" id="{37843CA9-5DA7-D185-D4CB-611537098C88}"/>
                  </a:ext>
                </a:extLst>
              </p:cNvPr>
              <p:cNvSpPr/>
              <p:nvPr/>
            </p:nvSpPr>
            <p:spPr bwMode="auto">
              <a:xfrm>
                <a:off x="2799642" y="4511041"/>
                <a:ext cx="287293" cy="365759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19" name="Oval 3218">
                <a:extLst>
                  <a:ext uri="{FF2B5EF4-FFF2-40B4-BE49-F238E27FC236}">
                    <a16:creationId xmlns:a16="http://schemas.microsoft.com/office/drawing/2014/main" id="{BFE69B94-342B-AE7A-07E6-218893AD0275}"/>
                  </a:ext>
                </a:extLst>
              </p:cNvPr>
              <p:cNvSpPr/>
              <p:nvPr/>
            </p:nvSpPr>
            <p:spPr bwMode="auto">
              <a:xfrm>
                <a:off x="3086935" y="4419600"/>
                <a:ext cx="287293" cy="365759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20" name="Oval 3219">
                <a:extLst>
                  <a:ext uri="{FF2B5EF4-FFF2-40B4-BE49-F238E27FC236}">
                    <a16:creationId xmlns:a16="http://schemas.microsoft.com/office/drawing/2014/main" id="{E71FCB8E-371B-3565-120E-77CFB1CBDBDB}"/>
                  </a:ext>
                </a:extLst>
              </p:cNvPr>
              <p:cNvSpPr/>
              <p:nvPr/>
            </p:nvSpPr>
            <p:spPr bwMode="auto">
              <a:xfrm>
                <a:off x="3374228" y="4511041"/>
                <a:ext cx="287293" cy="365759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21" name="Oval 3220">
                <a:extLst>
                  <a:ext uri="{FF2B5EF4-FFF2-40B4-BE49-F238E27FC236}">
                    <a16:creationId xmlns:a16="http://schemas.microsoft.com/office/drawing/2014/main" id="{47493C20-E51F-E964-D21A-C733D8D315BF}"/>
                  </a:ext>
                </a:extLst>
              </p:cNvPr>
              <p:cNvSpPr/>
              <p:nvPr/>
            </p:nvSpPr>
            <p:spPr bwMode="auto">
              <a:xfrm>
                <a:off x="3891357" y="4511041"/>
                <a:ext cx="287293" cy="365759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22" name="Oval 3221">
                <a:extLst>
                  <a:ext uri="{FF2B5EF4-FFF2-40B4-BE49-F238E27FC236}">
                    <a16:creationId xmlns:a16="http://schemas.microsoft.com/office/drawing/2014/main" id="{09516F52-351A-E9BB-13F0-61F2717C6852}"/>
                  </a:ext>
                </a:extLst>
              </p:cNvPr>
              <p:cNvSpPr/>
              <p:nvPr/>
            </p:nvSpPr>
            <p:spPr bwMode="auto">
              <a:xfrm>
                <a:off x="3661522" y="4419600"/>
                <a:ext cx="287293" cy="365759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sp>
          <p:nvSpPr>
            <p:cNvPr id="3223" name="TextBox 59">
              <a:extLst>
                <a:ext uri="{FF2B5EF4-FFF2-40B4-BE49-F238E27FC236}">
                  <a16:creationId xmlns:a16="http://schemas.microsoft.com/office/drawing/2014/main" id="{2C120CE2-A06E-F659-2657-BD1778663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5638800"/>
              <a:ext cx="11699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MK (C 6-10)</a:t>
              </a:r>
            </a:p>
          </p:txBody>
        </p:sp>
        <p:cxnSp>
          <p:nvCxnSpPr>
            <p:cNvPr id="3224" name="Straight Arrow Connector 3223">
              <a:extLst>
                <a:ext uri="{FF2B5EF4-FFF2-40B4-BE49-F238E27FC236}">
                  <a16:creationId xmlns:a16="http://schemas.microsoft.com/office/drawing/2014/main" id="{95919A97-0C5A-0920-3A70-AEDB99ABB9B3}"/>
                </a:ext>
              </a:extLst>
            </p:cNvPr>
            <p:cNvCxnSpPr/>
            <p:nvPr/>
          </p:nvCxnSpPr>
          <p:spPr>
            <a:xfrm>
              <a:off x="1371600" y="6096000"/>
              <a:ext cx="7620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8" name="Straight Arrow Connector 3227">
            <a:extLst>
              <a:ext uri="{FF2B5EF4-FFF2-40B4-BE49-F238E27FC236}">
                <a16:creationId xmlns:a16="http://schemas.microsoft.com/office/drawing/2014/main" id="{639F1533-5F3D-957A-75D6-1FFBD0650E4A}"/>
              </a:ext>
            </a:extLst>
          </p:cNvPr>
          <p:cNvCxnSpPr/>
          <p:nvPr/>
        </p:nvCxnSpPr>
        <p:spPr>
          <a:xfrm>
            <a:off x="3429000" y="3657600"/>
            <a:ext cx="1600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0" name="Arc 3229">
            <a:extLst>
              <a:ext uri="{FF2B5EF4-FFF2-40B4-BE49-F238E27FC236}">
                <a16:creationId xmlns:a16="http://schemas.microsoft.com/office/drawing/2014/main" id="{9E19A4D6-9D0B-C97D-CE98-210041D96479}"/>
              </a:ext>
            </a:extLst>
          </p:cNvPr>
          <p:cNvSpPr/>
          <p:nvPr/>
        </p:nvSpPr>
        <p:spPr>
          <a:xfrm>
            <a:off x="4343400" y="1524000"/>
            <a:ext cx="609600" cy="2133600"/>
          </a:xfrm>
          <a:prstGeom prst="arc">
            <a:avLst>
              <a:gd name="adj1" fmla="val 5345074"/>
              <a:gd name="adj2" fmla="val 10800000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3265">
            <a:extLst>
              <a:ext uri="{FF2B5EF4-FFF2-40B4-BE49-F238E27FC236}">
                <a16:creationId xmlns:a16="http://schemas.microsoft.com/office/drawing/2014/main" id="{6F76161B-C72A-75F4-CF32-8C70E416ABC5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28600"/>
            <a:ext cx="1600200" cy="2324100"/>
            <a:chOff x="3657600" y="228600"/>
            <a:chExt cx="1600200" cy="2323531"/>
          </a:xfrm>
        </p:grpSpPr>
        <p:grpSp>
          <p:nvGrpSpPr>
            <p:cNvPr id="26641" name="Group 3248">
              <a:extLst>
                <a:ext uri="{FF2B5EF4-FFF2-40B4-BE49-F238E27FC236}">
                  <a16:creationId xmlns:a16="http://schemas.microsoft.com/office/drawing/2014/main" id="{5F0B229A-9D90-0F7D-318F-6D59BF4957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4800" y="228600"/>
              <a:ext cx="685800" cy="570931"/>
              <a:chOff x="5638800" y="1066800"/>
              <a:chExt cx="685800" cy="570931"/>
            </a:xfrm>
          </p:grpSpPr>
          <p:sp>
            <p:nvSpPr>
              <p:cNvPr id="3250" name="Rounded Rectangle 3249">
                <a:extLst>
                  <a:ext uri="{FF2B5EF4-FFF2-40B4-BE49-F238E27FC236}">
                    <a16:creationId xmlns:a16="http://schemas.microsoft.com/office/drawing/2014/main" id="{F011D198-CE9A-DD7B-83DA-CFA43EF7E894}"/>
                  </a:ext>
                </a:extLst>
              </p:cNvPr>
              <p:cNvSpPr/>
              <p:nvPr/>
            </p:nvSpPr>
            <p:spPr bwMode="auto">
              <a:xfrm>
                <a:off x="5638800" y="1066800"/>
                <a:ext cx="685800" cy="570931"/>
              </a:xfrm>
              <a:prstGeom prst="roundRect">
                <a:avLst>
                  <a:gd name="adj" fmla="val 4816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3251" name="Rectangle 149">
                <a:extLst>
                  <a:ext uri="{FF2B5EF4-FFF2-40B4-BE49-F238E27FC236}">
                    <a16:creationId xmlns:a16="http://schemas.microsoft.com/office/drawing/2014/main" id="{07B6F34C-EBEE-4C6E-7DBF-0B3D1406B99D}"/>
                  </a:ext>
                </a:extLst>
              </p:cNvPr>
              <p:cNvSpPr/>
              <p:nvPr/>
            </p:nvSpPr>
            <p:spPr>
              <a:xfrm>
                <a:off x="5715000" y="1219163"/>
                <a:ext cx="523875" cy="261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ApoB</a:t>
                </a:r>
                <a:endPara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</p:grpSp>
        <p:grpSp>
          <p:nvGrpSpPr>
            <p:cNvPr id="26642" name="Group 3251">
              <a:extLst>
                <a:ext uri="{FF2B5EF4-FFF2-40B4-BE49-F238E27FC236}">
                  <a16:creationId xmlns:a16="http://schemas.microsoft.com/office/drawing/2014/main" id="{AEF76484-6737-C884-CA13-108D28FCEA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7600" y="1447800"/>
              <a:ext cx="685800" cy="570931"/>
              <a:chOff x="5791200" y="2057400"/>
              <a:chExt cx="685800" cy="570931"/>
            </a:xfrm>
          </p:grpSpPr>
          <p:sp>
            <p:nvSpPr>
              <p:cNvPr id="3253" name="Rounded Rectangle 3252">
                <a:extLst>
                  <a:ext uri="{FF2B5EF4-FFF2-40B4-BE49-F238E27FC236}">
                    <a16:creationId xmlns:a16="http://schemas.microsoft.com/office/drawing/2014/main" id="{5DC4B01D-4306-17AD-F6EF-0EE87F17F558}"/>
                  </a:ext>
                </a:extLst>
              </p:cNvPr>
              <p:cNvSpPr/>
              <p:nvPr/>
            </p:nvSpPr>
            <p:spPr bwMode="auto">
              <a:xfrm>
                <a:off x="5791200" y="2057400"/>
                <a:ext cx="685800" cy="570931"/>
              </a:xfrm>
              <a:prstGeom prst="roundRect">
                <a:avLst>
                  <a:gd name="adj" fmla="val 4816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3254" name="Rectangle 149">
                <a:extLst>
                  <a:ext uri="{FF2B5EF4-FFF2-40B4-BE49-F238E27FC236}">
                    <a16:creationId xmlns:a16="http://schemas.microsoft.com/office/drawing/2014/main" id="{1BF9F0AB-010B-1E83-B3BE-311CAB8BFFEF}"/>
                  </a:ext>
                </a:extLst>
              </p:cNvPr>
              <p:cNvSpPr/>
              <p:nvPr/>
            </p:nvSpPr>
            <p:spPr>
              <a:xfrm>
                <a:off x="5791200" y="2209464"/>
                <a:ext cx="657225" cy="261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ApoA</a:t>
                </a:r>
                <a:r>
                  <a:rPr lang="en-US" sz="1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I</a:t>
                </a:r>
              </a:p>
            </p:txBody>
          </p:sp>
        </p:grpSp>
        <p:grpSp>
          <p:nvGrpSpPr>
            <p:cNvPr id="26643" name="Group 3254">
              <a:extLst>
                <a:ext uri="{FF2B5EF4-FFF2-40B4-BE49-F238E27FC236}">
                  <a16:creationId xmlns:a16="http://schemas.microsoft.com/office/drawing/2014/main" id="{B18258D8-02A8-43E4-94B4-4ECEC516DF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5800" y="1447800"/>
              <a:ext cx="762000" cy="533400"/>
              <a:chOff x="4114800" y="1828800"/>
              <a:chExt cx="762000" cy="570931"/>
            </a:xfrm>
          </p:grpSpPr>
          <p:sp>
            <p:nvSpPr>
              <p:cNvPr id="3256" name="Rounded Rectangle 3255">
                <a:extLst>
                  <a:ext uri="{FF2B5EF4-FFF2-40B4-BE49-F238E27FC236}">
                    <a16:creationId xmlns:a16="http://schemas.microsoft.com/office/drawing/2014/main" id="{BC0AF251-29CD-39D9-057F-8ABC6D1B61E8}"/>
                  </a:ext>
                </a:extLst>
              </p:cNvPr>
              <p:cNvSpPr/>
              <p:nvPr/>
            </p:nvSpPr>
            <p:spPr bwMode="auto">
              <a:xfrm>
                <a:off x="4191000" y="1828800"/>
                <a:ext cx="685800" cy="570931"/>
              </a:xfrm>
              <a:prstGeom prst="roundRect">
                <a:avLst>
                  <a:gd name="adj" fmla="val 48167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3257" name="Rectangle 149">
                <a:extLst>
                  <a:ext uri="{FF2B5EF4-FFF2-40B4-BE49-F238E27FC236}">
                    <a16:creationId xmlns:a16="http://schemas.microsoft.com/office/drawing/2014/main" id="{0E5C4C96-E183-8DD5-EEE5-F01CA7B2742D}"/>
                  </a:ext>
                </a:extLst>
              </p:cNvPr>
              <p:cNvSpPr/>
              <p:nvPr/>
            </p:nvSpPr>
            <p:spPr>
              <a:xfrm>
                <a:off x="4114800" y="1981370"/>
                <a:ext cx="749300" cy="261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ApoA</a:t>
                </a:r>
                <a:r>
                  <a:rPr lang="en-US" sz="1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IV</a:t>
                </a:r>
              </a:p>
            </p:txBody>
          </p:sp>
        </p:grpSp>
        <p:grpSp>
          <p:nvGrpSpPr>
            <p:cNvPr id="26644" name="Group 3257">
              <a:extLst>
                <a:ext uri="{FF2B5EF4-FFF2-40B4-BE49-F238E27FC236}">
                  <a16:creationId xmlns:a16="http://schemas.microsoft.com/office/drawing/2014/main" id="{96C32104-697F-0BA3-32C2-2AC261A5CB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4800" y="914400"/>
              <a:ext cx="685800" cy="570931"/>
              <a:chOff x="6934200" y="2286000"/>
              <a:chExt cx="685800" cy="570931"/>
            </a:xfrm>
          </p:grpSpPr>
          <p:sp>
            <p:nvSpPr>
              <p:cNvPr id="3259" name="Rounded Rectangle 3258">
                <a:extLst>
                  <a:ext uri="{FF2B5EF4-FFF2-40B4-BE49-F238E27FC236}">
                    <a16:creationId xmlns:a16="http://schemas.microsoft.com/office/drawing/2014/main" id="{F5904F46-7FE5-0980-30C5-55C8F404D30B}"/>
                  </a:ext>
                </a:extLst>
              </p:cNvPr>
              <p:cNvSpPr/>
              <p:nvPr/>
            </p:nvSpPr>
            <p:spPr bwMode="auto">
              <a:xfrm>
                <a:off x="6934200" y="2286000"/>
                <a:ext cx="685800" cy="570931"/>
              </a:xfrm>
              <a:prstGeom prst="roundRect">
                <a:avLst>
                  <a:gd name="adj" fmla="val 48167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3260" name="Rectangle 149">
                <a:extLst>
                  <a:ext uri="{FF2B5EF4-FFF2-40B4-BE49-F238E27FC236}">
                    <a16:creationId xmlns:a16="http://schemas.microsoft.com/office/drawing/2014/main" id="{B8AD4B72-5F09-B7D1-F8FB-F297BC5FBBEC}"/>
                  </a:ext>
                </a:extLst>
              </p:cNvPr>
              <p:cNvSpPr/>
              <p:nvPr/>
            </p:nvSpPr>
            <p:spPr>
              <a:xfrm>
                <a:off x="7010400" y="2438195"/>
                <a:ext cx="523875" cy="261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ApoE</a:t>
                </a:r>
                <a:endPara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</p:grpSp>
        <p:grpSp>
          <p:nvGrpSpPr>
            <p:cNvPr id="26645" name="Group 3260">
              <a:extLst>
                <a:ext uri="{FF2B5EF4-FFF2-40B4-BE49-F238E27FC236}">
                  <a16:creationId xmlns:a16="http://schemas.microsoft.com/office/drawing/2014/main" id="{77D0FF86-375D-4FC7-3DCF-EF5CC514DB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4800" y="1981200"/>
              <a:ext cx="685800" cy="570931"/>
              <a:chOff x="6705600" y="2971800"/>
              <a:chExt cx="685800" cy="570931"/>
            </a:xfrm>
          </p:grpSpPr>
          <p:sp>
            <p:nvSpPr>
              <p:cNvPr id="3262" name="Rounded Rectangle 3261">
                <a:extLst>
                  <a:ext uri="{FF2B5EF4-FFF2-40B4-BE49-F238E27FC236}">
                    <a16:creationId xmlns:a16="http://schemas.microsoft.com/office/drawing/2014/main" id="{132BC615-79BA-1A6A-DB90-6DAA63CA8D86}"/>
                  </a:ext>
                </a:extLst>
              </p:cNvPr>
              <p:cNvSpPr/>
              <p:nvPr/>
            </p:nvSpPr>
            <p:spPr bwMode="auto">
              <a:xfrm>
                <a:off x="6705600" y="2971800"/>
                <a:ext cx="685800" cy="570931"/>
              </a:xfrm>
              <a:prstGeom prst="roundRect">
                <a:avLst>
                  <a:gd name="adj" fmla="val 48167"/>
                </a:avLst>
              </a:prstGeom>
              <a:solidFill>
                <a:srgbClr val="E480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3263" name="Rectangle 149">
                <a:extLst>
                  <a:ext uri="{FF2B5EF4-FFF2-40B4-BE49-F238E27FC236}">
                    <a16:creationId xmlns:a16="http://schemas.microsoft.com/office/drawing/2014/main" id="{B433F5FF-1BB5-BEA9-187E-4483F1327308}"/>
                  </a:ext>
                </a:extLst>
              </p:cNvPr>
              <p:cNvSpPr/>
              <p:nvPr/>
            </p:nvSpPr>
            <p:spPr>
              <a:xfrm>
                <a:off x="6781800" y="3123734"/>
                <a:ext cx="520700" cy="261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ApoC</a:t>
                </a:r>
                <a:endPara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</p:grpSp>
      </p:grpSp>
      <p:sp>
        <p:nvSpPr>
          <p:cNvPr id="3264" name="TextBox 59">
            <a:extLst>
              <a:ext uri="{FF2B5EF4-FFF2-40B4-BE49-F238E27FC236}">
                <a16:creationId xmlns:a16="http://schemas.microsoft.com/office/drawing/2014/main" id="{58362268-26C5-D6CE-04AD-1BBE9D6C7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57200"/>
            <a:ext cx="1628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Apolipoproteini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2038" name="Picture 774" descr="C:\Users\Public\Pictures\Sample Pictures\hilomikron.png">
            <a:extLst>
              <a:ext uri="{FF2B5EF4-FFF2-40B4-BE49-F238E27FC236}">
                <a16:creationId xmlns:a16="http://schemas.microsoft.com/office/drawing/2014/main" id="{FCF85183-925C-081B-8444-536DEBEF0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4264025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15" descr="C:\Users\Public\Pictures\Sample Pictures\esterifikacija holesterola.png">
            <a:extLst>
              <a:ext uri="{FF2B5EF4-FFF2-40B4-BE49-F238E27FC236}">
                <a16:creationId xmlns:a16="http://schemas.microsoft.com/office/drawing/2014/main" id="{DBA60F74-0133-5DEB-B6B4-1CF52EE21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31242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416" descr="C:\Users\Public\Pictures\Sample Pictures\sinteza triglicerida.png">
            <a:extLst>
              <a:ext uri="{FF2B5EF4-FFF2-40B4-BE49-F238E27FC236}">
                <a16:creationId xmlns:a16="http://schemas.microsoft.com/office/drawing/2014/main" id="{AE1E62AC-F344-83F8-E67D-800EBC2CE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3048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417" descr="C:\Users\Public\Pictures\Sample Pictures\sinteza fosfoglicerida.png">
            <a:extLst>
              <a:ext uri="{FF2B5EF4-FFF2-40B4-BE49-F238E27FC236}">
                <a16:creationId xmlns:a16="http://schemas.microsoft.com/office/drawing/2014/main" id="{7D5823BF-FB3C-6866-43A6-D77657A6A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3276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3" grpId="0" animBg="1"/>
      <p:bldP spid="32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2F22DC0-50DF-A2EF-803B-9D0DC6D23877}"/>
              </a:ext>
            </a:extLst>
          </p:cNvPr>
          <p:cNvSpPr/>
          <p:nvPr/>
        </p:nvSpPr>
        <p:spPr>
          <a:xfrm>
            <a:off x="-3886200" y="0"/>
            <a:ext cx="8839200" cy="685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59">
            <a:extLst>
              <a:ext uri="{FF2B5EF4-FFF2-40B4-BE49-F238E27FC236}">
                <a16:creationId xmlns:a16="http://schemas.microsoft.com/office/drawing/2014/main" id="{29D8EA45-B688-9515-5C3E-1C36B5BA6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248400"/>
            <a:ext cx="1079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enterocit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grpSp>
        <p:nvGrpSpPr>
          <p:cNvPr id="27654" name="Group 345">
            <a:extLst>
              <a:ext uri="{FF2B5EF4-FFF2-40B4-BE49-F238E27FC236}">
                <a16:creationId xmlns:a16="http://schemas.microsoft.com/office/drawing/2014/main" id="{28102A79-F755-A6D4-664E-B8BA0BE5CB5D}"/>
              </a:ext>
            </a:extLst>
          </p:cNvPr>
          <p:cNvGrpSpPr>
            <a:grpSpLocks/>
          </p:cNvGrpSpPr>
          <p:nvPr/>
        </p:nvGrpSpPr>
        <p:grpSpPr bwMode="auto">
          <a:xfrm>
            <a:off x="0" y="5943600"/>
            <a:ext cx="1562100" cy="266700"/>
            <a:chOff x="2225054" y="4419600"/>
            <a:chExt cx="1953596" cy="457200"/>
          </a:xfrm>
        </p:grpSpPr>
        <p:sp>
          <p:nvSpPr>
            <p:cNvPr id="1390" name="Oval 1389">
              <a:extLst>
                <a:ext uri="{FF2B5EF4-FFF2-40B4-BE49-F238E27FC236}">
                  <a16:creationId xmlns:a16="http://schemas.microsoft.com/office/drawing/2014/main" id="{941EB04A-632B-8ED2-B7F0-ED71C0E45523}"/>
                </a:ext>
              </a:extLst>
            </p:cNvPr>
            <p:cNvSpPr/>
            <p:nvPr/>
          </p:nvSpPr>
          <p:spPr bwMode="auto">
            <a:xfrm>
              <a:off x="2225054" y="4511041"/>
              <a:ext cx="287293" cy="36575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391" name="Oval 1390">
              <a:extLst>
                <a:ext uri="{FF2B5EF4-FFF2-40B4-BE49-F238E27FC236}">
                  <a16:creationId xmlns:a16="http://schemas.microsoft.com/office/drawing/2014/main" id="{56C771F1-A8A5-217E-0814-0CBEB1FC15EF}"/>
                </a:ext>
              </a:extLst>
            </p:cNvPr>
            <p:cNvSpPr/>
            <p:nvPr/>
          </p:nvSpPr>
          <p:spPr bwMode="auto">
            <a:xfrm>
              <a:off x="2512347" y="4419600"/>
              <a:ext cx="287293" cy="36575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392" name="Oval 1391">
              <a:extLst>
                <a:ext uri="{FF2B5EF4-FFF2-40B4-BE49-F238E27FC236}">
                  <a16:creationId xmlns:a16="http://schemas.microsoft.com/office/drawing/2014/main" id="{A1DC26AF-2A9F-0F23-F5C6-CB9EA40F26CD}"/>
                </a:ext>
              </a:extLst>
            </p:cNvPr>
            <p:cNvSpPr/>
            <p:nvPr/>
          </p:nvSpPr>
          <p:spPr bwMode="auto">
            <a:xfrm>
              <a:off x="2799642" y="4511041"/>
              <a:ext cx="287293" cy="36575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393" name="Oval 1392">
              <a:extLst>
                <a:ext uri="{FF2B5EF4-FFF2-40B4-BE49-F238E27FC236}">
                  <a16:creationId xmlns:a16="http://schemas.microsoft.com/office/drawing/2014/main" id="{60D856A3-52C7-EA32-2E60-DFFC7150084A}"/>
                </a:ext>
              </a:extLst>
            </p:cNvPr>
            <p:cNvSpPr/>
            <p:nvPr/>
          </p:nvSpPr>
          <p:spPr bwMode="auto">
            <a:xfrm>
              <a:off x="3086935" y="4419600"/>
              <a:ext cx="287293" cy="36575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394" name="Oval 1393">
              <a:extLst>
                <a:ext uri="{FF2B5EF4-FFF2-40B4-BE49-F238E27FC236}">
                  <a16:creationId xmlns:a16="http://schemas.microsoft.com/office/drawing/2014/main" id="{EB78FC1F-E3B0-D685-7902-68245D5084B9}"/>
                </a:ext>
              </a:extLst>
            </p:cNvPr>
            <p:cNvSpPr/>
            <p:nvPr/>
          </p:nvSpPr>
          <p:spPr bwMode="auto">
            <a:xfrm>
              <a:off x="3374228" y="4511041"/>
              <a:ext cx="287293" cy="36575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395" name="Oval 1394">
              <a:extLst>
                <a:ext uri="{FF2B5EF4-FFF2-40B4-BE49-F238E27FC236}">
                  <a16:creationId xmlns:a16="http://schemas.microsoft.com/office/drawing/2014/main" id="{D6DF52BC-0C43-E1BA-9263-930B775062F7}"/>
                </a:ext>
              </a:extLst>
            </p:cNvPr>
            <p:cNvSpPr/>
            <p:nvPr/>
          </p:nvSpPr>
          <p:spPr bwMode="auto">
            <a:xfrm>
              <a:off x="3891357" y="4511041"/>
              <a:ext cx="287293" cy="36575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396" name="Oval 1395">
              <a:extLst>
                <a:ext uri="{FF2B5EF4-FFF2-40B4-BE49-F238E27FC236}">
                  <a16:creationId xmlns:a16="http://schemas.microsoft.com/office/drawing/2014/main" id="{E727BD84-A556-3F30-1B28-81691F6F30AA}"/>
                </a:ext>
              </a:extLst>
            </p:cNvPr>
            <p:cNvSpPr/>
            <p:nvPr/>
          </p:nvSpPr>
          <p:spPr bwMode="auto">
            <a:xfrm>
              <a:off x="3661522" y="4419600"/>
              <a:ext cx="287293" cy="36575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</p:grpSp>
      <p:sp>
        <p:nvSpPr>
          <p:cNvPr id="1397" name="TextBox 59">
            <a:extLst>
              <a:ext uri="{FF2B5EF4-FFF2-40B4-BE49-F238E27FC236}">
                <a16:creationId xmlns:a16="http://schemas.microsoft.com/office/drawing/2014/main" id="{1902269D-0311-F294-23DE-6A9F45E0F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5334000"/>
            <a:ext cx="1601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MK (C 6-10)</a:t>
            </a:r>
          </a:p>
        </p:txBody>
      </p:sp>
      <p:cxnSp>
        <p:nvCxnSpPr>
          <p:cNvPr id="1398" name="Straight Arrow Connector 1397">
            <a:extLst>
              <a:ext uri="{FF2B5EF4-FFF2-40B4-BE49-F238E27FC236}">
                <a16:creationId xmlns:a16="http://schemas.microsoft.com/office/drawing/2014/main" id="{8D6E8471-1933-1619-17EA-53D580B311C5}"/>
              </a:ext>
            </a:extLst>
          </p:cNvPr>
          <p:cNvCxnSpPr/>
          <p:nvPr/>
        </p:nvCxnSpPr>
        <p:spPr>
          <a:xfrm>
            <a:off x="1752600" y="6096000"/>
            <a:ext cx="434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7" name="Picture 36" descr="http://www.viread.com/global_images/300_healthy_liver.png">
            <a:extLst>
              <a:ext uri="{FF2B5EF4-FFF2-40B4-BE49-F238E27FC236}">
                <a16:creationId xmlns:a16="http://schemas.microsoft.com/office/drawing/2014/main" id="{605EFDA6-0821-49C2-2BD7-1A0218651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"/>
            <a:ext cx="3276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D491A7-AEF5-C978-540D-3EF85F16BE6F}"/>
              </a:ext>
            </a:extLst>
          </p:cNvPr>
          <p:cNvCxnSpPr/>
          <p:nvPr/>
        </p:nvCxnSpPr>
        <p:spPr>
          <a:xfrm rot="5400000" flipH="1" flipV="1">
            <a:off x="5715794" y="4037806"/>
            <a:ext cx="3200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59">
            <a:extLst>
              <a:ext uri="{FF2B5EF4-FFF2-40B4-BE49-F238E27FC236}">
                <a16:creationId xmlns:a16="http://schemas.microsoft.com/office/drawing/2014/main" id="{F815F263-8A2F-8131-1A1E-772AAFB1C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096000"/>
            <a:ext cx="1714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Portalni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krvotok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418" name="TextBox 59">
            <a:extLst>
              <a:ext uri="{FF2B5EF4-FFF2-40B4-BE49-F238E27FC236}">
                <a16:creationId xmlns:a16="http://schemas.microsoft.com/office/drawing/2014/main" id="{F929B945-0CA5-246A-D5E3-61A1A931F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990600"/>
            <a:ext cx="2055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Sinteza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triglicerida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">
            <a:extLst>
              <a:ext uri="{FF2B5EF4-FFF2-40B4-BE49-F238E27FC236}">
                <a16:creationId xmlns:a16="http://schemas.microsoft.com/office/drawing/2014/main" id="{32A4571B-B529-CA28-51E8-BCD79AAE5D2F}"/>
              </a:ext>
            </a:extLst>
          </p:cNvPr>
          <p:cNvGrpSpPr>
            <a:grpSpLocks/>
          </p:cNvGrpSpPr>
          <p:nvPr/>
        </p:nvGrpSpPr>
        <p:grpSpPr bwMode="auto">
          <a:xfrm>
            <a:off x="2260600" y="615950"/>
            <a:ext cx="3149600" cy="2660650"/>
            <a:chOff x="3496430" y="529950"/>
            <a:chExt cx="4227768" cy="385430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80566AB-2576-E6B3-CCE0-C54D1199A0E7}"/>
                </a:ext>
              </a:extLst>
            </p:cNvPr>
            <p:cNvSpPr/>
            <p:nvPr/>
          </p:nvSpPr>
          <p:spPr>
            <a:xfrm>
              <a:off x="3733800" y="685800"/>
              <a:ext cx="3810000" cy="3657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4587" name="Group 680">
              <a:extLst>
                <a:ext uri="{FF2B5EF4-FFF2-40B4-BE49-F238E27FC236}">
                  <a16:creationId xmlns:a16="http://schemas.microsoft.com/office/drawing/2014/main" id="{FA1A09E3-A242-1F9D-68FC-4AC1D80F667E}"/>
                </a:ext>
              </a:extLst>
            </p:cNvPr>
            <p:cNvGrpSpPr>
              <a:grpSpLocks/>
            </p:cNvGrpSpPr>
            <p:nvPr/>
          </p:nvGrpSpPr>
          <p:grpSpPr bwMode="auto">
            <a:xfrm rot="-1849202">
              <a:off x="4802984" y="2170638"/>
              <a:ext cx="484635" cy="154517"/>
              <a:chOff x="3544353" y="2916425"/>
              <a:chExt cx="2858559" cy="882420"/>
            </a:xfrm>
          </p:grpSpPr>
          <p:sp>
            <p:nvSpPr>
              <p:cNvPr id="1056" name="Oval 78">
                <a:extLst>
                  <a:ext uri="{FF2B5EF4-FFF2-40B4-BE49-F238E27FC236}">
                    <a16:creationId xmlns:a16="http://schemas.microsoft.com/office/drawing/2014/main" id="{153AE7C5-4154-9248-458B-B2556380688F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57" name="Oval 81">
                <a:extLst>
                  <a:ext uri="{FF2B5EF4-FFF2-40B4-BE49-F238E27FC236}">
                    <a16:creationId xmlns:a16="http://schemas.microsoft.com/office/drawing/2014/main" id="{2F3E346E-0E9D-4BAA-1F93-77DA350150EC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58" name="Oval 84">
                <a:extLst>
                  <a:ext uri="{FF2B5EF4-FFF2-40B4-BE49-F238E27FC236}">
                    <a16:creationId xmlns:a16="http://schemas.microsoft.com/office/drawing/2014/main" id="{5DA894D3-54E7-B9F0-B7BD-0F1645DFA4F1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59" name="Oval 1058">
                <a:extLst>
                  <a:ext uri="{FF2B5EF4-FFF2-40B4-BE49-F238E27FC236}">
                    <a16:creationId xmlns:a16="http://schemas.microsoft.com/office/drawing/2014/main" id="{0BA6BE5B-801F-5591-FCA8-72846C7678E8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60" name="Oval 1059">
                <a:extLst>
                  <a:ext uri="{FF2B5EF4-FFF2-40B4-BE49-F238E27FC236}">
                    <a16:creationId xmlns:a16="http://schemas.microsoft.com/office/drawing/2014/main" id="{C7E4A24E-FDF1-4E8A-FB6D-945BF2EE8BB9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61" name="Oval 1060">
                <a:extLst>
                  <a:ext uri="{FF2B5EF4-FFF2-40B4-BE49-F238E27FC236}">
                    <a16:creationId xmlns:a16="http://schemas.microsoft.com/office/drawing/2014/main" id="{98E6BC89-4C0F-FD64-CBF2-93125AE33BBF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62" name="Oval 687">
                <a:extLst>
                  <a:ext uri="{FF2B5EF4-FFF2-40B4-BE49-F238E27FC236}">
                    <a16:creationId xmlns:a16="http://schemas.microsoft.com/office/drawing/2014/main" id="{4A1551E0-1BBC-43D9-1852-FC8C91CB74CA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63" name="Oval 688">
                <a:extLst>
                  <a:ext uri="{FF2B5EF4-FFF2-40B4-BE49-F238E27FC236}">
                    <a16:creationId xmlns:a16="http://schemas.microsoft.com/office/drawing/2014/main" id="{3DB11701-C893-2D68-BF11-750EFAC7D8CF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64" name="Oval 689">
                <a:extLst>
                  <a:ext uri="{FF2B5EF4-FFF2-40B4-BE49-F238E27FC236}">
                    <a16:creationId xmlns:a16="http://schemas.microsoft.com/office/drawing/2014/main" id="{64E989E8-6534-A972-D63E-9BF68E2DCD62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65" name="Oval 690">
                <a:extLst>
                  <a:ext uri="{FF2B5EF4-FFF2-40B4-BE49-F238E27FC236}">
                    <a16:creationId xmlns:a16="http://schemas.microsoft.com/office/drawing/2014/main" id="{A9442812-97E6-ACC6-9290-0C918E404371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66" name="Oval 691">
                <a:extLst>
                  <a:ext uri="{FF2B5EF4-FFF2-40B4-BE49-F238E27FC236}">
                    <a16:creationId xmlns:a16="http://schemas.microsoft.com/office/drawing/2014/main" id="{D73C9104-A5F9-E38B-882E-4A71B5DEAFB5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67" name="Oval 692">
                <a:extLst>
                  <a:ext uri="{FF2B5EF4-FFF2-40B4-BE49-F238E27FC236}">
                    <a16:creationId xmlns:a16="http://schemas.microsoft.com/office/drawing/2014/main" id="{12B278A8-CB1F-1CD7-49D2-91B0B063BD4E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68" name="Oval 693">
                <a:extLst>
                  <a:ext uri="{FF2B5EF4-FFF2-40B4-BE49-F238E27FC236}">
                    <a16:creationId xmlns:a16="http://schemas.microsoft.com/office/drawing/2014/main" id="{F376B5C4-CEAD-6B39-8C1D-56E45CACCFAF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69" name="Oval 694">
                <a:extLst>
                  <a:ext uri="{FF2B5EF4-FFF2-40B4-BE49-F238E27FC236}">
                    <a16:creationId xmlns:a16="http://schemas.microsoft.com/office/drawing/2014/main" id="{217A0A60-4314-51FC-7057-011E11259501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70" name="Oval 695">
                <a:extLst>
                  <a:ext uri="{FF2B5EF4-FFF2-40B4-BE49-F238E27FC236}">
                    <a16:creationId xmlns:a16="http://schemas.microsoft.com/office/drawing/2014/main" id="{DA336030-A5C1-405A-1335-41ED7D51CB4C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71" name="Arc 696">
                <a:extLst>
                  <a:ext uri="{FF2B5EF4-FFF2-40B4-BE49-F238E27FC236}">
                    <a16:creationId xmlns:a16="http://schemas.microsoft.com/office/drawing/2014/main" id="{76BB56A9-2989-2570-DC42-35869E420386}"/>
                  </a:ext>
                </a:extLst>
              </p:cNvPr>
              <p:cNvSpPr/>
              <p:nvPr/>
            </p:nvSpPr>
            <p:spPr bwMode="auto">
              <a:xfrm rot="16400152">
                <a:off x="3476896" y="2989015"/>
                <a:ext cx="407134" cy="301657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2" name="Arc 697">
                <a:extLst>
                  <a:ext uri="{FF2B5EF4-FFF2-40B4-BE49-F238E27FC236}">
                    <a16:creationId xmlns:a16="http://schemas.microsoft.com/office/drawing/2014/main" id="{0D4BF97A-5DCA-2DB5-BE4A-391976151639}"/>
                  </a:ext>
                </a:extLst>
              </p:cNvPr>
              <p:cNvSpPr/>
              <p:nvPr/>
            </p:nvSpPr>
            <p:spPr bwMode="auto">
              <a:xfrm rot="16400152">
                <a:off x="3517183" y="3405209"/>
                <a:ext cx="341464" cy="289084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3" name="Oval 78">
                <a:extLst>
                  <a:ext uri="{FF2B5EF4-FFF2-40B4-BE49-F238E27FC236}">
                    <a16:creationId xmlns:a16="http://schemas.microsoft.com/office/drawing/2014/main" id="{9A34B77D-D7AF-AF42-F371-9389D04060DE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74" name="Oval 81">
                <a:extLst>
                  <a:ext uri="{FF2B5EF4-FFF2-40B4-BE49-F238E27FC236}">
                    <a16:creationId xmlns:a16="http://schemas.microsoft.com/office/drawing/2014/main" id="{9A5FDA69-8F87-13BC-7AD6-520224BA48D7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75" name="Oval 84">
                <a:extLst>
                  <a:ext uri="{FF2B5EF4-FFF2-40B4-BE49-F238E27FC236}">
                    <a16:creationId xmlns:a16="http://schemas.microsoft.com/office/drawing/2014/main" id="{45213AB8-3909-CA92-FDD6-1D18F9B1DF58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76" name="Oval 701">
                <a:extLst>
                  <a:ext uri="{FF2B5EF4-FFF2-40B4-BE49-F238E27FC236}">
                    <a16:creationId xmlns:a16="http://schemas.microsoft.com/office/drawing/2014/main" id="{491BAC33-F3B3-259F-0007-A8A3A9AC0A8F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77" name="Oval 702">
                <a:extLst>
                  <a:ext uri="{FF2B5EF4-FFF2-40B4-BE49-F238E27FC236}">
                    <a16:creationId xmlns:a16="http://schemas.microsoft.com/office/drawing/2014/main" id="{F680282D-7742-6BF8-1A28-D6E474D6D744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78" name="Oval 703">
                <a:extLst>
                  <a:ext uri="{FF2B5EF4-FFF2-40B4-BE49-F238E27FC236}">
                    <a16:creationId xmlns:a16="http://schemas.microsoft.com/office/drawing/2014/main" id="{4161EE22-0574-12CC-16AA-9D3D0168CE4A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79" name="Oval 704">
                <a:extLst>
                  <a:ext uri="{FF2B5EF4-FFF2-40B4-BE49-F238E27FC236}">
                    <a16:creationId xmlns:a16="http://schemas.microsoft.com/office/drawing/2014/main" id="{2EC9200B-D56E-145D-BCB0-A1F78A9133F7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80" name="Oval 705">
                <a:extLst>
                  <a:ext uri="{FF2B5EF4-FFF2-40B4-BE49-F238E27FC236}">
                    <a16:creationId xmlns:a16="http://schemas.microsoft.com/office/drawing/2014/main" id="{16039C13-6386-03A2-156D-256181C18302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81" name="Oval 706">
                <a:extLst>
                  <a:ext uri="{FF2B5EF4-FFF2-40B4-BE49-F238E27FC236}">
                    <a16:creationId xmlns:a16="http://schemas.microsoft.com/office/drawing/2014/main" id="{38A28422-B0E5-B991-FF4A-DA9224F8D001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82" name="Oval 707">
                <a:extLst>
                  <a:ext uri="{FF2B5EF4-FFF2-40B4-BE49-F238E27FC236}">
                    <a16:creationId xmlns:a16="http://schemas.microsoft.com/office/drawing/2014/main" id="{6F2FEC07-78DB-4D48-674C-FBEE99AEE709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83" name="Oval 708">
                <a:extLst>
                  <a:ext uri="{FF2B5EF4-FFF2-40B4-BE49-F238E27FC236}">
                    <a16:creationId xmlns:a16="http://schemas.microsoft.com/office/drawing/2014/main" id="{A17D80FA-DE6B-DA58-9736-EE5171845C26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84" name="Oval 709">
                <a:extLst>
                  <a:ext uri="{FF2B5EF4-FFF2-40B4-BE49-F238E27FC236}">
                    <a16:creationId xmlns:a16="http://schemas.microsoft.com/office/drawing/2014/main" id="{67B23AEC-5635-9393-67A5-7D773FB6EAF8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85" name="Oval 710">
                <a:extLst>
                  <a:ext uri="{FF2B5EF4-FFF2-40B4-BE49-F238E27FC236}">
                    <a16:creationId xmlns:a16="http://schemas.microsoft.com/office/drawing/2014/main" id="{2B0C0CFF-A1A1-75A2-AD6B-72AF5333A79E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86" name="Oval 711">
                <a:extLst>
                  <a:ext uri="{FF2B5EF4-FFF2-40B4-BE49-F238E27FC236}">
                    <a16:creationId xmlns:a16="http://schemas.microsoft.com/office/drawing/2014/main" id="{0C186269-D01F-5D2A-8B45-BE1DEF22521A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87" name="Oval 712">
                <a:extLst>
                  <a:ext uri="{FF2B5EF4-FFF2-40B4-BE49-F238E27FC236}">
                    <a16:creationId xmlns:a16="http://schemas.microsoft.com/office/drawing/2014/main" id="{2E01DCC0-E36C-449C-1D7C-EF9F6AC354AE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88" name="Oval 78">
                <a:extLst>
                  <a:ext uri="{FF2B5EF4-FFF2-40B4-BE49-F238E27FC236}">
                    <a16:creationId xmlns:a16="http://schemas.microsoft.com/office/drawing/2014/main" id="{D34D4098-6498-C67B-94BC-044363FA703B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89" name="Oval 81">
                <a:extLst>
                  <a:ext uri="{FF2B5EF4-FFF2-40B4-BE49-F238E27FC236}">
                    <a16:creationId xmlns:a16="http://schemas.microsoft.com/office/drawing/2014/main" id="{FB9970D8-25E5-CCB1-59C4-2B9D9BEDC388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90" name="Oval 84">
                <a:extLst>
                  <a:ext uri="{FF2B5EF4-FFF2-40B4-BE49-F238E27FC236}">
                    <a16:creationId xmlns:a16="http://schemas.microsoft.com/office/drawing/2014/main" id="{1E929913-0C72-25FD-C71F-EC2CDCCCC51A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91" name="Oval 1090">
                <a:extLst>
                  <a:ext uri="{FF2B5EF4-FFF2-40B4-BE49-F238E27FC236}">
                    <a16:creationId xmlns:a16="http://schemas.microsoft.com/office/drawing/2014/main" id="{39FD4CD8-180B-5AFD-CB3D-D198D6C2C3C1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92" name="Oval 1091">
                <a:extLst>
                  <a:ext uri="{FF2B5EF4-FFF2-40B4-BE49-F238E27FC236}">
                    <a16:creationId xmlns:a16="http://schemas.microsoft.com/office/drawing/2014/main" id="{DF425F54-7F04-C52F-4805-342877AC4A3D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93" name="Oval 1092">
                <a:extLst>
                  <a:ext uri="{FF2B5EF4-FFF2-40B4-BE49-F238E27FC236}">
                    <a16:creationId xmlns:a16="http://schemas.microsoft.com/office/drawing/2014/main" id="{6F851EFA-2E88-B1A2-7C38-93CA30FE1541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94" name="Oval 1093">
                <a:extLst>
                  <a:ext uri="{FF2B5EF4-FFF2-40B4-BE49-F238E27FC236}">
                    <a16:creationId xmlns:a16="http://schemas.microsoft.com/office/drawing/2014/main" id="{8D8CA12B-73CE-7EDB-F42F-D9D27A6034B6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95" name="Oval 1094">
                <a:extLst>
                  <a:ext uri="{FF2B5EF4-FFF2-40B4-BE49-F238E27FC236}">
                    <a16:creationId xmlns:a16="http://schemas.microsoft.com/office/drawing/2014/main" id="{0D2E945D-04D1-0836-2A41-315DA84724FF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96" name="Oval 1095">
                <a:extLst>
                  <a:ext uri="{FF2B5EF4-FFF2-40B4-BE49-F238E27FC236}">
                    <a16:creationId xmlns:a16="http://schemas.microsoft.com/office/drawing/2014/main" id="{9AD57896-75DE-3951-4190-C9AFB0A5A297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97" name="Oval 1096">
                <a:extLst>
                  <a:ext uri="{FF2B5EF4-FFF2-40B4-BE49-F238E27FC236}">
                    <a16:creationId xmlns:a16="http://schemas.microsoft.com/office/drawing/2014/main" id="{2B877CE4-BDFA-D61A-A9A3-7A77D8B838A3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98" name="Oval 1097">
                <a:extLst>
                  <a:ext uri="{FF2B5EF4-FFF2-40B4-BE49-F238E27FC236}">
                    <a16:creationId xmlns:a16="http://schemas.microsoft.com/office/drawing/2014/main" id="{51C9C705-20D7-3D23-9335-F4B5212033F2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099" name="Oval 1098">
                <a:extLst>
                  <a:ext uri="{FF2B5EF4-FFF2-40B4-BE49-F238E27FC236}">
                    <a16:creationId xmlns:a16="http://schemas.microsoft.com/office/drawing/2014/main" id="{43F3BB0F-B779-5211-59CF-43C3CFBEA596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100" name="Oval 1099">
                <a:extLst>
                  <a:ext uri="{FF2B5EF4-FFF2-40B4-BE49-F238E27FC236}">
                    <a16:creationId xmlns:a16="http://schemas.microsoft.com/office/drawing/2014/main" id="{7B035D9B-48CF-A380-D67C-0699D0CD4CF8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101" name="Oval 1100">
                <a:extLst>
                  <a:ext uri="{FF2B5EF4-FFF2-40B4-BE49-F238E27FC236}">
                    <a16:creationId xmlns:a16="http://schemas.microsoft.com/office/drawing/2014/main" id="{B440C287-38DD-F3D9-B1E8-00C1F66D42FE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102" name="Oval 1101">
                <a:extLst>
                  <a:ext uri="{FF2B5EF4-FFF2-40B4-BE49-F238E27FC236}">
                    <a16:creationId xmlns:a16="http://schemas.microsoft.com/office/drawing/2014/main" id="{6226AB50-E069-6695-D237-71AFFD188F2F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34588" name="Group 827">
              <a:extLst>
                <a:ext uri="{FF2B5EF4-FFF2-40B4-BE49-F238E27FC236}">
                  <a16:creationId xmlns:a16="http://schemas.microsoft.com/office/drawing/2014/main" id="{2B3C1174-527B-3B0E-F001-4AB2C849B882}"/>
                </a:ext>
              </a:extLst>
            </p:cNvPr>
            <p:cNvGrpSpPr>
              <a:grpSpLocks/>
            </p:cNvGrpSpPr>
            <p:nvPr/>
          </p:nvGrpSpPr>
          <p:grpSpPr bwMode="auto">
            <a:xfrm rot="2899994">
              <a:off x="4298160" y="1268946"/>
              <a:ext cx="609599" cy="152399"/>
              <a:chOff x="838200" y="5867400"/>
              <a:chExt cx="3815517" cy="770627"/>
            </a:xfrm>
          </p:grpSpPr>
          <p:grpSp>
            <p:nvGrpSpPr>
              <p:cNvPr id="37300" name="Group 123">
                <a:extLst>
                  <a:ext uri="{FF2B5EF4-FFF2-40B4-BE49-F238E27FC236}">
                    <a16:creationId xmlns:a16="http://schemas.microsoft.com/office/drawing/2014/main" id="{C7F7A57E-C6E4-5DD1-5EBC-D0D73AD3E4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82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1041" name="Oval 1040">
                  <a:extLst>
                    <a:ext uri="{FF2B5EF4-FFF2-40B4-BE49-F238E27FC236}">
                      <a16:creationId xmlns:a16="http://schemas.microsoft.com/office/drawing/2014/main" id="{42DA4281-269C-570A-EBC9-5D6215778CBA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42" name="Oval 1041">
                  <a:extLst>
                    <a:ext uri="{FF2B5EF4-FFF2-40B4-BE49-F238E27FC236}">
                      <a16:creationId xmlns:a16="http://schemas.microsoft.com/office/drawing/2014/main" id="{AFE88317-7CB7-E69D-C7E4-0BB43BCDC045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43" name="Oval 1042">
                  <a:extLst>
                    <a:ext uri="{FF2B5EF4-FFF2-40B4-BE49-F238E27FC236}">
                      <a16:creationId xmlns:a16="http://schemas.microsoft.com/office/drawing/2014/main" id="{94F9405F-EF52-60FC-961B-57D533F880DF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44" name="Oval 1043">
                  <a:extLst>
                    <a:ext uri="{FF2B5EF4-FFF2-40B4-BE49-F238E27FC236}">
                      <a16:creationId xmlns:a16="http://schemas.microsoft.com/office/drawing/2014/main" id="{79CC1797-C3DA-AF6B-80B1-8035BCA0B853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45" name="Oval 1044">
                  <a:extLst>
                    <a:ext uri="{FF2B5EF4-FFF2-40B4-BE49-F238E27FC236}">
                      <a16:creationId xmlns:a16="http://schemas.microsoft.com/office/drawing/2014/main" id="{ED3BCABF-C587-36FC-1651-E765C79C142F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46" name="Oval 1045">
                  <a:extLst>
                    <a:ext uri="{FF2B5EF4-FFF2-40B4-BE49-F238E27FC236}">
                      <a16:creationId xmlns:a16="http://schemas.microsoft.com/office/drawing/2014/main" id="{0BCB50EE-2BC1-EFCC-0A2E-7C666EBB98D4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47" name="Oval 1046">
                  <a:extLst>
                    <a:ext uri="{FF2B5EF4-FFF2-40B4-BE49-F238E27FC236}">
                      <a16:creationId xmlns:a16="http://schemas.microsoft.com/office/drawing/2014/main" id="{41C55FB8-8937-151B-C748-749BCF54920E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48" name="Oval 1047">
                  <a:extLst>
                    <a:ext uri="{FF2B5EF4-FFF2-40B4-BE49-F238E27FC236}">
                      <a16:creationId xmlns:a16="http://schemas.microsoft.com/office/drawing/2014/main" id="{F092AB0E-6979-B573-4BB9-F4E9356DF93D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49" name="Oval 295">
                  <a:extLst>
                    <a:ext uri="{FF2B5EF4-FFF2-40B4-BE49-F238E27FC236}">
                      <a16:creationId xmlns:a16="http://schemas.microsoft.com/office/drawing/2014/main" id="{70C5BB4D-4832-D8BA-8528-535976C07261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50" name="Oval 296">
                  <a:extLst>
                    <a:ext uri="{FF2B5EF4-FFF2-40B4-BE49-F238E27FC236}">
                      <a16:creationId xmlns:a16="http://schemas.microsoft.com/office/drawing/2014/main" id="{38103AB4-CC64-9161-BD9D-579ACD2828A7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51" name="Oval 1050">
                  <a:extLst>
                    <a:ext uri="{FF2B5EF4-FFF2-40B4-BE49-F238E27FC236}">
                      <a16:creationId xmlns:a16="http://schemas.microsoft.com/office/drawing/2014/main" id="{7D810226-5053-1327-EF18-8295E532471C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52" name="Oval 858">
                  <a:extLst>
                    <a:ext uri="{FF2B5EF4-FFF2-40B4-BE49-F238E27FC236}">
                      <a16:creationId xmlns:a16="http://schemas.microsoft.com/office/drawing/2014/main" id="{52CA0D39-1F27-C906-8B0F-8AF315A63CAE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53" name="Oval 859">
                  <a:extLst>
                    <a:ext uri="{FF2B5EF4-FFF2-40B4-BE49-F238E27FC236}">
                      <a16:creationId xmlns:a16="http://schemas.microsoft.com/office/drawing/2014/main" id="{C364FD8A-D7F6-45AA-9284-2B19CD6ABDF8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54" name="Oval 1053">
                  <a:extLst>
                    <a:ext uri="{FF2B5EF4-FFF2-40B4-BE49-F238E27FC236}">
                      <a16:creationId xmlns:a16="http://schemas.microsoft.com/office/drawing/2014/main" id="{760D5C98-4447-AC4A-CB15-4354940EDD04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55" name="Oval 1054">
                  <a:extLst>
                    <a:ext uri="{FF2B5EF4-FFF2-40B4-BE49-F238E27FC236}">
                      <a16:creationId xmlns:a16="http://schemas.microsoft.com/office/drawing/2014/main" id="{989E5525-648F-1FF1-AEEC-C84C48C50F0F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7301" name="Group 140">
                <a:extLst>
                  <a:ext uri="{FF2B5EF4-FFF2-40B4-BE49-F238E27FC236}">
                    <a16:creationId xmlns:a16="http://schemas.microsoft.com/office/drawing/2014/main" id="{8D0E9734-3F7F-817C-34E9-901913972F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1025" name="Oval 78">
                  <a:extLst>
                    <a:ext uri="{FF2B5EF4-FFF2-40B4-BE49-F238E27FC236}">
                      <a16:creationId xmlns:a16="http://schemas.microsoft.com/office/drawing/2014/main" id="{0FC3F8A7-EA12-CF49-4659-F9109E8F98E3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26" name="Oval 81">
                  <a:extLst>
                    <a:ext uri="{FF2B5EF4-FFF2-40B4-BE49-F238E27FC236}">
                      <a16:creationId xmlns:a16="http://schemas.microsoft.com/office/drawing/2014/main" id="{270EC6EC-8F98-5D77-53D3-3D0291E88615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27" name="Oval 84">
                  <a:extLst>
                    <a:ext uri="{FF2B5EF4-FFF2-40B4-BE49-F238E27FC236}">
                      <a16:creationId xmlns:a16="http://schemas.microsoft.com/office/drawing/2014/main" id="{35B77757-6171-9601-D282-849F5A7A11F9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28" name="Oval 1027">
                  <a:extLst>
                    <a:ext uri="{FF2B5EF4-FFF2-40B4-BE49-F238E27FC236}">
                      <a16:creationId xmlns:a16="http://schemas.microsoft.com/office/drawing/2014/main" id="{2A1EBA89-A06E-1103-AA13-464219C651B5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29" name="Oval 1028">
                  <a:extLst>
                    <a:ext uri="{FF2B5EF4-FFF2-40B4-BE49-F238E27FC236}">
                      <a16:creationId xmlns:a16="http://schemas.microsoft.com/office/drawing/2014/main" id="{C16349D3-D387-BAF6-FE1E-6CBB0943C634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30" name="Oval 1029">
                  <a:extLst>
                    <a:ext uri="{FF2B5EF4-FFF2-40B4-BE49-F238E27FC236}">
                      <a16:creationId xmlns:a16="http://schemas.microsoft.com/office/drawing/2014/main" id="{4993205E-346C-5E35-6E0E-4D24B165A9EE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31" name="Oval 1030">
                  <a:extLst>
                    <a:ext uri="{FF2B5EF4-FFF2-40B4-BE49-F238E27FC236}">
                      <a16:creationId xmlns:a16="http://schemas.microsoft.com/office/drawing/2014/main" id="{BB8E92EC-AAD9-9767-2001-69F9D4128D9D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32" name="Oval 1031">
                  <a:extLst>
                    <a:ext uri="{FF2B5EF4-FFF2-40B4-BE49-F238E27FC236}">
                      <a16:creationId xmlns:a16="http://schemas.microsoft.com/office/drawing/2014/main" id="{7BF95A62-08CD-5A31-C5DE-1150215B9D42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33" name="Oval 1032">
                  <a:extLst>
                    <a:ext uri="{FF2B5EF4-FFF2-40B4-BE49-F238E27FC236}">
                      <a16:creationId xmlns:a16="http://schemas.microsoft.com/office/drawing/2014/main" id="{8E3DC667-6B95-56A9-811F-76C3B169D61C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34" name="Oval 1033">
                  <a:extLst>
                    <a:ext uri="{FF2B5EF4-FFF2-40B4-BE49-F238E27FC236}">
                      <a16:creationId xmlns:a16="http://schemas.microsoft.com/office/drawing/2014/main" id="{F912A6C6-D226-DE8A-E840-26C463A838C6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35" name="Oval 1034">
                  <a:extLst>
                    <a:ext uri="{FF2B5EF4-FFF2-40B4-BE49-F238E27FC236}">
                      <a16:creationId xmlns:a16="http://schemas.microsoft.com/office/drawing/2014/main" id="{94A1C6FA-7456-9104-C895-455142B8EA1A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36" name="Oval 1035">
                  <a:extLst>
                    <a:ext uri="{FF2B5EF4-FFF2-40B4-BE49-F238E27FC236}">
                      <a16:creationId xmlns:a16="http://schemas.microsoft.com/office/drawing/2014/main" id="{4C018B91-A764-4EDB-F708-21C885B8FC01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37" name="Oval 1036">
                  <a:extLst>
                    <a:ext uri="{FF2B5EF4-FFF2-40B4-BE49-F238E27FC236}">
                      <a16:creationId xmlns:a16="http://schemas.microsoft.com/office/drawing/2014/main" id="{643B3057-CF80-53E9-C982-419712561FA1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38" name="Oval 1037">
                  <a:extLst>
                    <a:ext uri="{FF2B5EF4-FFF2-40B4-BE49-F238E27FC236}">
                      <a16:creationId xmlns:a16="http://schemas.microsoft.com/office/drawing/2014/main" id="{EF7048AB-9288-5A5B-88D0-4ABEDA2B5D33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39" name="Oval 1038">
                  <a:extLst>
                    <a:ext uri="{FF2B5EF4-FFF2-40B4-BE49-F238E27FC236}">
                      <a16:creationId xmlns:a16="http://schemas.microsoft.com/office/drawing/2014/main" id="{B9152828-B8E2-1461-DD43-ACCFB90056F2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40" name="Arc 1039">
                  <a:extLst>
                    <a:ext uri="{FF2B5EF4-FFF2-40B4-BE49-F238E27FC236}">
                      <a16:creationId xmlns:a16="http://schemas.microsoft.com/office/drawing/2014/main" id="{8EA5B55E-1ED7-631A-F50A-CFA010B1B66D}"/>
                    </a:ext>
                  </a:extLst>
                </p:cNvPr>
                <p:cNvSpPr/>
                <p:nvPr/>
              </p:nvSpPr>
              <p:spPr>
                <a:xfrm rot="16400152">
                  <a:off x="1141474" y="2969648"/>
                  <a:ext cx="470767" cy="455860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24" name="Rounded Rectangle 1023">
                <a:extLst>
                  <a:ext uri="{FF2B5EF4-FFF2-40B4-BE49-F238E27FC236}">
                    <a16:creationId xmlns:a16="http://schemas.microsoft.com/office/drawing/2014/main" id="{30C2543F-D3D5-346F-383C-E8BE29E92533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4589" name="Group 224">
              <a:extLst>
                <a:ext uri="{FF2B5EF4-FFF2-40B4-BE49-F238E27FC236}">
                  <a16:creationId xmlns:a16="http://schemas.microsoft.com/office/drawing/2014/main" id="{FA1FF666-192F-0D5F-7623-4839B97184B0}"/>
                </a:ext>
              </a:extLst>
            </p:cNvPr>
            <p:cNvGrpSpPr>
              <a:grpSpLocks/>
            </p:cNvGrpSpPr>
            <p:nvPr/>
          </p:nvGrpSpPr>
          <p:grpSpPr bwMode="auto">
            <a:xfrm rot="-195348">
              <a:off x="5034791" y="2241574"/>
              <a:ext cx="827013" cy="220488"/>
              <a:chOff x="-838197" y="1371599"/>
              <a:chExt cx="9753596" cy="2492376"/>
            </a:xfrm>
          </p:grpSpPr>
          <p:grpSp>
            <p:nvGrpSpPr>
              <p:cNvPr id="37236" name="Group 122">
                <a:extLst>
                  <a:ext uri="{FF2B5EF4-FFF2-40B4-BE49-F238E27FC236}">
                    <a16:creationId xmlns:a16="http://schemas.microsoft.com/office/drawing/2014/main" id="{C279D71D-3607-47B4-6637-744546283D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838197" y="3429000"/>
                <a:ext cx="4278320" cy="434975"/>
                <a:chOff x="1767854" y="685800"/>
                <a:chExt cx="4278823" cy="435422"/>
              </a:xfrm>
            </p:grpSpPr>
            <p:sp>
              <p:nvSpPr>
                <p:cNvPr id="1007" name="Oval 62">
                  <a:extLst>
                    <a:ext uri="{FF2B5EF4-FFF2-40B4-BE49-F238E27FC236}">
                      <a16:creationId xmlns:a16="http://schemas.microsoft.com/office/drawing/2014/main" id="{A97AA0F6-5679-47BB-8FAB-A5D18144D3A7}"/>
                    </a:ext>
                  </a:extLst>
                </p:cNvPr>
                <p:cNvSpPr/>
                <p:nvPr/>
              </p:nvSpPr>
              <p:spPr bwMode="auto">
                <a:xfrm>
                  <a:off x="1767854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08" name="Oval 60">
                  <a:extLst>
                    <a:ext uri="{FF2B5EF4-FFF2-40B4-BE49-F238E27FC236}">
                      <a16:creationId xmlns:a16="http://schemas.microsoft.com/office/drawing/2014/main" id="{2E6AD9A4-A832-67C8-AF82-27BAC950AC83}"/>
                    </a:ext>
                  </a:extLst>
                </p:cNvPr>
                <p:cNvSpPr/>
                <p:nvPr/>
              </p:nvSpPr>
              <p:spPr bwMode="auto">
                <a:xfrm>
                  <a:off x="2056963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09" name="Oval 58">
                  <a:extLst>
                    <a:ext uri="{FF2B5EF4-FFF2-40B4-BE49-F238E27FC236}">
                      <a16:creationId xmlns:a16="http://schemas.microsoft.com/office/drawing/2014/main" id="{FF8AC107-05EC-2B6B-79A9-8D736F253D09}"/>
                    </a:ext>
                  </a:extLst>
                </p:cNvPr>
                <p:cNvSpPr/>
                <p:nvPr/>
              </p:nvSpPr>
              <p:spPr bwMode="auto">
                <a:xfrm>
                  <a:off x="2346074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10" name="Oval 56">
                  <a:extLst>
                    <a:ext uri="{FF2B5EF4-FFF2-40B4-BE49-F238E27FC236}">
                      <a16:creationId xmlns:a16="http://schemas.microsoft.com/office/drawing/2014/main" id="{0E942F4D-305A-BC2F-6CD7-DE50D6EA5076}"/>
                    </a:ext>
                  </a:extLst>
                </p:cNvPr>
                <p:cNvSpPr/>
                <p:nvPr/>
              </p:nvSpPr>
              <p:spPr bwMode="auto">
                <a:xfrm>
                  <a:off x="2635183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11" name="Oval 54">
                  <a:extLst>
                    <a:ext uri="{FF2B5EF4-FFF2-40B4-BE49-F238E27FC236}">
                      <a16:creationId xmlns:a16="http://schemas.microsoft.com/office/drawing/2014/main" id="{D9DF4051-4F26-2FE6-B508-5AD0D2FC9D8D}"/>
                    </a:ext>
                  </a:extLst>
                </p:cNvPr>
                <p:cNvSpPr/>
                <p:nvPr/>
              </p:nvSpPr>
              <p:spPr bwMode="auto">
                <a:xfrm>
                  <a:off x="2924292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12" name="Oval 52">
                  <a:extLst>
                    <a:ext uri="{FF2B5EF4-FFF2-40B4-BE49-F238E27FC236}">
                      <a16:creationId xmlns:a16="http://schemas.microsoft.com/office/drawing/2014/main" id="{BF9E0C4B-C851-8AF5-892D-6E774F1E76A3}"/>
                    </a:ext>
                  </a:extLst>
                </p:cNvPr>
                <p:cNvSpPr/>
                <p:nvPr/>
              </p:nvSpPr>
              <p:spPr bwMode="auto">
                <a:xfrm>
                  <a:off x="3444690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13" name="Oval 50">
                  <a:extLst>
                    <a:ext uri="{FF2B5EF4-FFF2-40B4-BE49-F238E27FC236}">
                      <a16:creationId xmlns:a16="http://schemas.microsoft.com/office/drawing/2014/main" id="{486BB53D-2FFE-7A71-0B86-6A8A24E1F8A8}"/>
                    </a:ext>
                  </a:extLst>
                </p:cNvPr>
                <p:cNvSpPr/>
                <p:nvPr/>
              </p:nvSpPr>
              <p:spPr bwMode="auto">
                <a:xfrm>
                  <a:off x="3733800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14" name="Oval 48">
                  <a:extLst>
                    <a:ext uri="{FF2B5EF4-FFF2-40B4-BE49-F238E27FC236}">
                      <a16:creationId xmlns:a16="http://schemas.microsoft.com/office/drawing/2014/main" id="{994CD0A8-EEA6-DEDD-171E-5B91E5CAFF2A}"/>
                    </a:ext>
                  </a:extLst>
                </p:cNvPr>
                <p:cNvSpPr/>
                <p:nvPr/>
              </p:nvSpPr>
              <p:spPr bwMode="auto">
                <a:xfrm>
                  <a:off x="4022909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15" name="Oval 46">
                  <a:extLst>
                    <a:ext uri="{FF2B5EF4-FFF2-40B4-BE49-F238E27FC236}">
                      <a16:creationId xmlns:a16="http://schemas.microsoft.com/office/drawing/2014/main" id="{44DC03B8-B9D8-91E8-D211-2A7B39809504}"/>
                    </a:ext>
                  </a:extLst>
                </p:cNvPr>
                <p:cNvSpPr/>
                <p:nvPr/>
              </p:nvSpPr>
              <p:spPr bwMode="auto">
                <a:xfrm>
                  <a:off x="4312019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16" name="Oval 44">
                  <a:extLst>
                    <a:ext uri="{FF2B5EF4-FFF2-40B4-BE49-F238E27FC236}">
                      <a16:creationId xmlns:a16="http://schemas.microsoft.com/office/drawing/2014/main" id="{D9A82D59-DDD8-2E66-EFC2-361ECABA05A1}"/>
                    </a:ext>
                  </a:extLst>
                </p:cNvPr>
                <p:cNvSpPr/>
                <p:nvPr/>
              </p:nvSpPr>
              <p:spPr bwMode="auto">
                <a:xfrm>
                  <a:off x="4601129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17" name="Oval 42">
                  <a:extLst>
                    <a:ext uri="{FF2B5EF4-FFF2-40B4-BE49-F238E27FC236}">
                      <a16:creationId xmlns:a16="http://schemas.microsoft.com/office/drawing/2014/main" id="{89CF6235-85C4-4DCB-897D-4D9A777362EF}"/>
                    </a:ext>
                  </a:extLst>
                </p:cNvPr>
                <p:cNvSpPr/>
                <p:nvPr/>
              </p:nvSpPr>
              <p:spPr bwMode="auto">
                <a:xfrm>
                  <a:off x="4890239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18" name="Oval 40">
                  <a:extLst>
                    <a:ext uri="{FF2B5EF4-FFF2-40B4-BE49-F238E27FC236}">
                      <a16:creationId xmlns:a16="http://schemas.microsoft.com/office/drawing/2014/main" id="{7FF8D260-1081-DA45-BFF1-E5C18D05AD37}"/>
                    </a:ext>
                  </a:extLst>
                </p:cNvPr>
                <p:cNvSpPr/>
                <p:nvPr/>
              </p:nvSpPr>
              <p:spPr bwMode="auto">
                <a:xfrm>
                  <a:off x="3213402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19" name="Oval 38">
                  <a:extLst>
                    <a:ext uri="{FF2B5EF4-FFF2-40B4-BE49-F238E27FC236}">
                      <a16:creationId xmlns:a16="http://schemas.microsoft.com/office/drawing/2014/main" id="{5FA7C097-DBAA-FD93-D5D3-CCD7C07E86DB}"/>
                    </a:ext>
                  </a:extLst>
                </p:cNvPr>
                <p:cNvSpPr/>
                <p:nvPr/>
              </p:nvSpPr>
              <p:spPr bwMode="auto">
                <a:xfrm>
                  <a:off x="5179348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20" name="Oval 36">
                  <a:extLst>
                    <a:ext uri="{FF2B5EF4-FFF2-40B4-BE49-F238E27FC236}">
                      <a16:creationId xmlns:a16="http://schemas.microsoft.com/office/drawing/2014/main" id="{39FD6915-D719-79D5-50F6-BC5DC982E223}"/>
                    </a:ext>
                  </a:extLst>
                </p:cNvPr>
                <p:cNvSpPr/>
                <p:nvPr/>
              </p:nvSpPr>
              <p:spPr bwMode="auto">
                <a:xfrm>
                  <a:off x="5468458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21" name="Oval 34">
                  <a:extLst>
                    <a:ext uri="{FF2B5EF4-FFF2-40B4-BE49-F238E27FC236}">
                      <a16:creationId xmlns:a16="http://schemas.microsoft.com/office/drawing/2014/main" id="{2FFADFCC-63DE-3414-3F81-F778568D693A}"/>
                    </a:ext>
                  </a:extLst>
                </p:cNvPr>
                <p:cNvSpPr/>
                <p:nvPr/>
              </p:nvSpPr>
              <p:spPr bwMode="auto">
                <a:xfrm>
                  <a:off x="5757568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7237" name="Group 172">
                <a:extLst>
                  <a:ext uri="{FF2B5EF4-FFF2-40B4-BE49-F238E27FC236}">
                    <a16:creationId xmlns:a16="http://schemas.microsoft.com/office/drawing/2014/main" id="{7A87C05B-A868-8968-4E51-E7BA5E3415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49970" y="1371599"/>
                <a:ext cx="5565429" cy="2438399"/>
                <a:chOff x="4237631" y="1447800"/>
                <a:chExt cx="4906363" cy="2286000"/>
              </a:xfrm>
            </p:grpSpPr>
            <p:sp>
              <p:nvSpPr>
                <p:cNvPr id="992" name="Hexagon 991">
                  <a:extLst>
                    <a:ext uri="{FF2B5EF4-FFF2-40B4-BE49-F238E27FC236}">
                      <a16:creationId xmlns:a16="http://schemas.microsoft.com/office/drawing/2014/main" id="{D17D8500-11B2-4002-4119-FF67D41CB231}"/>
                    </a:ext>
                  </a:extLst>
                </p:cNvPr>
                <p:cNvSpPr/>
                <p:nvPr/>
              </p:nvSpPr>
              <p:spPr>
                <a:xfrm>
                  <a:off x="4267200" y="27432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3" name="Regular Pentagon 992">
                  <a:extLst>
                    <a:ext uri="{FF2B5EF4-FFF2-40B4-BE49-F238E27FC236}">
                      <a16:creationId xmlns:a16="http://schemas.microsoft.com/office/drawing/2014/main" id="{E25AD035-EA30-247E-B700-864AE41EA3DA}"/>
                    </a:ext>
                  </a:extLst>
                </p:cNvPr>
                <p:cNvSpPr/>
                <p:nvPr/>
              </p:nvSpPr>
              <p:spPr>
                <a:xfrm rot="1082197">
                  <a:off x="6446520" y="2130552"/>
                  <a:ext cx="832282" cy="767396"/>
                </a:xfrm>
                <a:prstGeom prst="pentago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94" name="Straight Connector 993">
                  <a:extLst>
                    <a:ext uri="{FF2B5EF4-FFF2-40B4-BE49-F238E27FC236}">
                      <a16:creationId xmlns:a16="http://schemas.microsoft.com/office/drawing/2014/main" id="{59B6076B-7DC2-6B16-9C33-5F224806C29F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6379666" y="1513009"/>
                  <a:ext cx="46304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994">
                  <a:extLst>
                    <a:ext uri="{FF2B5EF4-FFF2-40B4-BE49-F238E27FC236}">
                      <a16:creationId xmlns:a16="http://schemas.microsoft.com/office/drawing/2014/main" id="{6C6A43BB-7818-BFBB-DC55-0FCD30C1FE46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7944138" y="1685667"/>
                  <a:ext cx="51178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6" name="Straight Connector 995">
                  <a:extLst>
                    <a:ext uri="{FF2B5EF4-FFF2-40B4-BE49-F238E27FC236}">
                      <a16:creationId xmlns:a16="http://schemas.microsoft.com/office/drawing/2014/main" id="{622F22CD-1B62-47AD-C57B-E46DD685E214}"/>
                    </a:ext>
                  </a:extLst>
                </p:cNvPr>
                <p:cNvCxnSpPr/>
                <p:nvPr/>
              </p:nvCxnSpPr>
              <p:spPr bwMode="auto">
                <a:xfrm>
                  <a:off x="7049396" y="1027671"/>
                  <a:ext cx="376651" cy="34119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996">
                  <a:extLst>
                    <a:ext uri="{FF2B5EF4-FFF2-40B4-BE49-F238E27FC236}">
                      <a16:creationId xmlns:a16="http://schemas.microsoft.com/office/drawing/2014/main" id="{5DBEF3F7-A0F2-7667-5EED-77A6786A8E8E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6630961" y="1027872"/>
                  <a:ext cx="443111" cy="21934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8" name="Straight Connector 997">
                  <a:extLst>
                    <a:ext uri="{FF2B5EF4-FFF2-40B4-BE49-F238E27FC236}">
                      <a16:creationId xmlns:a16="http://schemas.microsoft.com/office/drawing/2014/main" id="{CE4F8A61-909F-3F11-9126-456B15AF0751}"/>
                    </a:ext>
                  </a:extLst>
                </p:cNvPr>
                <p:cNvCxnSpPr/>
                <p:nvPr/>
              </p:nvCxnSpPr>
              <p:spPr bwMode="auto">
                <a:xfrm>
                  <a:off x="7822356" y="1099748"/>
                  <a:ext cx="354489" cy="34119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Straight Connector 998">
                  <a:extLst>
                    <a:ext uri="{FF2B5EF4-FFF2-40B4-BE49-F238E27FC236}">
                      <a16:creationId xmlns:a16="http://schemas.microsoft.com/office/drawing/2014/main" id="{0AC714BB-E05E-AF52-8E84-7A2328509897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7379889" y="1123575"/>
                  <a:ext cx="443111" cy="2437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0" name="Straight Connector 999">
                  <a:extLst>
                    <a:ext uri="{FF2B5EF4-FFF2-40B4-BE49-F238E27FC236}">
                      <a16:creationId xmlns:a16="http://schemas.microsoft.com/office/drawing/2014/main" id="{6B27826F-996F-A4E3-B1AD-A5A7014DDCF9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8218553" y="1224855"/>
                  <a:ext cx="443111" cy="21934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1" name="Straight Connector 1000">
                  <a:extLst>
                    <a:ext uri="{FF2B5EF4-FFF2-40B4-BE49-F238E27FC236}">
                      <a16:creationId xmlns:a16="http://schemas.microsoft.com/office/drawing/2014/main" id="{8143F3F4-8339-8CD6-4278-3DFCE64CBF22}"/>
                    </a:ext>
                  </a:extLst>
                </p:cNvPr>
                <p:cNvCxnSpPr/>
                <p:nvPr/>
              </p:nvCxnSpPr>
              <p:spPr bwMode="auto">
                <a:xfrm>
                  <a:off x="6232212" y="977191"/>
                  <a:ext cx="398800" cy="29245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2" name="Straight Connector 1001">
                  <a:extLst>
                    <a:ext uri="{FF2B5EF4-FFF2-40B4-BE49-F238E27FC236}">
                      <a16:creationId xmlns:a16="http://schemas.microsoft.com/office/drawing/2014/main" id="{EE520821-9F7E-035B-E20B-5155048D6005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5866863" y="1601455"/>
                  <a:ext cx="41429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3" name="Straight Connector 1002">
                  <a:extLst>
                    <a:ext uri="{FF2B5EF4-FFF2-40B4-BE49-F238E27FC236}">
                      <a16:creationId xmlns:a16="http://schemas.microsoft.com/office/drawing/2014/main" id="{CC2656BA-9EF5-16A9-20B0-38AAB55F7F4A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4643689" y="2317478"/>
                  <a:ext cx="38993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4" name="Straight Connector 1003">
                  <a:extLst>
                    <a:ext uri="{FF2B5EF4-FFF2-40B4-BE49-F238E27FC236}">
                      <a16:creationId xmlns:a16="http://schemas.microsoft.com/office/drawing/2014/main" id="{67B159C2-A6F5-ADB8-1A0C-AB087E79717D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3914157" y="2994770"/>
                  <a:ext cx="88622" cy="731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5" name="Hexagon 1004">
                  <a:extLst>
                    <a:ext uri="{FF2B5EF4-FFF2-40B4-BE49-F238E27FC236}">
                      <a16:creationId xmlns:a16="http://schemas.microsoft.com/office/drawing/2014/main" id="{6491D324-E046-51D7-D75F-82E296E7A6E9}"/>
                    </a:ext>
                  </a:extLst>
                </p:cNvPr>
                <p:cNvSpPr/>
                <p:nvPr/>
              </p:nvSpPr>
              <p:spPr>
                <a:xfrm>
                  <a:off x="5105400" y="28194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6" name="Hexagon 1005">
                  <a:extLst>
                    <a:ext uri="{FF2B5EF4-FFF2-40B4-BE49-F238E27FC236}">
                      <a16:creationId xmlns:a16="http://schemas.microsoft.com/office/drawing/2014/main" id="{5DD43E2D-9866-EC82-E22E-57A6D1ED98A0}"/>
                    </a:ext>
                  </a:extLst>
                </p:cNvPr>
                <p:cNvSpPr/>
                <p:nvPr/>
              </p:nvSpPr>
              <p:spPr>
                <a:xfrm>
                  <a:off x="5562600" y="20574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34590" name="Group 680">
              <a:extLst>
                <a:ext uri="{FF2B5EF4-FFF2-40B4-BE49-F238E27FC236}">
                  <a16:creationId xmlns:a16="http://schemas.microsoft.com/office/drawing/2014/main" id="{B01D90B6-28E0-BF3E-ABE5-F2029AF7C037}"/>
                </a:ext>
              </a:extLst>
            </p:cNvPr>
            <p:cNvGrpSpPr>
              <a:grpSpLocks/>
            </p:cNvGrpSpPr>
            <p:nvPr/>
          </p:nvGrpSpPr>
          <p:grpSpPr bwMode="auto">
            <a:xfrm rot="-3512127">
              <a:off x="5161343" y="2774267"/>
              <a:ext cx="470677" cy="131520"/>
              <a:chOff x="3544353" y="2916425"/>
              <a:chExt cx="2858559" cy="882420"/>
            </a:xfrm>
          </p:grpSpPr>
          <p:sp>
            <p:nvSpPr>
              <p:cNvPr id="943" name="Oval 78">
                <a:extLst>
                  <a:ext uri="{FF2B5EF4-FFF2-40B4-BE49-F238E27FC236}">
                    <a16:creationId xmlns:a16="http://schemas.microsoft.com/office/drawing/2014/main" id="{5C637419-BE4E-D845-DEAA-0EDAE5049329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44" name="Oval 81">
                <a:extLst>
                  <a:ext uri="{FF2B5EF4-FFF2-40B4-BE49-F238E27FC236}">
                    <a16:creationId xmlns:a16="http://schemas.microsoft.com/office/drawing/2014/main" id="{095DCAC4-6D0B-3572-21C2-BADACD9D1D37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45" name="Oval 84">
                <a:extLst>
                  <a:ext uri="{FF2B5EF4-FFF2-40B4-BE49-F238E27FC236}">
                    <a16:creationId xmlns:a16="http://schemas.microsoft.com/office/drawing/2014/main" id="{2999F6DF-4F15-7B8B-63E6-BC4DF4E711EF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46" name="Oval 945">
                <a:extLst>
                  <a:ext uri="{FF2B5EF4-FFF2-40B4-BE49-F238E27FC236}">
                    <a16:creationId xmlns:a16="http://schemas.microsoft.com/office/drawing/2014/main" id="{4D53C72E-92E2-0536-B424-5BD01D9CCA31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47" name="Oval 946">
                <a:extLst>
                  <a:ext uri="{FF2B5EF4-FFF2-40B4-BE49-F238E27FC236}">
                    <a16:creationId xmlns:a16="http://schemas.microsoft.com/office/drawing/2014/main" id="{D910C907-E7CE-DEB3-9DE2-7E4D70B4EA0A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48" name="Oval 947">
                <a:extLst>
                  <a:ext uri="{FF2B5EF4-FFF2-40B4-BE49-F238E27FC236}">
                    <a16:creationId xmlns:a16="http://schemas.microsoft.com/office/drawing/2014/main" id="{66FBC076-55F0-E914-E430-758DFDD4F588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49" name="Oval 687">
                <a:extLst>
                  <a:ext uri="{FF2B5EF4-FFF2-40B4-BE49-F238E27FC236}">
                    <a16:creationId xmlns:a16="http://schemas.microsoft.com/office/drawing/2014/main" id="{D5DB85E0-7D6D-A369-5BA4-C9E70BF95E59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50" name="Oval 688">
                <a:extLst>
                  <a:ext uri="{FF2B5EF4-FFF2-40B4-BE49-F238E27FC236}">
                    <a16:creationId xmlns:a16="http://schemas.microsoft.com/office/drawing/2014/main" id="{38850899-8528-81C4-8A3D-907E8427F22E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51" name="Oval 689">
                <a:extLst>
                  <a:ext uri="{FF2B5EF4-FFF2-40B4-BE49-F238E27FC236}">
                    <a16:creationId xmlns:a16="http://schemas.microsoft.com/office/drawing/2014/main" id="{E931A470-700C-FEAA-01F6-5DBD302624F7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52" name="Oval 690">
                <a:extLst>
                  <a:ext uri="{FF2B5EF4-FFF2-40B4-BE49-F238E27FC236}">
                    <a16:creationId xmlns:a16="http://schemas.microsoft.com/office/drawing/2014/main" id="{2FEAE7DB-500C-AE50-5C66-A3D28B0BBC40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53" name="Oval 691">
                <a:extLst>
                  <a:ext uri="{FF2B5EF4-FFF2-40B4-BE49-F238E27FC236}">
                    <a16:creationId xmlns:a16="http://schemas.microsoft.com/office/drawing/2014/main" id="{19D183FE-B3D1-201C-6890-E338FDE54967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54" name="Oval 692">
                <a:extLst>
                  <a:ext uri="{FF2B5EF4-FFF2-40B4-BE49-F238E27FC236}">
                    <a16:creationId xmlns:a16="http://schemas.microsoft.com/office/drawing/2014/main" id="{3278483D-F7D7-52ED-B279-044D22A7A9A0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55" name="Oval 693">
                <a:extLst>
                  <a:ext uri="{FF2B5EF4-FFF2-40B4-BE49-F238E27FC236}">
                    <a16:creationId xmlns:a16="http://schemas.microsoft.com/office/drawing/2014/main" id="{BF781956-C9E5-7567-1712-88FF794DAD7B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56" name="Oval 694">
                <a:extLst>
                  <a:ext uri="{FF2B5EF4-FFF2-40B4-BE49-F238E27FC236}">
                    <a16:creationId xmlns:a16="http://schemas.microsoft.com/office/drawing/2014/main" id="{7CBFBBD7-9F84-659B-1260-BFD00C04FACD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57" name="Oval 695">
                <a:extLst>
                  <a:ext uri="{FF2B5EF4-FFF2-40B4-BE49-F238E27FC236}">
                    <a16:creationId xmlns:a16="http://schemas.microsoft.com/office/drawing/2014/main" id="{7CD341EB-EEBF-FC81-D7D4-617C526E46FA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58" name="Arc 696">
                <a:extLst>
                  <a:ext uri="{FF2B5EF4-FFF2-40B4-BE49-F238E27FC236}">
                    <a16:creationId xmlns:a16="http://schemas.microsoft.com/office/drawing/2014/main" id="{2C2106CF-1E90-7AF5-1069-946522E0F756}"/>
                  </a:ext>
                </a:extLst>
              </p:cNvPr>
              <p:cNvSpPr/>
              <p:nvPr/>
            </p:nvSpPr>
            <p:spPr bwMode="auto">
              <a:xfrm rot="16400152">
                <a:off x="3521494" y="3095511"/>
                <a:ext cx="343133" cy="293307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9" name="Arc 697">
                <a:extLst>
                  <a:ext uri="{FF2B5EF4-FFF2-40B4-BE49-F238E27FC236}">
                    <a16:creationId xmlns:a16="http://schemas.microsoft.com/office/drawing/2014/main" id="{4EC4F54B-2CFA-6032-13AC-BCBA2E26552B}"/>
                  </a:ext>
                </a:extLst>
              </p:cNvPr>
              <p:cNvSpPr/>
              <p:nvPr/>
            </p:nvSpPr>
            <p:spPr bwMode="auto">
              <a:xfrm rot="16400152">
                <a:off x="3507375" y="3397112"/>
                <a:ext cx="371728" cy="293298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0" name="Oval 78">
                <a:extLst>
                  <a:ext uri="{FF2B5EF4-FFF2-40B4-BE49-F238E27FC236}">
                    <a16:creationId xmlns:a16="http://schemas.microsoft.com/office/drawing/2014/main" id="{4A0F41BF-15DE-772D-1954-3B7F8E2E697D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61" name="Oval 81">
                <a:extLst>
                  <a:ext uri="{FF2B5EF4-FFF2-40B4-BE49-F238E27FC236}">
                    <a16:creationId xmlns:a16="http://schemas.microsoft.com/office/drawing/2014/main" id="{BA3A976F-6CCC-0062-C53F-ED239B4291C7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62" name="Oval 84">
                <a:extLst>
                  <a:ext uri="{FF2B5EF4-FFF2-40B4-BE49-F238E27FC236}">
                    <a16:creationId xmlns:a16="http://schemas.microsoft.com/office/drawing/2014/main" id="{397FCF7F-20C3-D5D1-B6FF-63DBA576AEA7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63" name="Oval 701">
                <a:extLst>
                  <a:ext uri="{FF2B5EF4-FFF2-40B4-BE49-F238E27FC236}">
                    <a16:creationId xmlns:a16="http://schemas.microsoft.com/office/drawing/2014/main" id="{DA7FCB9E-6173-2D4F-5ECC-DE96E00D1F78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64" name="Oval 702">
                <a:extLst>
                  <a:ext uri="{FF2B5EF4-FFF2-40B4-BE49-F238E27FC236}">
                    <a16:creationId xmlns:a16="http://schemas.microsoft.com/office/drawing/2014/main" id="{09940447-AA27-F6E2-E2F7-6859F6B88E26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65" name="Oval 703">
                <a:extLst>
                  <a:ext uri="{FF2B5EF4-FFF2-40B4-BE49-F238E27FC236}">
                    <a16:creationId xmlns:a16="http://schemas.microsoft.com/office/drawing/2014/main" id="{21E73670-8B1D-7A92-759E-8BB09E3BFD24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66" name="Oval 704">
                <a:extLst>
                  <a:ext uri="{FF2B5EF4-FFF2-40B4-BE49-F238E27FC236}">
                    <a16:creationId xmlns:a16="http://schemas.microsoft.com/office/drawing/2014/main" id="{7295B1B3-CEB9-BCBD-0153-CB6E59C349F7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67" name="Oval 705">
                <a:extLst>
                  <a:ext uri="{FF2B5EF4-FFF2-40B4-BE49-F238E27FC236}">
                    <a16:creationId xmlns:a16="http://schemas.microsoft.com/office/drawing/2014/main" id="{1C9E5B5F-B57D-122D-8486-D5F2C9849AB8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68" name="Oval 706">
                <a:extLst>
                  <a:ext uri="{FF2B5EF4-FFF2-40B4-BE49-F238E27FC236}">
                    <a16:creationId xmlns:a16="http://schemas.microsoft.com/office/drawing/2014/main" id="{58176A7C-E3F8-E3CE-5429-E2A2A1D76DB4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69" name="Oval 707">
                <a:extLst>
                  <a:ext uri="{FF2B5EF4-FFF2-40B4-BE49-F238E27FC236}">
                    <a16:creationId xmlns:a16="http://schemas.microsoft.com/office/drawing/2014/main" id="{1F09A9EA-3BF7-1FE9-0C7B-3DE74656C7AA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70" name="Oval 708">
                <a:extLst>
                  <a:ext uri="{FF2B5EF4-FFF2-40B4-BE49-F238E27FC236}">
                    <a16:creationId xmlns:a16="http://schemas.microsoft.com/office/drawing/2014/main" id="{23D8B9E7-AF06-4F8B-5C18-EF5B2D550AF3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71" name="Oval 709">
                <a:extLst>
                  <a:ext uri="{FF2B5EF4-FFF2-40B4-BE49-F238E27FC236}">
                    <a16:creationId xmlns:a16="http://schemas.microsoft.com/office/drawing/2014/main" id="{E163EFE9-F49D-6FA1-4341-7A96443EBD89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72" name="Oval 710">
                <a:extLst>
                  <a:ext uri="{FF2B5EF4-FFF2-40B4-BE49-F238E27FC236}">
                    <a16:creationId xmlns:a16="http://schemas.microsoft.com/office/drawing/2014/main" id="{22EAB833-FD11-5615-602E-5F2F93DC1040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73" name="Oval 711">
                <a:extLst>
                  <a:ext uri="{FF2B5EF4-FFF2-40B4-BE49-F238E27FC236}">
                    <a16:creationId xmlns:a16="http://schemas.microsoft.com/office/drawing/2014/main" id="{9844BC40-B1AC-25AD-93FC-2B5BE6ACA62F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74" name="Oval 712">
                <a:extLst>
                  <a:ext uri="{FF2B5EF4-FFF2-40B4-BE49-F238E27FC236}">
                    <a16:creationId xmlns:a16="http://schemas.microsoft.com/office/drawing/2014/main" id="{3B0DD8DE-1B15-CB54-C5F2-E1F6B03B0DE0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75" name="Oval 78">
                <a:extLst>
                  <a:ext uri="{FF2B5EF4-FFF2-40B4-BE49-F238E27FC236}">
                    <a16:creationId xmlns:a16="http://schemas.microsoft.com/office/drawing/2014/main" id="{B0E27E7B-C41E-F4D6-E581-CF1BB0E0001E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76" name="Oval 81">
                <a:extLst>
                  <a:ext uri="{FF2B5EF4-FFF2-40B4-BE49-F238E27FC236}">
                    <a16:creationId xmlns:a16="http://schemas.microsoft.com/office/drawing/2014/main" id="{B245B91A-D8B8-4822-4EAC-9B38873E6497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77" name="Oval 84">
                <a:extLst>
                  <a:ext uri="{FF2B5EF4-FFF2-40B4-BE49-F238E27FC236}">
                    <a16:creationId xmlns:a16="http://schemas.microsoft.com/office/drawing/2014/main" id="{B808E420-2B9A-8E69-7789-889859ABBB30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78" name="Oval 977">
                <a:extLst>
                  <a:ext uri="{FF2B5EF4-FFF2-40B4-BE49-F238E27FC236}">
                    <a16:creationId xmlns:a16="http://schemas.microsoft.com/office/drawing/2014/main" id="{050897A9-8926-3C9E-4EA1-62D53F7A40DF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79" name="Oval 978">
                <a:extLst>
                  <a:ext uri="{FF2B5EF4-FFF2-40B4-BE49-F238E27FC236}">
                    <a16:creationId xmlns:a16="http://schemas.microsoft.com/office/drawing/2014/main" id="{247CFE1B-5996-457A-2A4D-CA0F5D8F3035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80" name="Oval 979">
                <a:extLst>
                  <a:ext uri="{FF2B5EF4-FFF2-40B4-BE49-F238E27FC236}">
                    <a16:creationId xmlns:a16="http://schemas.microsoft.com/office/drawing/2014/main" id="{BD79D79A-2FCE-8784-68D8-1E3A1E209B6D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81" name="Oval 980">
                <a:extLst>
                  <a:ext uri="{FF2B5EF4-FFF2-40B4-BE49-F238E27FC236}">
                    <a16:creationId xmlns:a16="http://schemas.microsoft.com/office/drawing/2014/main" id="{2089485A-E05A-292B-B7E8-9D96ABAFA9F5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82" name="Oval 981">
                <a:extLst>
                  <a:ext uri="{FF2B5EF4-FFF2-40B4-BE49-F238E27FC236}">
                    <a16:creationId xmlns:a16="http://schemas.microsoft.com/office/drawing/2014/main" id="{9D1FC8D6-D5FB-DD7F-3F73-AE4E43A1931C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83" name="Oval 982">
                <a:extLst>
                  <a:ext uri="{FF2B5EF4-FFF2-40B4-BE49-F238E27FC236}">
                    <a16:creationId xmlns:a16="http://schemas.microsoft.com/office/drawing/2014/main" id="{9A596E1C-B384-8BF7-18F2-8FA774D1E04B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84" name="Oval 983">
                <a:extLst>
                  <a:ext uri="{FF2B5EF4-FFF2-40B4-BE49-F238E27FC236}">
                    <a16:creationId xmlns:a16="http://schemas.microsoft.com/office/drawing/2014/main" id="{E72D3860-F30F-802A-EBAB-61ABBC5ED45B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85" name="Oval 984">
                <a:extLst>
                  <a:ext uri="{FF2B5EF4-FFF2-40B4-BE49-F238E27FC236}">
                    <a16:creationId xmlns:a16="http://schemas.microsoft.com/office/drawing/2014/main" id="{B5B13321-9858-1CA6-7B47-B42E531A18E8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86" name="Oval 985">
                <a:extLst>
                  <a:ext uri="{FF2B5EF4-FFF2-40B4-BE49-F238E27FC236}">
                    <a16:creationId xmlns:a16="http://schemas.microsoft.com/office/drawing/2014/main" id="{1A699A32-7236-B2A1-342D-958CCAFF84A7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87" name="Oval 986">
                <a:extLst>
                  <a:ext uri="{FF2B5EF4-FFF2-40B4-BE49-F238E27FC236}">
                    <a16:creationId xmlns:a16="http://schemas.microsoft.com/office/drawing/2014/main" id="{EC0C1C44-24B1-1B36-820E-A48EF5353D6D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88" name="Oval 987">
                <a:extLst>
                  <a:ext uri="{FF2B5EF4-FFF2-40B4-BE49-F238E27FC236}">
                    <a16:creationId xmlns:a16="http://schemas.microsoft.com/office/drawing/2014/main" id="{75AB75C8-E7A0-C00E-664C-CFC0B288FF8D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89" name="Oval 988">
                <a:extLst>
                  <a:ext uri="{FF2B5EF4-FFF2-40B4-BE49-F238E27FC236}">
                    <a16:creationId xmlns:a16="http://schemas.microsoft.com/office/drawing/2014/main" id="{F5428FD6-1CA9-B21E-5B18-B46EED1BC7B6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34591" name="Group 680">
              <a:extLst>
                <a:ext uri="{FF2B5EF4-FFF2-40B4-BE49-F238E27FC236}">
                  <a16:creationId xmlns:a16="http://schemas.microsoft.com/office/drawing/2014/main" id="{C2BF5F30-11B6-D490-9B76-B8E670496EA0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095999" y="2209782"/>
              <a:ext cx="304800" cy="152405"/>
              <a:chOff x="3544353" y="2916425"/>
              <a:chExt cx="2858559" cy="882420"/>
            </a:xfrm>
          </p:grpSpPr>
          <p:sp>
            <p:nvSpPr>
              <p:cNvPr id="896" name="Oval 78">
                <a:extLst>
                  <a:ext uri="{FF2B5EF4-FFF2-40B4-BE49-F238E27FC236}">
                    <a16:creationId xmlns:a16="http://schemas.microsoft.com/office/drawing/2014/main" id="{D9ACB9C2-52BB-BD52-8C9A-9620779AA687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97" name="Oval 81">
                <a:extLst>
                  <a:ext uri="{FF2B5EF4-FFF2-40B4-BE49-F238E27FC236}">
                    <a16:creationId xmlns:a16="http://schemas.microsoft.com/office/drawing/2014/main" id="{0184C306-19AC-184F-5E9F-91ABE119A6DD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98" name="Oval 84">
                <a:extLst>
                  <a:ext uri="{FF2B5EF4-FFF2-40B4-BE49-F238E27FC236}">
                    <a16:creationId xmlns:a16="http://schemas.microsoft.com/office/drawing/2014/main" id="{284E020B-B8FF-CA83-0855-E14A1391EE24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99" name="Oval 898">
                <a:extLst>
                  <a:ext uri="{FF2B5EF4-FFF2-40B4-BE49-F238E27FC236}">
                    <a16:creationId xmlns:a16="http://schemas.microsoft.com/office/drawing/2014/main" id="{13C63A81-3195-8258-90B0-2CCC912B8635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00" name="Oval 899">
                <a:extLst>
                  <a:ext uri="{FF2B5EF4-FFF2-40B4-BE49-F238E27FC236}">
                    <a16:creationId xmlns:a16="http://schemas.microsoft.com/office/drawing/2014/main" id="{00073330-8B9D-8DC3-6D65-64C65F035E3E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01" name="Oval 900">
                <a:extLst>
                  <a:ext uri="{FF2B5EF4-FFF2-40B4-BE49-F238E27FC236}">
                    <a16:creationId xmlns:a16="http://schemas.microsoft.com/office/drawing/2014/main" id="{F00C2197-72E7-DFB8-DBE4-61676947BF33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02" name="Oval 687">
                <a:extLst>
                  <a:ext uri="{FF2B5EF4-FFF2-40B4-BE49-F238E27FC236}">
                    <a16:creationId xmlns:a16="http://schemas.microsoft.com/office/drawing/2014/main" id="{2D380B42-633A-746F-96E4-E9E751B97989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03" name="Oval 688">
                <a:extLst>
                  <a:ext uri="{FF2B5EF4-FFF2-40B4-BE49-F238E27FC236}">
                    <a16:creationId xmlns:a16="http://schemas.microsoft.com/office/drawing/2014/main" id="{2DF986D1-3E06-69D6-44FA-9299A678864D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04" name="Oval 689">
                <a:extLst>
                  <a:ext uri="{FF2B5EF4-FFF2-40B4-BE49-F238E27FC236}">
                    <a16:creationId xmlns:a16="http://schemas.microsoft.com/office/drawing/2014/main" id="{EEEB9BAF-6BC4-4D7D-291A-5CE19F2F2C64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05" name="Oval 690">
                <a:extLst>
                  <a:ext uri="{FF2B5EF4-FFF2-40B4-BE49-F238E27FC236}">
                    <a16:creationId xmlns:a16="http://schemas.microsoft.com/office/drawing/2014/main" id="{8B0E997B-54D8-04EF-50E8-A793A23DEA68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06" name="Oval 691">
                <a:extLst>
                  <a:ext uri="{FF2B5EF4-FFF2-40B4-BE49-F238E27FC236}">
                    <a16:creationId xmlns:a16="http://schemas.microsoft.com/office/drawing/2014/main" id="{E1746BA4-9FC9-5EEB-BE54-437F01EC751A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07" name="Oval 692">
                <a:extLst>
                  <a:ext uri="{FF2B5EF4-FFF2-40B4-BE49-F238E27FC236}">
                    <a16:creationId xmlns:a16="http://schemas.microsoft.com/office/drawing/2014/main" id="{8744069C-7F09-736B-2EA0-E5A6811A6EFA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08" name="Oval 693">
                <a:extLst>
                  <a:ext uri="{FF2B5EF4-FFF2-40B4-BE49-F238E27FC236}">
                    <a16:creationId xmlns:a16="http://schemas.microsoft.com/office/drawing/2014/main" id="{6A379A35-EC59-E738-EA07-0B8FFC872C21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09" name="Oval 694">
                <a:extLst>
                  <a:ext uri="{FF2B5EF4-FFF2-40B4-BE49-F238E27FC236}">
                    <a16:creationId xmlns:a16="http://schemas.microsoft.com/office/drawing/2014/main" id="{2E670522-79EC-6684-92AF-D4F0DAE7C8F2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10" name="Oval 695">
                <a:extLst>
                  <a:ext uri="{FF2B5EF4-FFF2-40B4-BE49-F238E27FC236}">
                    <a16:creationId xmlns:a16="http://schemas.microsoft.com/office/drawing/2014/main" id="{6AA7C9D8-C0CC-FCEF-66CB-3D87DB6E56D0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11" name="Arc 696">
                <a:extLst>
                  <a:ext uri="{FF2B5EF4-FFF2-40B4-BE49-F238E27FC236}">
                    <a16:creationId xmlns:a16="http://schemas.microsoft.com/office/drawing/2014/main" id="{D8EA3B45-E2E0-0D84-75AE-E1E642E84B5B}"/>
                  </a:ext>
                </a:extLst>
              </p:cNvPr>
              <p:cNvSpPr/>
              <p:nvPr/>
            </p:nvSpPr>
            <p:spPr bwMode="auto">
              <a:xfrm rot="16400152">
                <a:off x="3157215" y="3099120"/>
                <a:ext cx="332885" cy="279788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12" name="Arc 697">
                <a:extLst>
                  <a:ext uri="{FF2B5EF4-FFF2-40B4-BE49-F238E27FC236}">
                    <a16:creationId xmlns:a16="http://schemas.microsoft.com/office/drawing/2014/main" id="{4994F337-4192-ECC4-0750-D0263130FDCC}"/>
                  </a:ext>
                </a:extLst>
              </p:cNvPr>
              <p:cNvSpPr/>
              <p:nvPr/>
            </p:nvSpPr>
            <p:spPr bwMode="auto">
              <a:xfrm rot="16400152">
                <a:off x="3157215" y="3445316"/>
                <a:ext cx="332885" cy="279788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13" name="Oval 78">
                <a:extLst>
                  <a:ext uri="{FF2B5EF4-FFF2-40B4-BE49-F238E27FC236}">
                    <a16:creationId xmlns:a16="http://schemas.microsoft.com/office/drawing/2014/main" id="{738DCDBE-A187-DF0A-5B30-283A4BDF9D99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14" name="Oval 81">
                <a:extLst>
                  <a:ext uri="{FF2B5EF4-FFF2-40B4-BE49-F238E27FC236}">
                    <a16:creationId xmlns:a16="http://schemas.microsoft.com/office/drawing/2014/main" id="{949938BD-7AE5-844F-4374-1B34911AD591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15" name="Oval 84">
                <a:extLst>
                  <a:ext uri="{FF2B5EF4-FFF2-40B4-BE49-F238E27FC236}">
                    <a16:creationId xmlns:a16="http://schemas.microsoft.com/office/drawing/2014/main" id="{3EFDBD57-B060-7449-F34A-2BE0D09D37B8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16" name="Oval 701">
                <a:extLst>
                  <a:ext uri="{FF2B5EF4-FFF2-40B4-BE49-F238E27FC236}">
                    <a16:creationId xmlns:a16="http://schemas.microsoft.com/office/drawing/2014/main" id="{1DB8F3A8-B479-C472-DFBA-A8759D4C3B10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17" name="Oval 702">
                <a:extLst>
                  <a:ext uri="{FF2B5EF4-FFF2-40B4-BE49-F238E27FC236}">
                    <a16:creationId xmlns:a16="http://schemas.microsoft.com/office/drawing/2014/main" id="{097C5587-68F9-1A47-69AE-4F18A8D47088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18" name="Oval 703">
                <a:extLst>
                  <a:ext uri="{FF2B5EF4-FFF2-40B4-BE49-F238E27FC236}">
                    <a16:creationId xmlns:a16="http://schemas.microsoft.com/office/drawing/2014/main" id="{89B09060-F080-6B97-D3F6-ED0C7FE3CADB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19" name="Oval 704">
                <a:extLst>
                  <a:ext uri="{FF2B5EF4-FFF2-40B4-BE49-F238E27FC236}">
                    <a16:creationId xmlns:a16="http://schemas.microsoft.com/office/drawing/2014/main" id="{BE718424-48A3-02D8-2FA0-C65D4A7A5E4B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20" name="Oval 705">
                <a:extLst>
                  <a:ext uri="{FF2B5EF4-FFF2-40B4-BE49-F238E27FC236}">
                    <a16:creationId xmlns:a16="http://schemas.microsoft.com/office/drawing/2014/main" id="{AE555213-2796-68DB-4052-8E398AF667C2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21" name="Oval 706">
                <a:extLst>
                  <a:ext uri="{FF2B5EF4-FFF2-40B4-BE49-F238E27FC236}">
                    <a16:creationId xmlns:a16="http://schemas.microsoft.com/office/drawing/2014/main" id="{BF3BDD87-C55C-ACEA-2D34-4CA71A528E5E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22" name="Oval 707">
                <a:extLst>
                  <a:ext uri="{FF2B5EF4-FFF2-40B4-BE49-F238E27FC236}">
                    <a16:creationId xmlns:a16="http://schemas.microsoft.com/office/drawing/2014/main" id="{A8BF44B0-46C0-7B2C-91E1-E30FD8E944DA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23" name="Oval 708">
                <a:extLst>
                  <a:ext uri="{FF2B5EF4-FFF2-40B4-BE49-F238E27FC236}">
                    <a16:creationId xmlns:a16="http://schemas.microsoft.com/office/drawing/2014/main" id="{E065B90B-4E42-6D34-46B8-40C4E12EE73F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24" name="Oval 709">
                <a:extLst>
                  <a:ext uri="{FF2B5EF4-FFF2-40B4-BE49-F238E27FC236}">
                    <a16:creationId xmlns:a16="http://schemas.microsoft.com/office/drawing/2014/main" id="{205B32A8-D87F-6576-D8DB-7FF93A72C092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25" name="Oval 710">
                <a:extLst>
                  <a:ext uri="{FF2B5EF4-FFF2-40B4-BE49-F238E27FC236}">
                    <a16:creationId xmlns:a16="http://schemas.microsoft.com/office/drawing/2014/main" id="{E00CCBEE-6B25-1207-96F8-7525E0158384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26" name="Oval 711">
                <a:extLst>
                  <a:ext uri="{FF2B5EF4-FFF2-40B4-BE49-F238E27FC236}">
                    <a16:creationId xmlns:a16="http://schemas.microsoft.com/office/drawing/2014/main" id="{1A10D019-E439-25D3-8A74-27DB157B4EA8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27" name="Oval 712">
                <a:extLst>
                  <a:ext uri="{FF2B5EF4-FFF2-40B4-BE49-F238E27FC236}">
                    <a16:creationId xmlns:a16="http://schemas.microsoft.com/office/drawing/2014/main" id="{DCD853F4-D018-3D6F-1A3F-8591DA8EAE41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28" name="Oval 78">
                <a:extLst>
                  <a:ext uri="{FF2B5EF4-FFF2-40B4-BE49-F238E27FC236}">
                    <a16:creationId xmlns:a16="http://schemas.microsoft.com/office/drawing/2014/main" id="{0543E95A-1E3A-8183-0A66-0CD764E2B9C3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29" name="Oval 81">
                <a:extLst>
                  <a:ext uri="{FF2B5EF4-FFF2-40B4-BE49-F238E27FC236}">
                    <a16:creationId xmlns:a16="http://schemas.microsoft.com/office/drawing/2014/main" id="{EC62021C-46C9-F57B-AA78-299543A5B344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30" name="Oval 84">
                <a:extLst>
                  <a:ext uri="{FF2B5EF4-FFF2-40B4-BE49-F238E27FC236}">
                    <a16:creationId xmlns:a16="http://schemas.microsoft.com/office/drawing/2014/main" id="{6ADAE224-00B1-1303-DF32-2868A2D9BBC3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31" name="Oval 930">
                <a:extLst>
                  <a:ext uri="{FF2B5EF4-FFF2-40B4-BE49-F238E27FC236}">
                    <a16:creationId xmlns:a16="http://schemas.microsoft.com/office/drawing/2014/main" id="{57C7F758-FA08-D50F-54D7-99B7215D91B1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32" name="Oval 931">
                <a:extLst>
                  <a:ext uri="{FF2B5EF4-FFF2-40B4-BE49-F238E27FC236}">
                    <a16:creationId xmlns:a16="http://schemas.microsoft.com/office/drawing/2014/main" id="{2E07B0FC-3735-D5EC-585C-9C10F1B126BD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33" name="Oval 932">
                <a:extLst>
                  <a:ext uri="{FF2B5EF4-FFF2-40B4-BE49-F238E27FC236}">
                    <a16:creationId xmlns:a16="http://schemas.microsoft.com/office/drawing/2014/main" id="{9401ADB7-F455-FFD8-96ED-D47A5B70AC66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34" name="Oval 933">
                <a:extLst>
                  <a:ext uri="{FF2B5EF4-FFF2-40B4-BE49-F238E27FC236}">
                    <a16:creationId xmlns:a16="http://schemas.microsoft.com/office/drawing/2014/main" id="{553992E8-A0D8-B6C1-3097-FDEE49D2987A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35" name="Oval 934">
                <a:extLst>
                  <a:ext uri="{FF2B5EF4-FFF2-40B4-BE49-F238E27FC236}">
                    <a16:creationId xmlns:a16="http://schemas.microsoft.com/office/drawing/2014/main" id="{4E787EDC-44C0-76A7-DA43-82D193DF3E7B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36" name="Oval 935">
                <a:extLst>
                  <a:ext uri="{FF2B5EF4-FFF2-40B4-BE49-F238E27FC236}">
                    <a16:creationId xmlns:a16="http://schemas.microsoft.com/office/drawing/2014/main" id="{5E701546-6223-98A4-DC49-821A7141E05E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37" name="Oval 936">
                <a:extLst>
                  <a:ext uri="{FF2B5EF4-FFF2-40B4-BE49-F238E27FC236}">
                    <a16:creationId xmlns:a16="http://schemas.microsoft.com/office/drawing/2014/main" id="{F2260F79-9F9E-397E-48E7-DC303D969021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38" name="Oval 937">
                <a:extLst>
                  <a:ext uri="{FF2B5EF4-FFF2-40B4-BE49-F238E27FC236}">
                    <a16:creationId xmlns:a16="http://schemas.microsoft.com/office/drawing/2014/main" id="{DD6D4C65-168F-82B2-EF62-4B8771CB1D8A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39" name="Oval 938">
                <a:extLst>
                  <a:ext uri="{FF2B5EF4-FFF2-40B4-BE49-F238E27FC236}">
                    <a16:creationId xmlns:a16="http://schemas.microsoft.com/office/drawing/2014/main" id="{216D59DB-79DD-B99D-D9B3-7F4F2008EB7F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40" name="Oval 939">
                <a:extLst>
                  <a:ext uri="{FF2B5EF4-FFF2-40B4-BE49-F238E27FC236}">
                    <a16:creationId xmlns:a16="http://schemas.microsoft.com/office/drawing/2014/main" id="{A03672E1-24A2-F1BA-1EBD-52D1FCBEA1C1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41" name="Oval 940">
                <a:extLst>
                  <a:ext uri="{FF2B5EF4-FFF2-40B4-BE49-F238E27FC236}">
                    <a16:creationId xmlns:a16="http://schemas.microsoft.com/office/drawing/2014/main" id="{034B5E29-99E8-EB35-C984-776B85191B0C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942" name="Oval 499">
                <a:extLst>
                  <a:ext uri="{FF2B5EF4-FFF2-40B4-BE49-F238E27FC236}">
                    <a16:creationId xmlns:a16="http://schemas.microsoft.com/office/drawing/2014/main" id="{6B692D60-CC0C-ACAA-2097-D0549A8DC835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34592" name="Group 680">
              <a:extLst>
                <a:ext uri="{FF2B5EF4-FFF2-40B4-BE49-F238E27FC236}">
                  <a16:creationId xmlns:a16="http://schemas.microsoft.com/office/drawing/2014/main" id="{E4F24006-E4D1-F7BA-D6DF-388B08A0684C}"/>
                </a:ext>
              </a:extLst>
            </p:cNvPr>
            <p:cNvGrpSpPr>
              <a:grpSpLocks/>
            </p:cNvGrpSpPr>
            <p:nvPr/>
          </p:nvGrpSpPr>
          <p:grpSpPr bwMode="auto">
            <a:xfrm rot="-8711097">
              <a:off x="6037976" y="2629450"/>
              <a:ext cx="349294" cy="156867"/>
              <a:chOff x="3544353" y="2916425"/>
              <a:chExt cx="2858559" cy="882420"/>
            </a:xfrm>
          </p:grpSpPr>
          <p:sp>
            <p:nvSpPr>
              <p:cNvPr id="849" name="Oval 78">
                <a:extLst>
                  <a:ext uri="{FF2B5EF4-FFF2-40B4-BE49-F238E27FC236}">
                    <a16:creationId xmlns:a16="http://schemas.microsoft.com/office/drawing/2014/main" id="{4C381EB0-7F5E-2E1E-469B-65A88481914F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50" name="Oval 81">
                <a:extLst>
                  <a:ext uri="{FF2B5EF4-FFF2-40B4-BE49-F238E27FC236}">
                    <a16:creationId xmlns:a16="http://schemas.microsoft.com/office/drawing/2014/main" id="{B2D5240D-6630-F90F-7330-88CA4A22047E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51" name="Oval 84">
                <a:extLst>
                  <a:ext uri="{FF2B5EF4-FFF2-40B4-BE49-F238E27FC236}">
                    <a16:creationId xmlns:a16="http://schemas.microsoft.com/office/drawing/2014/main" id="{B8920885-02A8-2BEB-303E-F931DC0B07B8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52" name="Oval 851">
                <a:extLst>
                  <a:ext uri="{FF2B5EF4-FFF2-40B4-BE49-F238E27FC236}">
                    <a16:creationId xmlns:a16="http://schemas.microsoft.com/office/drawing/2014/main" id="{7FBA5F97-F1EB-B710-4073-F83B998DE6F0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53" name="Oval 852">
                <a:extLst>
                  <a:ext uri="{FF2B5EF4-FFF2-40B4-BE49-F238E27FC236}">
                    <a16:creationId xmlns:a16="http://schemas.microsoft.com/office/drawing/2014/main" id="{D087F6AD-0F88-104D-E620-4E9489005EDE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54" name="Oval 853">
                <a:extLst>
                  <a:ext uri="{FF2B5EF4-FFF2-40B4-BE49-F238E27FC236}">
                    <a16:creationId xmlns:a16="http://schemas.microsoft.com/office/drawing/2014/main" id="{DA8FA9DD-C003-1787-317A-4B6F9392ABF9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55" name="Oval 687">
                <a:extLst>
                  <a:ext uri="{FF2B5EF4-FFF2-40B4-BE49-F238E27FC236}">
                    <a16:creationId xmlns:a16="http://schemas.microsoft.com/office/drawing/2014/main" id="{5C4287AB-EA0E-8C35-B23B-9A2F403D0134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56" name="Oval 688">
                <a:extLst>
                  <a:ext uri="{FF2B5EF4-FFF2-40B4-BE49-F238E27FC236}">
                    <a16:creationId xmlns:a16="http://schemas.microsoft.com/office/drawing/2014/main" id="{906AE460-EFAE-2E68-A11C-FBDBC1DFC9D6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57" name="Oval 689">
                <a:extLst>
                  <a:ext uri="{FF2B5EF4-FFF2-40B4-BE49-F238E27FC236}">
                    <a16:creationId xmlns:a16="http://schemas.microsoft.com/office/drawing/2014/main" id="{88E634CC-CFFE-3ABD-B9A0-4543ABF73DB4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58" name="Oval 690">
                <a:extLst>
                  <a:ext uri="{FF2B5EF4-FFF2-40B4-BE49-F238E27FC236}">
                    <a16:creationId xmlns:a16="http://schemas.microsoft.com/office/drawing/2014/main" id="{8DF6EA47-300B-0440-AC3C-088A49101319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59" name="Oval 691">
                <a:extLst>
                  <a:ext uri="{FF2B5EF4-FFF2-40B4-BE49-F238E27FC236}">
                    <a16:creationId xmlns:a16="http://schemas.microsoft.com/office/drawing/2014/main" id="{140D13F9-DE40-E13F-21BB-D86E899DB816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60" name="Oval 692">
                <a:extLst>
                  <a:ext uri="{FF2B5EF4-FFF2-40B4-BE49-F238E27FC236}">
                    <a16:creationId xmlns:a16="http://schemas.microsoft.com/office/drawing/2014/main" id="{291C3584-1FC5-6BB3-5574-037C48F105DD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61" name="Oval 693">
                <a:extLst>
                  <a:ext uri="{FF2B5EF4-FFF2-40B4-BE49-F238E27FC236}">
                    <a16:creationId xmlns:a16="http://schemas.microsoft.com/office/drawing/2014/main" id="{5EF67BFB-305E-0869-FDAC-632F4CAC29BE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62" name="Oval 694">
                <a:extLst>
                  <a:ext uri="{FF2B5EF4-FFF2-40B4-BE49-F238E27FC236}">
                    <a16:creationId xmlns:a16="http://schemas.microsoft.com/office/drawing/2014/main" id="{6EDBFABF-0F64-5610-FC97-034FAD567772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63" name="Oval 695">
                <a:extLst>
                  <a:ext uri="{FF2B5EF4-FFF2-40B4-BE49-F238E27FC236}">
                    <a16:creationId xmlns:a16="http://schemas.microsoft.com/office/drawing/2014/main" id="{61B7731D-FBB4-CB3D-C87F-220E97E239AB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64" name="Arc 696">
                <a:extLst>
                  <a:ext uri="{FF2B5EF4-FFF2-40B4-BE49-F238E27FC236}">
                    <a16:creationId xmlns:a16="http://schemas.microsoft.com/office/drawing/2014/main" id="{D518563E-88AD-25F2-B88B-134622C76E72}"/>
                  </a:ext>
                </a:extLst>
              </p:cNvPr>
              <p:cNvSpPr/>
              <p:nvPr/>
            </p:nvSpPr>
            <p:spPr bwMode="auto">
              <a:xfrm rot="16400152">
                <a:off x="3539923" y="3099635"/>
                <a:ext cx="336349" cy="279026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5" name="Arc 697">
                <a:extLst>
                  <a:ext uri="{FF2B5EF4-FFF2-40B4-BE49-F238E27FC236}">
                    <a16:creationId xmlns:a16="http://schemas.microsoft.com/office/drawing/2014/main" id="{3A8F5578-2EEE-CD04-A092-922A9EC253E4}"/>
                  </a:ext>
                </a:extLst>
              </p:cNvPr>
              <p:cNvSpPr/>
              <p:nvPr/>
            </p:nvSpPr>
            <p:spPr bwMode="auto">
              <a:xfrm rot="16400152">
                <a:off x="3519932" y="3440850"/>
                <a:ext cx="336349" cy="279026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6" name="Oval 78">
                <a:extLst>
                  <a:ext uri="{FF2B5EF4-FFF2-40B4-BE49-F238E27FC236}">
                    <a16:creationId xmlns:a16="http://schemas.microsoft.com/office/drawing/2014/main" id="{E69D4193-6A31-F9D1-EF0C-3F670CD81CDA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67" name="Oval 81">
                <a:extLst>
                  <a:ext uri="{FF2B5EF4-FFF2-40B4-BE49-F238E27FC236}">
                    <a16:creationId xmlns:a16="http://schemas.microsoft.com/office/drawing/2014/main" id="{A48E2B22-8FF1-0EB8-3E33-71D46E65E347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68" name="Oval 84">
                <a:extLst>
                  <a:ext uri="{FF2B5EF4-FFF2-40B4-BE49-F238E27FC236}">
                    <a16:creationId xmlns:a16="http://schemas.microsoft.com/office/drawing/2014/main" id="{C0287CFE-66EF-787E-B991-15C48A284F92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69" name="Oval 701">
                <a:extLst>
                  <a:ext uri="{FF2B5EF4-FFF2-40B4-BE49-F238E27FC236}">
                    <a16:creationId xmlns:a16="http://schemas.microsoft.com/office/drawing/2014/main" id="{5534CD1D-474E-B58D-8C54-86909D2FC183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70" name="Oval 702">
                <a:extLst>
                  <a:ext uri="{FF2B5EF4-FFF2-40B4-BE49-F238E27FC236}">
                    <a16:creationId xmlns:a16="http://schemas.microsoft.com/office/drawing/2014/main" id="{36FB2DC1-2605-A6D4-E7EF-468BCADAB30F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71" name="Oval 703">
                <a:extLst>
                  <a:ext uri="{FF2B5EF4-FFF2-40B4-BE49-F238E27FC236}">
                    <a16:creationId xmlns:a16="http://schemas.microsoft.com/office/drawing/2014/main" id="{1FFFE3DF-4992-4EBA-4369-4FD173D6CEBF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72" name="Oval 704">
                <a:extLst>
                  <a:ext uri="{FF2B5EF4-FFF2-40B4-BE49-F238E27FC236}">
                    <a16:creationId xmlns:a16="http://schemas.microsoft.com/office/drawing/2014/main" id="{78ABBEE0-089B-537D-11DB-EEE858A8F1E9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73" name="Oval 705">
                <a:extLst>
                  <a:ext uri="{FF2B5EF4-FFF2-40B4-BE49-F238E27FC236}">
                    <a16:creationId xmlns:a16="http://schemas.microsoft.com/office/drawing/2014/main" id="{28B741E5-F4BB-B78B-CCB4-0A70BFDB8597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74" name="Oval 706">
                <a:extLst>
                  <a:ext uri="{FF2B5EF4-FFF2-40B4-BE49-F238E27FC236}">
                    <a16:creationId xmlns:a16="http://schemas.microsoft.com/office/drawing/2014/main" id="{9755382E-0173-3FA0-3CBE-E6DEAB8B1AD2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75" name="Oval 707">
                <a:extLst>
                  <a:ext uri="{FF2B5EF4-FFF2-40B4-BE49-F238E27FC236}">
                    <a16:creationId xmlns:a16="http://schemas.microsoft.com/office/drawing/2014/main" id="{BF13E0D4-EAE5-3896-7D4C-A50459766BBF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76" name="Oval 708">
                <a:extLst>
                  <a:ext uri="{FF2B5EF4-FFF2-40B4-BE49-F238E27FC236}">
                    <a16:creationId xmlns:a16="http://schemas.microsoft.com/office/drawing/2014/main" id="{4649B70C-B090-F855-B5F8-1D17E0EF8BE4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77" name="Oval 709">
                <a:extLst>
                  <a:ext uri="{FF2B5EF4-FFF2-40B4-BE49-F238E27FC236}">
                    <a16:creationId xmlns:a16="http://schemas.microsoft.com/office/drawing/2014/main" id="{44ED831C-9826-205E-E7A4-EA3252D3051A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78" name="Oval 710">
                <a:extLst>
                  <a:ext uri="{FF2B5EF4-FFF2-40B4-BE49-F238E27FC236}">
                    <a16:creationId xmlns:a16="http://schemas.microsoft.com/office/drawing/2014/main" id="{486EF7B3-5F5D-B4DD-E21F-B68B6E863BDB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79" name="Oval 711">
                <a:extLst>
                  <a:ext uri="{FF2B5EF4-FFF2-40B4-BE49-F238E27FC236}">
                    <a16:creationId xmlns:a16="http://schemas.microsoft.com/office/drawing/2014/main" id="{415D1BA5-D247-47F2-933F-6FFA195977C9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80" name="Oval 712">
                <a:extLst>
                  <a:ext uri="{FF2B5EF4-FFF2-40B4-BE49-F238E27FC236}">
                    <a16:creationId xmlns:a16="http://schemas.microsoft.com/office/drawing/2014/main" id="{D47AA116-EFE0-F41C-D28C-F5891EFDA06F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81" name="Oval 78">
                <a:extLst>
                  <a:ext uri="{FF2B5EF4-FFF2-40B4-BE49-F238E27FC236}">
                    <a16:creationId xmlns:a16="http://schemas.microsoft.com/office/drawing/2014/main" id="{9B0CFD78-D8AD-FB46-2D2C-FC0B09E83184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82" name="Oval 81">
                <a:extLst>
                  <a:ext uri="{FF2B5EF4-FFF2-40B4-BE49-F238E27FC236}">
                    <a16:creationId xmlns:a16="http://schemas.microsoft.com/office/drawing/2014/main" id="{D4DC7138-0E6A-E09C-8BEE-895863F6AFE3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83" name="Oval 84">
                <a:extLst>
                  <a:ext uri="{FF2B5EF4-FFF2-40B4-BE49-F238E27FC236}">
                    <a16:creationId xmlns:a16="http://schemas.microsoft.com/office/drawing/2014/main" id="{F4E085EC-2B3A-9F2F-B310-C2251BEEFA8F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84" name="Oval 883">
                <a:extLst>
                  <a:ext uri="{FF2B5EF4-FFF2-40B4-BE49-F238E27FC236}">
                    <a16:creationId xmlns:a16="http://schemas.microsoft.com/office/drawing/2014/main" id="{C8471EEF-39C9-9322-8070-4D47FE8E7142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85" name="Oval 884">
                <a:extLst>
                  <a:ext uri="{FF2B5EF4-FFF2-40B4-BE49-F238E27FC236}">
                    <a16:creationId xmlns:a16="http://schemas.microsoft.com/office/drawing/2014/main" id="{501CB6AC-E795-9750-8A33-4CC753EDC71C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86" name="Oval 885">
                <a:extLst>
                  <a:ext uri="{FF2B5EF4-FFF2-40B4-BE49-F238E27FC236}">
                    <a16:creationId xmlns:a16="http://schemas.microsoft.com/office/drawing/2014/main" id="{C7567471-66F8-CC67-1ECA-8B8D81D7411B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87" name="Oval 886">
                <a:extLst>
                  <a:ext uri="{FF2B5EF4-FFF2-40B4-BE49-F238E27FC236}">
                    <a16:creationId xmlns:a16="http://schemas.microsoft.com/office/drawing/2014/main" id="{CFEF5010-36E7-8386-1E90-9503E2B4CBB6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88" name="Oval 887">
                <a:extLst>
                  <a:ext uri="{FF2B5EF4-FFF2-40B4-BE49-F238E27FC236}">
                    <a16:creationId xmlns:a16="http://schemas.microsoft.com/office/drawing/2014/main" id="{2B75F7CD-094C-2373-54BA-2E1034FC0D58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89" name="Oval 888">
                <a:extLst>
                  <a:ext uri="{FF2B5EF4-FFF2-40B4-BE49-F238E27FC236}">
                    <a16:creationId xmlns:a16="http://schemas.microsoft.com/office/drawing/2014/main" id="{04FBE3EB-780E-E39C-363E-49918A314F27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90" name="Oval 889">
                <a:extLst>
                  <a:ext uri="{FF2B5EF4-FFF2-40B4-BE49-F238E27FC236}">
                    <a16:creationId xmlns:a16="http://schemas.microsoft.com/office/drawing/2014/main" id="{6987D980-1E4B-1ADA-BB96-A811D4CA306E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91" name="Oval 890">
                <a:extLst>
                  <a:ext uri="{FF2B5EF4-FFF2-40B4-BE49-F238E27FC236}">
                    <a16:creationId xmlns:a16="http://schemas.microsoft.com/office/drawing/2014/main" id="{84C748F0-D50C-F196-42AF-19ACFF7D1745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92" name="Oval 891">
                <a:extLst>
                  <a:ext uri="{FF2B5EF4-FFF2-40B4-BE49-F238E27FC236}">
                    <a16:creationId xmlns:a16="http://schemas.microsoft.com/office/drawing/2014/main" id="{85ABA888-A210-5350-E14A-0ED1618605C0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93" name="Oval 892">
                <a:extLst>
                  <a:ext uri="{FF2B5EF4-FFF2-40B4-BE49-F238E27FC236}">
                    <a16:creationId xmlns:a16="http://schemas.microsoft.com/office/drawing/2014/main" id="{54D38C8A-5358-7A1A-A1B6-65070EDC6665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94" name="Oval 893">
                <a:extLst>
                  <a:ext uri="{FF2B5EF4-FFF2-40B4-BE49-F238E27FC236}">
                    <a16:creationId xmlns:a16="http://schemas.microsoft.com/office/drawing/2014/main" id="{19AAF867-5A1B-E90F-CBE3-7A9A9EBEB877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95" name="Oval 894">
                <a:extLst>
                  <a:ext uri="{FF2B5EF4-FFF2-40B4-BE49-F238E27FC236}">
                    <a16:creationId xmlns:a16="http://schemas.microsoft.com/office/drawing/2014/main" id="{D6F5900D-2AF9-E4E7-C70A-56CC0B88FA7F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34593" name="Group 680">
              <a:extLst>
                <a:ext uri="{FF2B5EF4-FFF2-40B4-BE49-F238E27FC236}">
                  <a16:creationId xmlns:a16="http://schemas.microsoft.com/office/drawing/2014/main" id="{A00A7E97-A14F-470A-402B-6F631366D9B3}"/>
                </a:ext>
              </a:extLst>
            </p:cNvPr>
            <p:cNvGrpSpPr>
              <a:grpSpLocks/>
            </p:cNvGrpSpPr>
            <p:nvPr/>
          </p:nvGrpSpPr>
          <p:grpSpPr bwMode="auto">
            <a:xfrm rot="1495237">
              <a:off x="5346838" y="1806834"/>
              <a:ext cx="431483" cy="156377"/>
              <a:chOff x="3544353" y="2916425"/>
              <a:chExt cx="2858559" cy="882420"/>
            </a:xfrm>
          </p:grpSpPr>
          <p:sp>
            <p:nvSpPr>
              <p:cNvPr id="802" name="Oval 78">
                <a:extLst>
                  <a:ext uri="{FF2B5EF4-FFF2-40B4-BE49-F238E27FC236}">
                    <a16:creationId xmlns:a16="http://schemas.microsoft.com/office/drawing/2014/main" id="{FA20AEC2-4453-4ACA-C2E1-7A72D74CC7BC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03" name="Oval 81">
                <a:extLst>
                  <a:ext uri="{FF2B5EF4-FFF2-40B4-BE49-F238E27FC236}">
                    <a16:creationId xmlns:a16="http://schemas.microsoft.com/office/drawing/2014/main" id="{C431AE59-8038-11DD-3734-DB20F0E497D6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04" name="Oval 84">
                <a:extLst>
                  <a:ext uri="{FF2B5EF4-FFF2-40B4-BE49-F238E27FC236}">
                    <a16:creationId xmlns:a16="http://schemas.microsoft.com/office/drawing/2014/main" id="{CDEBA6A5-669C-64B3-F168-E9850C9579CD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05" name="Oval 804">
                <a:extLst>
                  <a:ext uri="{FF2B5EF4-FFF2-40B4-BE49-F238E27FC236}">
                    <a16:creationId xmlns:a16="http://schemas.microsoft.com/office/drawing/2014/main" id="{47BC8278-5BF0-2815-86D1-95B3FE2E9785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06" name="Oval 805">
                <a:extLst>
                  <a:ext uri="{FF2B5EF4-FFF2-40B4-BE49-F238E27FC236}">
                    <a16:creationId xmlns:a16="http://schemas.microsoft.com/office/drawing/2014/main" id="{E42E564A-94D5-A7C2-FC3B-59584AAA651F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07" name="Oval 806">
                <a:extLst>
                  <a:ext uri="{FF2B5EF4-FFF2-40B4-BE49-F238E27FC236}">
                    <a16:creationId xmlns:a16="http://schemas.microsoft.com/office/drawing/2014/main" id="{A3BF8CB3-DCD6-2647-7FD7-D7AA923AEF3C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08" name="Oval 687">
                <a:extLst>
                  <a:ext uri="{FF2B5EF4-FFF2-40B4-BE49-F238E27FC236}">
                    <a16:creationId xmlns:a16="http://schemas.microsoft.com/office/drawing/2014/main" id="{C4B65321-1B7F-725B-2155-75C308E9E9FE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09" name="Oval 688">
                <a:extLst>
                  <a:ext uri="{FF2B5EF4-FFF2-40B4-BE49-F238E27FC236}">
                    <a16:creationId xmlns:a16="http://schemas.microsoft.com/office/drawing/2014/main" id="{D34D899F-9AFF-D900-BD59-C79686E0B441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10" name="Oval 689">
                <a:extLst>
                  <a:ext uri="{FF2B5EF4-FFF2-40B4-BE49-F238E27FC236}">
                    <a16:creationId xmlns:a16="http://schemas.microsoft.com/office/drawing/2014/main" id="{CBF3A874-485A-CD4D-1516-ADDD6E9BB9DB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11" name="Oval 690">
                <a:extLst>
                  <a:ext uri="{FF2B5EF4-FFF2-40B4-BE49-F238E27FC236}">
                    <a16:creationId xmlns:a16="http://schemas.microsoft.com/office/drawing/2014/main" id="{D7DC78FE-4345-6302-3425-D36FA008D949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12" name="Oval 691">
                <a:extLst>
                  <a:ext uri="{FF2B5EF4-FFF2-40B4-BE49-F238E27FC236}">
                    <a16:creationId xmlns:a16="http://schemas.microsoft.com/office/drawing/2014/main" id="{3958B2CD-E6D2-837D-7228-B2224A9AA7FE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13" name="Oval 692">
                <a:extLst>
                  <a:ext uri="{FF2B5EF4-FFF2-40B4-BE49-F238E27FC236}">
                    <a16:creationId xmlns:a16="http://schemas.microsoft.com/office/drawing/2014/main" id="{ECA5CD83-6BE0-1621-34B1-29A1F0176AB7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14" name="Oval 693">
                <a:extLst>
                  <a:ext uri="{FF2B5EF4-FFF2-40B4-BE49-F238E27FC236}">
                    <a16:creationId xmlns:a16="http://schemas.microsoft.com/office/drawing/2014/main" id="{2DA3CD26-BD9E-CE59-0E9E-CDCA80FDB408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15" name="Oval 694">
                <a:extLst>
                  <a:ext uri="{FF2B5EF4-FFF2-40B4-BE49-F238E27FC236}">
                    <a16:creationId xmlns:a16="http://schemas.microsoft.com/office/drawing/2014/main" id="{313939DD-CB81-2F24-7D41-9426C87738B8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16" name="Oval 695">
                <a:extLst>
                  <a:ext uri="{FF2B5EF4-FFF2-40B4-BE49-F238E27FC236}">
                    <a16:creationId xmlns:a16="http://schemas.microsoft.com/office/drawing/2014/main" id="{96EBB28C-C364-9B3A-8C3E-B3D64036A2D7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17" name="Arc 696">
                <a:extLst>
                  <a:ext uri="{FF2B5EF4-FFF2-40B4-BE49-F238E27FC236}">
                    <a16:creationId xmlns:a16="http://schemas.microsoft.com/office/drawing/2014/main" id="{B7C560E2-1033-37A0-9DF2-5E709BAF9C1C}"/>
                  </a:ext>
                </a:extLst>
              </p:cNvPr>
              <p:cNvSpPr/>
              <p:nvPr/>
            </p:nvSpPr>
            <p:spPr bwMode="auto">
              <a:xfrm rot="16400152">
                <a:off x="3230422" y="2969920"/>
                <a:ext cx="337402" cy="310581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8" name="Arc 697">
                <a:extLst>
                  <a:ext uri="{FF2B5EF4-FFF2-40B4-BE49-F238E27FC236}">
                    <a16:creationId xmlns:a16="http://schemas.microsoft.com/office/drawing/2014/main" id="{31115363-C074-AEBF-02FC-A2FF53C22E79}"/>
                  </a:ext>
                </a:extLst>
              </p:cNvPr>
              <p:cNvSpPr/>
              <p:nvPr/>
            </p:nvSpPr>
            <p:spPr bwMode="auto">
              <a:xfrm rot="16400152">
                <a:off x="3246963" y="3263163"/>
                <a:ext cx="337402" cy="282347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9" name="Oval 78">
                <a:extLst>
                  <a:ext uri="{FF2B5EF4-FFF2-40B4-BE49-F238E27FC236}">
                    <a16:creationId xmlns:a16="http://schemas.microsoft.com/office/drawing/2014/main" id="{2928B017-0031-412F-5655-99525FAAEC90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20" name="Oval 81">
                <a:extLst>
                  <a:ext uri="{FF2B5EF4-FFF2-40B4-BE49-F238E27FC236}">
                    <a16:creationId xmlns:a16="http://schemas.microsoft.com/office/drawing/2014/main" id="{C76328D6-5654-8D51-12A5-09A5D827383D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21" name="Oval 84">
                <a:extLst>
                  <a:ext uri="{FF2B5EF4-FFF2-40B4-BE49-F238E27FC236}">
                    <a16:creationId xmlns:a16="http://schemas.microsoft.com/office/drawing/2014/main" id="{63FEAE20-90F5-13B2-92A4-9265E8D33B2E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22" name="Oval 701">
                <a:extLst>
                  <a:ext uri="{FF2B5EF4-FFF2-40B4-BE49-F238E27FC236}">
                    <a16:creationId xmlns:a16="http://schemas.microsoft.com/office/drawing/2014/main" id="{4DA3682F-F344-C54B-9291-DDE5B2AE3D0B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23" name="Oval 702">
                <a:extLst>
                  <a:ext uri="{FF2B5EF4-FFF2-40B4-BE49-F238E27FC236}">
                    <a16:creationId xmlns:a16="http://schemas.microsoft.com/office/drawing/2014/main" id="{D017C113-F4B9-5B91-C043-D29DBD43DFB3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24" name="Oval 703">
                <a:extLst>
                  <a:ext uri="{FF2B5EF4-FFF2-40B4-BE49-F238E27FC236}">
                    <a16:creationId xmlns:a16="http://schemas.microsoft.com/office/drawing/2014/main" id="{140FA27A-2945-EFE8-95D4-268B27A2F9D6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25" name="Oval 704">
                <a:extLst>
                  <a:ext uri="{FF2B5EF4-FFF2-40B4-BE49-F238E27FC236}">
                    <a16:creationId xmlns:a16="http://schemas.microsoft.com/office/drawing/2014/main" id="{9AEDFB47-84DB-8601-2139-779FE1BD2267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26" name="Oval 705">
                <a:extLst>
                  <a:ext uri="{FF2B5EF4-FFF2-40B4-BE49-F238E27FC236}">
                    <a16:creationId xmlns:a16="http://schemas.microsoft.com/office/drawing/2014/main" id="{41C40292-E8DD-5AD8-4499-BDA59C2F8E69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27" name="Oval 706">
                <a:extLst>
                  <a:ext uri="{FF2B5EF4-FFF2-40B4-BE49-F238E27FC236}">
                    <a16:creationId xmlns:a16="http://schemas.microsoft.com/office/drawing/2014/main" id="{07DC4252-6727-DD0C-EFD4-14302F934EFE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28" name="Oval 707">
                <a:extLst>
                  <a:ext uri="{FF2B5EF4-FFF2-40B4-BE49-F238E27FC236}">
                    <a16:creationId xmlns:a16="http://schemas.microsoft.com/office/drawing/2014/main" id="{8DEC7429-0FA3-2828-5B8B-EB9BF1652BBE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29" name="Oval 708">
                <a:extLst>
                  <a:ext uri="{FF2B5EF4-FFF2-40B4-BE49-F238E27FC236}">
                    <a16:creationId xmlns:a16="http://schemas.microsoft.com/office/drawing/2014/main" id="{E2B19D0D-8200-C202-35F8-DE76F315832F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30" name="Oval 709">
                <a:extLst>
                  <a:ext uri="{FF2B5EF4-FFF2-40B4-BE49-F238E27FC236}">
                    <a16:creationId xmlns:a16="http://schemas.microsoft.com/office/drawing/2014/main" id="{5058324C-2EA6-8EBB-6001-8C5C0C7E993C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31" name="Oval 710">
                <a:extLst>
                  <a:ext uri="{FF2B5EF4-FFF2-40B4-BE49-F238E27FC236}">
                    <a16:creationId xmlns:a16="http://schemas.microsoft.com/office/drawing/2014/main" id="{A976EA69-61B0-0346-8299-55475626D5F7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32" name="Oval 711">
                <a:extLst>
                  <a:ext uri="{FF2B5EF4-FFF2-40B4-BE49-F238E27FC236}">
                    <a16:creationId xmlns:a16="http://schemas.microsoft.com/office/drawing/2014/main" id="{E87419F1-B42B-9D43-881A-013EA64D3438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33" name="Oval 712">
                <a:extLst>
                  <a:ext uri="{FF2B5EF4-FFF2-40B4-BE49-F238E27FC236}">
                    <a16:creationId xmlns:a16="http://schemas.microsoft.com/office/drawing/2014/main" id="{9B585903-909A-2353-B1CF-F4E754478D94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34" name="Oval 78">
                <a:extLst>
                  <a:ext uri="{FF2B5EF4-FFF2-40B4-BE49-F238E27FC236}">
                    <a16:creationId xmlns:a16="http://schemas.microsoft.com/office/drawing/2014/main" id="{B854CA4B-0208-5811-5594-B12BE19D2C47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35" name="Oval 81">
                <a:extLst>
                  <a:ext uri="{FF2B5EF4-FFF2-40B4-BE49-F238E27FC236}">
                    <a16:creationId xmlns:a16="http://schemas.microsoft.com/office/drawing/2014/main" id="{EE4ED350-7376-CB34-3572-3097F2ADC107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36" name="Oval 84">
                <a:extLst>
                  <a:ext uri="{FF2B5EF4-FFF2-40B4-BE49-F238E27FC236}">
                    <a16:creationId xmlns:a16="http://schemas.microsoft.com/office/drawing/2014/main" id="{193D5E05-A122-EDDB-38D6-D7D0F7F54DF2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37" name="Oval 836">
                <a:extLst>
                  <a:ext uri="{FF2B5EF4-FFF2-40B4-BE49-F238E27FC236}">
                    <a16:creationId xmlns:a16="http://schemas.microsoft.com/office/drawing/2014/main" id="{78C69F02-DCAA-720C-2032-91EAACDE1A0E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38" name="Oval 837">
                <a:extLst>
                  <a:ext uri="{FF2B5EF4-FFF2-40B4-BE49-F238E27FC236}">
                    <a16:creationId xmlns:a16="http://schemas.microsoft.com/office/drawing/2014/main" id="{717498E1-71D1-B9D5-C4A2-37357B39FC91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39" name="Oval 838">
                <a:extLst>
                  <a:ext uri="{FF2B5EF4-FFF2-40B4-BE49-F238E27FC236}">
                    <a16:creationId xmlns:a16="http://schemas.microsoft.com/office/drawing/2014/main" id="{37A8B1E6-4355-F2F3-7EC2-EFC8D5473A6A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40" name="Oval 839">
                <a:extLst>
                  <a:ext uri="{FF2B5EF4-FFF2-40B4-BE49-F238E27FC236}">
                    <a16:creationId xmlns:a16="http://schemas.microsoft.com/office/drawing/2014/main" id="{00A386FC-441E-CCB2-45A0-F5DC8D5FB620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41" name="Oval 840">
                <a:extLst>
                  <a:ext uri="{FF2B5EF4-FFF2-40B4-BE49-F238E27FC236}">
                    <a16:creationId xmlns:a16="http://schemas.microsoft.com/office/drawing/2014/main" id="{EF486FCF-F5B1-2F07-1BBE-31A335BB1125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42" name="Oval 841">
                <a:extLst>
                  <a:ext uri="{FF2B5EF4-FFF2-40B4-BE49-F238E27FC236}">
                    <a16:creationId xmlns:a16="http://schemas.microsoft.com/office/drawing/2014/main" id="{9F68CD8F-5333-69F7-7428-8A42FCB217F1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43" name="Oval 842">
                <a:extLst>
                  <a:ext uri="{FF2B5EF4-FFF2-40B4-BE49-F238E27FC236}">
                    <a16:creationId xmlns:a16="http://schemas.microsoft.com/office/drawing/2014/main" id="{BD35C5CB-5E4F-2D4C-15DD-FBAF8A612D5D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44" name="Oval 843">
                <a:extLst>
                  <a:ext uri="{FF2B5EF4-FFF2-40B4-BE49-F238E27FC236}">
                    <a16:creationId xmlns:a16="http://schemas.microsoft.com/office/drawing/2014/main" id="{31EDC166-083C-0B5F-73A2-618C4035930A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45" name="Oval 844">
                <a:extLst>
                  <a:ext uri="{FF2B5EF4-FFF2-40B4-BE49-F238E27FC236}">
                    <a16:creationId xmlns:a16="http://schemas.microsoft.com/office/drawing/2014/main" id="{F3166A1F-ECE6-44C3-6532-61003D3ADD0E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46" name="Oval 845">
                <a:extLst>
                  <a:ext uri="{FF2B5EF4-FFF2-40B4-BE49-F238E27FC236}">
                    <a16:creationId xmlns:a16="http://schemas.microsoft.com/office/drawing/2014/main" id="{41D7957C-2A4B-72B1-FDD5-EE5BFED17AD3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47" name="Oval 846">
                <a:extLst>
                  <a:ext uri="{FF2B5EF4-FFF2-40B4-BE49-F238E27FC236}">
                    <a16:creationId xmlns:a16="http://schemas.microsoft.com/office/drawing/2014/main" id="{94495227-09FC-5A6B-86CD-080368BC1CFC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848" name="Oval 847">
                <a:extLst>
                  <a:ext uri="{FF2B5EF4-FFF2-40B4-BE49-F238E27FC236}">
                    <a16:creationId xmlns:a16="http://schemas.microsoft.com/office/drawing/2014/main" id="{F9683772-0B4D-D37D-2FF3-D82F8E66D1D7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34594" name="Group 224">
              <a:extLst>
                <a:ext uri="{FF2B5EF4-FFF2-40B4-BE49-F238E27FC236}">
                  <a16:creationId xmlns:a16="http://schemas.microsoft.com/office/drawing/2014/main" id="{CEB2F982-1CC8-721B-95F9-BE2574739C50}"/>
                </a:ext>
              </a:extLst>
            </p:cNvPr>
            <p:cNvGrpSpPr>
              <a:grpSpLocks/>
            </p:cNvGrpSpPr>
            <p:nvPr/>
          </p:nvGrpSpPr>
          <p:grpSpPr bwMode="auto">
            <a:xfrm rot="-5589910">
              <a:off x="5554882" y="1549476"/>
              <a:ext cx="929835" cy="253846"/>
              <a:chOff x="-838197" y="1371599"/>
              <a:chExt cx="9753596" cy="2492376"/>
            </a:xfrm>
          </p:grpSpPr>
          <p:grpSp>
            <p:nvGrpSpPr>
              <p:cNvPr id="36624" name="Group 122">
                <a:extLst>
                  <a:ext uri="{FF2B5EF4-FFF2-40B4-BE49-F238E27FC236}">
                    <a16:creationId xmlns:a16="http://schemas.microsoft.com/office/drawing/2014/main" id="{5D9952FC-663A-C5CB-795E-CB572EFFAF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838197" y="3429000"/>
                <a:ext cx="4278320" cy="434975"/>
                <a:chOff x="1767854" y="685800"/>
                <a:chExt cx="4278823" cy="435422"/>
              </a:xfrm>
            </p:grpSpPr>
            <p:sp>
              <p:nvSpPr>
                <p:cNvPr id="787" name="Oval 62">
                  <a:extLst>
                    <a:ext uri="{FF2B5EF4-FFF2-40B4-BE49-F238E27FC236}">
                      <a16:creationId xmlns:a16="http://schemas.microsoft.com/office/drawing/2014/main" id="{FDC85975-C857-2309-C18D-AEB7F75636DD}"/>
                    </a:ext>
                  </a:extLst>
                </p:cNvPr>
                <p:cNvSpPr/>
                <p:nvPr/>
              </p:nvSpPr>
              <p:spPr bwMode="auto">
                <a:xfrm>
                  <a:off x="1767854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88" name="Oval 60">
                  <a:extLst>
                    <a:ext uri="{FF2B5EF4-FFF2-40B4-BE49-F238E27FC236}">
                      <a16:creationId xmlns:a16="http://schemas.microsoft.com/office/drawing/2014/main" id="{AC54E01D-7F0F-0F9D-FDEA-3D3EF9FD7915}"/>
                    </a:ext>
                  </a:extLst>
                </p:cNvPr>
                <p:cNvSpPr/>
                <p:nvPr/>
              </p:nvSpPr>
              <p:spPr bwMode="auto">
                <a:xfrm>
                  <a:off x="2056963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89" name="Oval 58">
                  <a:extLst>
                    <a:ext uri="{FF2B5EF4-FFF2-40B4-BE49-F238E27FC236}">
                      <a16:creationId xmlns:a16="http://schemas.microsoft.com/office/drawing/2014/main" id="{ABE6ED8C-1A42-8631-64C1-20E586CD047D}"/>
                    </a:ext>
                  </a:extLst>
                </p:cNvPr>
                <p:cNvSpPr/>
                <p:nvPr/>
              </p:nvSpPr>
              <p:spPr bwMode="auto">
                <a:xfrm>
                  <a:off x="2346074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90" name="Oval 56">
                  <a:extLst>
                    <a:ext uri="{FF2B5EF4-FFF2-40B4-BE49-F238E27FC236}">
                      <a16:creationId xmlns:a16="http://schemas.microsoft.com/office/drawing/2014/main" id="{D0520615-0A9E-108F-9056-92218EC55871}"/>
                    </a:ext>
                  </a:extLst>
                </p:cNvPr>
                <p:cNvSpPr/>
                <p:nvPr/>
              </p:nvSpPr>
              <p:spPr bwMode="auto">
                <a:xfrm>
                  <a:off x="2635183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91" name="Oval 54">
                  <a:extLst>
                    <a:ext uri="{FF2B5EF4-FFF2-40B4-BE49-F238E27FC236}">
                      <a16:creationId xmlns:a16="http://schemas.microsoft.com/office/drawing/2014/main" id="{3670EEB7-5A42-00FA-B985-A3C13205E5A9}"/>
                    </a:ext>
                  </a:extLst>
                </p:cNvPr>
                <p:cNvSpPr/>
                <p:nvPr/>
              </p:nvSpPr>
              <p:spPr bwMode="auto">
                <a:xfrm>
                  <a:off x="2924292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92" name="Oval 52">
                  <a:extLst>
                    <a:ext uri="{FF2B5EF4-FFF2-40B4-BE49-F238E27FC236}">
                      <a16:creationId xmlns:a16="http://schemas.microsoft.com/office/drawing/2014/main" id="{AAD02093-1DFA-3C0F-7E8F-82CAFF3C5386}"/>
                    </a:ext>
                  </a:extLst>
                </p:cNvPr>
                <p:cNvSpPr/>
                <p:nvPr/>
              </p:nvSpPr>
              <p:spPr bwMode="auto">
                <a:xfrm>
                  <a:off x="3444690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93" name="Oval 50">
                  <a:extLst>
                    <a:ext uri="{FF2B5EF4-FFF2-40B4-BE49-F238E27FC236}">
                      <a16:creationId xmlns:a16="http://schemas.microsoft.com/office/drawing/2014/main" id="{B23CCF35-57F9-9E0B-EA53-F034B65C7F66}"/>
                    </a:ext>
                  </a:extLst>
                </p:cNvPr>
                <p:cNvSpPr/>
                <p:nvPr/>
              </p:nvSpPr>
              <p:spPr bwMode="auto">
                <a:xfrm>
                  <a:off x="3733800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94" name="Oval 48">
                  <a:extLst>
                    <a:ext uri="{FF2B5EF4-FFF2-40B4-BE49-F238E27FC236}">
                      <a16:creationId xmlns:a16="http://schemas.microsoft.com/office/drawing/2014/main" id="{FB08CF27-0926-AEE6-BD25-6BCF49DC4AA4}"/>
                    </a:ext>
                  </a:extLst>
                </p:cNvPr>
                <p:cNvSpPr/>
                <p:nvPr/>
              </p:nvSpPr>
              <p:spPr bwMode="auto">
                <a:xfrm>
                  <a:off x="4022909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95" name="Oval 46">
                  <a:extLst>
                    <a:ext uri="{FF2B5EF4-FFF2-40B4-BE49-F238E27FC236}">
                      <a16:creationId xmlns:a16="http://schemas.microsoft.com/office/drawing/2014/main" id="{44364D77-D8E6-371D-9F04-C21C76933342}"/>
                    </a:ext>
                  </a:extLst>
                </p:cNvPr>
                <p:cNvSpPr/>
                <p:nvPr/>
              </p:nvSpPr>
              <p:spPr bwMode="auto">
                <a:xfrm>
                  <a:off x="4312019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96" name="Oval 44">
                  <a:extLst>
                    <a:ext uri="{FF2B5EF4-FFF2-40B4-BE49-F238E27FC236}">
                      <a16:creationId xmlns:a16="http://schemas.microsoft.com/office/drawing/2014/main" id="{49701314-9B76-9DDA-9B0E-383669A42C1C}"/>
                    </a:ext>
                  </a:extLst>
                </p:cNvPr>
                <p:cNvSpPr/>
                <p:nvPr/>
              </p:nvSpPr>
              <p:spPr bwMode="auto">
                <a:xfrm>
                  <a:off x="4601129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97" name="Oval 42">
                  <a:extLst>
                    <a:ext uri="{FF2B5EF4-FFF2-40B4-BE49-F238E27FC236}">
                      <a16:creationId xmlns:a16="http://schemas.microsoft.com/office/drawing/2014/main" id="{693AE9A7-F98C-5151-3BDF-3061E4AEE1D8}"/>
                    </a:ext>
                  </a:extLst>
                </p:cNvPr>
                <p:cNvSpPr/>
                <p:nvPr/>
              </p:nvSpPr>
              <p:spPr bwMode="auto">
                <a:xfrm>
                  <a:off x="4890239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98" name="Oval 40">
                  <a:extLst>
                    <a:ext uri="{FF2B5EF4-FFF2-40B4-BE49-F238E27FC236}">
                      <a16:creationId xmlns:a16="http://schemas.microsoft.com/office/drawing/2014/main" id="{6B916022-C1F6-815D-63DE-854D1959DE03}"/>
                    </a:ext>
                  </a:extLst>
                </p:cNvPr>
                <p:cNvSpPr/>
                <p:nvPr/>
              </p:nvSpPr>
              <p:spPr bwMode="auto">
                <a:xfrm>
                  <a:off x="3213402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99" name="Oval 38">
                  <a:extLst>
                    <a:ext uri="{FF2B5EF4-FFF2-40B4-BE49-F238E27FC236}">
                      <a16:creationId xmlns:a16="http://schemas.microsoft.com/office/drawing/2014/main" id="{C8939F28-C142-7805-01B6-323B76867405}"/>
                    </a:ext>
                  </a:extLst>
                </p:cNvPr>
                <p:cNvSpPr/>
                <p:nvPr/>
              </p:nvSpPr>
              <p:spPr bwMode="auto">
                <a:xfrm>
                  <a:off x="5179348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00" name="Oval 36">
                  <a:extLst>
                    <a:ext uri="{FF2B5EF4-FFF2-40B4-BE49-F238E27FC236}">
                      <a16:creationId xmlns:a16="http://schemas.microsoft.com/office/drawing/2014/main" id="{9B70B8E3-3C76-749A-31DD-C66926F4946D}"/>
                    </a:ext>
                  </a:extLst>
                </p:cNvPr>
                <p:cNvSpPr/>
                <p:nvPr/>
              </p:nvSpPr>
              <p:spPr bwMode="auto">
                <a:xfrm>
                  <a:off x="5468458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01" name="Oval 34">
                  <a:extLst>
                    <a:ext uri="{FF2B5EF4-FFF2-40B4-BE49-F238E27FC236}">
                      <a16:creationId xmlns:a16="http://schemas.microsoft.com/office/drawing/2014/main" id="{834D8ACE-0295-01E5-403E-EAA69A3B423B}"/>
                    </a:ext>
                  </a:extLst>
                </p:cNvPr>
                <p:cNvSpPr/>
                <p:nvPr/>
              </p:nvSpPr>
              <p:spPr bwMode="auto">
                <a:xfrm>
                  <a:off x="5757568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6625" name="Group 172">
                <a:extLst>
                  <a:ext uri="{FF2B5EF4-FFF2-40B4-BE49-F238E27FC236}">
                    <a16:creationId xmlns:a16="http://schemas.microsoft.com/office/drawing/2014/main" id="{7B51727E-1CE2-635F-91B9-E850A851E5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49970" y="1371599"/>
                <a:ext cx="5565429" cy="2438399"/>
                <a:chOff x="4237631" y="1447800"/>
                <a:chExt cx="4906363" cy="2286000"/>
              </a:xfrm>
            </p:grpSpPr>
            <p:sp>
              <p:nvSpPr>
                <p:cNvPr id="772" name="Hexagon 771">
                  <a:extLst>
                    <a:ext uri="{FF2B5EF4-FFF2-40B4-BE49-F238E27FC236}">
                      <a16:creationId xmlns:a16="http://schemas.microsoft.com/office/drawing/2014/main" id="{9646218A-6FB6-A8AF-2657-5606A4A2E7C6}"/>
                    </a:ext>
                  </a:extLst>
                </p:cNvPr>
                <p:cNvSpPr/>
                <p:nvPr/>
              </p:nvSpPr>
              <p:spPr>
                <a:xfrm>
                  <a:off x="4267200" y="27432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73" name="Regular Pentagon 772">
                  <a:extLst>
                    <a:ext uri="{FF2B5EF4-FFF2-40B4-BE49-F238E27FC236}">
                      <a16:creationId xmlns:a16="http://schemas.microsoft.com/office/drawing/2014/main" id="{6ED06C86-08A2-82EE-E56B-D907498649DA}"/>
                    </a:ext>
                  </a:extLst>
                </p:cNvPr>
                <p:cNvSpPr/>
                <p:nvPr/>
              </p:nvSpPr>
              <p:spPr>
                <a:xfrm rot="1082197">
                  <a:off x="6446520" y="2130552"/>
                  <a:ext cx="832282" cy="767396"/>
                </a:xfrm>
                <a:prstGeom prst="pentago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774" name="Straight Connector 601">
                  <a:extLst>
                    <a:ext uri="{FF2B5EF4-FFF2-40B4-BE49-F238E27FC236}">
                      <a16:creationId xmlns:a16="http://schemas.microsoft.com/office/drawing/2014/main" id="{823CD70C-045C-CF68-DD6A-FE1B5D10DC4F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6788573" y="1977554"/>
                  <a:ext cx="47075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5" name="Straight Connector 602">
                  <a:extLst>
                    <a:ext uri="{FF2B5EF4-FFF2-40B4-BE49-F238E27FC236}">
                      <a16:creationId xmlns:a16="http://schemas.microsoft.com/office/drawing/2014/main" id="{75EAE32C-60BC-F4DC-0B61-255B03519059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8492872" y="1779134"/>
                  <a:ext cx="45114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6" name="Straight Connector 775">
                  <a:extLst>
                    <a:ext uri="{FF2B5EF4-FFF2-40B4-BE49-F238E27FC236}">
                      <a16:creationId xmlns:a16="http://schemas.microsoft.com/office/drawing/2014/main" id="{56557CAA-2693-254B-A966-70A83204B270}"/>
                    </a:ext>
                  </a:extLst>
                </p:cNvPr>
                <p:cNvCxnSpPr/>
                <p:nvPr/>
              </p:nvCxnSpPr>
              <p:spPr bwMode="auto">
                <a:xfrm>
                  <a:off x="7511347" y="1521280"/>
                  <a:ext cx="382794" cy="29421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7" name="Straight Connector 776">
                  <a:extLst>
                    <a:ext uri="{FF2B5EF4-FFF2-40B4-BE49-F238E27FC236}">
                      <a16:creationId xmlns:a16="http://schemas.microsoft.com/office/drawing/2014/main" id="{BDF3D78C-92BC-8859-EDAB-34DB5A774AF9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7433975" y="1441403"/>
                  <a:ext cx="489119" cy="19614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8" name="Straight Connector 777">
                  <a:extLst>
                    <a:ext uri="{FF2B5EF4-FFF2-40B4-BE49-F238E27FC236}">
                      <a16:creationId xmlns:a16="http://schemas.microsoft.com/office/drawing/2014/main" id="{B0A61880-E63F-B006-C653-752A9B230F54}"/>
                    </a:ext>
                  </a:extLst>
                </p:cNvPr>
                <p:cNvCxnSpPr/>
                <p:nvPr/>
              </p:nvCxnSpPr>
              <p:spPr bwMode="auto">
                <a:xfrm>
                  <a:off x="8705750" y="1503069"/>
                  <a:ext cx="361521" cy="2746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9" name="Straight Connector 778">
                  <a:extLst>
                    <a:ext uri="{FF2B5EF4-FFF2-40B4-BE49-F238E27FC236}">
                      <a16:creationId xmlns:a16="http://schemas.microsoft.com/office/drawing/2014/main" id="{E27F45B7-FF18-7B94-E030-D068F31C6749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7849856" y="1599589"/>
                  <a:ext cx="467859" cy="2157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0" name="Straight Connector 779">
                  <a:extLst>
                    <a:ext uri="{FF2B5EF4-FFF2-40B4-BE49-F238E27FC236}">
                      <a16:creationId xmlns:a16="http://schemas.microsoft.com/office/drawing/2014/main" id="{AEA52510-B702-7AA8-4A98-978B929F34CE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8675622" y="1680997"/>
                  <a:ext cx="467859" cy="2157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1" name="Straight Connector 780">
                  <a:extLst>
                    <a:ext uri="{FF2B5EF4-FFF2-40B4-BE49-F238E27FC236}">
                      <a16:creationId xmlns:a16="http://schemas.microsoft.com/office/drawing/2014/main" id="{743FD9D5-275E-8098-1A24-BC4C4BBF5370}"/>
                    </a:ext>
                  </a:extLst>
                </p:cNvPr>
                <p:cNvCxnSpPr/>
                <p:nvPr/>
              </p:nvCxnSpPr>
              <p:spPr bwMode="auto">
                <a:xfrm>
                  <a:off x="7032339" y="1340232"/>
                  <a:ext cx="404067" cy="29421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2" name="Straight Connector 781">
                  <a:extLst>
                    <a:ext uri="{FF2B5EF4-FFF2-40B4-BE49-F238E27FC236}">
                      <a16:creationId xmlns:a16="http://schemas.microsoft.com/office/drawing/2014/main" id="{BAADCBB9-1A73-B91F-F713-09881948FD6F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6321107" y="1790550"/>
                  <a:ext cx="23537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3" name="Straight Connector 782">
                  <a:extLst>
                    <a:ext uri="{FF2B5EF4-FFF2-40B4-BE49-F238E27FC236}">
                      <a16:creationId xmlns:a16="http://schemas.microsoft.com/office/drawing/2014/main" id="{E4EEABBB-8EB5-EFC6-B012-08EBCE4566FF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4836712" y="2504634"/>
                  <a:ext cx="39229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4" name="Straight Connector 783">
                  <a:extLst>
                    <a:ext uri="{FF2B5EF4-FFF2-40B4-BE49-F238E27FC236}">
                      <a16:creationId xmlns:a16="http://schemas.microsoft.com/office/drawing/2014/main" id="{7A63EB65-025F-DE93-F882-39BBB03E3680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4585883" y="3172184"/>
                  <a:ext cx="106338" cy="7845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5" name="Hexagon 784">
                  <a:extLst>
                    <a:ext uri="{FF2B5EF4-FFF2-40B4-BE49-F238E27FC236}">
                      <a16:creationId xmlns:a16="http://schemas.microsoft.com/office/drawing/2014/main" id="{836F795B-907B-0681-46AF-ED4304F106C3}"/>
                    </a:ext>
                  </a:extLst>
                </p:cNvPr>
                <p:cNvSpPr/>
                <p:nvPr/>
              </p:nvSpPr>
              <p:spPr>
                <a:xfrm>
                  <a:off x="5105400" y="28194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86" name="Hexagon 785">
                  <a:extLst>
                    <a:ext uri="{FF2B5EF4-FFF2-40B4-BE49-F238E27FC236}">
                      <a16:creationId xmlns:a16="http://schemas.microsoft.com/office/drawing/2014/main" id="{5E7780B3-476E-D489-45C0-1220F2F55FAB}"/>
                    </a:ext>
                  </a:extLst>
                </p:cNvPr>
                <p:cNvSpPr/>
                <p:nvPr/>
              </p:nvSpPr>
              <p:spPr>
                <a:xfrm>
                  <a:off x="5562600" y="20574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34595" name="Group 224">
              <a:extLst>
                <a:ext uri="{FF2B5EF4-FFF2-40B4-BE49-F238E27FC236}">
                  <a16:creationId xmlns:a16="http://schemas.microsoft.com/office/drawing/2014/main" id="{BA3FC2D3-172D-808B-E5F0-60332302306B}"/>
                </a:ext>
              </a:extLst>
            </p:cNvPr>
            <p:cNvGrpSpPr>
              <a:grpSpLocks/>
            </p:cNvGrpSpPr>
            <p:nvPr/>
          </p:nvGrpSpPr>
          <p:grpSpPr bwMode="auto">
            <a:xfrm rot="4257863">
              <a:off x="5592654" y="2961569"/>
              <a:ext cx="854290" cy="188898"/>
              <a:chOff x="-838197" y="1371599"/>
              <a:chExt cx="9753596" cy="2492376"/>
            </a:xfrm>
          </p:grpSpPr>
          <p:grpSp>
            <p:nvGrpSpPr>
              <p:cNvPr id="36560" name="Group 122">
                <a:extLst>
                  <a:ext uri="{FF2B5EF4-FFF2-40B4-BE49-F238E27FC236}">
                    <a16:creationId xmlns:a16="http://schemas.microsoft.com/office/drawing/2014/main" id="{53CD9DA3-CF25-0F81-7DFA-FB4DB07284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838197" y="3429000"/>
                <a:ext cx="4278320" cy="434975"/>
                <a:chOff x="1767854" y="685800"/>
                <a:chExt cx="4278823" cy="435422"/>
              </a:xfrm>
            </p:grpSpPr>
            <p:sp>
              <p:nvSpPr>
                <p:cNvPr id="755" name="Oval 62">
                  <a:extLst>
                    <a:ext uri="{FF2B5EF4-FFF2-40B4-BE49-F238E27FC236}">
                      <a16:creationId xmlns:a16="http://schemas.microsoft.com/office/drawing/2014/main" id="{A82F742F-18D7-054D-31E1-4716AE7034A3}"/>
                    </a:ext>
                  </a:extLst>
                </p:cNvPr>
                <p:cNvSpPr/>
                <p:nvPr/>
              </p:nvSpPr>
              <p:spPr bwMode="auto">
                <a:xfrm>
                  <a:off x="1767854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56" name="Oval 60">
                  <a:extLst>
                    <a:ext uri="{FF2B5EF4-FFF2-40B4-BE49-F238E27FC236}">
                      <a16:creationId xmlns:a16="http://schemas.microsoft.com/office/drawing/2014/main" id="{901926A7-DCDE-AB69-FCEC-353BA3E3D907}"/>
                    </a:ext>
                  </a:extLst>
                </p:cNvPr>
                <p:cNvSpPr/>
                <p:nvPr/>
              </p:nvSpPr>
              <p:spPr bwMode="auto">
                <a:xfrm>
                  <a:off x="2056963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57" name="Oval 58">
                  <a:extLst>
                    <a:ext uri="{FF2B5EF4-FFF2-40B4-BE49-F238E27FC236}">
                      <a16:creationId xmlns:a16="http://schemas.microsoft.com/office/drawing/2014/main" id="{6A0127ED-EB99-7EE8-DB41-74F308DE9376}"/>
                    </a:ext>
                  </a:extLst>
                </p:cNvPr>
                <p:cNvSpPr/>
                <p:nvPr/>
              </p:nvSpPr>
              <p:spPr bwMode="auto">
                <a:xfrm>
                  <a:off x="2346074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58" name="Oval 56">
                  <a:extLst>
                    <a:ext uri="{FF2B5EF4-FFF2-40B4-BE49-F238E27FC236}">
                      <a16:creationId xmlns:a16="http://schemas.microsoft.com/office/drawing/2014/main" id="{390DCB93-C22B-619B-FA4F-A5D4E7B0990D}"/>
                    </a:ext>
                  </a:extLst>
                </p:cNvPr>
                <p:cNvSpPr/>
                <p:nvPr/>
              </p:nvSpPr>
              <p:spPr bwMode="auto">
                <a:xfrm>
                  <a:off x="2635183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59" name="Oval 54">
                  <a:extLst>
                    <a:ext uri="{FF2B5EF4-FFF2-40B4-BE49-F238E27FC236}">
                      <a16:creationId xmlns:a16="http://schemas.microsoft.com/office/drawing/2014/main" id="{3F5C8BDA-0416-8712-701E-F04B62EE339D}"/>
                    </a:ext>
                  </a:extLst>
                </p:cNvPr>
                <p:cNvSpPr/>
                <p:nvPr/>
              </p:nvSpPr>
              <p:spPr bwMode="auto">
                <a:xfrm>
                  <a:off x="2924292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60" name="Oval 52">
                  <a:extLst>
                    <a:ext uri="{FF2B5EF4-FFF2-40B4-BE49-F238E27FC236}">
                      <a16:creationId xmlns:a16="http://schemas.microsoft.com/office/drawing/2014/main" id="{B1550CBC-3A97-F035-17A4-02367D3BD6A1}"/>
                    </a:ext>
                  </a:extLst>
                </p:cNvPr>
                <p:cNvSpPr/>
                <p:nvPr/>
              </p:nvSpPr>
              <p:spPr bwMode="auto">
                <a:xfrm>
                  <a:off x="3444690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61" name="Oval 50">
                  <a:extLst>
                    <a:ext uri="{FF2B5EF4-FFF2-40B4-BE49-F238E27FC236}">
                      <a16:creationId xmlns:a16="http://schemas.microsoft.com/office/drawing/2014/main" id="{20BBA7BD-12BE-7596-58C5-477C863C739F}"/>
                    </a:ext>
                  </a:extLst>
                </p:cNvPr>
                <p:cNvSpPr/>
                <p:nvPr/>
              </p:nvSpPr>
              <p:spPr bwMode="auto">
                <a:xfrm>
                  <a:off x="3733800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62" name="Oval 48">
                  <a:extLst>
                    <a:ext uri="{FF2B5EF4-FFF2-40B4-BE49-F238E27FC236}">
                      <a16:creationId xmlns:a16="http://schemas.microsoft.com/office/drawing/2014/main" id="{848286CB-C091-F7ED-3495-9F2384494BE4}"/>
                    </a:ext>
                  </a:extLst>
                </p:cNvPr>
                <p:cNvSpPr/>
                <p:nvPr/>
              </p:nvSpPr>
              <p:spPr bwMode="auto">
                <a:xfrm>
                  <a:off x="4022909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63" name="Oval 46">
                  <a:extLst>
                    <a:ext uri="{FF2B5EF4-FFF2-40B4-BE49-F238E27FC236}">
                      <a16:creationId xmlns:a16="http://schemas.microsoft.com/office/drawing/2014/main" id="{34327251-D6A7-9A27-E682-F477A9A82D60}"/>
                    </a:ext>
                  </a:extLst>
                </p:cNvPr>
                <p:cNvSpPr/>
                <p:nvPr/>
              </p:nvSpPr>
              <p:spPr bwMode="auto">
                <a:xfrm>
                  <a:off x="4312019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64" name="Oval 44">
                  <a:extLst>
                    <a:ext uri="{FF2B5EF4-FFF2-40B4-BE49-F238E27FC236}">
                      <a16:creationId xmlns:a16="http://schemas.microsoft.com/office/drawing/2014/main" id="{0F2BD3FD-E44B-4BA0-7467-E83AAAEBDDBD}"/>
                    </a:ext>
                  </a:extLst>
                </p:cNvPr>
                <p:cNvSpPr/>
                <p:nvPr/>
              </p:nvSpPr>
              <p:spPr bwMode="auto">
                <a:xfrm>
                  <a:off x="4601129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65" name="Oval 42">
                  <a:extLst>
                    <a:ext uri="{FF2B5EF4-FFF2-40B4-BE49-F238E27FC236}">
                      <a16:creationId xmlns:a16="http://schemas.microsoft.com/office/drawing/2014/main" id="{DA9AB478-5A09-977F-BD1E-0D2CD0988873}"/>
                    </a:ext>
                  </a:extLst>
                </p:cNvPr>
                <p:cNvSpPr/>
                <p:nvPr/>
              </p:nvSpPr>
              <p:spPr bwMode="auto">
                <a:xfrm>
                  <a:off x="4890239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66" name="Oval 40">
                  <a:extLst>
                    <a:ext uri="{FF2B5EF4-FFF2-40B4-BE49-F238E27FC236}">
                      <a16:creationId xmlns:a16="http://schemas.microsoft.com/office/drawing/2014/main" id="{1CA0D4E2-5FC5-2E51-6925-4C000B080F82}"/>
                    </a:ext>
                  </a:extLst>
                </p:cNvPr>
                <p:cNvSpPr/>
                <p:nvPr/>
              </p:nvSpPr>
              <p:spPr bwMode="auto">
                <a:xfrm>
                  <a:off x="3213402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67" name="Oval 38">
                  <a:extLst>
                    <a:ext uri="{FF2B5EF4-FFF2-40B4-BE49-F238E27FC236}">
                      <a16:creationId xmlns:a16="http://schemas.microsoft.com/office/drawing/2014/main" id="{18536E84-5B87-924A-74D5-921B3AC73BB3}"/>
                    </a:ext>
                  </a:extLst>
                </p:cNvPr>
                <p:cNvSpPr/>
                <p:nvPr/>
              </p:nvSpPr>
              <p:spPr bwMode="auto">
                <a:xfrm>
                  <a:off x="5179348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68" name="Oval 36">
                  <a:extLst>
                    <a:ext uri="{FF2B5EF4-FFF2-40B4-BE49-F238E27FC236}">
                      <a16:creationId xmlns:a16="http://schemas.microsoft.com/office/drawing/2014/main" id="{1E8937CB-3EC1-D255-71CA-2D90F94C5C7B}"/>
                    </a:ext>
                  </a:extLst>
                </p:cNvPr>
                <p:cNvSpPr/>
                <p:nvPr/>
              </p:nvSpPr>
              <p:spPr bwMode="auto">
                <a:xfrm>
                  <a:off x="5468458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69" name="Oval 34">
                  <a:extLst>
                    <a:ext uri="{FF2B5EF4-FFF2-40B4-BE49-F238E27FC236}">
                      <a16:creationId xmlns:a16="http://schemas.microsoft.com/office/drawing/2014/main" id="{CF082E51-6B5B-196D-644D-4A39C7D8D082}"/>
                    </a:ext>
                  </a:extLst>
                </p:cNvPr>
                <p:cNvSpPr/>
                <p:nvPr/>
              </p:nvSpPr>
              <p:spPr bwMode="auto">
                <a:xfrm>
                  <a:off x="5757568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6561" name="Group 172">
                <a:extLst>
                  <a:ext uri="{FF2B5EF4-FFF2-40B4-BE49-F238E27FC236}">
                    <a16:creationId xmlns:a16="http://schemas.microsoft.com/office/drawing/2014/main" id="{5213E37D-BDC7-BFDD-08C1-8D8B7871C1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49970" y="1371599"/>
                <a:ext cx="5565429" cy="2438399"/>
                <a:chOff x="4237631" y="1447800"/>
                <a:chExt cx="4906363" cy="2286000"/>
              </a:xfrm>
            </p:grpSpPr>
            <p:sp>
              <p:nvSpPr>
                <p:cNvPr id="740" name="Hexagon 739">
                  <a:extLst>
                    <a:ext uri="{FF2B5EF4-FFF2-40B4-BE49-F238E27FC236}">
                      <a16:creationId xmlns:a16="http://schemas.microsoft.com/office/drawing/2014/main" id="{5A95236E-C166-1DF8-A77C-CC805EC531D0}"/>
                    </a:ext>
                  </a:extLst>
                </p:cNvPr>
                <p:cNvSpPr/>
                <p:nvPr/>
              </p:nvSpPr>
              <p:spPr>
                <a:xfrm>
                  <a:off x="4267200" y="27432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41" name="Regular Pentagon 740">
                  <a:extLst>
                    <a:ext uri="{FF2B5EF4-FFF2-40B4-BE49-F238E27FC236}">
                      <a16:creationId xmlns:a16="http://schemas.microsoft.com/office/drawing/2014/main" id="{FA57C067-25D5-7B9B-3255-8AE1668CC087}"/>
                    </a:ext>
                  </a:extLst>
                </p:cNvPr>
                <p:cNvSpPr/>
                <p:nvPr/>
              </p:nvSpPr>
              <p:spPr>
                <a:xfrm rot="1082197">
                  <a:off x="6446520" y="2130552"/>
                  <a:ext cx="832282" cy="767396"/>
                </a:xfrm>
                <a:prstGeom prst="pentago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742" name="Straight Connector 741">
                  <a:extLst>
                    <a:ext uri="{FF2B5EF4-FFF2-40B4-BE49-F238E27FC236}">
                      <a16:creationId xmlns:a16="http://schemas.microsoft.com/office/drawing/2014/main" id="{3179D0DD-9E3E-B599-5EC8-10F179796FE4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6149301" y="2789027"/>
                  <a:ext cx="44809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3" name="Straight Connector 635">
                  <a:extLst>
                    <a:ext uri="{FF2B5EF4-FFF2-40B4-BE49-F238E27FC236}">
                      <a16:creationId xmlns:a16="http://schemas.microsoft.com/office/drawing/2014/main" id="{261B12BE-9A33-B6F2-C4D8-9C20616CA447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7816417" y="2912654"/>
                  <a:ext cx="36902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636">
                  <a:extLst>
                    <a:ext uri="{FF2B5EF4-FFF2-40B4-BE49-F238E27FC236}">
                      <a16:creationId xmlns:a16="http://schemas.microsoft.com/office/drawing/2014/main" id="{D51BB4E8-46F1-CBA5-6921-A416E1E4AEBE}"/>
                    </a:ext>
                  </a:extLst>
                </p:cNvPr>
                <p:cNvCxnSpPr/>
                <p:nvPr/>
              </p:nvCxnSpPr>
              <p:spPr bwMode="auto">
                <a:xfrm>
                  <a:off x="6856131" y="2407613"/>
                  <a:ext cx="393489" cy="2372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Straight Connector 744">
                  <a:extLst>
                    <a:ext uri="{FF2B5EF4-FFF2-40B4-BE49-F238E27FC236}">
                      <a16:creationId xmlns:a16="http://schemas.microsoft.com/office/drawing/2014/main" id="{3CA58AF6-A885-5B00-012E-E7B086152C3C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6451975" y="2061976"/>
                  <a:ext cx="439798" cy="2108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>
                  <a:extLst>
                    <a:ext uri="{FF2B5EF4-FFF2-40B4-BE49-F238E27FC236}">
                      <a16:creationId xmlns:a16="http://schemas.microsoft.com/office/drawing/2014/main" id="{9062BDB1-BD77-BEF7-0B76-3F754520DAAA}"/>
                    </a:ext>
                  </a:extLst>
                </p:cNvPr>
                <p:cNvCxnSpPr/>
                <p:nvPr/>
              </p:nvCxnSpPr>
              <p:spPr bwMode="auto">
                <a:xfrm>
                  <a:off x="7651318" y="2353762"/>
                  <a:ext cx="370350" cy="2635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Straight Connector 746">
                  <a:extLst>
                    <a:ext uri="{FF2B5EF4-FFF2-40B4-BE49-F238E27FC236}">
                      <a16:creationId xmlns:a16="http://schemas.microsoft.com/office/drawing/2014/main" id="{6895179D-74E4-EE44-7C6C-BF2844C61B6C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7188518" y="2326477"/>
                  <a:ext cx="462937" cy="1581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>
                  <a:extLst>
                    <a:ext uri="{FF2B5EF4-FFF2-40B4-BE49-F238E27FC236}">
                      <a16:creationId xmlns:a16="http://schemas.microsoft.com/office/drawing/2014/main" id="{DB442083-CFDA-2CC0-0AB4-99AADF5A14B2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8017759" y="2485747"/>
                  <a:ext cx="462937" cy="1845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Straight Connector 748">
                  <a:extLst>
                    <a:ext uri="{FF2B5EF4-FFF2-40B4-BE49-F238E27FC236}">
                      <a16:creationId xmlns:a16="http://schemas.microsoft.com/office/drawing/2014/main" id="{D68254C3-2E65-2CC0-0E77-0963F5ECC70C}"/>
                    </a:ext>
                  </a:extLst>
                </p:cNvPr>
                <p:cNvCxnSpPr/>
                <p:nvPr/>
              </p:nvCxnSpPr>
              <p:spPr bwMode="auto">
                <a:xfrm>
                  <a:off x="5986123" y="2288849"/>
                  <a:ext cx="393504" cy="2372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>
                  <a:extLst>
                    <a:ext uri="{FF2B5EF4-FFF2-40B4-BE49-F238E27FC236}">
                      <a16:creationId xmlns:a16="http://schemas.microsoft.com/office/drawing/2014/main" id="{686F39CD-3B52-6788-07FA-E33E3C86810C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5675337" y="2749396"/>
                  <a:ext cx="34265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Straight Connector 750">
                  <a:extLst>
                    <a:ext uri="{FF2B5EF4-FFF2-40B4-BE49-F238E27FC236}">
                      <a16:creationId xmlns:a16="http://schemas.microsoft.com/office/drawing/2014/main" id="{7B27000E-6641-3CBF-B1DC-35F6E1894DC4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4402586" y="3363093"/>
                  <a:ext cx="26359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Straight Connector 751">
                  <a:extLst>
                    <a:ext uri="{FF2B5EF4-FFF2-40B4-BE49-F238E27FC236}">
                      <a16:creationId xmlns:a16="http://schemas.microsoft.com/office/drawing/2014/main" id="{69049466-F814-44DE-D7D9-1CF7FC5A1664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3559096" y="4059181"/>
                  <a:ext cx="92587" cy="527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3" name="Hexagon 752">
                  <a:extLst>
                    <a:ext uri="{FF2B5EF4-FFF2-40B4-BE49-F238E27FC236}">
                      <a16:creationId xmlns:a16="http://schemas.microsoft.com/office/drawing/2014/main" id="{A7FAA415-C360-8C4F-0DAE-FCF227A827E4}"/>
                    </a:ext>
                  </a:extLst>
                </p:cNvPr>
                <p:cNvSpPr/>
                <p:nvPr/>
              </p:nvSpPr>
              <p:spPr>
                <a:xfrm>
                  <a:off x="5105400" y="28194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54" name="Hexagon 753">
                  <a:extLst>
                    <a:ext uri="{FF2B5EF4-FFF2-40B4-BE49-F238E27FC236}">
                      <a16:creationId xmlns:a16="http://schemas.microsoft.com/office/drawing/2014/main" id="{27F1D884-7B2C-192F-C359-46FB233796D1}"/>
                    </a:ext>
                  </a:extLst>
                </p:cNvPr>
                <p:cNvSpPr/>
                <p:nvPr/>
              </p:nvSpPr>
              <p:spPr>
                <a:xfrm>
                  <a:off x="5562600" y="20574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34596" name="Group 827">
              <a:extLst>
                <a:ext uri="{FF2B5EF4-FFF2-40B4-BE49-F238E27FC236}">
                  <a16:creationId xmlns:a16="http://schemas.microsoft.com/office/drawing/2014/main" id="{386D07A1-7696-D97C-83FC-5C09105235C6}"/>
                </a:ext>
              </a:extLst>
            </p:cNvPr>
            <p:cNvGrpSpPr>
              <a:grpSpLocks/>
            </p:cNvGrpSpPr>
            <p:nvPr/>
          </p:nvGrpSpPr>
          <p:grpSpPr bwMode="auto">
            <a:xfrm rot="8637827">
              <a:off x="6539709" y="1307740"/>
              <a:ext cx="609598" cy="152399"/>
              <a:chOff x="838200" y="5867400"/>
              <a:chExt cx="3815513" cy="770627"/>
            </a:xfrm>
          </p:grpSpPr>
          <p:grpSp>
            <p:nvGrpSpPr>
              <p:cNvPr id="36464" name="Group 123">
                <a:extLst>
                  <a:ext uri="{FF2B5EF4-FFF2-40B4-BE49-F238E27FC236}">
                    <a16:creationId xmlns:a16="http://schemas.microsoft.com/office/drawing/2014/main" id="{9FC6396D-59CC-16BE-56C4-92199C6BD4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8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723" name="Oval 722">
                  <a:extLst>
                    <a:ext uri="{FF2B5EF4-FFF2-40B4-BE49-F238E27FC236}">
                      <a16:creationId xmlns:a16="http://schemas.microsoft.com/office/drawing/2014/main" id="{9E8F67D6-B9CD-DDDD-A190-6A3B155391AB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24" name="Oval 723">
                  <a:extLst>
                    <a:ext uri="{FF2B5EF4-FFF2-40B4-BE49-F238E27FC236}">
                      <a16:creationId xmlns:a16="http://schemas.microsoft.com/office/drawing/2014/main" id="{BC789173-5AA5-8A8E-7E62-5C0A7E3A9FE9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25" name="Oval 724">
                  <a:extLst>
                    <a:ext uri="{FF2B5EF4-FFF2-40B4-BE49-F238E27FC236}">
                      <a16:creationId xmlns:a16="http://schemas.microsoft.com/office/drawing/2014/main" id="{FC934560-1581-2CB3-6CA5-FFF1ED69E51C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26" name="Oval 725">
                  <a:extLst>
                    <a:ext uri="{FF2B5EF4-FFF2-40B4-BE49-F238E27FC236}">
                      <a16:creationId xmlns:a16="http://schemas.microsoft.com/office/drawing/2014/main" id="{A24E33D9-2990-FF95-51F9-F35EE2C3AD19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27" name="Oval 726">
                  <a:extLst>
                    <a:ext uri="{FF2B5EF4-FFF2-40B4-BE49-F238E27FC236}">
                      <a16:creationId xmlns:a16="http://schemas.microsoft.com/office/drawing/2014/main" id="{94B97D6A-D076-CC67-A53E-65F0B79C49EC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28" name="Oval 727">
                  <a:extLst>
                    <a:ext uri="{FF2B5EF4-FFF2-40B4-BE49-F238E27FC236}">
                      <a16:creationId xmlns:a16="http://schemas.microsoft.com/office/drawing/2014/main" id="{F2837995-F914-F78D-45A9-FEA4CAFC70E8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29" name="Oval 728">
                  <a:extLst>
                    <a:ext uri="{FF2B5EF4-FFF2-40B4-BE49-F238E27FC236}">
                      <a16:creationId xmlns:a16="http://schemas.microsoft.com/office/drawing/2014/main" id="{966733B7-D238-7F1B-8916-7208B3C39BF4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30" name="Oval 729">
                  <a:extLst>
                    <a:ext uri="{FF2B5EF4-FFF2-40B4-BE49-F238E27FC236}">
                      <a16:creationId xmlns:a16="http://schemas.microsoft.com/office/drawing/2014/main" id="{01B76E5F-662C-0C2E-19B7-BF05029B8157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31" name="Oval 730">
                  <a:extLst>
                    <a:ext uri="{FF2B5EF4-FFF2-40B4-BE49-F238E27FC236}">
                      <a16:creationId xmlns:a16="http://schemas.microsoft.com/office/drawing/2014/main" id="{13CB1C2C-2986-3B3A-BFE2-3459F986F14D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32" name="Oval 731">
                  <a:extLst>
                    <a:ext uri="{FF2B5EF4-FFF2-40B4-BE49-F238E27FC236}">
                      <a16:creationId xmlns:a16="http://schemas.microsoft.com/office/drawing/2014/main" id="{564B77FE-2F90-1DB3-D56D-8CFB32B7DC08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33" name="Oval 732">
                  <a:extLst>
                    <a:ext uri="{FF2B5EF4-FFF2-40B4-BE49-F238E27FC236}">
                      <a16:creationId xmlns:a16="http://schemas.microsoft.com/office/drawing/2014/main" id="{1A3347BE-9DF5-C101-D998-143F3AC2FC12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34" name="Oval 858">
                  <a:extLst>
                    <a:ext uri="{FF2B5EF4-FFF2-40B4-BE49-F238E27FC236}">
                      <a16:creationId xmlns:a16="http://schemas.microsoft.com/office/drawing/2014/main" id="{95711DDB-8987-51C0-7282-C5CB5ADAD642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35" name="Oval 859">
                  <a:extLst>
                    <a:ext uri="{FF2B5EF4-FFF2-40B4-BE49-F238E27FC236}">
                      <a16:creationId xmlns:a16="http://schemas.microsoft.com/office/drawing/2014/main" id="{64CB65ED-4DC4-1BE7-0A0B-09CD0DD6EA6A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36" name="Oval 735">
                  <a:extLst>
                    <a:ext uri="{FF2B5EF4-FFF2-40B4-BE49-F238E27FC236}">
                      <a16:creationId xmlns:a16="http://schemas.microsoft.com/office/drawing/2014/main" id="{C485F1D2-9813-401D-1C51-A86160D30A6E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37" name="Oval 736">
                  <a:extLst>
                    <a:ext uri="{FF2B5EF4-FFF2-40B4-BE49-F238E27FC236}">
                      <a16:creationId xmlns:a16="http://schemas.microsoft.com/office/drawing/2014/main" id="{0B7B23F5-9867-EC49-8E01-4AC1B740109B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6465" name="Group 140">
                <a:extLst>
                  <a:ext uri="{FF2B5EF4-FFF2-40B4-BE49-F238E27FC236}">
                    <a16:creationId xmlns:a16="http://schemas.microsoft.com/office/drawing/2014/main" id="{7D210156-8140-B822-F9E1-AFA7D0649A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707" name="Oval 78">
                  <a:extLst>
                    <a:ext uri="{FF2B5EF4-FFF2-40B4-BE49-F238E27FC236}">
                      <a16:creationId xmlns:a16="http://schemas.microsoft.com/office/drawing/2014/main" id="{6AFBA744-65A8-1431-91C8-4B2BDE690155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08" name="Oval 81">
                  <a:extLst>
                    <a:ext uri="{FF2B5EF4-FFF2-40B4-BE49-F238E27FC236}">
                      <a16:creationId xmlns:a16="http://schemas.microsoft.com/office/drawing/2014/main" id="{443743D4-6768-3581-3148-A68B4FCD561C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09" name="Oval 84">
                  <a:extLst>
                    <a:ext uri="{FF2B5EF4-FFF2-40B4-BE49-F238E27FC236}">
                      <a16:creationId xmlns:a16="http://schemas.microsoft.com/office/drawing/2014/main" id="{D20D5668-2606-9B87-288A-860DA7F4D929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10" name="Oval 669">
                  <a:extLst>
                    <a:ext uri="{FF2B5EF4-FFF2-40B4-BE49-F238E27FC236}">
                      <a16:creationId xmlns:a16="http://schemas.microsoft.com/office/drawing/2014/main" id="{F9F2442D-7059-0590-3A75-29158F1EC2D5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11" name="Oval 670">
                  <a:extLst>
                    <a:ext uri="{FF2B5EF4-FFF2-40B4-BE49-F238E27FC236}">
                      <a16:creationId xmlns:a16="http://schemas.microsoft.com/office/drawing/2014/main" id="{A2788700-BEFF-49EF-E503-3E8248B183E9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12" name="Oval 711">
                  <a:extLst>
                    <a:ext uri="{FF2B5EF4-FFF2-40B4-BE49-F238E27FC236}">
                      <a16:creationId xmlns:a16="http://schemas.microsoft.com/office/drawing/2014/main" id="{9EDA30CC-F647-2C8D-57C3-AF7C33C7FCB5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13" name="Oval 712">
                  <a:extLst>
                    <a:ext uri="{FF2B5EF4-FFF2-40B4-BE49-F238E27FC236}">
                      <a16:creationId xmlns:a16="http://schemas.microsoft.com/office/drawing/2014/main" id="{11BCA8EB-2A87-1841-DE30-57450B9289D1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14" name="Oval 713">
                  <a:extLst>
                    <a:ext uri="{FF2B5EF4-FFF2-40B4-BE49-F238E27FC236}">
                      <a16:creationId xmlns:a16="http://schemas.microsoft.com/office/drawing/2014/main" id="{0B15A2E8-31B6-58BC-AFFC-EE98FA2E27C7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15" name="Oval 714">
                  <a:extLst>
                    <a:ext uri="{FF2B5EF4-FFF2-40B4-BE49-F238E27FC236}">
                      <a16:creationId xmlns:a16="http://schemas.microsoft.com/office/drawing/2014/main" id="{780B89E5-E8B7-7E89-9F01-329E90B001A2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16" name="Oval 715">
                  <a:extLst>
                    <a:ext uri="{FF2B5EF4-FFF2-40B4-BE49-F238E27FC236}">
                      <a16:creationId xmlns:a16="http://schemas.microsoft.com/office/drawing/2014/main" id="{DEFC4DB7-854A-F939-DC64-DD8D38D33A09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17" name="Oval 716">
                  <a:extLst>
                    <a:ext uri="{FF2B5EF4-FFF2-40B4-BE49-F238E27FC236}">
                      <a16:creationId xmlns:a16="http://schemas.microsoft.com/office/drawing/2014/main" id="{2208DA9F-E78C-89B1-3EA7-F7EDAFF34C93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18" name="Oval 717">
                  <a:extLst>
                    <a:ext uri="{FF2B5EF4-FFF2-40B4-BE49-F238E27FC236}">
                      <a16:creationId xmlns:a16="http://schemas.microsoft.com/office/drawing/2014/main" id="{FBE99FC2-C5FE-F341-B324-ECDA4AB76DE6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19" name="Oval 718">
                  <a:extLst>
                    <a:ext uri="{FF2B5EF4-FFF2-40B4-BE49-F238E27FC236}">
                      <a16:creationId xmlns:a16="http://schemas.microsoft.com/office/drawing/2014/main" id="{4CDBD9BC-173C-BD65-8AD7-957F69B391EA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20" name="Oval 719">
                  <a:extLst>
                    <a:ext uri="{FF2B5EF4-FFF2-40B4-BE49-F238E27FC236}">
                      <a16:creationId xmlns:a16="http://schemas.microsoft.com/office/drawing/2014/main" id="{366514CF-9082-E57B-9A90-C3167EEF928C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21" name="Oval 720">
                  <a:extLst>
                    <a:ext uri="{FF2B5EF4-FFF2-40B4-BE49-F238E27FC236}">
                      <a16:creationId xmlns:a16="http://schemas.microsoft.com/office/drawing/2014/main" id="{7A727F80-292A-1D08-E683-FA78BEF63FAE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22" name="Arc 721">
                  <a:extLst>
                    <a:ext uri="{FF2B5EF4-FFF2-40B4-BE49-F238E27FC236}">
                      <a16:creationId xmlns:a16="http://schemas.microsoft.com/office/drawing/2014/main" id="{13549AEB-2DAE-138C-36AC-74FE0CA70C44}"/>
                    </a:ext>
                  </a:extLst>
                </p:cNvPr>
                <p:cNvSpPr/>
                <p:nvPr/>
              </p:nvSpPr>
              <p:spPr>
                <a:xfrm rot="16400152">
                  <a:off x="1625031" y="3263923"/>
                  <a:ext cx="609674" cy="460806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706" name="Rounded Rectangle 705">
                <a:extLst>
                  <a:ext uri="{FF2B5EF4-FFF2-40B4-BE49-F238E27FC236}">
                    <a16:creationId xmlns:a16="http://schemas.microsoft.com/office/drawing/2014/main" id="{67E6E260-606A-19FB-5ABD-1AEEC4EC4941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4597" name="Group 827">
              <a:extLst>
                <a:ext uri="{FF2B5EF4-FFF2-40B4-BE49-F238E27FC236}">
                  <a16:creationId xmlns:a16="http://schemas.microsoft.com/office/drawing/2014/main" id="{7BBC7584-109A-E127-EA22-45486A62FA0B}"/>
                </a:ext>
              </a:extLst>
            </p:cNvPr>
            <p:cNvGrpSpPr>
              <a:grpSpLocks/>
            </p:cNvGrpSpPr>
            <p:nvPr/>
          </p:nvGrpSpPr>
          <p:grpSpPr bwMode="auto">
            <a:xfrm rot="8873941">
              <a:off x="6699499" y="1521932"/>
              <a:ext cx="609598" cy="152399"/>
              <a:chOff x="838200" y="5867400"/>
              <a:chExt cx="3815513" cy="770627"/>
            </a:xfrm>
          </p:grpSpPr>
          <p:grpSp>
            <p:nvGrpSpPr>
              <p:cNvPr id="36368" name="Group 123">
                <a:extLst>
                  <a:ext uri="{FF2B5EF4-FFF2-40B4-BE49-F238E27FC236}">
                    <a16:creationId xmlns:a16="http://schemas.microsoft.com/office/drawing/2014/main" id="{FEC6F85C-5521-E087-5CBB-B46A113614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8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689" name="Oval 688">
                  <a:extLst>
                    <a:ext uri="{FF2B5EF4-FFF2-40B4-BE49-F238E27FC236}">
                      <a16:creationId xmlns:a16="http://schemas.microsoft.com/office/drawing/2014/main" id="{82D2304D-3409-5F90-07BB-23122530E51C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90" name="Oval 689">
                  <a:extLst>
                    <a:ext uri="{FF2B5EF4-FFF2-40B4-BE49-F238E27FC236}">
                      <a16:creationId xmlns:a16="http://schemas.microsoft.com/office/drawing/2014/main" id="{4A17B782-2E7B-EA02-1B0A-636E8E6D9249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91" name="Oval 690">
                  <a:extLst>
                    <a:ext uri="{FF2B5EF4-FFF2-40B4-BE49-F238E27FC236}">
                      <a16:creationId xmlns:a16="http://schemas.microsoft.com/office/drawing/2014/main" id="{B9E687FD-7C2C-BDF4-74A7-D29A099A6DC8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92" name="Oval 691">
                  <a:extLst>
                    <a:ext uri="{FF2B5EF4-FFF2-40B4-BE49-F238E27FC236}">
                      <a16:creationId xmlns:a16="http://schemas.microsoft.com/office/drawing/2014/main" id="{99B04A0C-70D1-9BC9-3585-6DBA20804754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93" name="Oval 692">
                  <a:extLst>
                    <a:ext uri="{FF2B5EF4-FFF2-40B4-BE49-F238E27FC236}">
                      <a16:creationId xmlns:a16="http://schemas.microsoft.com/office/drawing/2014/main" id="{DAF8BE06-C142-1E3A-5ACE-1D6ACAE94DF5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94" name="Oval 693">
                  <a:extLst>
                    <a:ext uri="{FF2B5EF4-FFF2-40B4-BE49-F238E27FC236}">
                      <a16:creationId xmlns:a16="http://schemas.microsoft.com/office/drawing/2014/main" id="{F7E17AE8-13C0-94D4-62A1-D1EF4DECE4A1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95" name="Oval 694">
                  <a:extLst>
                    <a:ext uri="{FF2B5EF4-FFF2-40B4-BE49-F238E27FC236}">
                      <a16:creationId xmlns:a16="http://schemas.microsoft.com/office/drawing/2014/main" id="{097D5A07-A35E-5D1B-CE4D-E4E81D2D49EA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96" name="Oval 695">
                  <a:extLst>
                    <a:ext uri="{FF2B5EF4-FFF2-40B4-BE49-F238E27FC236}">
                      <a16:creationId xmlns:a16="http://schemas.microsoft.com/office/drawing/2014/main" id="{22B430D0-50AD-0F7E-8441-B6086F4A7530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97" name="Oval 696">
                  <a:extLst>
                    <a:ext uri="{FF2B5EF4-FFF2-40B4-BE49-F238E27FC236}">
                      <a16:creationId xmlns:a16="http://schemas.microsoft.com/office/drawing/2014/main" id="{1EE6B75B-B8E4-DCFC-E897-AD8256EEFBBD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98" name="Oval 697">
                  <a:extLst>
                    <a:ext uri="{FF2B5EF4-FFF2-40B4-BE49-F238E27FC236}">
                      <a16:creationId xmlns:a16="http://schemas.microsoft.com/office/drawing/2014/main" id="{99EC25B4-6797-68B3-F7EA-ED00BD7E6F4C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99" name="Oval 698">
                  <a:extLst>
                    <a:ext uri="{FF2B5EF4-FFF2-40B4-BE49-F238E27FC236}">
                      <a16:creationId xmlns:a16="http://schemas.microsoft.com/office/drawing/2014/main" id="{EA4E2059-DC90-6D58-8CCE-F9FEDC297301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00" name="Oval 858">
                  <a:extLst>
                    <a:ext uri="{FF2B5EF4-FFF2-40B4-BE49-F238E27FC236}">
                      <a16:creationId xmlns:a16="http://schemas.microsoft.com/office/drawing/2014/main" id="{3DDD0A40-0B16-DB52-1E94-095E9504DDEE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01" name="Oval 859">
                  <a:extLst>
                    <a:ext uri="{FF2B5EF4-FFF2-40B4-BE49-F238E27FC236}">
                      <a16:creationId xmlns:a16="http://schemas.microsoft.com/office/drawing/2014/main" id="{AB9415FC-7164-6DE7-6D12-80C19F76411C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02" name="Oval 701">
                  <a:extLst>
                    <a:ext uri="{FF2B5EF4-FFF2-40B4-BE49-F238E27FC236}">
                      <a16:creationId xmlns:a16="http://schemas.microsoft.com/office/drawing/2014/main" id="{B1228E84-BE58-A741-17C2-D17047850F1F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03" name="Oval 702">
                  <a:extLst>
                    <a:ext uri="{FF2B5EF4-FFF2-40B4-BE49-F238E27FC236}">
                      <a16:creationId xmlns:a16="http://schemas.microsoft.com/office/drawing/2014/main" id="{A97A3E5C-5EB1-085C-92D7-AAA28FE38608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6369" name="Group 140">
                <a:extLst>
                  <a:ext uri="{FF2B5EF4-FFF2-40B4-BE49-F238E27FC236}">
                    <a16:creationId xmlns:a16="http://schemas.microsoft.com/office/drawing/2014/main" id="{BB14B126-7FA4-7D0C-D87E-EC1DFF5178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673" name="Oval 78">
                  <a:extLst>
                    <a:ext uri="{FF2B5EF4-FFF2-40B4-BE49-F238E27FC236}">
                      <a16:creationId xmlns:a16="http://schemas.microsoft.com/office/drawing/2014/main" id="{548C31A5-D731-9DB8-4D14-72F2F6BB36A8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74" name="Oval 81">
                  <a:extLst>
                    <a:ext uri="{FF2B5EF4-FFF2-40B4-BE49-F238E27FC236}">
                      <a16:creationId xmlns:a16="http://schemas.microsoft.com/office/drawing/2014/main" id="{238BFC4C-7D51-8DD4-62DE-657548DA9634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75" name="Oval 84">
                  <a:extLst>
                    <a:ext uri="{FF2B5EF4-FFF2-40B4-BE49-F238E27FC236}">
                      <a16:creationId xmlns:a16="http://schemas.microsoft.com/office/drawing/2014/main" id="{FB79296C-7024-AF9E-B934-B2E3838E2CF9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76" name="Oval 675">
                  <a:extLst>
                    <a:ext uri="{FF2B5EF4-FFF2-40B4-BE49-F238E27FC236}">
                      <a16:creationId xmlns:a16="http://schemas.microsoft.com/office/drawing/2014/main" id="{54C89B8E-7A38-0E0C-DA4D-A66E30DB8A35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77" name="Oval 676">
                  <a:extLst>
                    <a:ext uri="{FF2B5EF4-FFF2-40B4-BE49-F238E27FC236}">
                      <a16:creationId xmlns:a16="http://schemas.microsoft.com/office/drawing/2014/main" id="{6A810344-2F0C-BF91-18C7-206AF168BAD8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78" name="Oval 677">
                  <a:extLst>
                    <a:ext uri="{FF2B5EF4-FFF2-40B4-BE49-F238E27FC236}">
                      <a16:creationId xmlns:a16="http://schemas.microsoft.com/office/drawing/2014/main" id="{10A4E4A0-9BBF-D345-C735-D1F0DFC742E3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79" name="Oval 678">
                  <a:extLst>
                    <a:ext uri="{FF2B5EF4-FFF2-40B4-BE49-F238E27FC236}">
                      <a16:creationId xmlns:a16="http://schemas.microsoft.com/office/drawing/2014/main" id="{0C14EEE7-A143-AF40-2FC3-88818A0C0192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80" name="Oval 679">
                  <a:extLst>
                    <a:ext uri="{FF2B5EF4-FFF2-40B4-BE49-F238E27FC236}">
                      <a16:creationId xmlns:a16="http://schemas.microsoft.com/office/drawing/2014/main" id="{608F699F-74DE-2027-B362-46B537C942C1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81" name="Oval 680">
                  <a:extLst>
                    <a:ext uri="{FF2B5EF4-FFF2-40B4-BE49-F238E27FC236}">
                      <a16:creationId xmlns:a16="http://schemas.microsoft.com/office/drawing/2014/main" id="{BFD85D48-6412-7AC5-0F19-2F6C26F1F0AA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82" name="Oval 681">
                  <a:extLst>
                    <a:ext uri="{FF2B5EF4-FFF2-40B4-BE49-F238E27FC236}">
                      <a16:creationId xmlns:a16="http://schemas.microsoft.com/office/drawing/2014/main" id="{BBF4DC9E-B553-03A4-AFFD-EC0E6CDD37BC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83" name="Oval 682">
                  <a:extLst>
                    <a:ext uri="{FF2B5EF4-FFF2-40B4-BE49-F238E27FC236}">
                      <a16:creationId xmlns:a16="http://schemas.microsoft.com/office/drawing/2014/main" id="{03EEA3C5-69B6-4CE4-7B02-CE87EA0655E8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84" name="Oval 683">
                  <a:extLst>
                    <a:ext uri="{FF2B5EF4-FFF2-40B4-BE49-F238E27FC236}">
                      <a16:creationId xmlns:a16="http://schemas.microsoft.com/office/drawing/2014/main" id="{D60DDC53-1A4C-FE60-93D8-F53AB4A85312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85" name="Oval 684">
                  <a:extLst>
                    <a:ext uri="{FF2B5EF4-FFF2-40B4-BE49-F238E27FC236}">
                      <a16:creationId xmlns:a16="http://schemas.microsoft.com/office/drawing/2014/main" id="{3931AF70-944A-81C3-2C13-8206260DF560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86" name="Oval 685">
                  <a:extLst>
                    <a:ext uri="{FF2B5EF4-FFF2-40B4-BE49-F238E27FC236}">
                      <a16:creationId xmlns:a16="http://schemas.microsoft.com/office/drawing/2014/main" id="{A93B5E1B-A141-4613-3635-9AA63990BEC0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87" name="Oval 686">
                  <a:extLst>
                    <a:ext uri="{FF2B5EF4-FFF2-40B4-BE49-F238E27FC236}">
                      <a16:creationId xmlns:a16="http://schemas.microsoft.com/office/drawing/2014/main" id="{430C3E7E-1FB7-E855-6B1E-0A146D110F09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88" name="Arc 687">
                  <a:extLst>
                    <a:ext uri="{FF2B5EF4-FFF2-40B4-BE49-F238E27FC236}">
                      <a16:creationId xmlns:a16="http://schemas.microsoft.com/office/drawing/2014/main" id="{306445A1-0077-F281-862B-CD2D487BD306}"/>
                    </a:ext>
                  </a:extLst>
                </p:cNvPr>
                <p:cNvSpPr/>
                <p:nvPr/>
              </p:nvSpPr>
              <p:spPr>
                <a:xfrm rot="16400152">
                  <a:off x="1592515" y="2995063"/>
                  <a:ext cx="670648" cy="460806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672" name="Rounded Rectangle 671">
                <a:extLst>
                  <a:ext uri="{FF2B5EF4-FFF2-40B4-BE49-F238E27FC236}">
                    <a16:creationId xmlns:a16="http://schemas.microsoft.com/office/drawing/2014/main" id="{84D8CBFF-5365-BA9B-7DAC-15221B992A4C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4598" name="Group 827">
              <a:extLst>
                <a:ext uri="{FF2B5EF4-FFF2-40B4-BE49-F238E27FC236}">
                  <a16:creationId xmlns:a16="http://schemas.microsoft.com/office/drawing/2014/main" id="{F1229C6C-C4C3-844A-D6B9-FCACC282FEB7}"/>
                </a:ext>
              </a:extLst>
            </p:cNvPr>
            <p:cNvGrpSpPr>
              <a:grpSpLocks/>
            </p:cNvGrpSpPr>
            <p:nvPr/>
          </p:nvGrpSpPr>
          <p:grpSpPr bwMode="auto">
            <a:xfrm rot="-3581997">
              <a:off x="4373329" y="3740559"/>
              <a:ext cx="609598" cy="152399"/>
              <a:chOff x="838200" y="5867400"/>
              <a:chExt cx="3815513" cy="770627"/>
            </a:xfrm>
          </p:grpSpPr>
          <p:grpSp>
            <p:nvGrpSpPr>
              <p:cNvPr id="36272" name="Group 123">
                <a:extLst>
                  <a:ext uri="{FF2B5EF4-FFF2-40B4-BE49-F238E27FC236}">
                    <a16:creationId xmlns:a16="http://schemas.microsoft.com/office/drawing/2014/main" id="{3FC7CF8F-0C22-E02D-3A32-0C1E98E4C4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8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655" name="Oval 654">
                  <a:extLst>
                    <a:ext uri="{FF2B5EF4-FFF2-40B4-BE49-F238E27FC236}">
                      <a16:creationId xmlns:a16="http://schemas.microsoft.com/office/drawing/2014/main" id="{2A5C25B8-9874-A7E6-5C9B-CB9E3EEBBE71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56" name="Oval 655">
                  <a:extLst>
                    <a:ext uri="{FF2B5EF4-FFF2-40B4-BE49-F238E27FC236}">
                      <a16:creationId xmlns:a16="http://schemas.microsoft.com/office/drawing/2014/main" id="{8528D48B-C179-8F44-E237-60EFAAADCDDD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57" name="Oval 656">
                  <a:extLst>
                    <a:ext uri="{FF2B5EF4-FFF2-40B4-BE49-F238E27FC236}">
                      <a16:creationId xmlns:a16="http://schemas.microsoft.com/office/drawing/2014/main" id="{22E74412-090B-227D-9AF6-4EB0A910986F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58" name="Oval 657">
                  <a:extLst>
                    <a:ext uri="{FF2B5EF4-FFF2-40B4-BE49-F238E27FC236}">
                      <a16:creationId xmlns:a16="http://schemas.microsoft.com/office/drawing/2014/main" id="{DBA6EB54-32CC-4EFA-DF22-FA706F11E301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59" name="Oval 658">
                  <a:extLst>
                    <a:ext uri="{FF2B5EF4-FFF2-40B4-BE49-F238E27FC236}">
                      <a16:creationId xmlns:a16="http://schemas.microsoft.com/office/drawing/2014/main" id="{5D486707-E03B-FE36-2A7B-6949DAB1AA36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60" name="Oval 659">
                  <a:extLst>
                    <a:ext uri="{FF2B5EF4-FFF2-40B4-BE49-F238E27FC236}">
                      <a16:creationId xmlns:a16="http://schemas.microsoft.com/office/drawing/2014/main" id="{A60B468F-BB68-A494-3D0A-B2AC95CE6FF2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61" name="Oval 660">
                  <a:extLst>
                    <a:ext uri="{FF2B5EF4-FFF2-40B4-BE49-F238E27FC236}">
                      <a16:creationId xmlns:a16="http://schemas.microsoft.com/office/drawing/2014/main" id="{F1FF7C97-4FA5-35EB-FDBA-B3CC9544D95B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62" name="Oval 661">
                  <a:extLst>
                    <a:ext uri="{FF2B5EF4-FFF2-40B4-BE49-F238E27FC236}">
                      <a16:creationId xmlns:a16="http://schemas.microsoft.com/office/drawing/2014/main" id="{D7688DBD-7297-9CDC-F43C-6721E47C80F8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63" name="Oval 662">
                  <a:extLst>
                    <a:ext uri="{FF2B5EF4-FFF2-40B4-BE49-F238E27FC236}">
                      <a16:creationId xmlns:a16="http://schemas.microsoft.com/office/drawing/2014/main" id="{3958B03F-5D7D-A925-0465-15F99D97A7C2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64" name="Oval 663">
                  <a:extLst>
                    <a:ext uri="{FF2B5EF4-FFF2-40B4-BE49-F238E27FC236}">
                      <a16:creationId xmlns:a16="http://schemas.microsoft.com/office/drawing/2014/main" id="{B1F346F0-CE60-2FFF-C23D-2C768E0FD2C5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65" name="Oval 664">
                  <a:extLst>
                    <a:ext uri="{FF2B5EF4-FFF2-40B4-BE49-F238E27FC236}">
                      <a16:creationId xmlns:a16="http://schemas.microsoft.com/office/drawing/2014/main" id="{C2A66FC8-BA02-39D2-6F53-311606DAC982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66" name="Oval 858">
                  <a:extLst>
                    <a:ext uri="{FF2B5EF4-FFF2-40B4-BE49-F238E27FC236}">
                      <a16:creationId xmlns:a16="http://schemas.microsoft.com/office/drawing/2014/main" id="{105329A7-7609-EFA7-4B3E-CB97EA6709A1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67" name="Oval 859">
                  <a:extLst>
                    <a:ext uri="{FF2B5EF4-FFF2-40B4-BE49-F238E27FC236}">
                      <a16:creationId xmlns:a16="http://schemas.microsoft.com/office/drawing/2014/main" id="{F2D2C0B4-62A7-7AC2-1F40-27660A8AF3CE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68" name="Oval 667">
                  <a:extLst>
                    <a:ext uri="{FF2B5EF4-FFF2-40B4-BE49-F238E27FC236}">
                      <a16:creationId xmlns:a16="http://schemas.microsoft.com/office/drawing/2014/main" id="{E37B1EF2-90B2-2198-B640-AD2768911504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69" name="Oval 668">
                  <a:extLst>
                    <a:ext uri="{FF2B5EF4-FFF2-40B4-BE49-F238E27FC236}">
                      <a16:creationId xmlns:a16="http://schemas.microsoft.com/office/drawing/2014/main" id="{D98B087C-55BC-9ED7-462D-D705805F0DD6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6273" name="Group 140">
                <a:extLst>
                  <a:ext uri="{FF2B5EF4-FFF2-40B4-BE49-F238E27FC236}">
                    <a16:creationId xmlns:a16="http://schemas.microsoft.com/office/drawing/2014/main" id="{92DCDA0C-B7FA-D9B8-6A2E-6119E87274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639" name="Oval 78">
                  <a:extLst>
                    <a:ext uri="{FF2B5EF4-FFF2-40B4-BE49-F238E27FC236}">
                      <a16:creationId xmlns:a16="http://schemas.microsoft.com/office/drawing/2014/main" id="{283E8CB7-86BF-074A-8ED9-AFF4EDEB1C55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40" name="Oval 81">
                  <a:extLst>
                    <a:ext uri="{FF2B5EF4-FFF2-40B4-BE49-F238E27FC236}">
                      <a16:creationId xmlns:a16="http://schemas.microsoft.com/office/drawing/2014/main" id="{01C94C50-0782-8C8B-F95D-CF1AB8E1305D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41" name="Oval 84">
                  <a:extLst>
                    <a:ext uri="{FF2B5EF4-FFF2-40B4-BE49-F238E27FC236}">
                      <a16:creationId xmlns:a16="http://schemas.microsoft.com/office/drawing/2014/main" id="{EA551102-2CBB-E36A-424E-C7734C51E751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42" name="Oval 641">
                  <a:extLst>
                    <a:ext uri="{FF2B5EF4-FFF2-40B4-BE49-F238E27FC236}">
                      <a16:creationId xmlns:a16="http://schemas.microsoft.com/office/drawing/2014/main" id="{1458C0FB-11A2-910F-53F3-01AC06D260C1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43" name="Oval 642">
                  <a:extLst>
                    <a:ext uri="{FF2B5EF4-FFF2-40B4-BE49-F238E27FC236}">
                      <a16:creationId xmlns:a16="http://schemas.microsoft.com/office/drawing/2014/main" id="{1A46CB2F-91E4-EDB8-6D7C-4FCCFE48BBB2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44" name="Oval 643">
                  <a:extLst>
                    <a:ext uri="{FF2B5EF4-FFF2-40B4-BE49-F238E27FC236}">
                      <a16:creationId xmlns:a16="http://schemas.microsoft.com/office/drawing/2014/main" id="{27CB2761-A94E-B6E2-1F82-0E96300BBDDF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45" name="Oval 644">
                  <a:extLst>
                    <a:ext uri="{FF2B5EF4-FFF2-40B4-BE49-F238E27FC236}">
                      <a16:creationId xmlns:a16="http://schemas.microsoft.com/office/drawing/2014/main" id="{E7FC834A-E7F8-51D8-4E5B-B00C99DC5340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46" name="Oval 645">
                  <a:extLst>
                    <a:ext uri="{FF2B5EF4-FFF2-40B4-BE49-F238E27FC236}">
                      <a16:creationId xmlns:a16="http://schemas.microsoft.com/office/drawing/2014/main" id="{826D4052-4577-2E3A-A8BD-E80BC82C5CFB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47" name="Oval 646">
                  <a:extLst>
                    <a:ext uri="{FF2B5EF4-FFF2-40B4-BE49-F238E27FC236}">
                      <a16:creationId xmlns:a16="http://schemas.microsoft.com/office/drawing/2014/main" id="{1048060A-34BA-DB48-53CA-637F5404E2C0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48" name="Oval 647">
                  <a:extLst>
                    <a:ext uri="{FF2B5EF4-FFF2-40B4-BE49-F238E27FC236}">
                      <a16:creationId xmlns:a16="http://schemas.microsoft.com/office/drawing/2014/main" id="{B92EBB2C-6F74-17DA-3F5A-F33F28EF21F3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49" name="Oval 648">
                  <a:extLst>
                    <a:ext uri="{FF2B5EF4-FFF2-40B4-BE49-F238E27FC236}">
                      <a16:creationId xmlns:a16="http://schemas.microsoft.com/office/drawing/2014/main" id="{F6626EEF-0D20-BB12-C489-DBA90A12699E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50" name="Oval 649">
                  <a:extLst>
                    <a:ext uri="{FF2B5EF4-FFF2-40B4-BE49-F238E27FC236}">
                      <a16:creationId xmlns:a16="http://schemas.microsoft.com/office/drawing/2014/main" id="{36A8735E-81BC-A1D2-46B0-5F97FD155186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51" name="Oval 650">
                  <a:extLst>
                    <a:ext uri="{FF2B5EF4-FFF2-40B4-BE49-F238E27FC236}">
                      <a16:creationId xmlns:a16="http://schemas.microsoft.com/office/drawing/2014/main" id="{E04FC333-1DB7-EDEF-3268-9BE89DE0642D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52" name="Oval 651">
                  <a:extLst>
                    <a:ext uri="{FF2B5EF4-FFF2-40B4-BE49-F238E27FC236}">
                      <a16:creationId xmlns:a16="http://schemas.microsoft.com/office/drawing/2014/main" id="{D8CD1869-B453-46A8-B8E1-FF5FFCACE066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53" name="Oval 652">
                  <a:extLst>
                    <a:ext uri="{FF2B5EF4-FFF2-40B4-BE49-F238E27FC236}">
                      <a16:creationId xmlns:a16="http://schemas.microsoft.com/office/drawing/2014/main" id="{47865801-E3BA-FDD7-5155-4C883340B72F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54" name="Arc 653">
                  <a:extLst>
                    <a:ext uri="{FF2B5EF4-FFF2-40B4-BE49-F238E27FC236}">
                      <a16:creationId xmlns:a16="http://schemas.microsoft.com/office/drawing/2014/main" id="{1BA4D221-A0A0-9B44-762D-19A553AD1749}"/>
                    </a:ext>
                  </a:extLst>
                </p:cNvPr>
                <p:cNvSpPr/>
                <p:nvPr/>
              </p:nvSpPr>
              <p:spPr>
                <a:xfrm rot="16400152">
                  <a:off x="1695798" y="2653875"/>
                  <a:ext cx="546103" cy="476589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638" name="Rounded Rectangle 637">
                <a:extLst>
                  <a:ext uri="{FF2B5EF4-FFF2-40B4-BE49-F238E27FC236}">
                    <a16:creationId xmlns:a16="http://schemas.microsoft.com/office/drawing/2014/main" id="{E2BC1BD5-E44E-1DA4-C156-D215FB1E584D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4599" name="Group 827">
              <a:extLst>
                <a:ext uri="{FF2B5EF4-FFF2-40B4-BE49-F238E27FC236}">
                  <a16:creationId xmlns:a16="http://schemas.microsoft.com/office/drawing/2014/main" id="{0B1D9776-9CD3-5B10-96CE-810A3B0DF722}"/>
                </a:ext>
              </a:extLst>
            </p:cNvPr>
            <p:cNvGrpSpPr>
              <a:grpSpLocks/>
            </p:cNvGrpSpPr>
            <p:nvPr/>
          </p:nvGrpSpPr>
          <p:grpSpPr bwMode="auto">
            <a:xfrm rot="4312977">
              <a:off x="5010265" y="923364"/>
              <a:ext cx="609598" cy="152399"/>
              <a:chOff x="838200" y="5867400"/>
              <a:chExt cx="3815513" cy="770627"/>
            </a:xfrm>
          </p:grpSpPr>
          <p:grpSp>
            <p:nvGrpSpPr>
              <p:cNvPr id="36176" name="Group 123">
                <a:extLst>
                  <a:ext uri="{FF2B5EF4-FFF2-40B4-BE49-F238E27FC236}">
                    <a16:creationId xmlns:a16="http://schemas.microsoft.com/office/drawing/2014/main" id="{396667A5-FB79-F45E-BE83-13B31B8B76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8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621" name="Oval 620">
                  <a:extLst>
                    <a:ext uri="{FF2B5EF4-FFF2-40B4-BE49-F238E27FC236}">
                      <a16:creationId xmlns:a16="http://schemas.microsoft.com/office/drawing/2014/main" id="{17A1FAEF-4D43-A8A0-CDF2-F9BFC19FFFF0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22" name="Oval 621">
                  <a:extLst>
                    <a:ext uri="{FF2B5EF4-FFF2-40B4-BE49-F238E27FC236}">
                      <a16:creationId xmlns:a16="http://schemas.microsoft.com/office/drawing/2014/main" id="{14A3E4CD-8B51-3AF7-7A34-896D8EF9057A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23" name="Oval 622">
                  <a:extLst>
                    <a:ext uri="{FF2B5EF4-FFF2-40B4-BE49-F238E27FC236}">
                      <a16:creationId xmlns:a16="http://schemas.microsoft.com/office/drawing/2014/main" id="{F3AB1B50-38A3-5F84-88DC-0B52E6720A56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24" name="Oval 623">
                  <a:extLst>
                    <a:ext uri="{FF2B5EF4-FFF2-40B4-BE49-F238E27FC236}">
                      <a16:creationId xmlns:a16="http://schemas.microsoft.com/office/drawing/2014/main" id="{5A16EE7C-F219-7127-76B8-BD72BEE52014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25" name="Oval 624">
                  <a:extLst>
                    <a:ext uri="{FF2B5EF4-FFF2-40B4-BE49-F238E27FC236}">
                      <a16:creationId xmlns:a16="http://schemas.microsoft.com/office/drawing/2014/main" id="{A1E30C33-A936-4E29-A04E-8573DF293F39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26" name="Oval 625">
                  <a:extLst>
                    <a:ext uri="{FF2B5EF4-FFF2-40B4-BE49-F238E27FC236}">
                      <a16:creationId xmlns:a16="http://schemas.microsoft.com/office/drawing/2014/main" id="{3868CA97-7B3F-EA36-D1BD-041A9CB0B230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27" name="Oval 626">
                  <a:extLst>
                    <a:ext uri="{FF2B5EF4-FFF2-40B4-BE49-F238E27FC236}">
                      <a16:creationId xmlns:a16="http://schemas.microsoft.com/office/drawing/2014/main" id="{6C0C02BC-26D9-BD90-941B-E945F02A2808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28" name="Oval 627">
                  <a:extLst>
                    <a:ext uri="{FF2B5EF4-FFF2-40B4-BE49-F238E27FC236}">
                      <a16:creationId xmlns:a16="http://schemas.microsoft.com/office/drawing/2014/main" id="{77E0CF9E-98B1-09B2-11A1-511C1EBD9391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29" name="Oval 628">
                  <a:extLst>
                    <a:ext uri="{FF2B5EF4-FFF2-40B4-BE49-F238E27FC236}">
                      <a16:creationId xmlns:a16="http://schemas.microsoft.com/office/drawing/2014/main" id="{C4D595E7-C378-E918-BE89-4A29A06E2A5C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30" name="Oval 629">
                  <a:extLst>
                    <a:ext uri="{FF2B5EF4-FFF2-40B4-BE49-F238E27FC236}">
                      <a16:creationId xmlns:a16="http://schemas.microsoft.com/office/drawing/2014/main" id="{6B572BCF-E070-2318-3E66-F81A2789B797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31" name="Oval 630">
                  <a:extLst>
                    <a:ext uri="{FF2B5EF4-FFF2-40B4-BE49-F238E27FC236}">
                      <a16:creationId xmlns:a16="http://schemas.microsoft.com/office/drawing/2014/main" id="{9C07B2BA-64E4-095D-CCE0-287A64FC3DE0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32" name="Oval 858">
                  <a:extLst>
                    <a:ext uri="{FF2B5EF4-FFF2-40B4-BE49-F238E27FC236}">
                      <a16:creationId xmlns:a16="http://schemas.microsoft.com/office/drawing/2014/main" id="{7B6B0D3E-FFB5-E9C0-3793-526C47050E5F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33" name="Oval 859">
                  <a:extLst>
                    <a:ext uri="{FF2B5EF4-FFF2-40B4-BE49-F238E27FC236}">
                      <a16:creationId xmlns:a16="http://schemas.microsoft.com/office/drawing/2014/main" id="{52D31F70-6E44-ABA9-4EE6-2626E443BAC5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34" name="Oval 633">
                  <a:extLst>
                    <a:ext uri="{FF2B5EF4-FFF2-40B4-BE49-F238E27FC236}">
                      <a16:creationId xmlns:a16="http://schemas.microsoft.com/office/drawing/2014/main" id="{4ACCAFB6-4724-AE9A-C090-9057BE5FE035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35" name="Oval 634">
                  <a:extLst>
                    <a:ext uri="{FF2B5EF4-FFF2-40B4-BE49-F238E27FC236}">
                      <a16:creationId xmlns:a16="http://schemas.microsoft.com/office/drawing/2014/main" id="{BB34ADFD-562D-8A6B-85F8-AC3DE4FE7538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6177" name="Group 140">
                <a:extLst>
                  <a:ext uri="{FF2B5EF4-FFF2-40B4-BE49-F238E27FC236}">
                    <a16:creationId xmlns:a16="http://schemas.microsoft.com/office/drawing/2014/main" id="{BCD68499-023D-1E65-5201-FB41ADEFAC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605" name="Oval 78">
                  <a:extLst>
                    <a:ext uri="{FF2B5EF4-FFF2-40B4-BE49-F238E27FC236}">
                      <a16:creationId xmlns:a16="http://schemas.microsoft.com/office/drawing/2014/main" id="{CFBB4A76-8303-06E7-69C1-FE6544E1FBA7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06" name="Oval 81">
                  <a:extLst>
                    <a:ext uri="{FF2B5EF4-FFF2-40B4-BE49-F238E27FC236}">
                      <a16:creationId xmlns:a16="http://schemas.microsoft.com/office/drawing/2014/main" id="{93507021-29FF-6F20-8F75-969E52080A0A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07" name="Oval 84">
                  <a:extLst>
                    <a:ext uri="{FF2B5EF4-FFF2-40B4-BE49-F238E27FC236}">
                      <a16:creationId xmlns:a16="http://schemas.microsoft.com/office/drawing/2014/main" id="{23279BDD-AB45-6ED3-D4C0-E4A40615E3BC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08" name="Oval 607">
                  <a:extLst>
                    <a:ext uri="{FF2B5EF4-FFF2-40B4-BE49-F238E27FC236}">
                      <a16:creationId xmlns:a16="http://schemas.microsoft.com/office/drawing/2014/main" id="{69852A9A-7DD6-3C42-56B0-F4CEEB3CD255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09" name="Oval 608">
                  <a:extLst>
                    <a:ext uri="{FF2B5EF4-FFF2-40B4-BE49-F238E27FC236}">
                      <a16:creationId xmlns:a16="http://schemas.microsoft.com/office/drawing/2014/main" id="{A5E53CB6-BC97-2829-EC85-564FFC046031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10" name="Oval 609">
                  <a:extLst>
                    <a:ext uri="{FF2B5EF4-FFF2-40B4-BE49-F238E27FC236}">
                      <a16:creationId xmlns:a16="http://schemas.microsoft.com/office/drawing/2014/main" id="{D9BE14A9-48F1-F25B-0483-280D4803CF1C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11" name="Oval 610">
                  <a:extLst>
                    <a:ext uri="{FF2B5EF4-FFF2-40B4-BE49-F238E27FC236}">
                      <a16:creationId xmlns:a16="http://schemas.microsoft.com/office/drawing/2014/main" id="{C6114EB8-8E73-B910-19F0-773DE790026E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12" name="Oval 611">
                  <a:extLst>
                    <a:ext uri="{FF2B5EF4-FFF2-40B4-BE49-F238E27FC236}">
                      <a16:creationId xmlns:a16="http://schemas.microsoft.com/office/drawing/2014/main" id="{20D8791F-D44B-1E86-C971-46949CE508CD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13" name="Oval 612">
                  <a:extLst>
                    <a:ext uri="{FF2B5EF4-FFF2-40B4-BE49-F238E27FC236}">
                      <a16:creationId xmlns:a16="http://schemas.microsoft.com/office/drawing/2014/main" id="{270598C8-C17C-E255-7B38-3B4E3680C764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14" name="Oval 613">
                  <a:extLst>
                    <a:ext uri="{FF2B5EF4-FFF2-40B4-BE49-F238E27FC236}">
                      <a16:creationId xmlns:a16="http://schemas.microsoft.com/office/drawing/2014/main" id="{FC7A919E-508B-D30B-3367-ABD4A6AB943A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15" name="Oval 614">
                  <a:extLst>
                    <a:ext uri="{FF2B5EF4-FFF2-40B4-BE49-F238E27FC236}">
                      <a16:creationId xmlns:a16="http://schemas.microsoft.com/office/drawing/2014/main" id="{279AFF6E-6CFD-7F86-FE2C-5A84B77686D4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16" name="Oval 615">
                  <a:extLst>
                    <a:ext uri="{FF2B5EF4-FFF2-40B4-BE49-F238E27FC236}">
                      <a16:creationId xmlns:a16="http://schemas.microsoft.com/office/drawing/2014/main" id="{1FCD3815-E09F-44E9-D38C-81706CAD1C27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17" name="Oval 616">
                  <a:extLst>
                    <a:ext uri="{FF2B5EF4-FFF2-40B4-BE49-F238E27FC236}">
                      <a16:creationId xmlns:a16="http://schemas.microsoft.com/office/drawing/2014/main" id="{B90BB15F-BF0F-0A50-AF0C-51AD371ABEBE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18" name="Oval 617">
                  <a:extLst>
                    <a:ext uri="{FF2B5EF4-FFF2-40B4-BE49-F238E27FC236}">
                      <a16:creationId xmlns:a16="http://schemas.microsoft.com/office/drawing/2014/main" id="{E7DE07F7-928E-E2AD-EE7D-73BD1BC9429A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19" name="Oval 618">
                  <a:extLst>
                    <a:ext uri="{FF2B5EF4-FFF2-40B4-BE49-F238E27FC236}">
                      <a16:creationId xmlns:a16="http://schemas.microsoft.com/office/drawing/2014/main" id="{966EEB83-472F-73B0-DE0D-6AFFC2ACA8D8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20" name="Arc 619">
                  <a:extLst>
                    <a:ext uri="{FF2B5EF4-FFF2-40B4-BE49-F238E27FC236}">
                      <a16:creationId xmlns:a16="http://schemas.microsoft.com/office/drawing/2014/main" id="{AC07D0FF-5F90-CE60-52BE-63C5099DC50F}"/>
                    </a:ext>
                  </a:extLst>
                </p:cNvPr>
                <p:cNvSpPr/>
                <p:nvPr/>
              </p:nvSpPr>
              <p:spPr>
                <a:xfrm rot="16400152">
                  <a:off x="1236667" y="2902525"/>
                  <a:ext cx="546091" cy="476589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604" name="Rounded Rectangle 603">
                <a:extLst>
                  <a:ext uri="{FF2B5EF4-FFF2-40B4-BE49-F238E27FC236}">
                    <a16:creationId xmlns:a16="http://schemas.microsoft.com/office/drawing/2014/main" id="{3D38345B-78E6-E23D-3540-E5368B58CCD8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4600" name="Group 827">
              <a:extLst>
                <a:ext uri="{FF2B5EF4-FFF2-40B4-BE49-F238E27FC236}">
                  <a16:creationId xmlns:a16="http://schemas.microsoft.com/office/drawing/2014/main" id="{0A3E49A0-9C85-F5CE-A355-FB24A45E9E4C}"/>
                </a:ext>
              </a:extLst>
            </p:cNvPr>
            <p:cNvGrpSpPr>
              <a:grpSpLocks/>
            </p:cNvGrpSpPr>
            <p:nvPr/>
          </p:nvGrpSpPr>
          <p:grpSpPr bwMode="auto">
            <a:xfrm rot="290967">
              <a:off x="3662951" y="2235286"/>
              <a:ext cx="609598" cy="152399"/>
              <a:chOff x="838200" y="5867400"/>
              <a:chExt cx="3815513" cy="770627"/>
            </a:xfrm>
          </p:grpSpPr>
          <p:grpSp>
            <p:nvGrpSpPr>
              <p:cNvPr id="36080" name="Group 123">
                <a:extLst>
                  <a:ext uri="{FF2B5EF4-FFF2-40B4-BE49-F238E27FC236}">
                    <a16:creationId xmlns:a16="http://schemas.microsoft.com/office/drawing/2014/main" id="{93DCB843-3285-DD28-56F2-4B0EC7D11A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8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587" name="Oval 586">
                  <a:extLst>
                    <a:ext uri="{FF2B5EF4-FFF2-40B4-BE49-F238E27FC236}">
                      <a16:creationId xmlns:a16="http://schemas.microsoft.com/office/drawing/2014/main" id="{02E580CF-1ABE-543B-0E0B-02B009DCC76B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88" name="Oval 587">
                  <a:extLst>
                    <a:ext uri="{FF2B5EF4-FFF2-40B4-BE49-F238E27FC236}">
                      <a16:creationId xmlns:a16="http://schemas.microsoft.com/office/drawing/2014/main" id="{5DB16CD5-BAB2-7CBB-7200-72E8F032D1D4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89" name="Oval 588">
                  <a:extLst>
                    <a:ext uri="{FF2B5EF4-FFF2-40B4-BE49-F238E27FC236}">
                      <a16:creationId xmlns:a16="http://schemas.microsoft.com/office/drawing/2014/main" id="{FC720728-BE76-CFFB-F11E-1A13FDCF2A33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90" name="Oval 589">
                  <a:extLst>
                    <a:ext uri="{FF2B5EF4-FFF2-40B4-BE49-F238E27FC236}">
                      <a16:creationId xmlns:a16="http://schemas.microsoft.com/office/drawing/2014/main" id="{F57DE2EC-BE91-3E39-03AD-DC05A9772C6A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91" name="Oval 590">
                  <a:extLst>
                    <a:ext uri="{FF2B5EF4-FFF2-40B4-BE49-F238E27FC236}">
                      <a16:creationId xmlns:a16="http://schemas.microsoft.com/office/drawing/2014/main" id="{BF45AF2B-7676-4E66-5774-7775254F8B4A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92" name="Oval 591">
                  <a:extLst>
                    <a:ext uri="{FF2B5EF4-FFF2-40B4-BE49-F238E27FC236}">
                      <a16:creationId xmlns:a16="http://schemas.microsoft.com/office/drawing/2014/main" id="{2A4C6B3D-55B2-9A25-36D7-BD2FBE43F20E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93" name="Oval 592">
                  <a:extLst>
                    <a:ext uri="{FF2B5EF4-FFF2-40B4-BE49-F238E27FC236}">
                      <a16:creationId xmlns:a16="http://schemas.microsoft.com/office/drawing/2014/main" id="{4A036FED-8ED4-141F-3459-08B7CF205E37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94" name="Oval 593">
                  <a:extLst>
                    <a:ext uri="{FF2B5EF4-FFF2-40B4-BE49-F238E27FC236}">
                      <a16:creationId xmlns:a16="http://schemas.microsoft.com/office/drawing/2014/main" id="{C0FB9E3E-84D2-DC45-F55F-0503D6B8243A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95" name="Oval 594">
                  <a:extLst>
                    <a:ext uri="{FF2B5EF4-FFF2-40B4-BE49-F238E27FC236}">
                      <a16:creationId xmlns:a16="http://schemas.microsoft.com/office/drawing/2014/main" id="{167BF771-AC37-683F-A3C2-BE7D7FCFAAC7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96" name="Oval 595">
                  <a:extLst>
                    <a:ext uri="{FF2B5EF4-FFF2-40B4-BE49-F238E27FC236}">
                      <a16:creationId xmlns:a16="http://schemas.microsoft.com/office/drawing/2014/main" id="{05D263FC-FC2C-8CEC-F202-75884B03835A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97" name="Oval 596">
                  <a:extLst>
                    <a:ext uri="{FF2B5EF4-FFF2-40B4-BE49-F238E27FC236}">
                      <a16:creationId xmlns:a16="http://schemas.microsoft.com/office/drawing/2014/main" id="{0AE2316B-5F2C-71EB-FDBC-48134F7E48FC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98" name="Oval 858">
                  <a:extLst>
                    <a:ext uri="{FF2B5EF4-FFF2-40B4-BE49-F238E27FC236}">
                      <a16:creationId xmlns:a16="http://schemas.microsoft.com/office/drawing/2014/main" id="{0F49DABB-296C-8524-FE68-706B6DB73AFC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99" name="Oval 859">
                  <a:extLst>
                    <a:ext uri="{FF2B5EF4-FFF2-40B4-BE49-F238E27FC236}">
                      <a16:creationId xmlns:a16="http://schemas.microsoft.com/office/drawing/2014/main" id="{17F8682B-AC72-4C7B-405A-70C074C490D7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00" name="Oval 599">
                  <a:extLst>
                    <a:ext uri="{FF2B5EF4-FFF2-40B4-BE49-F238E27FC236}">
                      <a16:creationId xmlns:a16="http://schemas.microsoft.com/office/drawing/2014/main" id="{1741497F-3478-5726-174E-3F69442B405A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01" name="Oval 600">
                  <a:extLst>
                    <a:ext uri="{FF2B5EF4-FFF2-40B4-BE49-F238E27FC236}">
                      <a16:creationId xmlns:a16="http://schemas.microsoft.com/office/drawing/2014/main" id="{ADD65DD2-DB1F-5FBF-3727-95E111A333B1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6081" name="Group 140">
                <a:extLst>
                  <a:ext uri="{FF2B5EF4-FFF2-40B4-BE49-F238E27FC236}">
                    <a16:creationId xmlns:a16="http://schemas.microsoft.com/office/drawing/2014/main" id="{EBAE6FA4-D61E-42FD-4BB1-F200044E1C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571" name="Oval 78">
                  <a:extLst>
                    <a:ext uri="{FF2B5EF4-FFF2-40B4-BE49-F238E27FC236}">
                      <a16:creationId xmlns:a16="http://schemas.microsoft.com/office/drawing/2014/main" id="{450E68C3-E551-EB92-34D7-4FB554B1C27C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72" name="Oval 81">
                  <a:extLst>
                    <a:ext uri="{FF2B5EF4-FFF2-40B4-BE49-F238E27FC236}">
                      <a16:creationId xmlns:a16="http://schemas.microsoft.com/office/drawing/2014/main" id="{110321A7-BC66-4020-7BD3-F2FD9BC80E70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73" name="Oval 84">
                  <a:extLst>
                    <a:ext uri="{FF2B5EF4-FFF2-40B4-BE49-F238E27FC236}">
                      <a16:creationId xmlns:a16="http://schemas.microsoft.com/office/drawing/2014/main" id="{6D33D239-05D7-E8E5-7FB5-03D2445CCBB0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74" name="Oval 573">
                  <a:extLst>
                    <a:ext uri="{FF2B5EF4-FFF2-40B4-BE49-F238E27FC236}">
                      <a16:creationId xmlns:a16="http://schemas.microsoft.com/office/drawing/2014/main" id="{47E5987E-6419-8CFA-AB2B-3E62C669796B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75" name="Oval 574">
                  <a:extLst>
                    <a:ext uri="{FF2B5EF4-FFF2-40B4-BE49-F238E27FC236}">
                      <a16:creationId xmlns:a16="http://schemas.microsoft.com/office/drawing/2014/main" id="{B1B392F7-E9BF-11B8-F109-7A6E62FDD172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76" name="Oval 575">
                  <a:extLst>
                    <a:ext uri="{FF2B5EF4-FFF2-40B4-BE49-F238E27FC236}">
                      <a16:creationId xmlns:a16="http://schemas.microsoft.com/office/drawing/2014/main" id="{05D792B6-9889-9CBA-DD13-702E853D3A17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77" name="Oval 576">
                  <a:extLst>
                    <a:ext uri="{FF2B5EF4-FFF2-40B4-BE49-F238E27FC236}">
                      <a16:creationId xmlns:a16="http://schemas.microsoft.com/office/drawing/2014/main" id="{E0F19A28-843D-D08D-16E1-5AE1A0710675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78" name="Oval 577">
                  <a:extLst>
                    <a:ext uri="{FF2B5EF4-FFF2-40B4-BE49-F238E27FC236}">
                      <a16:creationId xmlns:a16="http://schemas.microsoft.com/office/drawing/2014/main" id="{135418C0-C730-A889-37FE-CFE794CF0D5D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79" name="Oval 578">
                  <a:extLst>
                    <a:ext uri="{FF2B5EF4-FFF2-40B4-BE49-F238E27FC236}">
                      <a16:creationId xmlns:a16="http://schemas.microsoft.com/office/drawing/2014/main" id="{5E09A672-D0D0-3619-D8CF-965441EFC1B0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80" name="Oval 579">
                  <a:extLst>
                    <a:ext uri="{FF2B5EF4-FFF2-40B4-BE49-F238E27FC236}">
                      <a16:creationId xmlns:a16="http://schemas.microsoft.com/office/drawing/2014/main" id="{F0895AE9-4FBF-BFDD-FECF-2DC9975B530F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81" name="Oval 580">
                  <a:extLst>
                    <a:ext uri="{FF2B5EF4-FFF2-40B4-BE49-F238E27FC236}">
                      <a16:creationId xmlns:a16="http://schemas.microsoft.com/office/drawing/2014/main" id="{CB524630-9449-B307-A3FA-60896CE53504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82" name="Oval 581">
                  <a:extLst>
                    <a:ext uri="{FF2B5EF4-FFF2-40B4-BE49-F238E27FC236}">
                      <a16:creationId xmlns:a16="http://schemas.microsoft.com/office/drawing/2014/main" id="{0DFA9670-4590-C9A8-4B4E-0959E9FB3B73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83" name="Oval 582">
                  <a:extLst>
                    <a:ext uri="{FF2B5EF4-FFF2-40B4-BE49-F238E27FC236}">
                      <a16:creationId xmlns:a16="http://schemas.microsoft.com/office/drawing/2014/main" id="{593F9475-114F-5B30-28BD-3BD966A43580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84" name="Oval 583">
                  <a:extLst>
                    <a:ext uri="{FF2B5EF4-FFF2-40B4-BE49-F238E27FC236}">
                      <a16:creationId xmlns:a16="http://schemas.microsoft.com/office/drawing/2014/main" id="{991F7FD9-3D92-1E53-F24D-B6FEDD829903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85" name="Oval 584">
                  <a:extLst>
                    <a:ext uri="{FF2B5EF4-FFF2-40B4-BE49-F238E27FC236}">
                      <a16:creationId xmlns:a16="http://schemas.microsoft.com/office/drawing/2014/main" id="{AEFA8DFB-B90B-E286-D866-F38FA7378FD7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86" name="Arc 585">
                  <a:extLst>
                    <a:ext uri="{FF2B5EF4-FFF2-40B4-BE49-F238E27FC236}">
                      <a16:creationId xmlns:a16="http://schemas.microsoft.com/office/drawing/2014/main" id="{06C90CF1-3254-1D93-66AD-DE9DC3B4803D}"/>
                    </a:ext>
                  </a:extLst>
                </p:cNvPr>
                <p:cNvSpPr/>
                <p:nvPr/>
              </p:nvSpPr>
              <p:spPr>
                <a:xfrm rot="16400152">
                  <a:off x="1213296" y="2824392"/>
                  <a:ext cx="487739" cy="460806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570" name="Rounded Rectangle 569">
                <a:extLst>
                  <a:ext uri="{FF2B5EF4-FFF2-40B4-BE49-F238E27FC236}">
                    <a16:creationId xmlns:a16="http://schemas.microsoft.com/office/drawing/2014/main" id="{AFB81C3E-6BA6-10BD-D930-033B5B44E293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4601" name="Group 827">
              <a:extLst>
                <a:ext uri="{FF2B5EF4-FFF2-40B4-BE49-F238E27FC236}">
                  <a16:creationId xmlns:a16="http://schemas.microsoft.com/office/drawing/2014/main" id="{4727A6C0-5D07-661D-04C5-B80DA814D27E}"/>
                </a:ext>
              </a:extLst>
            </p:cNvPr>
            <p:cNvGrpSpPr>
              <a:grpSpLocks/>
            </p:cNvGrpSpPr>
            <p:nvPr/>
          </p:nvGrpSpPr>
          <p:grpSpPr bwMode="auto">
            <a:xfrm rot="944830">
              <a:off x="3743044" y="2061054"/>
              <a:ext cx="609598" cy="152399"/>
              <a:chOff x="838200" y="5867400"/>
              <a:chExt cx="3815513" cy="770627"/>
            </a:xfrm>
          </p:grpSpPr>
          <p:grpSp>
            <p:nvGrpSpPr>
              <p:cNvPr id="35984" name="Group 123">
                <a:extLst>
                  <a:ext uri="{FF2B5EF4-FFF2-40B4-BE49-F238E27FC236}">
                    <a16:creationId xmlns:a16="http://schemas.microsoft.com/office/drawing/2014/main" id="{37420BAE-BC28-E227-4321-A3C3B51F13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8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553" name="Oval 552">
                  <a:extLst>
                    <a:ext uri="{FF2B5EF4-FFF2-40B4-BE49-F238E27FC236}">
                      <a16:creationId xmlns:a16="http://schemas.microsoft.com/office/drawing/2014/main" id="{FE64B636-2A25-2F63-EE11-2F1F0073EE6E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54" name="Oval 553">
                  <a:extLst>
                    <a:ext uri="{FF2B5EF4-FFF2-40B4-BE49-F238E27FC236}">
                      <a16:creationId xmlns:a16="http://schemas.microsoft.com/office/drawing/2014/main" id="{4395B9E8-F968-F018-6ADA-D4D00BE35730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55" name="Oval 554">
                  <a:extLst>
                    <a:ext uri="{FF2B5EF4-FFF2-40B4-BE49-F238E27FC236}">
                      <a16:creationId xmlns:a16="http://schemas.microsoft.com/office/drawing/2014/main" id="{66E0A539-8D60-C6C4-8F8C-68ECC058207A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56" name="Oval 555">
                  <a:extLst>
                    <a:ext uri="{FF2B5EF4-FFF2-40B4-BE49-F238E27FC236}">
                      <a16:creationId xmlns:a16="http://schemas.microsoft.com/office/drawing/2014/main" id="{856FC6BA-1FE1-6101-D549-99CEB52579BF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57" name="Oval 556">
                  <a:extLst>
                    <a:ext uri="{FF2B5EF4-FFF2-40B4-BE49-F238E27FC236}">
                      <a16:creationId xmlns:a16="http://schemas.microsoft.com/office/drawing/2014/main" id="{8691D0EC-C10E-D113-9282-BF697ED96F0D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58" name="Oval 557">
                  <a:extLst>
                    <a:ext uri="{FF2B5EF4-FFF2-40B4-BE49-F238E27FC236}">
                      <a16:creationId xmlns:a16="http://schemas.microsoft.com/office/drawing/2014/main" id="{04123B06-ED42-9EE1-D81D-34D6311D28CD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59" name="Oval 558">
                  <a:extLst>
                    <a:ext uri="{FF2B5EF4-FFF2-40B4-BE49-F238E27FC236}">
                      <a16:creationId xmlns:a16="http://schemas.microsoft.com/office/drawing/2014/main" id="{2530E61C-E2E4-C5B2-B904-93A5DA89AA4E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60" name="Oval 559">
                  <a:extLst>
                    <a:ext uri="{FF2B5EF4-FFF2-40B4-BE49-F238E27FC236}">
                      <a16:creationId xmlns:a16="http://schemas.microsoft.com/office/drawing/2014/main" id="{751EA3F8-981B-AE44-639D-221C4197D713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61" name="Oval 560">
                  <a:extLst>
                    <a:ext uri="{FF2B5EF4-FFF2-40B4-BE49-F238E27FC236}">
                      <a16:creationId xmlns:a16="http://schemas.microsoft.com/office/drawing/2014/main" id="{7015FEDC-EB7A-A7E7-0009-38D1F70076D6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62" name="Oval 561">
                  <a:extLst>
                    <a:ext uri="{FF2B5EF4-FFF2-40B4-BE49-F238E27FC236}">
                      <a16:creationId xmlns:a16="http://schemas.microsoft.com/office/drawing/2014/main" id="{6A0D3FCA-6954-30C9-682A-9FDADDCE4323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63" name="Oval 562">
                  <a:extLst>
                    <a:ext uri="{FF2B5EF4-FFF2-40B4-BE49-F238E27FC236}">
                      <a16:creationId xmlns:a16="http://schemas.microsoft.com/office/drawing/2014/main" id="{790678A1-5922-D38F-1D4E-F987DFB2BA86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64" name="Oval 858">
                  <a:extLst>
                    <a:ext uri="{FF2B5EF4-FFF2-40B4-BE49-F238E27FC236}">
                      <a16:creationId xmlns:a16="http://schemas.microsoft.com/office/drawing/2014/main" id="{1F91A67F-BEC1-5BE8-B32A-4BA1423D86B1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65" name="Oval 859">
                  <a:extLst>
                    <a:ext uri="{FF2B5EF4-FFF2-40B4-BE49-F238E27FC236}">
                      <a16:creationId xmlns:a16="http://schemas.microsoft.com/office/drawing/2014/main" id="{2CF39202-4CEA-45D1-672C-120422996DB0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66" name="Oval 565">
                  <a:extLst>
                    <a:ext uri="{FF2B5EF4-FFF2-40B4-BE49-F238E27FC236}">
                      <a16:creationId xmlns:a16="http://schemas.microsoft.com/office/drawing/2014/main" id="{0C2D3489-6C28-D5D0-475D-FA0961A5835C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67" name="Oval 566">
                  <a:extLst>
                    <a:ext uri="{FF2B5EF4-FFF2-40B4-BE49-F238E27FC236}">
                      <a16:creationId xmlns:a16="http://schemas.microsoft.com/office/drawing/2014/main" id="{D1A12798-719C-DE96-3FAA-ACBEEA915F14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5985" name="Group 140">
                <a:extLst>
                  <a:ext uri="{FF2B5EF4-FFF2-40B4-BE49-F238E27FC236}">
                    <a16:creationId xmlns:a16="http://schemas.microsoft.com/office/drawing/2014/main" id="{290D51FF-1930-97F9-4ADA-B6B43465A3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537" name="Oval 78">
                  <a:extLst>
                    <a:ext uri="{FF2B5EF4-FFF2-40B4-BE49-F238E27FC236}">
                      <a16:creationId xmlns:a16="http://schemas.microsoft.com/office/drawing/2014/main" id="{4F24FE98-DD03-A988-4672-46695C3D3D04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38" name="Oval 81">
                  <a:extLst>
                    <a:ext uri="{FF2B5EF4-FFF2-40B4-BE49-F238E27FC236}">
                      <a16:creationId xmlns:a16="http://schemas.microsoft.com/office/drawing/2014/main" id="{BA705DB3-DACA-759A-E60D-306C97EE934F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39" name="Oval 84">
                  <a:extLst>
                    <a:ext uri="{FF2B5EF4-FFF2-40B4-BE49-F238E27FC236}">
                      <a16:creationId xmlns:a16="http://schemas.microsoft.com/office/drawing/2014/main" id="{88767F0C-AB28-1525-4957-020F24BF1B9A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40" name="Oval 539">
                  <a:extLst>
                    <a:ext uri="{FF2B5EF4-FFF2-40B4-BE49-F238E27FC236}">
                      <a16:creationId xmlns:a16="http://schemas.microsoft.com/office/drawing/2014/main" id="{8414343E-F249-A87D-1651-E02A6D454B7B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41" name="Oval 540">
                  <a:extLst>
                    <a:ext uri="{FF2B5EF4-FFF2-40B4-BE49-F238E27FC236}">
                      <a16:creationId xmlns:a16="http://schemas.microsoft.com/office/drawing/2014/main" id="{D3800E06-FD4C-A13E-C530-401AED0431DE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42" name="Oval 541">
                  <a:extLst>
                    <a:ext uri="{FF2B5EF4-FFF2-40B4-BE49-F238E27FC236}">
                      <a16:creationId xmlns:a16="http://schemas.microsoft.com/office/drawing/2014/main" id="{E787E580-B9D9-4A10-AF74-CB0EF222CA96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43" name="Oval 542">
                  <a:extLst>
                    <a:ext uri="{FF2B5EF4-FFF2-40B4-BE49-F238E27FC236}">
                      <a16:creationId xmlns:a16="http://schemas.microsoft.com/office/drawing/2014/main" id="{04513407-C93A-0B29-CBFB-9A5BEF3FE151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44" name="Oval 543">
                  <a:extLst>
                    <a:ext uri="{FF2B5EF4-FFF2-40B4-BE49-F238E27FC236}">
                      <a16:creationId xmlns:a16="http://schemas.microsoft.com/office/drawing/2014/main" id="{31862D3E-A526-DCF1-6218-DA6E4E4B0C29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45" name="Oval 544">
                  <a:extLst>
                    <a:ext uri="{FF2B5EF4-FFF2-40B4-BE49-F238E27FC236}">
                      <a16:creationId xmlns:a16="http://schemas.microsoft.com/office/drawing/2014/main" id="{A45BAC6A-2ABD-42FE-6DEF-845DEAE44091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46" name="Oval 545">
                  <a:extLst>
                    <a:ext uri="{FF2B5EF4-FFF2-40B4-BE49-F238E27FC236}">
                      <a16:creationId xmlns:a16="http://schemas.microsoft.com/office/drawing/2014/main" id="{402A841A-A5FA-7898-8047-A99B405F0998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47" name="Oval 546">
                  <a:extLst>
                    <a:ext uri="{FF2B5EF4-FFF2-40B4-BE49-F238E27FC236}">
                      <a16:creationId xmlns:a16="http://schemas.microsoft.com/office/drawing/2014/main" id="{19433F36-21D5-CD3D-B677-08CBFC9C3EB9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48" name="Oval 547">
                  <a:extLst>
                    <a:ext uri="{FF2B5EF4-FFF2-40B4-BE49-F238E27FC236}">
                      <a16:creationId xmlns:a16="http://schemas.microsoft.com/office/drawing/2014/main" id="{1CAFE102-B227-6C8B-ACCD-2ABE52509B69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49" name="Oval 548">
                  <a:extLst>
                    <a:ext uri="{FF2B5EF4-FFF2-40B4-BE49-F238E27FC236}">
                      <a16:creationId xmlns:a16="http://schemas.microsoft.com/office/drawing/2014/main" id="{3C9C2973-7B82-CEC0-BAEF-3C58F0BBC412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50" name="Oval 549">
                  <a:extLst>
                    <a:ext uri="{FF2B5EF4-FFF2-40B4-BE49-F238E27FC236}">
                      <a16:creationId xmlns:a16="http://schemas.microsoft.com/office/drawing/2014/main" id="{A6B024C9-0DBB-F9E5-CAB3-1C9B09C6ABC3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51" name="Oval 550">
                  <a:extLst>
                    <a:ext uri="{FF2B5EF4-FFF2-40B4-BE49-F238E27FC236}">
                      <a16:creationId xmlns:a16="http://schemas.microsoft.com/office/drawing/2014/main" id="{8A1FB55A-5A01-3B02-881E-D1308D9C828C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52" name="Arc 551">
                  <a:extLst>
                    <a:ext uri="{FF2B5EF4-FFF2-40B4-BE49-F238E27FC236}">
                      <a16:creationId xmlns:a16="http://schemas.microsoft.com/office/drawing/2014/main" id="{D3100DC4-B234-796F-7146-F362968489D8}"/>
                    </a:ext>
                  </a:extLst>
                </p:cNvPr>
                <p:cNvSpPr/>
                <p:nvPr/>
              </p:nvSpPr>
              <p:spPr>
                <a:xfrm rot="16400152">
                  <a:off x="1262357" y="2628550"/>
                  <a:ext cx="487739" cy="460806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536" name="Rounded Rectangle 535">
                <a:extLst>
                  <a:ext uri="{FF2B5EF4-FFF2-40B4-BE49-F238E27FC236}">
                    <a16:creationId xmlns:a16="http://schemas.microsoft.com/office/drawing/2014/main" id="{F6704617-282F-3E53-8C9E-EEBD9A986E6C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4602" name="Group 827">
              <a:extLst>
                <a:ext uri="{FF2B5EF4-FFF2-40B4-BE49-F238E27FC236}">
                  <a16:creationId xmlns:a16="http://schemas.microsoft.com/office/drawing/2014/main" id="{E3261DCE-6DFC-5CB3-D211-86E1B12988A6}"/>
                </a:ext>
              </a:extLst>
            </p:cNvPr>
            <p:cNvGrpSpPr>
              <a:grpSpLocks/>
            </p:cNvGrpSpPr>
            <p:nvPr/>
          </p:nvGrpSpPr>
          <p:grpSpPr bwMode="auto">
            <a:xfrm rot="-8210289">
              <a:off x="6480800" y="3572520"/>
              <a:ext cx="609598" cy="152399"/>
              <a:chOff x="838200" y="5867400"/>
              <a:chExt cx="3815513" cy="770627"/>
            </a:xfrm>
          </p:grpSpPr>
          <p:grpSp>
            <p:nvGrpSpPr>
              <p:cNvPr id="35888" name="Group 123">
                <a:extLst>
                  <a:ext uri="{FF2B5EF4-FFF2-40B4-BE49-F238E27FC236}">
                    <a16:creationId xmlns:a16="http://schemas.microsoft.com/office/drawing/2014/main" id="{BBCB0E62-261F-408D-FFA4-EC5E448804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8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519" name="Oval 518">
                  <a:extLst>
                    <a:ext uri="{FF2B5EF4-FFF2-40B4-BE49-F238E27FC236}">
                      <a16:creationId xmlns:a16="http://schemas.microsoft.com/office/drawing/2014/main" id="{9DA1A30B-F97B-3939-8701-5789F0BC11B5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20" name="Oval 519">
                  <a:extLst>
                    <a:ext uri="{FF2B5EF4-FFF2-40B4-BE49-F238E27FC236}">
                      <a16:creationId xmlns:a16="http://schemas.microsoft.com/office/drawing/2014/main" id="{82A30B05-BD0E-B689-0E69-DB92577C564C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21" name="Oval 520">
                  <a:extLst>
                    <a:ext uri="{FF2B5EF4-FFF2-40B4-BE49-F238E27FC236}">
                      <a16:creationId xmlns:a16="http://schemas.microsoft.com/office/drawing/2014/main" id="{CC092356-55AA-C514-6B3B-B31780D0D154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22" name="Oval 521">
                  <a:extLst>
                    <a:ext uri="{FF2B5EF4-FFF2-40B4-BE49-F238E27FC236}">
                      <a16:creationId xmlns:a16="http://schemas.microsoft.com/office/drawing/2014/main" id="{C044E1E6-CAF0-9201-98AF-5BE67638B170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23" name="Oval 522">
                  <a:extLst>
                    <a:ext uri="{FF2B5EF4-FFF2-40B4-BE49-F238E27FC236}">
                      <a16:creationId xmlns:a16="http://schemas.microsoft.com/office/drawing/2014/main" id="{C3527A6D-DAEC-2014-4136-6A423A338842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24" name="Oval 523">
                  <a:extLst>
                    <a:ext uri="{FF2B5EF4-FFF2-40B4-BE49-F238E27FC236}">
                      <a16:creationId xmlns:a16="http://schemas.microsoft.com/office/drawing/2014/main" id="{0B9B4D37-8663-56A9-0E25-E0D80182252A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25" name="Oval 524">
                  <a:extLst>
                    <a:ext uri="{FF2B5EF4-FFF2-40B4-BE49-F238E27FC236}">
                      <a16:creationId xmlns:a16="http://schemas.microsoft.com/office/drawing/2014/main" id="{7A298FFA-5881-4523-9718-F9AF8591079D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26" name="Oval 525">
                  <a:extLst>
                    <a:ext uri="{FF2B5EF4-FFF2-40B4-BE49-F238E27FC236}">
                      <a16:creationId xmlns:a16="http://schemas.microsoft.com/office/drawing/2014/main" id="{F56F2561-D8C6-0E1C-7A77-05A0C220FB2F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27" name="Oval 526">
                  <a:extLst>
                    <a:ext uri="{FF2B5EF4-FFF2-40B4-BE49-F238E27FC236}">
                      <a16:creationId xmlns:a16="http://schemas.microsoft.com/office/drawing/2014/main" id="{A3713FD3-B20C-1A59-4546-CBAAE022D39B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28" name="Oval 527">
                  <a:extLst>
                    <a:ext uri="{FF2B5EF4-FFF2-40B4-BE49-F238E27FC236}">
                      <a16:creationId xmlns:a16="http://schemas.microsoft.com/office/drawing/2014/main" id="{6D35BE4B-F602-DC9A-DA0E-737EA50781D6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29" name="Oval 528">
                  <a:extLst>
                    <a:ext uri="{FF2B5EF4-FFF2-40B4-BE49-F238E27FC236}">
                      <a16:creationId xmlns:a16="http://schemas.microsoft.com/office/drawing/2014/main" id="{7D1A8496-105A-D088-2225-EC7B08141381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30" name="Oval 858">
                  <a:extLst>
                    <a:ext uri="{FF2B5EF4-FFF2-40B4-BE49-F238E27FC236}">
                      <a16:creationId xmlns:a16="http://schemas.microsoft.com/office/drawing/2014/main" id="{C2E6EEB3-BF63-E6AC-0F11-5A18C532533A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31" name="Oval 859">
                  <a:extLst>
                    <a:ext uri="{FF2B5EF4-FFF2-40B4-BE49-F238E27FC236}">
                      <a16:creationId xmlns:a16="http://schemas.microsoft.com/office/drawing/2014/main" id="{B39F1572-9DAC-11DD-0616-BB1C1562FE1A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32" name="Oval 531">
                  <a:extLst>
                    <a:ext uri="{FF2B5EF4-FFF2-40B4-BE49-F238E27FC236}">
                      <a16:creationId xmlns:a16="http://schemas.microsoft.com/office/drawing/2014/main" id="{856F6F06-92FE-5CF9-062D-0CBB68E1BC6A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33" name="Oval 532">
                  <a:extLst>
                    <a:ext uri="{FF2B5EF4-FFF2-40B4-BE49-F238E27FC236}">
                      <a16:creationId xmlns:a16="http://schemas.microsoft.com/office/drawing/2014/main" id="{49C6C045-EB2E-C6CB-D482-4B14DED6CEF9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5889" name="Group 140">
                <a:extLst>
                  <a:ext uri="{FF2B5EF4-FFF2-40B4-BE49-F238E27FC236}">
                    <a16:creationId xmlns:a16="http://schemas.microsoft.com/office/drawing/2014/main" id="{0B21D799-FB53-174C-A16C-13B70D48FC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503" name="Oval 78">
                  <a:extLst>
                    <a:ext uri="{FF2B5EF4-FFF2-40B4-BE49-F238E27FC236}">
                      <a16:creationId xmlns:a16="http://schemas.microsoft.com/office/drawing/2014/main" id="{0006BDF8-CC22-1B53-EAC8-F6574EB0C8FE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04" name="Oval 81">
                  <a:extLst>
                    <a:ext uri="{FF2B5EF4-FFF2-40B4-BE49-F238E27FC236}">
                      <a16:creationId xmlns:a16="http://schemas.microsoft.com/office/drawing/2014/main" id="{F9456532-76E4-BB15-0E14-ED7B8676901A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05" name="Oval 84">
                  <a:extLst>
                    <a:ext uri="{FF2B5EF4-FFF2-40B4-BE49-F238E27FC236}">
                      <a16:creationId xmlns:a16="http://schemas.microsoft.com/office/drawing/2014/main" id="{8AADDAC0-0366-3EA9-ACC2-142588647AF4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06" name="Oval 505">
                  <a:extLst>
                    <a:ext uri="{FF2B5EF4-FFF2-40B4-BE49-F238E27FC236}">
                      <a16:creationId xmlns:a16="http://schemas.microsoft.com/office/drawing/2014/main" id="{E400DA80-27D1-E429-3991-3C76A6E4EAD3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07" name="Oval 506">
                  <a:extLst>
                    <a:ext uri="{FF2B5EF4-FFF2-40B4-BE49-F238E27FC236}">
                      <a16:creationId xmlns:a16="http://schemas.microsoft.com/office/drawing/2014/main" id="{D45E6A98-8C62-0DAF-BA91-547041044626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08" name="Oval 507">
                  <a:extLst>
                    <a:ext uri="{FF2B5EF4-FFF2-40B4-BE49-F238E27FC236}">
                      <a16:creationId xmlns:a16="http://schemas.microsoft.com/office/drawing/2014/main" id="{37ACC4F5-7418-5AD4-A746-57798954E714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09" name="Oval 508">
                  <a:extLst>
                    <a:ext uri="{FF2B5EF4-FFF2-40B4-BE49-F238E27FC236}">
                      <a16:creationId xmlns:a16="http://schemas.microsoft.com/office/drawing/2014/main" id="{C21684DC-8787-A4CC-D239-EF6E7E059C2E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FB35B563-E0CF-6281-1867-54F4EA1499DB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11" name="Oval 510">
                  <a:extLst>
                    <a:ext uri="{FF2B5EF4-FFF2-40B4-BE49-F238E27FC236}">
                      <a16:creationId xmlns:a16="http://schemas.microsoft.com/office/drawing/2014/main" id="{CDD5EDF2-C007-A52E-814C-19B6618129F5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FE82C5DC-95D4-4187-B3C7-00B5BF2B8498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13" name="Oval 512">
                  <a:extLst>
                    <a:ext uri="{FF2B5EF4-FFF2-40B4-BE49-F238E27FC236}">
                      <a16:creationId xmlns:a16="http://schemas.microsoft.com/office/drawing/2014/main" id="{15A81507-30FF-1E9B-B401-684FD8400B32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14" name="Oval 513">
                  <a:extLst>
                    <a:ext uri="{FF2B5EF4-FFF2-40B4-BE49-F238E27FC236}">
                      <a16:creationId xmlns:a16="http://schemas.microsoft.com/office/drawing/2014/main" id="{FF57B397-F761-EDB5-EFF7-E9B3FD033AD0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15" name="Oval 514">
                  <a:extLst>
                    <a:ext uri="{FF2B5EF4-FFF2-40B4-BE49-F238E27FC236}">
                      <a16:creationId xmlns:a16="http://schemas.microsoft.com/office/drawing/2014/main" id="{BD4C55F7-07E1-AC3A-0184-C42371456B90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91BF2F6D-967C-B4AE-F774-ED7726181B03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17" name="Oval 516">
                  <a:extLst>
                    <a:ext uri="{FF2B5EF4-FFF2-40B4-BE49-F238E27FC236}">
                      <a16:creationId xmlns:a16="http://schemas.microsoft.com/office/drawing/2014/main" id="{F2CD8482-B6D6-D7B8-2DC3-7CDD2658CDFE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18" name="Arc 517">
                  <a:extLst>
                    <a:ext uri="{FF2B5EF4-FFF2-40B4-BE49-F238E27FC236}">
                      <a16:creationId xmlns:a16="http://schemas.microsoft.com/office/drawing/2014/main" id="{50E05716-282B-9C55-52BB-EA7FCC84184F}"/>
                    </a:ext>
                  </a:extLst>
                </p:cNvPr>
                <p:cNvSpPr/>
                <p:nvPr/>
              </p:nvSpPr>
              <p:spPr>
                <a:xfrm rot="16400152">
                  <a:off x="2141360" y="3050219"/>
                  <a:ext cx="467410" cy="460806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502" name="Rounded Rectangle 501">
                <a:extLst>
                  <a:ext uri="{FF2B5EF4-FFF2-40B4-BE49-F238E27FC236}">
                    <a16:creationId xmlns:a16="http://schemas.microsoft.com/office/drawing/2014/main" id="{A54BC556-C3CE-47CF-FC68-8AB3964AD4E2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4603" name="Group 827">
              <a:extLst>
                <a:ext uri="{FF2B5EF4-FFF2-40B4-BE49-F238E27FC236}">
                  <a16:creationId xmlns:a16="http://schemas.microsoft.com/office/drawing/2014/main" id="{9F2B5E22-5159-7C59-6CC1-1BD63EFC92FB}"/>
                </a:ext>
              </a:extLst>
            </p:cNvPr>
            <p:cNvGrpSpPr>
              <a:grpSpLocks/>
            </p:cNvGrpSpPr>
            <p:nvPr/>
          </p:nvGrpSpPr>
          <p:grpSpPr bwMode="auto">
            <a:xfrm rot="7510895">
              <a:off x="6333906" y="1131230"/>
              <a:ext cx="609598" cy="152399"/>
              <a:chOff x="838200" y="5867400"/>
              <a:chExt cx="3815513" cy="770627"/>
            </a:xfrm>
          </p:grpSpPr>
          <p:grpSp>
            <p:nvGrpSpPr>
              <p:cNvPr id="35792" name="Group 123">
                <a:extLst>
                  <a:ext uri="{FF2B5EF4-FFF2-40B4-BE49-F238E27FC236}">
                    <a16:creationId xmlns:a16="http://schemas.microsoft.com/office/drawing/2014/main" id="{BDC0F6EC-5B1A-C1D5-E093-2C1429FDC3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8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485" name="Oval 484">
                  <a:extLst>
                    <a:ext uri="{FF2B5EF4-FFF2-40B4-BE49-F238E27FC236}">
                      <a16:creationId xmlns:a16="http://schemas.microsoft.com/office/drawing/2014/main" id="{F9F516DC-CAEB-B51C-8F6B-A7DE85EA63E4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86" name="Oval 485">
                  <a:extLst>
                    <a:ext uri="{FF2B5EF4-FFF2-40B4-BE49-F238E27FC236}">
                      <a16:creationId xmlns:a16="http://schemas.microsoft.com/office/drawing/2014/main" id="{70093F7A-E29E-2426-9599-DB5669549D63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4306172E-11D1-C425-1246-BA95D0228073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88" name="Oval 487">
                  <a:extLst>
                    <a:ext uri="{FF2B5EF4-FFF2-40B4-BE49-F238E27FC236}">
                      <a16:creationId xmlns:a16="http://schemas.microsoft.com/office/drawing/2014/main" id="{7B194F84-451D-8FCD-1788-78BED6470151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E004D004-3C59-406B-56DD-EF81DAE17158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90" name="Oval 489">
                  <a:extLst>
                    <a:ext uri="{FF2B5EF4-FFF2-40B4-BE49-F238E27FC236}">
                      <a16:creationId xmlns:a16="http://schemas.microsoft.com/office/drawing/2014/main" id="{83699694-4568-9F15-4D20-ED55AFA81D54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91" name="Oval 490">
                  <a:extLst>
                    <a:ext uri="{FF2B5EF4-FFF2-40B4-BE49-F238E27FC236}">
                      <a16:creationId xmlns:a16="http://schemas.microsoft.com/office/drawing/2014/main" id="{72B15D6B-9418-32CE-F759-0F5D91713383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92" name="Oval 491">
                  <a:extLst>
                    <a:ext uri="{FF2B5EF4-FFF2-40B4-BE49-F238E27FC236}">
                      <a16:creationId xmlns:a16="http://schemas.microsoft.com/office/drawing/2014/main" id="{04CA3AFE-038F-60D5-E962-410BD2B3D215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93" name="Oval 492">
                  <a:extLst>
                    <a:ext uri="{FF2B5EF4-FFF2-40B4-BE49-F238E27FC236}">
                      <a16:creationId xmlns:a16="http://schemas.microsoft.com/office/drawing/2014/main" id="{FF587D45-AA20-7C9D-E1DA-734BB1072E01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94" name="Oval 493">
                  <a:extLst>
                    <a:ext uri="{FF2B5EF4-FFF2-40B4-BE49-F238E27FC236}">
                      <a16:creationId xmlns:a16="http://schemas.microsoft.com/office/drawing/2014/main" id="{48179408-3F9F-62B2-12B9-6E5189A802DF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95" name="Oval 494">
                  <a:extLst>
                    <a:ext uri="{FF2B5EF4-FFF2-40B4-BE49-F238E27FC236}">
                      <a16:creationId xmlns:a16="http://schemas.microsoft.com/office/drawing/2014/main" id="{ACF7E56A-F7A8-134F-97F3-59BCDA253849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96" name="Oval 858">
                  <a:extLst>
                    <a:ext uri="{FF2B5EF4-FFF2-40B4-BE49-F238E27FC236}">
                      <a16:creationId xmlns:a16="http://schemas.microsoft.com/office/drawing/2014/main" id="{1A5A9CF4-16BE-68B9-C2C2-6E18822943E1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97" name="Oval 859">
                  <a:extLst>
                    <a:ext uri="{FF2B5EF4-FFF2-40B4-BE49-F238E27FC236}">
                      <a16:creationId xmlns:a16="http://schemas.microsoft.com/office/drawing/2014/main" id="{35E35E3D-EC58-56AD-4250-D27979CF228F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98" name="Oval 497">
                  <a:extLst>
                    <a:ext uri="{FF2B5EF4-FFF2-40B4-BE49-F238E27FC236}">
                      <a16:creationId xmlns:a16="http://schemas.microsoft.com/office/drawing/2014/main" id="{93A89BA8-A961-F90E-7644-0AB0B7DA0333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99" name="Oval 498">
                  <a:extLst>
                    <a:ext uri="{FF2B5EF4-FFF2-40B4-BE49-F238E27FC236}">
                      <a16:creationId xmlns:a16="http://schemas.microsoft.com/office/drawing/2014/main" id="{C43EF9A8-7B37-BB18-3E7A-081F0398D61A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5793" name="Group 140">
                <a:extLst>
                  <a:ext uri="{FF2B5EF4-FFF2-40B4-BE49-F238E27FC236}">
                    <a16:creationId xmlns:a16="http://schemas.microsoft.com/office/drawing/2014/main" id="{B1F9D634-9CE5-4BDE-E512-53CCF78056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469" name="Oval 78">
                  <a:extLst>
                    <a:ext uri="{FF2B5EF4-FFF2-40B4-BE49-F238E27FC236}">
                      <a16:creationId xmlns:a16="http://schemas.microsoft.com/office/drawing/2014/main" id="{2DB2994D-2541-3D0A-FC58-E7BAF680EFD7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70" name="Oval 81">
                  <a:extLst>
                    <a:ext uri="{FF2B5EF4-FFF2-40B4-BE49-F238E27FC236}">
                      <a16:creationId xmlns:a16="http://schemas.microsoft.com/office/drawing/2014/main" id="{2717051D-F9B3-290C-A3EF-B99E64B1714D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71" name="Oval 84">
                  <a:extLst>
                    <a:ext uri="{FF2B5EF4-FFF2-40B4-BE49-F238E27FC236}">
                      <a16:creationId xmlns:a16="http://schemas.microsoft.com/office/drawing/2014/main" id="{499B2356-8F95-D50B-1375-058A9FBEE5B5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72" name="Oval 471">
                  <a:extLst>
                    <a:ext uri="{FF2B5EF4-FFF2-40B4-BE49-F238E27FC236}">
                      <a16:creationId xmlns:a16="http://schemas.microsoft.com/office/drawing/2014/main" id="{7A2F29B0-C617-B711-AF5F-00E9272BAC73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73" name="Oval 472">
                  <a:extLst>
                    <a:ext uri="{FF2B5EF4-FFF2-40B4-BE49-F238E27FC236}">
                      <a16:creationId xmlns:a16="http://schemas.microsoft.com/office/drawing/2014/main" id="{DB3889ED-5C0C-3CA6-1A0B-F6434C6649F1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74" name="Oval 473">
                  <a:extLst>
                    <a:ext uri="{FF2B5EF4-FFF2-40B4-BE49-F238E27FC236}">
                      <a16:creationId xmlns:a16="http://schemas.microsoft.com/office/drawing/2014/main" id="{C1085AAC-844A-45D9-294F-BF3F8862248A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75" name="Oval 474">
                  <a:extLst>
                    <a:ext uri="{FF2B5EF4-FFF2-40B4-BE49-F238E27FC236}">
                      <a16:creationId xmlns:a16="http://schemas.microsoft.com/office/drawing/2014/main" id="{B36597B4-9280-E3B2-B482-F13588022A70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76" name="Oval 475">
                  <a:extLst>
                    <a:ext uri="{FF2B5EF4-FFF2-40B4-BE49-F238E27FC236}">
                      <a16:creationId xmlns:a16="http://schemas.microsoft.com/office/drawing/2014/main" id="{6C191F37-5D97-07F1-E695-F5AED0BEA299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77" name="Oval 476">
                  <a:extLst>
                    <a:ext uri="{FF2B5EF4-FFF2-40B4-BE49-F238E27FC236}">
                      <a16:creationId xmlns:a16="http://schemas.microsoft.com/office/drawing/2014/main" id="{A8B57AD6-E6A9-D5F6-2BF7-91B2DA51DDD0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78" name="Oval 477">
                  <a:extLst>
                    <a:ext uri="{FF2B5EF4-FFF2-40B4-BE49-F238E27FC236}">
                      <a16:creationId xmlns:a16="http://schemas.microsoft.com/office/drawing/2014/main" id="{5153E736-FBEF-5A0A-3B13-7B0897432F67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79" name="Oval 478">
                  <a:extLst>
                    <a:ext uri="{FF2B5EF4-FFF2-40B4-BE49-F238E27FC236}">
                      <a16:creationId xmlns:a16="http://schemas.microsoft.com/office/drawing/2014/main" id="{1FAF8459-18EE-1411-57BB-F7045DAED1B3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80" name="Oval 479">
                  <a:extLst>
                    <a:ext uri="{FF2B5EF4-FFF2-40B4-BE49-F238E27FC236}">
                      <a16:creationId xmlns:a16="http://schemas.microsoft.com/office/drawing/2014/main" id="{6A2BA839-D1B9-9B20-3443-3F7B1C06EB1C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78FD2360-D765-E968-828E-5D9ACDE3198F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82" name="Oval 481">
                  <a:extLst>
                    <a:ext uri="{FF2B5EF4-FFF2-40B4-BE49-F238E27FC236}">
                      <a16:creationId xmlns:a16="http://schemas.microsoft.com/office/drawing/2014/main" id="{15277ECC-0C66-B898-B689-269B0EAFB28C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00905D5D-BA05-2868-9166-4C179CF25DDB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84" name="Arc 483">
                  <a:extLst>
                    <a:ext uri="{FF2B5EF4-FFF2-40B4-BE49-F238E27FC236}">
                      <a16:creationId xmlns:a16="http://schemas.microsoft.com/office/drawing/2014/main" id="{7DCA816D-45DA-26E9-EF00-BB764C69C00B}"/>
                    </a:ext>
                  </a:extLst>
                </p:cNvPr>
                <p:cNvSpPr/>
                <p:nvPr/>
              </p:nvSpPr>
              <p:spPr>
                <a:xfrm rot="16400152">
                  <a:off x="1499566" y="3072554"/>
                  <a:ext cx="583765" cy="455862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8" name="Rounded Rectangle 467">
                <a:extLst>
                  <a:ext uri="{FF2B5EF4-FFF2-40B4-BE49-F238E27FC236}">
                    <a16:creationId xmlns:a16="http://schemas.microsoft.com/office/drawing/2014/main" id="{059DAF24-A353-2715-C2B8-01EF9B256CAE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4604" name="Group 827">
              <a:extLst>
                <a:ext uri="{FF2B5EF4-FFF2-40B4-BE49-F238E27FC236}">
                  <a16:creationId xmlns:a16="http://schemas.microsoft.com/office/drawing/2014/main" id="{83E2108C-576E-6C1F-B2A2-F723393C4867}"/>
                </a:ext>
              </a:extLst>
            </p:cNvPr>
            <p:cNvGrpSpPr>
              <a:grpSpLocks/>
            </p:cNvGrpSpPr>
            <p:nvPr/>
          </p:nvGrpSpPr>
          <p:grpSpPr bwMode="auto">
            <a:xfrm rot="-2592742">
              <a:off x="4160515" y="3540827"/>
              <a:ext cx="609598" cy="152399"/>
              <a:chOff x="838200" y="5867400"/>
              <a:chExt cx="3815513" cy="770627"/>
            </a:xfrm>
          </p:grpSpPr>
          <p:grpSp>
            <p:nvGrpSpPr>
              <p:cNvPr id="35696" name="Group 123">
                <a:extLst>
                  <a:ext uri="{FF2B5EF4-FFF2-40B4-BE49-F238E27FC236}">
                    <a16:creationId xmlns:a16="http://schemas.microsoft.com/office/drawing/2014/main" id="{42290E67-9039-49DB-4A59-1E21A48051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8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451" name="Oval 450">
                  <a:extLst>
                    <a:ext uri="{FF2B5EF4-FFF2-40B4-BE49-F238E27FC236}">
                      <a16:creationId xmlns:a16="http://schemas.microsoft.com/office/drawing/2014/main" id="{AE114C43-C2EF-1836-5310-3121FADCC5B7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9CB4520C-231A-ADE0-1698-E9FF6F5E7F4B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53" name="Oval 452">
                  <a:extLst>
                    <a:ext uri="{FF2B5EF4-FFF2-40B4-BE49-F238E27FC236}">
                      <a16:creationId xmlns:a16="http://schemas.microsoft.com/office/drawing/2014/main" id="{756B028C-9247-6762-F597-A0D0530ABA1A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B2437152-6F03-D088-3936-87CAA5C9DE33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55" name="Oval 454">
                  <a:extLst>
                    <a:ext uri="{FF2B5EF4-FFF2-40B4-BE49-F238E27FC236}">
                      <a16:creationId xmlns:a16="http://schemas.microsoft.com/office/drawing/2014/main" id="{B2F1A353-B7AB-46CE-7C02-C07C791EE8DB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56" name="Oval 455">
                  <a:extLst>
                    <a:ext uri="{FF2B5EF4-FFF2-40B4-BE49-F238E27FC236}">
                      <a16:creationId xmlns:a16="http://schemas.microsoft.com/office/drawing/2014/main" id="{149FBB7E-6ABA-12AF-298C-4A4064FEE654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57" name="Oval 456">
                  <a:extLst>
                    <a:ext uri="{FF2B5EF4-FFF2-40B4-BE49-F238E27FC236}">
                      <a16:creationId xmlns:a16="http://schemas.microsoft.com/office/drawing/2014/main" id="{67139DFB-672A-4199-5958-FB8DE7863A26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959FD509-5F08-CAB0-7E61-8F0EC7275EE3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59" name="Oval 458">
                  <a:extLst>
                    <a:ext uri="{FF2B5EF4-FFF2-40B4-BE49-F238E27FC236}">
                      <a16:creationId xmlns:a16="http://schemas.microsoft.com/office/drawing/2014/main" id="{0786F6D5-5BA3-EADD-0B3D-34CAA6628A86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A42B79CC-EF29-FFCB-1EAB-A10173C6DB0B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61" name="Oval 460">
                  <a:extLst>
                    <a:ext uri="{FF2B5EF4-FFF2-40B4-BE49-F238E27FC236}">
                      <a16:creationId xmlns:a16="http://schemas.microsoft.com/office/drawing/2014/main" id="{8BFA186D-9EDC-7DC1-CCC5-3D7AD18301B2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62" name="Oval 858">
                  <a:extLst>
                    <a:ext uri="{FF2B5EF4-FFF2-40B4-BE49-F238E27FC236}">
                      <a16:creationId xmlns:a16="http://schemas.microsoft.com/office/drawing/2014/main" id="{DA9968AC-366E-BFF2-FF6F-98FFF8D5132B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63" name="Oval 859">
                  <a:extLst>
                    <a:ext uri="{FF2B5EF4-FFF2-40B4-BE49-F238E27FC236}">
                      <a16:creationId xmlns:a16="http://schemas.microsoft.com/office/drawing/2014/main" id="{3D507BF3-CBC0-9E1F-8E29-D6DF3BE99D4A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64" name="Oval 463">
                  <a:extLst>
                    <a:ext uri="{FF2B5EF4-FFF2-40B4-BE49-F238E27FC236}">
                      <a16:creationId xmlns:a16="http://schemas.microsoft.com/office/drawing/2014/main" id="{921796E6-FDBC-260E-ED66-967C4011B473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65" name="Oval 464">
                  <a:extLst>
                    <a:ext uri="{FF2B5EF4-FFF2-40B4-BE49-F238E27FC236}">
                      <a16:creationId xmlns:a16="http://schemas.microsoft.com/office/drawing/2014/main" id="{1327F9D4-BD76-0C93-D424-A9D036F79C88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5697" name="Group 140">
                <a:extLst>
                  <a:ext uri="{FF2B5EF4-FFF2-40B4-BE49-F238E27FC236}">
                    <a16:creationId xmlns:a16="http://schemas.microsoft.com/office/drawing/2014/main" id="{C6FDF684-6BD0-22FF-BA56-5AF88E88D6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435" name="Oval 78">
                  <a:extLst>
                    <a:ext uri="{FF2B5EF4-FFF2-40B4-BE49-F238E27FC236}">
                      <a16:creationId xmlns:a16="http://schemas.microsoft.com/office/drawing/2014/main" id="{28343BE1-E09A-80D4-F3C6-41A0CD1A5AA8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6" name="Oval 81">
                  <a:extLst>
                    <a:ext uri="{FF2B5EF4-FFF2-40B4-BE49-F238E27FC236}">
                      <a16:creationId xmlns:a16="http://schemas.microsoft.com/office/drawing/2014/main" id="{2265BD03-C2B3-67CA-EEBC-84CDB18F7BD3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7" name="Oval 84">
                  <a:extLst>
                    <a:ext uri="{FF2B5EF4-FFF2-40B4-BE49-F238E27FC236}">
                      <a16:creationId xmlns:a16="http://schemas.microsoft.com/office/drawing/2014/main" id="{0D5CCA3C-67ED-EFFD-3D18-45D60C51A4B4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8" name="Oval 437">
                  <a:extLst>
                    <a:ext uri="{FF2B5EF4-FFF2-40B4-BE49-F238E27FC236}">
                      <a16:creationId xmlns:a16="http://schemas.microsoft.com/office/drawing/2014/main" id="{14F5D44C-2DB6-9C78-DA7F-C60E0A1F202F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9" name="Oval 438">
                  <a:extLst>
                    <a:ext uri="{FF2B5EF4-FFF2-40B4-BE49-F238E27FC236}">
                      <a16:creationId xmlns:a16="http://schemas.microsoft.com/office/drawing/2014/main" id="{9FD80E2C-EF5D-E880-AC6B-C5E4C31040BE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40" name="Oval 439">
                  <a:extLst>
                    <a:ext uri="{FF2B5EF4-FFF2-40B4-BE49-F238E27FC236}">
                      <a16:creationId xmlns:a16="http://schemas.microsoft.com/office/drawing/2014/main" id="{B0A4855B-41A6-2EDF-17A3-60ACB012CF36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41" name="Oval 440">
                  <a:extLst>
                    <a:ext uri="{FF2B5EF4-FFF2-40B4-BE49-F238E27FC236}">
                      <a16:creationId xmlns:a16="http://schemas.microsoft.com/office/drawing/2014/main" id="{2F6E3457-0A11-4BB3-548A-FEBF8D55E9CA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42" name="Oval 441">
                  <a:extLst>
                    <a:ext uri="{FF2B5EF4-FFF2-40B4-BE49-F238E27FC236}">
                      <a16:creationId xmlns:a16="http://schemas.microsoft.com/office/drawing/2014/main" id="{6C32E512-FD08-4C09-C2BE-06A673816CE7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43" name="Oval 442">
                  <a:extLst>
                    <a:ext uri="{FF2B5EF4-FFF2-40B4-BE49-F238E27FC236}">
                      <a16:creationId xmlns:a16="http://schemas.microsoft.com/office/drawing/2014/main" id="{153E1245-4E0C-8E2F-03A6-72BC94D39509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44" name="Oval 443">
                  <a:extLst>
                    <a:ext uri="{FF2B5EF4-FFF2-40B4-BE49-F238E27FC236}">
                      <a16:creationId xmlns:a16="http://schemas.microsoft.com/office/drawing/2014/main" id="{EB053693-49C2-2F53-8286-97F725184CAE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45" name="Oval 444">
                  <a:extLst>
                    <a:ext uri="{FF2B5EF4-FFF2-40B4-BE49-F238E27FC236}">
                      <a16:creationId xmlns:a16="http://schemas.microsoft.com/office/drawing/2014/main" id="{8C4914AC-CA35-D8D8-5035-386E0CA781F2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46" name="Oval 445">
                  <a:extLst>
                    <a:ext uri="{FF2B5EF4-FFF2-40B4-BE49-F238E27FC236}">
                      <a16:creationId xmlns:a16="http://schemas.microsoft.com/office/drawing/2014/main" id="{4CFDA4A3-D599-BFC6-F6D1-CFB8D8005B3D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47" name="Oval 446">
                  <a:extLst>
                    <a:ext uri="{FF2B5EF4-FFF2-40B4-BE49-F238E27FC236}">
                      <a16:creationId xmlns:a16="http://schemas.microsoft.com/office/drawing/2014/main" id="{AA58B4FD-9E2B-D9D4-FDAF-7B13B7ADA125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48" name="Oval 447">
                  <a:extLst>
                    <a:ext uri="{FF2B5EF4-FFF2-40B4-BE49-F238E27FC236}">
                      <a16:creationId xmlns:a16="http://schemas.microsoft.com/office/drawing/2014/main" id="{5A0D0D76-BC41-A3AA-7FCD-A683A91E43BF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49" name="Oval 448">
                  <a:extLst>
                    <a:ext uri="{FF2B5EF4-FFF2-40B4-BE49-F238E27FC236}">
                      <a16:creationId xmlns:a16="http://schemas.microsoft.com/office/drawing/2014/main" id="{BDC38E5A-DD4D-E3D7-2EB5-E37B8522F212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50" name="Arc 449">
                  <a:extLst>
                    <a:ext uri="{FF2B5EF4-FFF2-40B4-BE49-F238E27FC236}">
                      <a16:creationId xmlns:a16="http://schemas.microsoft.com/office/drawing/2014/main" id="{DB2290B0-32AA-91E9-B487-295AF2702F3B}"/>
                    </a:ext>
                  </a:extLst>
                </p:cNvPr>
                <p:cNvSpPr/>
                <p:nvPr/>
              </p:nvSpPr>
              <p:spPr>
                <a:xfrm rot="16400152">
                  <a:off x="1508130" y="2397245"/>
                  <a:ext cx="670648" cy="460806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34" name="Rounded Rectangle 433">
                <a:extLst>
                  <a:ext uri="{FF2B5EF4-FFF2-40B4-BE49-F238E27FC236}">
                    <a16:creationId xmlns:a16="http://schemas.microsoft.com/office/drawing/2014/main" id="{D36CCE7C-4ABB-6105-1B7E-051F5C9250D0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4605" name="Group 827">
              <a:extLst>
                <a:ext uri="{FF2B5EF4-FFF2-40B4-BE49-F238E27FC236}">
                  <a16:creationId xmlns:a16="http://schemas.microsoft.com/office/drawing/2014/main" id="{C928AFC1-4417-C8E8-36C6-ADAB21E2A96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943373" y="2423627"/>
              <a:ext cx="609598" cy="152399"/>
              <a:chOff x="838200" y="5867400"/>
              <a:chExt cx="3815513" cy="770627"/>
            </a:xfrm>
          </p:grpSpPr>
          <p:grpSp>
            <p:nvGrpSpPr>
              <p:cNvPr id="35600" name="Group 123">
                <a:extLst>
                  <a:ext uri="{FF2B5EF4-FFF2-40B4-BE49-F238E27FC236}">
                    <a16:creationId xmlns:a16="http://schemas.microsoft.com/office/drawing/2014/main" id="{09756316-C21E-FD03-193A-44352A6E62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8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417" name="Oval 416">
                  <a:extLst>
                    <a:ext uri="{FF2B5EF4-FFF2-40B4-BE49-F238E27FC236}">
                      <a16:creationId xmlns:a16="http://schemas.microsoft.com/office/drawing/2014/main" id="{9A856B1F-31B0-D1AC-84FC-83A787F8FBDA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18" name="Oval 417">
                  <a:extLst>
                    <a:ext uri="{FF2B5EF4-FFF2-40B4-BE49-F238E27FC236}">
                      <a16:creationId xmlns:a16="http://schemas.microsoft.com/office/drawing/2014/main" id="{A700E92E-B05E-D9E8-CDAD-BA59CCC184D4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19" name="Oval 418">
                  <a:extLst>
                    <a:ext uri="{FF2B5EF4-FFF2-40B4-BE49-F238E27FC236}">
                      <a16:creationId xmlns:a16="http://schemas.microsoft.com/office/drawing/2014/main" id="{79C2AFEE-E7CB-2353-1CD4-EE0942862FAA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0" name="Oval 419">
                  <a:extLst>
                    <a:ext uri="{FF2B5EF4-FFF2-40B4-BE49-F238E27FC236}">
                      <a16:creationId xmlns:a16="http://schemas.microsoft.com/office/drawing/2014/main" id="{3C71A445-4D64-91F9-5AE1-22F488F4EDB2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1" name="Oval 420">
                  <a:extLst>
                    <a:ext uri="{FF2B5EF4-FFF2-40B4-BE49-F238E27FC236}">
                      <a16:creationId xmlns:a16="http://schemas.microsoft.com/office/drawing/2014/main" id="{1EC84721-B0AC-3561-0C36-F84DC3CA3533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2" name="Oval 421">
                  <a:extLst>
                    <a:ext uri="{FF2B5EF4-FFF2-40B4-BE49-F238E27FC236}">
                      <a16:creationId xmlns:a16="http://schemas.microsoft.com/office/drawing/2014/main" id="{7726FB95-2C69-C61E-AA54-AD8FBD18F718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3" name="Oval 422">
                  <a:extLst>
                    <a:ext uri="{FF2B5EF4-FFF2-40B4-BE49-F238E27FC236}">
                      <a16:creationId xmlns:a16="http://schemas.microsoft.com/office/drawing/2014/main" id="{084A4AD1-4F62-AD3E-4BAA-DA35C0C96D67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4" name="Oval 423">
                  <a:extLst>
                    <a:ext uri="{FF2B5EF4-FFF2-40B4-BE49-F238E27FC236}">
                      <a16:creationId xmlns:a16="http://schemas.microsoft.com/office/drawing/2014/main" id="{811E8A4D-0E5B-C5D5-63FD-DAA1A10DB9FA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5" name="Oval 424">
                  <a:extLst>
                    <a:ext uri="{FF2B5EF4-FFF2-40B4-BE49-F238E27FC236}">
                      <a16:creationId xmlns:a16="http://schemas.microsoft.com/office/drawing/2014/main" id="{46D3BF3A-5D6E-EDF8-E263-6794BC14B05D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6" name="Oval 425">
                  <a:extLst>
                    <a:ext uri="{FF2B5EF4-FFF2-40B4-BE49-F238E27FC236}">
                      <a16:creationId xmlns:a16="http://schemas.microsoft.com/office/drawing/2014/main" id="{3CFD666C-4B19-D608-E8E9-35FBA2F17877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7" name="Oval 426">
                  <a:extLst>
                    <a:ext uri="{FF2B5EF4-FFF2-40B4-BE49-F238E27FC236}">
                      <a16:creationId xmlns:a16="http://schemas.microsoft.com/office/drawing/2014/main" id="{FB9E4F93-17EE-3E38-2EDB-E6A87038DBD9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8" name="Oval 858">
                  <a:extLst>
                    <a:ext uri="{FF2B5EF4-FFF2-40B4-BE49-F238E27FC236}">
                      <a16:creationId xmlns:a16="http://schemas.microsoft.com/office/drawing/2014/main" id="{F888E24D-30E1-E337-4C34-412AF7344C81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9" name="Oval 859">
                  <a:extLst>
                    <a:ext uri="{FF2B5EF4-FFF2-40B4-BE49-F238E27FC236}">
                      <a16:creationId xmlns:a16="http://schemas.microsoft.com/office/drawing/2014/main" id="{7B648B7B-B76C-E23D-D7DD-DD959DDB1360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0" name="Oval 429">
                  <a:extLst>
                    <a:ext uri="{FF2B5EF4-FFF2-40B4-BE49-F238E27FC236}">
                      <a16:creationId xmlns:a16="http://schemas.microsoft.com/office/drawing/2014/main" id="{4D2B6232-B9D9-624A-8800-ED512BD880D4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1" name="Oval 430">
                  <a:extLst>
                    <a:ext uri="{FF2B5EF4-FFF2-40B4-BE49-F238E27FC236}">
                      <a16:creationId xmlns:a16="http://schemas.microsoft.com/office/drawing/2014/main" id="{28C5339F-60AF-31F1-14AD-63C78BFE9E0F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5601" name="Group 140">
                <a:extLst>
                  <a:ext uri="{FF2B5EF4-FFF2-40B4-BE49-F238E27FC236}">
                    <a16:creationId xmlns:a16="http://schemas.microsoft.com/office/drawing/2014/main" id="{BE63A87D-BE3D-3BCC-68C3-61DB89F8F4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401" name="Oval 78">
                  <a:extLst>
                    <a:ext uri="{FF2B5EF4-FFF2-40B4-BE49-F238E27FC236}">
                      <a16:creationId xmlns:a16="http://schemas.microsoft.com/office/drawing/2014/main" id="{41715509-9A8B-395C-54ED-AAE0E71843AD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2" name="Oval 81">
                  <a:extLst>
                    <a:ext uri="{FF2B5EF4-FFF2-40B4-BE49-F238E27FC236}">
                      <a16:creationId xmlns:a16="http://schemas.microsoft.com/office/drawing/2014/main" id="{A208DD59-F532-EC3E-0E6C-92E2D4449BB9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3" name="Oval 84">
                  <a:extLst>
                    <a:ext uri="{FF2B5EF4-FFF2-40B4-BE49-F238E27FC236}">
                      <a16:creationId xmlns:a16="http://schemas.microsoft.com/office/drawing/2014/main" id="{616CA37A-5596-A996-4C88-BA9FAB6852F1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4" name="Oval 403">
                  <a:extLst>
                    <a:ext uri="{FF2B5EF4-FFF2-40B4-BE49-F238E27FC236}">
                      <a16:creationId xmlns:a16="http://schemas.microsoft.com/office/drawing/2014/main" id="{6B55BA5D-031C-5296-C715-FA9ED44F9F8C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5" name="Oval 404">
                  <a:extLst>
                    <a:ext uri="{FF2B5EF4-FFF2-40B4-BE49-F238E27FC236}">
                      <a16:creationId xmlns:a16="http://schemas.microsoft.com/office/drawing/2014/main" id="{FB71430C-0752-1D7D-59C8-34643CDC28F0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6" name="Oval 405">
                  <a:extLst>
                    <a:ext uri="{FF2B5EF4-FFF2-40B4-BE49-F238E27FC236}">
                      <a16:creationId xmlns:a16="http://schemas.microsoft.com/office/drawing/2014/main" id="{907743F2-2588-CD94-DB56-9A8C9A700088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7" name="Oval 406">
                  <a:extLst>
                    <a:ext uri="{FF2B5EF4-FFF2-40B4-BE49-F238E27FC236}">
                      <a16:creationId xmlns:a16="http://schemas.microsoft.com/office/drawing/2014/main" id="{BEC3D1E9-88B2-C335-E28E-B4F3C2AAE501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8" name="Oval 407">
                  <a:extLst>
                    <a:ext uri="{FF2B5EF4-FFF2-40B4-BE49-F238E27FC236}">
                      <a16:creationId xmlns:a16="http://schemas.microsoft.com/office/drawing/2014/main" id="{8C0860C0-20C8-80E8-9ECB-D53E989AA013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0D9F8A51-F953-75A9-546A-6D81186B50A1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10" name="Oval 409">
                  <a:extLst>
                    <a:ext uri="{FF2B5EF4-FFF2-40B4-BE49-F238E27FC236}">
                      <a16:creationId xmlns:a16="http://schemas.microsoft.com/office/drawing/2014/main" id="{F0F4ED3C-EC33-148F-FE74-FCEAED7902D1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11" name="Oval 410">
                  <a:extLst>
                    <a:ext uri="{FF2B5EF4-FFF2-40B4-BE49-F238E27FC236}">
                      <a16:creationId xmlns:a16="http://schemas.microsoft.com/office/drawing/2014/main" id="{12A6FEF8-26CD-95F1-7D25-82FDC5B27DD9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12" name="Oval 411">
                  <a:extLst>
                    <a:ext uri="{FF2B5EF4-FFF2-40B4-BE49-F238E27FC236}">
                      <a16:creationId xmlns:a16="http://schemas.microsoft.com/office/drawing/2014/main" id="{9520D8BA-BCA7-6FB9-DD70-1FC51A4E8CFF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13" name="Oval 412">
                  <a:extLst>
                    <a:ext uri="{FF2B5EF4-FFF2-40B4-BE49-F238E27FC236}">
                      <a16:creationId xmlns:a16="http://schemas.microsoft.com/office/drawing/2014/main" id="{29AA259E-CDD0-5292-2144-BD17801CAD8B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14" name="Oval 413">
                  <a:extLst>
                    <a:ext uri="{FF2B5EF4-FFF2-40B4-BE49-F238E27FC236}">
                      <a16:creationId xmlns:a16="http://schemas.microsoft.com/office/drawing/2014/main" id="{6F18D407-D117-2FFE-46B3-30130F881B15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15" name="Oval 414">
                  <a:extLst>
                    <a:ext uri="{FF2B5EF4-FFF2-40B4-BE49-F238E27FC236}">
                      <a16:creationId xmlns:a16="http://schemas.microsoft.com/office/drawing/2014/main" id="{57DB9D6B-3B81-7121-C7DF-34723F8225B6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16" name="Arc 415">
                  <a:extLst>
                    <a:ext uri="{FF2B5EF4-FFF2-40B4-BE49-F238E27FC236}">
                      <a16:creationId xmlns:a16="http://schemas.microsoft.com/office/drawing/2014/main" id="{AED3A3FC-542D-8611-A51B-4B3483B830AB}"/>
                    </a:ext>
                  </a:extLst>
                </p:cNvPr>
                <p:cNvSpPr/>
                <p:nvPr/>
              </p:nvSpPr>
              <p:spPr>
                <a:xfrm rot="16400152">
                  <a:off x="1255175" y="2986912"/>
                  <a:ext cx="670635" cy="460806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00" name="Rounded Rectangle 399">
                <a:extLst>
                  <a:ext uri="{FF2B5EF4-FFF2-40B4-BE49-F238E27FC236}">
                    <a16:creationId xmlns:a16="http://schemas.microsoft.com/office/drawing/2014/main" id="{33C62C2E-96E6-5789-DB2C-84C2946E448D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4606" name="Group 827">
              <a:extLst>
                <a:ext uri="{FF2B5EF4-FFF2-40B4-BE49-F238E27FC236}">
                  <a16:creationId xmlns:a16="http://schemas.microsoft.com/office/drawing/2014/main" id="{85C14AFB-5915-DBA5-5295-ECBB9075B37C}"/>
                </a:ext>
              </a:extLst>
            </p:cNvPr>
            <p:cNvGrpSpPr>
              <a:grpSpLocks/>
            </p:cNvGrpSpPr>
            <p:nvPr/>
          </p:nvGrpSpPr>
          <p:grpSpPr bwMode="auto">
            <a:xfrm rot="5120114">
              <a:off x="5245032" y="847444"/>
              <a:ext cx="609598" cy="152399"/>
              <a:chOff x="838200" y="5867400"/>
              <a:chExt cx="3815513" cy="770627"/>
            </a:xfrm>
          </p:grpSpPr>
          <p:grpSp>
            <p:nvGrpSpPr>
              <p:cNvPr id="35504" name="Group 123">
                <a:extLst>
                  <a:ext uri="{FF2B5EF4-FFF2-40B4-BE49-F238E27FC236}">
                    <a16:creationId xmlns:a16="http://schemas.microsoft.com/office/drawing/2014/main" id="{5BD021FC-EB39-4AF6-0D69-BF07D011D9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8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383" name="Oval 382">
                  <a:extLst>
                    <a:ext uri="{FF2B5EF4-FFF2-40B4-BE49-F238E27FC236}">
                      <a16:creationId xmlns:a16="http://schemas.microsoft.com/office/drawing/2014/main" id="{0EAB28D1-712B-6446-7E3E-8B62EA6E5DFF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4" name="Oval 383">
                  <a:extLst>
                    <a:ext uri="{FF2B5EF4-FFF2-40B4-BE49-F238E27FC236}">
                      <a16:creationId xmlns:a16="http://schemas.microsoft.com/office/drawing/2014/main" id="{75B6D51C-C831-A849-70AE-375547676323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5" name="Oval 384">
                  <a:extLst>
                    <a:ext uri="{FF2B5EF4-FFF2-40B4-BE49-F238E27FC236}">
                      <a16:creationId xmlns:a16="http://schemas.microsoft.com/office/drawing/2014/main" id="{FC13D034-8EB9-9838-80B8-4F6650439E3D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6" name="Oval 385">
                  <a:extLst>
                    <a:ext uri="{FF2B5EF4-FFF2-40B4-BE49-F238E27FC236}">
                      <a16:creationId xmlns:a16="http://schemas.microsoft.com/office/drawing/2014/main" id="{E2D0A92D-409A-EBFB-AC88-556E76945D34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7" name="Oval 386">
                  <a:extLst>
                    <a:ext uri="{FF2B5EF4-FFF2-40B4-BE49-F238E27FC236}">
                      <a16:creationId xmlns:a16="http://schemas.microsoft.com/office/drawing/2014/main" id="{499457A5-1675-5092-A445-221A4CE924A8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DD091B76-5ABA-9FC1-607A-76B0CE20FAB0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9" name="Oval 388">
                  <a:extLst>
                    <a:ext uri="{FF2B5EF4-FFF2-40B4-BE49-F238E27FC236}">
                      <a16:creationId xmlns:a16="http://schemas.microsoft.com/office/drawing/2014/main" id="{413C0001-E5AE-645F-EA08-9E77C90A3822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0" name="Oval 389">
                  <a:extLst>
                    <a:ext uri="{FF2B5EF4-FFF2-40B4-BE49-F238E27FC236}">
                      <a16:creationId xmlns:a16="http://schemas.microsoft.com/office/drawing/2014/main" id="{24ECC264-961C-31EA-3BC1-49D559036853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1" name="Oval 390">
                  <a:extLst>
                    <a:ext uri="{FF2B5EF4-FFF2-40B4-BE49-F238E27FC236}">
                      <a16:creationId xmlns:a16="http://schemas.microsoft.com/office/drawing/2014/main" id="{6EF72771-FFAD-9F38-6133-65AB505FB9D9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2" name="Oval 391">
                  <a:extLst>
                    <a:ext uri="{FF2B5EF4-FFF2-40B4-BE49-F238E27FC236}">
                      <a16:creationId xmlns:a16="http://schemas.microsoft.com/office/drawing/2014/main" id="{ED902C8E-F528-D892-4BE7-2876033F11EC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3" name="Oval 392">
                  <a:extLst>
                    <a:ext uri="{FF2B5EF4-FFF2-40B4-BE49-F238E27FC236}">
                      <a16:creationId xmlns:a16="http://schemas.microsoft.com/office/drawing/2014/main" id="{6CBFD21E-3EE8-EE18-5E28-3F913F066144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4" name="Oval 858">
                  <a:extLst>
                    <a:ext uri="{FF2B5EF4-FFF2-40B4-BE49-F238E27FC236}">
                      <a16:creationId xmlns:a16="http://schemas.microsoft.com/office/drawing/2014/main" id="{DB028831-6488-4AC5-494A-F764DA9F9BFB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5" name="Oval 859">
                  <a:extLst>
                    <a:ext uri="{FF2B5EF4-FFF2-40B4-BE49-F238E27FC236}">
                      <a16:creationId xmlns:a16="http://schemas.microsoft.com/office/drawing/2014/main" id="{A310D24C-2DC3-D39A-E3D3-D6E779A4A5AE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6" name="Oval 395">
                  <a:extLst>
                    <a:ext uri="{FF2B5EF4-FFF2-40B4-BE49-F238E27FC236}">
                      <a16:creationId xmlns:a16="http://schemas.microsoft.com/office/drawing/2014/main" id="{A6957FEE-7B28-5404-CA72-F754298C7F28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54581F9F-7167-AE78-B620-072242FF9A25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5505" name="Group 140">
                <a:extLst>
                  <a:ext uri="{FF2B5EF4-FFF2-40B4-BE49-F238E27FC236}">
                    <a16:creationId xmlns:a16="http://schemas.microsoft.com/office/drawing/2014/main" id="{693475A3-BA9E-6637-D444-AF9003C875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367" name="Oval 78">
                  <a:extLst>
                    <a:ext uri="{FF2B5EF4-FFF2-40B4-BE49-F238E27FC236}">
                      <a16:creationId xmlns:a16="http://schemas.microsoft.com/office/drawing/2014/main" id="{D20FDDFC-4B4F-EDF1-22D8-E35A0904A143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8" name="Oval 81">
                  <a:extLst>
                    <a:ext uri="{FF2B5EF4-FFF2-40B4-BE49-F238E27FC236}">
                      <a16:creationId xmlns:a16="http://schemas.microsoft.com/office/drawing/2014/main" id="{64E30063-1B63-9BA9-7C74-8A1062F29147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9" name="Oval 84">
                  <a:extLst>
                    <a:ext uri="{FF2B5EF4-FFF2-40B4-BE49-F238E27FC236}">
                      <a16:creationId xmlns:a16="http://schemas.microsoft.com/office/drawing/2014/main" id="{C367BA12-5200-B186-B9B8-EB6272B81FD1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0" name="Oval 369">
                  <a:extLst>
                    <a:ext uri="{FF2B5EF4-FFF2-40B4-BE49-F238E27FC236}">
                      <a16:creationId xmlns:a16="http://schemas.microsoft.com/office/drawing/2014/main" id="{4B976724-5056-2BDF-8D5E-BAFB69AA8F4A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EB38D342-9E96-2D18-D3C0-4B2A8D93D8EA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2" name="Oval 371">
                  <a:extLst>
                    <a:ext uri="{FF2B5EF4-FFF2-40B4-BE49-F238E27FC236}">
                      <a16:creationId xmlns:a16="http://schemas.microsoft.com/office/drawing/2014/main" id="{700B16B8-E262-5760-7A7D-4A81A649FD5B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3" name="Oval 372">
                  <a:extLst>
                    <a:ext uri="{FF2B5EF4-FFF2-40B4-BE49-F238E27FC236}">
                      <a16:creationId xmlns:a16="http://schemas.microsoft.com/office/drawing/2014/main" id="{FB476DA4-8620-4D2C-935C-95EB9243F377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4" name="Oval 373">
                  <a:extLst>
                    <a:ext uri="{FF2B5EF4-FFF2-40B4-BE49-F238E27FC236}">
                      <a16:creationId xmlns:a16="http://schemas.microsoft.com/office/drawing/2014/main" id="{B75FD724-0A6C-DECD-71FC-A3E41979B467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F683E62B-CD65-7EC1-4331-D8AAB723A7B0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6" name="Oval 375">
                  <a:extLst>
                    <a:ext uri="{FF2B5EF4-FFF2-40B4-BE49-F238E27FC236}">
                      <a16:creationId xmlns:a16="http://schemas.microsoft.com/office/drawing/2014/main" id="{5197ECCD-3E61-1975-6D10-41B2CF009009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FDB576E0-1965-2790-4EE5-EDE49E8B5E26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8" name="Oval 377">
                  <a:extLst>
                    <a:ext uri="{FF2B5EF4-FFF2-40B4-BE49-F238E27FC236}">
                      <a16:creationId xmlns:a16="http://schemas.microsoft.com/office/drawing/2014/main" id="{5BA19FAF-1CE2-31E5-F46D-006D41622608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94AA9C3F-0A6F-4F34-E697-E6A7813221F3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0" name="Oval 379">
                  <a:extLst>
                    <a:ext uri="{FF2B5EF4-FFF2-40B4-BE49-F238E27FC236}">
                      <a16:creationId xmlns:a16="http://schemas.microsoft.com/office/drawing/2014/main" id="{DC3FF379-EF64-0549-57DC-0D09E2756E76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5F2EBF13-90AC-3A26-6695-BE518695DF46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2" name="Arc 381">
                  <a:extLst>
                    <a:ext uri="{FF2B5EF4-FFF2-40B4-BE49-F238E27FC236}">
                      <a16:creationId xmlns:a16="http://schemas.microsoft.com/office/drawing/2014/main" id="{6FA5F089-44C4-3E77-BB7A-E263DBF907E4}"/>
                    </a:ext>
                  </a:extLst>
                </p:cNvPr>
                <p:cNvSpPr/>
                <p:nvPr/>
              </p:nvSpPr>
              <p:spPr>
                <a:xfrm rot="16400152">
                  <a:off x="1367772" y="3003889"/>
                  <a:ext cx="564928" cy="455862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66" name="Rounded Rectangle 365">
                <a:extLst>
                  <a:ext uri="{FF2B5EF4-FFF2-40B4-BE49-F238E27FC236}">
                    <a16:creationId xmlns:a16="http://schemas.microsoft.com/office/drawing/2014/main" id="{6A17B8AF-E8D0-888B-3329-289DEEB512D8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4607" name="Group 827">
              <a:extLst>
                <a:ext uri="{FF2B5EF4-FFF2-40B4-BE49-F238E27FC236}">
                  <a16:creationId xmlns:a16="http://schemas.microsoft.com/office/drawing/2014/main" id="{1040F16A-9092-C3D9-C501-E6284A791164}"/>
                </a:ext>
              </a:extLst>
            </p:cNvPr>
            <p:cNvGrpSpPr>
              <a:grpSpLocks/>
            </p:cNvGrpSpPr>
            <p:nvPr/>
          </p:nvGrpSpPr>
          <p:grpSpPr bwMode="auto">
            <a:xfrm rot="-5677327">
              <a:off x="5358308" y="3967551"/>
              <a:ext cx="609598" cy="152399"/>
              <a:chOff x="838200" y="5867400"/>
              <a:chExt cx="3815513" cy="770627"/>
            </a:xfrm>
          </p:grpSpPr>
          <p:grpSp>
            <p:nvGrpSpPr>
              <p:cNvPr id="35408" name="Group 123">
                <a:extLst>
                  <a:ext uri="{FF2B5EF4-FFF2-40B4-BE49-F238E27FC236}">
                    <a16:creationId xmlns:a16="http://schemas.microsoft.com/office/drawing/2014/main" id="{4FC5B609-CB36-7082-E52E-45F4564818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8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349" name="Oval 348">
                  <a:extLst>
                    <a:ext uri="{FF2B5EF4-FFF2-40B4-BE49-F238E27FC236}">
                      <a16:creationId xmlns:a16="http://schemas.microsoft.com/office/drawing/2014/main" id="{2F8E248C-61D7-565A-E095-B8D2C77E5819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0" name="Oval 349">
                  <a:extLst>
                    <a:ext uri="{FF2B5EF4-FFF2-40B4-BE49-F238E27FC236}">
                      <a16:creationId xmlns:a16="http://schemas.microsoft.com/office/drawing/2014/main" id="{F3366EF4-8F25-67A6-84C7-3A85B24CE536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1" name="Oval 350">
                  <a:extLst>
                    <a:ext uri="{FF2B5EF4-FFF2-40B4-BE49-F238E27FC236}">
                      <a16:creationId xmlns:a16="http://schemas.microsoft.com/office/drawing/2014/main" id="{3CBD1F47-DB28-3EA6-9138-41E1F4EF3D87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2" name="Oval 351">
                  <a:extLst>
                    <a:ext uri="{FF2B5EF4-FFF2-40B4-BE49-F238E27FC236}">
                      <a16:creationId xmlns:a16="http://schemas.microsoft.com/office/drawing/2014/main" id="{A32FBBDB-1676-F398-3698-827ED8286DDD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3" name="Oval 352">
                  <a:extLst>
                    <a:ext uri="{FF2B5EF4-FFF2-40B4-BE49-F238E27FC236}">
                      <a16:creationId xmlns:a16="http://schemas.microsoft.com/office/drawing/2014/main" id="{3E90DA0B-CFCE-3C91-29D5-B7449B69684B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777902B2-2BEA-F676-4114-3A3E9617E01B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5" name="Oval 354">
                  <a:extLst>
                    <a:ext uri="{FF2B5EF4-FFF2-40B4-BE49-F238E27FC236}">
                      <a16:creationId xmlns:a16="http://schemas.microsoft.com/office/drawing/2014/main" id="{BE25C3F7-F646-1180-D37F-B04B835F1DC9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7F8E5398-8860-8F76-31D8-44AB1C4F998E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7" name="Oval 356">
                  <a:extLst>
                    <a:ext uri="{FF2B5EF4-FFF2-40B4-BE49-F238E27FC236}">
                      <a16:creationId xmlns:a16="http://schemas.microsoft.com/office/drawing/2014/main" id="{2CE49306-36CB-2EB6-69CB-D86EB18E0668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8" name="Oval 357">
                  <a:extLst>
                    <a:ext uri="{FF2B5EF4-FFF2-40B4-BE49-F238E27FC236}">
                      <a16:creationId xmlns:a16="http://schemas.microsoft.com/office/drawing/2014/main" id="{CE288D36-D12B-7CDC-574E-EA19690DD4EE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9" name="Oval 358">
                  <a:extLst>
                    <a:ext uri="{FF2B5EF4-FFF2-40B4-BE49-F238E27FC236}">
                      <a16:creationId xmlns:a16="http://schemas.microsoft.com/office/drawing/2014/main" id="{62DF1AAC-19CC-D33C-9C24-2A88C7C32020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0" name="Oval 858">
                  <a:extLst>
                    <a:ext uri="{FF2B5EF4-FFF2-40B4-BE49-F238E27FC236}">
                      <a16:creationId xmlns:a16="http://schemas.microsoft.com/office/drawing/2014/main" id="{B15B8BE6-7244-4352-991F-D614541C0406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1" name="Oval 859">
                  <a:extLst>
                    <a:ext uri="{FF2B5EF4-FFF2-40B4-BE49-F238E27FC236}">
                      <a16:creationId xmlns:a16="http://schemas.microsoft.com/office/drawing/2014/main" id="{37D34C6E-BBFA-AD93-EA22-2A2F0F87AC0F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2" name="Oval 361">
                  <a:extLst>
                    <a:ext uri="{FF2B5EF4-FFF2-40B4-BE49-F238E27FC236}">
                      <a16:creationId xmlns:a16="http://schemas.microsoft.com/office/drawing/2014/main" id="{88EB4944-9C09-9DD1-B846-A3B1F6213D57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3" name="Oval 362">
                  <a:extLst>
                    <a:ext uri="{FF2B5EF4-FFF2-40B4-BE49-F238E27FC236}">
                      <a16:creationId xmlns:a16="http://schemas.microsoft.com/office/drawing/2014/main" id="{63F6075C-E5B4-F470-90C4-23429ACE94E8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5409" name="Group 140">
                <a:extLst>
                  <a:ext uri="{FF2B5EF4-FFF2-40B4-BE49-F238E27FC236}">
                    <a16:creationId xmlns:a16="http://schemas.microsoft.com/office/drawing/2014/main" id="{93CEADE8-D66D-D547-844B-E2DC0671E7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333" name="Oval 78">
                  <a:extLst>
                    <a:ext uri="{FF2B5EF4-FFF2-40B4-BE49-F238E27FC236}">
                      <a16:creationId xmlns:a16="http://schemas.microsoft.com/office/drawing/2014/main" id="{E0809CCF-9983-0D3F-3BB7-8889C4B33587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4" name="Oval 81">
                  <a:extLst>
                    <a:ext uri="{FF2B5EF4-FFF2-40B4-BE49-F238E27FC236}">
                      <a16:creationId xmlns:a16="http://schemas.microsoft.com/office/drawing/2014/main" id="{F4B3DACC-0E5D-C0D1-BC7E-3C12C4516E2F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5" name="Oval 84">
                  <a:extLst>
                    <a:ext uri="{FF2B5EF4-FFF2-40B4-BE49-F238E27FC236}">
                      <a16:creationId xmlns:a16="http://schemas.microsoft.com/office/drawing/2014/main" id="{0C20FBE0-7634-01F0-6B32-F44119CD7321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6" name="Oval 335">
                  <a:extLst>
                    <a:ext uri="{FF2B5EF4-FFF2-40B4-BE49-F238E27FC236}">
                      <a16:creationId xmlns:a16="http://schemas.microsoft.com/office/drawing/2014/main" id="{CCB95A55-32E2-2751-2D01-29D9F892D7B9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7" name="Oval 336">
                  <a:extLst>
                    <a:ext uri="{FF2B5EF4-FFF2-40B4-BE49-F238E27FC236}">
                      <a16:creationId xmlns:a16="http://schemas.microsoft.com/office/drawing/2014/main" id="{36EA904B-1673-692A-C0FC-E1A36A748195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8" name="Oval 337">
                  <a:extLst>
                    <a:ext uri="{FF2B5EF4-FFF2-40B4-BE49-F238E27FC236}">
                      <a16:creationId xmlns:a16="http://schemas.microsoft.com/office/drawing/2014/main" id="{49F30352-8C71-ACCC-9C30-1DB22A606FC6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9" name="Oval 338">
                  <a:extLst>
                    <a:ext uri="{FF2B5EF4-FFF2-40B4-BE49-F238E27FC236}">
                      <a16:creationId xmlns:a16="http://schemas.microsoft.com/office/drawing/2014/main" id="{5C9D96D2-3EF6-1E2B-D6A9-1366565B0031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0" name="Oval 339">
                  <a:extLst>
                    <a:ext uri="{FF2B5EF4-FFF2-40B4-BE49-F238E27FC236}">
                      <a16:creationId xmlns:a16="http://schemas.microsoft.com/office/drawing/2014/main" id="{9CB234BE-5849-DDFA-B27E-27EB01566A43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1" name="Oval 340">
                  <a:extLst>
                    <a:ext uri="{FF2B5EF4-FFF2-40B4-BE49-F238E27FC236}">
                      <a16:creationId xmlns:a16="http://schemas.microsoft.com/office/drawing/2014/main" id="{EA803CE5-FA8C-48FB-1C05-68EB1C78B11C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2" name="Oval 341">
                  <a:extLst>
                    <a:ext uri="{FF2B5EF4-FFF2-40B4-BE49-F238E27FC236}">
                      <a16:creationId xmlns:a16="http://schemas.microsoft.com/office/drawing/2014/main" id="{2EDD554D-4EB6-024D-26F1-F3AAB3AA13B1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3" name="Oval 342">
                  <a:extLst>
                    <a:ext uri="{FF2B5EF4-FFF2-40B4-BE49-F238E27FC236}">
                      <a16:creationId xmlns:a16="http://schemas.microsoft.com/office/drawing/2014/main" id="{B379831C-B97E-6808-2265-F109A5D81943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4" name="Oval 343">
                  <a:extLst>
                    <a:ext uri="{FF2B5EF4-FFF2-40B4-BE49-F238E27FC236}">
                      <a16:creationId xmlns:a16="http://schemas.microsoft.com/office/drawing/2014/main" id="{5327A4E1-64AE-1694-1044-2CB4867E14A0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id="{B53002BD-68B1-086B-9125-B6F4B405852A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6" name="Oval 345">
                  <a:extLst>
                    <a:ext uri="{FF2B5EF4-FFF2-40B4-BE49-F238E27FC236}">
                      <a16:creationId xmlns:a16="http://schemas.microsoft.com/office/drawing/2014/main" id="{BDA28448-359A-D794-0A0F-D8AC47B96ADC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F5B5B4FE-63D2-EA9D-EE31-EF768BBC2AA4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8" name="Arc 347">
                  <a:extLst>
                    <a:ext uri="{FF2B5EF4-FFF2-40B4-BE49-F238E27FC236}">
                      <a16:creationId xmlns:a16="http://schemas.microsoft.com/office/drawing/2014/main" id="{0248BAE2-9C76-9D89-7A2E-25A9ECD2E67C}"/>
                    </a:ext>
                  </a:extLst>
                </p:cNvPr>
                <p:cNvSpPr/>
                <p:nvPr/>
              </p:nvSpPr>
              <p:spPr>
                <a:xfrm rot="16400152">
                  <a:off x="1641121" y="2521681"/>
                  <a:ext cx="941546" cy="455862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32" name="Rounded Rectangle 331">
                <a:extLst>
                  <a:ext uri="{FF2B5EF4-FFF2-40B4-BE49-F238E27FC236}">
                    <a16:creationId xmlns:a16="http://schemas.microsoft.com/office/drawing/2014/main" id="{EF9A875F-0BB0-CC34-860B-DB5EB8AF5FCF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4608" name="Group 827">
              <a:extLst>
                <a:ext uri="{FF2B5EF4-FFF2-40B4-BE49-F238E27FC236}">
                  <a16:creationId xmlns:a16="http://schemas.microsoft.com/office/drawing/2014/main" id="{82DABE10-4EBB-F9DB-8215-9A9B842243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5476" y="2482227"/>
              <a:ext cx="609598" cy="152399"/>
              <a:chOff x="838200" y="5867400"/>
              <a:chExt cx="3815513" cy="770627"/>
            </a:xfrm>
          </p:grpSpPr>
          <p:grpSp>
            <p:nvGrpSpPr>
              <p:cNvPr id="35312" name="Group 123">
                <a:extLst>
                  <a:ext uri="{FF2B5EF4-FFF2-40B4-BE49-F238E27FC236}">
                    <a16:creationId xmlns:a16="http://schemas.microsoft.com/office/drawing/2014/main" id="{7CE1F69F-C631-9A44-2229-296DEE2C8C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8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79FDD2BE-C19A-E72E-B13D-90BE4CB4C8C1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16" name="Oval 315">
                  <a:extLst>
                    <a:ext uri="{FF2B5EF4-FFF2-40B4-BE49-F238E27FC236}">
                      <a16:creationId xmlns:a16="http://schemas.microsoft.com/office/drawing/2014/main" id="{FBE7FA06-EF98-CD65-CE88-5D7ADD105923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17" name="Oval 316">
                  <a:extLst>
                    <a:ext uri="{FF2B5EF4-FFF2-40B4-BE49-F238E27FC236}">
                      <a16:creationId xmlns:a16="http://schemas.microsoft.com/office/drawing/2014/main" id="{79437B10-FA87-5B7E-761A-007B98B48A70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18" name="Oval 317">
                  <a:extLst>
                    <a:ext uri="{FF2B5EF4-FFF2-40B4-BE49-F238E27FC236}">
                      <a16:creationId xmlns:a16="http://schemas.microsoft.com/office/drawing/2014/main" id="{BFCA42DA-3D0A-308A-6400-C8CBBD773F47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19" name="Oval 318">
                  <a:extLst>
                    <a:ext uri="{FF2B5EF4-FFF2-40B4-BE49-F238E27FC236}">
                      <a16:creationId xmlns:a16="http://schemas.microsoft.com/office/drawing/2014/main" id="{4E6B9E07-097D-B546-2F8B-193D08F55220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0" name="Oval 319">
                  <a:extLst>
                    <a:ext uri="{FF2B5EF4-FFF2-40B4-BE49-F238E27FC236}">
                      <a16:creationId xmlns:a16="http://schemas.microsoft.com/office/drawing/2014/main" id="{95A8200F-2596-DB2B-BB64-54B77C66FBE9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1" name="Oval 320">
                  <a:extLst>
                    <a:ext uri="{FF2B5EF4-FFF2-40B4-BE49-F238E27FC236}">
                      <a16:creationId xmlns:a16="http://schemas.microsoft.com/office/drawing/2014/main" id="{2AD1331F-D69B-3294-2329-72C995FABDC0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2" name="Oval 321">
                  <a:extLst>
                    <a:ext uri="{FF2B5EF4-FFF2-40B4-BE49-F238E27FC236}">
                      <a16:creationId xmlns:a16="http://schemas.microsoft.com/office/drawing/2014/main" id="{ACC76119-75E1-CFB0-D220-51A024270185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3" name="Oval 322">
                  <a:extLst>
                    <a:ext uri="{FF2B5EF4-FFF2-40B4-BE49-F238E27FC236}">
                      <a16:creationId xmlns:a16="http://schemas.microsoft.com/office/drawing/2014/main" id="{02933AF5-F21C-2F1E-0EE5-FCEC95EAA7A7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926116C1-78E9-60DE-EE51-03B245C4E098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118FEE0B-0D92-1DAD-3675-BACE789C7A1A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6" name="Oval 858">
                  <a:extLst>
                    <a:ext uri="{FF2B5EF4-FFF2-40B4-BE49-F238E27FC236}">
                      <a16:creationId xmlns:a16="http://schemas.microsoft.com/office/drawing/2014/main" id="{34E978E2-F7AA-DD38-97DE-82394DC1A6DF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7" name="Oval 859">
                  <a:extLst>
                    <a:ext uri="{FF2B5EF4-FFF2-40B4-BE49-F238E27FC236}">
                      <a16:creationId xmlns:a16="http://schemas.microsoft.com/office/drawing/2014/main" id="{69C78260-AFD1-6EA9-BB70-B62BD8FCFE37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8" name="Oval 327">
                  <a:extLst>
                    <a:ext uri="{FF2B5EF4-FFF2-40B4-BE49-F238E27FC236}">
                      <a16:creationId xmlns:a16="http://schemas.microsoft.com/office/drawing/2014/main" id="{DAB18CFE-AC52-EEE3-BD4E-DAB35A5306A0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9" name="Oval 328">
                  <a:extLst>
                    <a:ext uri="{FF2B5EF4-FFF2-40B4-BE49-F238E27FC236}">
                      <a16:creationId xmlns:a16="http://schemas.microsoft.com/office/drawing/2014/main" id="{4040C340-9EED-F12D-6678-074C58D5C800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5313" name="Group 140">
                <a:extLst>
                  <a:ext uri="{FF2B5EF4-FFF2-40B4-BE49-F238E27FC236}">
                    <a16:creationId xmlns:a16="http://schemas.microsoft.com/office/drawing/2014/main" id="{34205B33-09D4-3B41-7067-86430109F2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299" name="Oval 78">
                  <a:extLst>
                    <a:ext uri="{FF2B5EF4-FFF2-40B4-BE49-F238E27FC236}">
                      <a16:creationId xmlns:a16="http://schemas.microsoft.com/office/drawing/2014/main" id="{91D767BB-8CD2-AE33-BC27-221C725F93AE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00" name="Oval 81">
                  <a:extLst>
                    <a:ext uri="{FF2B5EF4-FFF2-40B4-BE49-F238E27FC236}">
                      <a16:creationId xmlns:a16="http://schemas.microsoft.com/office/drawing/2014/main" id="{85BE80AA-B097-3AA6-75FB-5DADDA18BC39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01" name="Oval 84">
                  <a:extLst>
                    <a:ext uri="{FF2B5EF4-FFF2-40B4-BE49-F238E27FC236}">
                      <a16:creationId xmlns:a16="http://schemas.microsoft.com/office/drawing/2014/main" id="{751F0A6E-B429-866F-F0BB-78F331A5F024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02" name="Oval 301">
                  <a:extLst>
                    <a:ext uri="{FF2B5EF4-FFF2-40B4-BE49-F238E27FC236}">
                      <a16:creationId xmlns:a16="http://schemas.microsoft.com/office/drawing/2014/main" id="{41541BEF-18A5-B0C7-C06E-F8C8494834F8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03" name="Oval 302">
                  <a:extLst>
                    <a:ext uri="{FF2B5EF4-FFF2-40B4-BE49-F238E27FC236}">
                      <a16:creationId xmlns:a16="http://schemas.microsoft.com/office/drawing/2014/main" id="{82C068E7-0F23-CA2E-3ABD-39DE65A017C3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04" name="Oval 303">
                  <a:extLst>
                    <a:ext uri="{FF2B5EF4-FFF2-40B4-BE49-F238E27FC236}">
                      <a16:creationId xmlns:a16="http://schemas.microsoft.com/office/drawing/2014/main" id="{E4210A8D-1143-701C-A1C2-1C0F60134ADF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05" name="Oval 304">
                  <a:extLst>
                    <a:ext uri="{FF2B5EF4-FFF2-40B4-BE49-F238E27FC236}">
                      <a16:creationId xmlns:a16="http://schemas.microsoft.com/office/drawing/2014/main" id="{67C683F7-EF1F-0DEF-29E8-30AE9E4139B8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D7B2D4DF-5D89-2BEB-63D4-F6753062E003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07" name="Oval 306">
                  <a:extLst>
                    <a:ext uri="{FF2B5EF4-FFF2-40B4-BE49-F238E27FC236}">
                      <a16:creationId xmlns:a16="http://schemas.microsoft.com/office/drawing/2014/main" id="{9993DA3E-62C7-8133-8BAE-CD12F97BF4BD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08" name="Oval 307">
                  <a:extLst>
                    <a:ext uri="{FF2B5EF4-FFF2-40B4-BE49-F238E27FC236}">
                      <a16:creationId xmlns:a16="http://schemas.microsoft.com/office/drawing/2014/main" id="{AA9224F6-F0EA-E91A-269E-B8B6DC6CFEE7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09" name="Oval 308">
                  <a:extLst>
                    <a:ext uri="{FF2B5EF4-FFF2-40B4-BE49-F238E27FC236}">
                      <a16:creationId xmlns:a16="http://schemas.microsoft.com/office/drawing/2014/main" id="{60E807EE-9174-39CF-EF77-60F5D58DDFC5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10" name="Oval 309">
                  <a:extLst>
                    <a:ext uri="{FF2B5EF4-FFF2-40B4-BE49-F238E27FC236}">
                      <a16:creationId xmlns:a16="http://schemas.microsoft.com/office/drawing/2014/main" id="{8123E849-8188-79B1-AAAD-FC71B2901BC6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11" name="Oval 310">
                  <a:extLst>
                    <a:ext uri="{FF2B5EF4-FFF2-40B4-BE49-F238E27FC236}">
                      <a16:creationId xmlns:a16="http://schemas.microsoft.com/office/drawing/2014/main" id="{8B18843A-B142-3A55-F8D5-D50E1FC26C42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12" name="Oval 311">
                  <a:extLst>
                    <a:ext uri="{FF2B5EF4-FFF2-40B4-BE49-F238E27FC236}">
                      <a16:creationId xmlns:a16="http://schemas.microsoft.com/office/drawing/2014/main" id="{33F10F0F-1141-684D-64A6-ED34DF4F37C2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C048C455-8C36-D5EB-BC59-BACB3634D525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14" name="Arc 313">
                  <a:extLst>
                    <a:ext uri="{FF2B5EF4-FFF2-40B4-BE49-F238E27FC236}">
                      <a16:creationId xmlns:a16="http://schemas.microsoft.com/office/drawing/2014/main" id="{FF98A1A1-106D-AF56-BC55-C6D0046A286B}"/>
                    </a:ext>
                  </a:extLst>
                </p:cNvPr>
                <p:cNvSpPr/>
                <p:nvPr/>
              </p:nvSpPr>
              <p:spPr>
                <a:xfrm rot="16400152">
                  <a:off x="1357228" y="2872351"/>
                  <a:ext cx="467423" cy="460806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98" name="Rounded Rectangle 297">
                <a:extLst>
                  <a:ext uri="{FF2B5EF4-FFF2-40B4-BE49-F238E27FC236}">
                    <a16:creationId xmlns:a16="http://schemas.microsoft.com/office/drawing/2014/main" id="{2EA444A3-9E69-2172-8FCE-F47FA4E27D7E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4609" name="Group 827">
              <a:extLst>
                <a:ext uri="{FF2B5EF4-FFF2-40B4-BE49-F238E27FC236}">
                  <a16:creationId xmlns:a16="http://schemas.microsoft.com/office/drawing/2014/main" id="{9F7A62BF-6F50-E59F-ACC1-D7882F2D37BD}"/>
                </a:ext>
              </a:extLst>
            </p:cNvPr>
            <p:cNvGrpSpPr>
              <a:grpSpLocks/>
            </p:cNvGrpSpPr>
            <p:nvPr/>
          </p:nvGrpSpPr>
          <p:grpSpPr bwMode="auto">
            <a:xfrm rot="-10405009">
              <a:off x="6934200" y="2743211"/>
              <a:ext cx="609599" cy="152399"/>
              <a:chOff x="838200" y="5867400"/>
              <a:chExt cx="3815509" cy="770627"/>
            </a:xfrm>
          </p:grpSpPr>
          <p:grpSp>
            <p:nvGrpSpPr>
              <p:cNvPr id="35216" name="Group 123">
                <a:extLst>
                  <a:ext uri="{FF2B5EF4-FFF2-40B4-BE49-F238E27FC236}">
                    <a16:creationId xmlns:a16="http://schemas.microsoft.com/office/drawing/2014/main" id="{80B7AB22-BF5B-069F-5FCB-D7E5F61182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281" name="Oval 280">
                  <a:extLst>
                    <a:ext uri="{FF2B5EF4-FFF2-40B4-BE49-F238E27FC236}">
                      <a16:creationId xmlns:a16="http://schemas.microsoft.com/office/drawing/2014/main" id="{4271CDC7-3F64-4678-C25B-867507E3D118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2" name="Oval 281">
                  <a:extLst>
                    <a:ext uri="{FF2B5EF4-FFF2-40B4-BE49-F238E27FC236}">
                      <a16:creationId xmlns:a16="http://schemas.microsoft.com/office/drawing/2014/main" id="{58994A23-0E09-ABA3-1492-66E8EE55B02B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3" name="Oval 282">
                  <a:extLst>
                    <a:ext uri="{FF2B5EF4-FFF2-40B4-BE49-F238E27FC236}">
                      <a16:creationId xmlns:a16="http://schemas.microsoft.com/office/drawing/2014/main" id="{2F30FA6D-7668-1A92-4565-5172CAAD6C6C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4" name="Oval 283">
                  <a:extLst>
                    <a:ext uri="{FF2B5EF4-FFF2-40B4-BE49-F238E27FC236}">
                      <a16:creationId xmlns:a16="http://schemas.microsoft.com/office/drawing/2014/main" id="{A3535347-CC0E-8E49-1BEE-BFE31630A6BC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5" name="Oval 284">
                  <a:extLst>
                    <a:ext uri="{FF2B5EF4-FFF2-40B4-BE49-F238E27FC236}">
                      <a16:creationId xmlns:a16="http://schemas.microsoft.com/office/drawing/2014/main" id="{4CF4B91C-1865-E5C4-9871-7441BF88B4AA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6" name="Oval 285">
                  <a:extLst>
                    <a:ext uri="{FF2B5EF4-FFF2-40B4-BE49-F238E27FC236}">
                      <a16:creationId xmlns:a16="http://schemas.microsoft.com/office/drawing/2014/main" id="{9977E2EF-A7E4-54A9-8B3C-B4A70663AA5F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7" name="Oval 286">
                  <a:extLst>
                    <a:ext uri="{FF2B5EF4-FFF2-40B4-BE49-F238E27FC236}">
                      <a16:creationId xmlns:a16="http://schemas.microsoft.com/office/drawing/2014/main" id="{D258B5D1-2B13-F542-FBBB-9451FF91228A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8" name="Oval 287">
                  <a:extLst>
                    <a:ext uri="{FF2B5EF4-FFF2-40B4-BE49-F238E27FC236}">
                      <a16:creationId xmlns:a16="http://schemas.microsoft.com/office/drawing/2014/main" id="{B1D17CC4-AC66-EDF0-8534-9D64A64FA99B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9" name="Oval 288">
                  <a:extLst>
                    <a:ext uri="{FF2B5EF4-FFF2-40B4-BE49-F238E27FC236}">
                      <a16:creationId xmlns:a16="http://schemas.microsoft.com/office/drawing/2014/main" id="{B2229F89-BE7A-DABF-A4D2-C91DA00CB6BE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0" name="Oval 289">
                  <a:extLst>
                    <a:ext uri="{FF2B5EF4-FFF2-40B4-BE49-F238E27FC236}">
                      <a16:creationId xmlns:a16="http://schemas.microsoft.com/office/drawing/2014/main" id="{95AB292D-D20F-F545-3991-404D494A9E9C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1" name="Oval 290">
                  <a:extLst>
                    <a:ext uri="{FF2B5EF4-FFF2-40B4-BE49-F238E27FC236}">
                      <a16:creationId xmlns:a16="http://schemas.microsoft.com/office/drawing/2014/main" id="{405FCA05-9C38-0D1E-4B9B-E63652A67A87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2" name="Oval 858">
                  <a:extLst>
                    <a:ext uri="{FF2B5EF4-FFF2-40B4-BE49-F238E27FC236}">
                      <a16:creationId xmlns:a16="http://schemas.microsoft.com/office/drawing/2014/main" id="{22A79351-FB9E-058F-681A-386F0D762BA2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3" name="Oval 859">
                  <a:extLst>
                    <a:ext uri="{FF2B5EF4-FFF2-40B4-BE49-F238E27FC236}">
                      <a16:creationId xmlns:a16="http://schemas.microsoft.com/office/drawing/2014/main" id="{9A02936B-0387-7124-CCE5-1945981E2DE3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4" name="Oval 293">
                  <a:extLst>
                    <a:ext uri="{FF2B5EF4-FFF2-40B4-BE49-F238E27FC236}">
                      <a16:creationId xmlns:a16="http://schemas.microsoft.com/office/drawing/2014/main" id="{4390FE59-F782-1BC6-3383-0BB764445592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5" name="Oval 294">
                  <a:extLst>
                    <a:ext uri="{FF2B5EF4-FFF2-40B4-BE49-F238E27FC236}">
                      <a16:creationId xmlns:a16="http://schemas.microsoft.com/office/drawing/2014/main" id="{DF2DD80C-F09A-DC14-E49F-04182256CD0D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5217" name="Group 140">
                <a:extLst>
                  <a:ext uri="{FF2B5EF4-FFF2-40B4-BE49-F238E27FC236}">
                    <a16:creationId xmlns:a16="http://schemas.microsoft.com/office/drawing/2014/main" id="{D9C92BA3-658E-D9CB-10D0-2EAAA6B19B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265" name="Oval 78">
                  <a:extLst>
                    <a:ext uri="{FF2B5EF4-FFF2-40B4-BE49-F238E27FC236}">
                      <a16:creationId xmlns:a16="http://schemas.microsoft.com/office/drawing/2014/main" id="{FDCA290A-BBE7-C00D-4BA9-0059A500F8FC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6" name="Oval 81">
                  <a:extLst>
                    <a:ext uri="{FF2B5EF4-FFF2-40B4-BE49-F238E27FC236}">
                      <a16:creationId xmlns:a16="http://schemas.microsoft.com/office/drawing/2014/main" id="{750A23CD-1717-D0D7-0421-8BA3BBEF9602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7" name="Oval 84">
                  <a:extLst>
                    <a:ext uri="{FF2B5EF4-FFF2-40B4-BE49-F238E27FC236}">
                      <a16:creationId xmlns:a16="http://schemas.microsoft.com/office/drawing/2014/main" id="{D8D2A388-E4EC-CAAD-55DA-7F33A29E69A2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8623430D-864B-C183-B173-662D62F05EF6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5D9C2FCD-C7D1-5840-763D-0B1C3E98E678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0" name="Oval 269">
                  <a:extLst>
                    <a:ext uri="{FF2B5EF4-FFF2-40B4-BE49-F238E27FC236}">
                      <a16:creationId xmlns:a16="http://schemas.microsoft.com/office/drawing/2014/main" id="{A77A956C-F378-B261-E1DC-3450D22B7FFA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1" name="Oval 270">
                  <a:extLst>
                    <a:ext uri="{FF2B5EF4-FFF2-40B4-BE49-F238E27FC236}">
                      <a16:creationId xmlns:a16="http://schemas.microsoft.com/office/drawing/2014/main" id="{6268EF5B-3574-911F-5BD6-2BF6543F424A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2" name="Oval 271">
                  <a:extLst>
                    <a:ext uri="{FF2B5EF4-FFF2-40B4-BE49-F238E27FC236}">
                      <a16:creationId xmlns:a16="http://schemas.microsoft.com/office/drawing/2014/main" id="{F2862C75-774A-1BA4-E872-4A84818520F1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3" name="Oval 272">
                  <a:extLst>
                    <a:ext uri="{FF2B5EF4-FFF2-40B4-BE49-F238E27FC236}">
                      <a16:creationId xmlns:a16="http://schemas.microsoft.com/office/drawing/2014/main" id="{FC24D5D6-2BAA-BDCC-E4BB-4045E7DDFAF8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4" name="Oval 273">
                  <a:extLst>
                    <a:ext uri="{FF2B5EF4-FFF2-40B4-BE49-F238E27FC236}">
                      <a16:creationId xmlns:a16="http://schemas.microsoft.com/office/drawing/2014/main" id="{6B0379D1-CA29-2A86-02A6-DC31EC7BE96C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5" name="Oval 274">
                  <a:extLst>
                    <a:ext uri="{FF2B5EF4-FFF2-40B4-BE49-F238E27FC236}">
                      <a16:creationId xmlns:a16="http://schemas.microsoft.com/office/drawing/2014/main" id="{9C185359-25C5-C2DC-05DA-B2FC796F01E4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6" name="Oval 275">
                  <a:extLst>
                    <a:ext uri="{FF2B5EF4-FFF2-40B4-BE49-F238E27FC236}">
                      <a16:creationId xmlns:a16="http://schemas.microsoft.com/office/drawing/2014/main" id="{628A58E7-A379-F0E9-38C7-9B7A72D9A169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7" name="Oval 276">
                  <a:extLst>
                    <a:ext uri="{FF2B5EF4-FFF2-40B4-BE49-F238E27FC236}">
                      <a16:creationId xmlns:a16="http://schemas.microsoft.com/office/drawing/2014/main" id="{50C5FDE7-FCA6-1B5E-AADB-67A3568A961E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A32D35CF-281C-BA6F-0D8F-F5EEBF4337C1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9" name="Oval 278">
                  <a:extLst>
                    <a:ext uri="{FF2B5EF4-FFF2-40B4-BE49-F238E27FC236}">
                      <a16:creationId xmlns:a16="http://schemas.microsoft.com/office/drawing/2014/main" id="{6D4FE429-AE38-A9D0-51DF-E3801BDBB849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0" name="Arc 279">
                  <a:extLst>
                    <a:ext uri="{FF2B5EF4-FFF2-40B4-BE49-F238E27FC236}">
                      <a16:creationId xmlns:a16="http://schemas.microsoft.com/office/drawing/2014/main" id="{6B9055EF-756D-9749-88AC-047587850F44}"/>
                    </a:ext>
                  </a:extLst>
                </p:cNvPr>
                <p:cNvSpPr/>
                <p:nvPr/>
              </p:nvSpPr>
              <p:spPr>
                <a:xfrm rot="16400152">
                  <a:off x="1942466" y="3144042"/>
                  <a:ext cx="731609" cy="460805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64" name="Rounded Rectangle 263">
                <a:extLst>
                  <a:ext uri="{FF2B5EF4-FFF2-40B4-BE49-F238E27FC236}">
                    <a16:creationId xmlns:a16="http://schemas.microsoft.com/office/drawing/2014/main" id="{20A95C9B-E50C-5595-7FDA-B2BD7DAB3875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4610" name="Group 827">
              <a:extLst>
                <a:ext uri="{FF2B5EF4-FFF2-40B4-BE49-F238E27FC236}">
                  <a16:creationId xmlns:a16="http://schemas.microsoft.com/office/drawing/2014/main" id="{749F14AA-2276-9D73-D1FF-C165A7F9385A}"/>
                </a:ext>
              </a:extLst>
            </p:cNvPr>
            <p:cNvGrpSpPr>
              <a:grpSpLocks/>
            </p:cNvGrpSpPr>
            <p:nvPr/>
          </p:nvGrpSpPr>
          <p:grpSpPr bwMode="auto">
            <a:xfrm rot="-8488526">
              <a:off x="6610514" y="3449865"/>
              <a:ext cx="609599" cy="152399"/>
              <a:chOff x="838200" y="5867400"/>
              <a:chExt cx="3815509" cy="770627"/>
            </a:xfrm>
          </p:grpSpPr>
          <p:grpSp>
            <p:nvGrpSpPr>
              <p:cNvPr id="35120" name="Group 123">
                <a:extLst>
                  <a:ext uri="{FF2B5EF4-FFF2-40B4-BE49-F238E27FC236}">
                    <a16:creationId xmlns:a16="http://schemas.microsoft.com/office/drawing/2014/main" id="{FA3E733A-EE97-3B78-C2E6-BE428F9A87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618FBCF1-7FE3-F1D6-1553-423E73F5F2FA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8" name="Oval 247">
                  <a:extLst>
                    <a:ext uri="{FF2B5EF4-FFF2-40B4-BE49-F238E27FC236}">
                      <a16:creationId xmlns:a16="http://schemas.microsoft.com/office/drawing/2014/main" id="{9C0E0BA0-1D3B-880B-10B4-D0A5AAC6DF44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9" name="Oval 248">
                  <a:extLst>
                    <a:ext uri="{FF2B5EF4-FFF2-40B4-BE49-F238E27FC236}">
                      <a16:creationId xmlns:a16="http://schemas.microsoft.com/office/drawing/2014/main" id="{1D8E1FCC-6EDC-3432-60F1-077D677DF5D0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B1FDD568-037D-4A9A-6D5E-2738314CE2EA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1" name="Oval 250">
                  <a:extLst>
                    <a:ext uri="{FF2B5EF4-FFF2-40B4-BE49-F238E27FC236}">
                      <a16:creationId xmlns:a16="http://schemas.microsoft.com/office/drawing/2014/main" id="{9796F305-98D4-E1AC-9BCA-7B617E6E3F12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2" name="Oval 251">
                  <a:extLst>
                    <a:ext uri="{FF2B5EF4-FFF2-40B4-BE49-F238E27FC236}">
                      <a16:creationId xmlns:a16="http://schemas.microsoft.com/office/drawing/2014/main" id="{DE9D9A4D-C99A-471F-96DC-4659149E8067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A260951F-2E18-DBA2-1FAF-40DF728F2233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4" name="Oval 253">
                  <a:extLst>
                    <a:ext uri="{FF2B5EF4-FFF2-40B4-BE49-F238E27FC236}">
                      <a16:creationId xmlns:a16="http://schemas.microsoft.com/office/drawing/2014/main" id="{768974F1-E941-B9C6-CD1C-950A4505DC23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5" name="Oval 254">
                  <a:extLst>
                    <a:ext uri="{FF2B5EF4-FFF2-40B4-BE49-F238E27FC236}">
                      <a16:creationId xmlns:a16="http://schemas.microsoft.com/office/drawing/2014/main" id="{4623848B-460C-6B61-DA18-5246806DD7DC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6" name="Oval 255">
                  <a:extLst>
                    <a:ext uri="{FF2B5EF4-FFF2-40B4-BE49-F238E27FC236}">
                      <a16:creationId xmlns:a16="http://schemas.microsoft.com/office/drawing/2014/main" id="{A03E2CEB-47A8-23DD-FEB2-C6328C5F3992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7" name="Oval 256">
                  <a:extLst>
                    <a:ext uri="{FF2B5EF4-FFF2-40B4-BE49-F238E27FC236}">
                      <a16:creationId xmlns:a16="http://schemas.microsoft.com/office/drawing/2014/main" id="{F010FDCA-28CF-DAE0-6C03-14D601D45886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8" name="Oval 858">
                  <a:extLst>
                    <a:ext uri="{FF2B5EF4-FFF2-40B4-BE49-F238E27FC236}">
                      <a16:creationId xmlns:a16="http://schemas.microsoft.com/office/drawing/2014/main" id="{69A19E40-A3E2-37FC-C34B-43C466A20DED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9" name="Oval 859">
                  <a:extLst>
                    <a:ext uri="{FF2B5EF4-FFF2-40B4-BE49-F238E27FC236}">
                      <a16:creationId xmlns:a16="http://schemas.microsoft.com/office/drawing/2014/main" id="{4352C4EF-B120-693C-92D0-DCC261AD473E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C59979B7-9510-ED6B-2B81-78766925F019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7E8CC414-2388-6B04-39AE-44A48B0428D3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5121" name="Group 140">
                <a:extLst>
                  <a:ext uri="{FF2B5EF4-FFF2-40B4-BE49-F238E27FC236}">
                    <a16:creationId xmlns:a16="http://schemas.microsoft.com/office/drawing/2014/main" id="{812A24EC-CCD6-4683-2F11-D89DFF344A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231" name="Oval 78">
                  <a:extLst>
                    <a:ext uri="{FF2B5EF4-FFF2-40B4-BE49-F238E27FC236}">
                      <a16:creationId xmlns:a16="http://schemas.microsoft.com/office/drawing/2014/main" id="{B9A0D766-1076-0B1E-0FA8-30E49D81009E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2" name="Oval 81">
                  <a:extLst>
                    <a:ext uri="{FF2B5EF4-FFF2-40B4-BE49-F238E27FC236}">
                      <a16:creationId xmlns:a16="http://schemas.microsoft.com/office/drawing/2014/main" id="{037BE287-0002-C7ED-B7D1-F17019506D8F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3" name="Oval 84">
                  <a:extLst>
                    <a:ext uri="{FF2B5EF4-FFF2-40B4-BE49-F238E27FC236}">
                      <a16:creationId xmlns:a16="http://schemas.microsoft.com/office/drawing/2014/main" id="{2E8D2A4D-CB3D-9D61-7F43-EE18C7835983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11DEAE7F-61B8-EC71-9365-3762A9C52078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5" name="Oval 234">
                  <a:extLst>
                    <a:ext uri="{FF2B5EF4-FFF2-40B4-BE49-F238E27FC236}">
                      <a16:creationId xmlns:a16="http://schemas.microsoft.com/office/drawing/2014/main" id="{8D2504EB-BD41-20C0-9E62-A04E7896B4F9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6" name="Oval 235">
                  <a:extLst>
                    <a:ext uri="{FF2B5EF4-FFF2-40B4-BE49-F238E27FC236}">
                      <a16:creationId xmlns:a16="http://schemas.microsoft.com/office/drawing/2014/main" id="{1FCF3D1B-DA31-B29E-2AE5-BDF966B983D0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DC06F74E-5664-4201-EFC9-0A01CE7B3DFB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55C6CF69-9489-CBB9-F3C9-037028F9F0A1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9B39D4EB-A907-0E25-EA95-8F70FB515EBA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50E9FED2-00BF-359C-E70C-59C92A327F37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1" name="Oval 240">
                  <a:extLst>
                    <a:ext uri="{FF2B5EF4-FFF2-40B4-BE49-F238E27FC236}">
                      <a16:creationId xmlns:a16="http://schemas.microsoft.com/office/drawing/2014/main" id="{834179A9-E771-16DD-41CC-29835FAAA248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2" name="Oval 241">
                  <a:extLst>
                    <a:ext uri="{FF2B5EF4-FFF2-40B4-BE49-F238E27FC236}">
                      <a16:creationId xmlns:a16="http://schemas.microsoft.com/office/drawing/2014/main" id="{F0063B80-F854-CB92-6EAB-34A0AB2477A6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C6BFE12D-CAFF-4DEE-EED1-49529199511D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BBC22038-416C-E6BB-3691-6505212CF3AE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BA8C9370-5733-7308-4844-1FE87E8FFBD7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6" name="Arc 245">
                  <a:extLst>
                    <a:ext uri="{FF2B5EF4-FFF2-40B4-BE49-F238E27FC236}">
                      <a16:creationId xmlns:a16="http://schemas.microsoft.com/office/drawing/2014/main" id="{400B386F-F9C1-E0A0-E90B-FC3071B4C286}"/>
                    </a:ext>
                  </a:extLst>
                </p:cNvPr>
                <p:cNvSpPr/>
                <p:nvPr/>
              </p:nvSpPr>
              <p:spPr>
                <a:xfrm rot="16400152">
                  <a:off x="2086594" y="2814073"/>
                  <a:ext cx="569029" cy="460805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30" name="Rounded Rectangle 229">
                <a:extLst>
                  <a:ext uri="{FF2B5EF4-FFF2-40B4-BE49-F238E27FC236}">
                    <a16:creationId xmlns:a16="http://schemas.microsoft.com/office/drawing/2014/main" id="{CBAACA8D-9B42-2B6D-E3A4-9401E5FF773A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sp>
          <p:nvSpPr>
            <p:cNvPr id="226" name="Rounded Rectangle 225">
              <a:extLst>
                <a:ext uri="{FF2B5EF4-FFF2-40B4-BE49-F238E27FC236}">
                  <a16:creationId xmlns:a16="http://schemas.microsoft.com/office/drawing/2014/main" id="{0AF5238D-8632-416F-A10F-8146E723FC8F}"/>
                </a:ext>
              </a:extLst>
            </p:cNvPr>
            <p:cNvSpPr/>
            <p:nvPr/>
          </p:nvSpPr>
          <p:spPr bwMode="auto">
            <a:xfrm rot="19293300">
              <a:off x="4497661" y="585666"/>
              <a:ext cx="600642" cy="537500"/>
            </a:xfrm>
            <a:prstGeom prst="roundRect">
              <a:avLst>
                <a:gd name="adj" fmla="val 481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24" name="Rounded Rectangle 223">
              <a:extLst>
                <a:ext uri="{FF2B5EF4-FFF2-40B4-BE49-F238E27FC236}">
                  <a16:creationId xmlns:a16="http://schemas.microsoft.com/office/drawing/2014/main" id="{FB3435CC-38AC-C43F-90A3-B9047AB96E18}"/>
                </a:ext>
              </a:extLst>
            </p:cNvPr>
            <p:cNvSpPr/>
            <p:nvPr/>
          </p:nvSpPr>
          <p:spPr bwMode="auto">
            <a:xfrm rot="3773606">
              <a:off x="7161718" y="1643392"/>
              <a:ext cx="593344" cy="531617"/>
            </a:xfrm>
            <a:prstGeom prst="roundRect">
              <a:avLst>
                <a:gd name="adj" fmla="val 481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22" name="Rounded Rectangle 221">
              <a:extLst>
                <a:ext uri="{FF2B5EF4-FFF2-40B4-BE49-F238E27FC236}">
                  <a16:creationId xmlns:a16="http://schemas.microsoft.com/office/drawing/2014/main" id="{4F41B7BD-C025-C1E0-6F50-A7DA5D019D85}"/>
                </a:ext>
              </a:extLst>
            </p:cNvPr>
            <p:cNvSpPr/>
            <p:nvPr/>
          </p:nvSpPr>
          <p:spPr bwMode="auto">
            <a:xfrm rot="11369561">
              <a:off x="4682249" y="3927055"/>
              <a:ext cx="533400" cy="457200"/>
            </a:xfrm>
            <a:prstGeom prst="roundRect">
              <a:avLst>
                <a:gd name="adj" fmla="val 481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20" name="Rounded Rectangle 219">
              <a:extLst>
                <a:ext uri="{FF2B5EF4-FFF2-40B4-BE49-F238E27FC236}">
                  <a16:creationId xmlns:a16="http://schemas.microsoft.com/office/drawing/2014/main" id="{9E58AAB2-4F05-1C30-420B-4342FBA3ADFC}"/>
                </a:ext>
              </a:extLst>
            </p:cNvPr>
            <p:cNvSpPr/>
            <p:nvPr/>
          </p:nvSpPr>
          <p:spPr bwMode="auto">
            <a:xfrm rot="7088030">
              <a:off x="7054253" y="3073809"/>
              <a:ext cx="517075" cy="469306"/>
            </a:xfrm>
            <a:prstGeom prst="roundRect">
              <a:avLst>
                <a:gd name="adj" fmla="val 481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18" name="Rounded Rectangle 217">
              <a:extLst>
                <a:ext uri="{FF2B5EF4-FFF2-40B4-BE49-F238E27FC236}">
                  <a16:creationId xmlns:a16="http://schemas.microsoft.com/office/drawing/2014/main" id="{2DEAB4BE-39D4-F7F6-1B83-DD65179ED162}"/>
                </a:ext>
              </a:extLst>
            </p:cNvPr>
            <p:cNvSpPr/>
            <p:nvPr/>
          </p:nvSpPr>
          <p:spPr bwMode="auto">
            <a:xfrm rot="18336763">
              <a:off x="3698198" y="1287248"/>
              <a:ext cx="617220" cy="457200"/>
            </a:xfrm>
            <a:prstGeom prst="roundRect">
              <a:avLst>
                <a:gd name="adj" fmla="val 48167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16" name="Rounded Rectangle 215">
              <a:extLst>
                <a:ext uri="{FF2B5EF4-FFF2-40B4-BE49-F238E27FC236}">
                  <a16:creationId xmlns:a16="http://schemas.microsoft.com/office/drawing/2014/main" id="{6F4700F0-8099-2E15-9DB2-0661DA892538}"/>
                </a:ext>
              </a:extLst>
            </p:cNvPr>
            <p:cNvSpPr/>
            <p:nvPr/>
          </p:nvSpPr>
          <p:spPr bwMode="auto">
            <a:xfrm rot="1444602">
              <a:off x="5784150" y="529950"/>
              <a:ext cx="685800" cy="457200"/>
            </a:xfrm>
            <a:prstGeom prst="roundRect">
              <a:avLst>
                <a:gd name="adj" fmla="val 481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14" name="Rounded Rectangle 213">
              <a:extLst>
                <a:ext uri="{FF2B5EF4-FFF2-40B4-BE49-F238E27FC236}">
                  <a16:creationId xmlns:a16="http://schemas.microsoft.com/office/drawing/2014/main" id="{41E4DDAA-172C-73EC-4CA3-8EABE6F83C7C}"/>
                </a:ext>
              </a:extLst>
            </p:cNvPr>
            <p:cNvSpPr/>
            <p:nvPr/>
          </p:nvSpPr>
          <p:spPr bwMode="auto">
            <a:xfrm rot="15265653">
              <a:off x="3420230" y="2749686"/>
              <a:ext cx="609600" cy="457199"/>
            </a:xfrm>
            <a:prstGeom prst="roundRect">
              <a:avLst>
                <a:gd name="adj" fmla="val 48167"/>
              </a:avLst>
            </a:prstGeom>
            <a:solidFill>
              <a:srgbClr val="E4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grpSp>
          <p:nvGrpSpPr>
            <p:cNvPr id="34632" name="Group 827">
              <a:extLst>
                <a:ext uri="{FF2B5EF4-FFF2-40B4-BE49-F238E27FC236}">
                  <a16:creationId xmlns:a16="http://schemas.microsoft.com/office/drawing/2014/main" id="{ED10C3EA-D971-6341-AA70-7B834FD3C459}"/>
                </a:ext>
              </a:extLst>
            </p:cNvPr>
            <p:cNvGrpSpPr>
              <a:grpSpLocks/>
            </p:cNvGrpSpPr>
            <p:nvPr/>
          </p:nvGrpSpPr>
          <p:grpSpPr bwMode="auto">
            <a:xfrm rot="-1875999">
              <a:off x="4008115" y="3388426"/>
              <a:ext cx="609599" cy="152399"/>
              <a:chOff x="838200" y="5867400"/>
              <a:chExt cx="3815509" cy="770627"/>
            </a:xfrm>
          </p:grpSpPr>
          <p:grpSp>
            <p:nvGrpSpPr>
              <p:cNvPr id="35024" name="Group 123">
                <a:extLst>
                  <a:ext uri="{FF2B5EF4-FFF2-40B4-BE49-F238E27FC236}">
                    <a16:creationId xmlns:a16="http://schemas.microsoft.com/office/drawing/2014/main" id="{49748FF4-9B9F-EA41-570B-ACCD87E18C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A31593DB-0F50-EFE4-3F1F-8F001B0C9FE0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999F4CF6-342D-82E9-5773-10C5DFB05E2B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6E82AA07-B2BE-2792-51E6-4E20A3C5BC69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A49C3207-2537-5515-775D-8B217BE7A54B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27F85E99-6DB1-541A-1E7B-6E705FCB590B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ECADD5F6-A148-3A8D-0A55-1B4957AFA7A9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0B65BE96-FA06-2EB6-D647-E7AFB6E6D554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35627B9E-DF78-EBA5-490C-83B7287AA5E5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9F3D44C0-FF5C-5368-2AF9-2850D99A61E4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33652EA2-1138-67F4-2F53-586242F0C51A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E440129E-2799-9EE3-27C7-3BCD9C906068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10" name="Oval 858">
                  <a:extLst>
                    <a:ext uri="{FF2B5EF4-FFF2-40B4-BE49-F238E27FC236}">
                      <a16:creationId xmlns:a16="http://schemas.microsoft.com/office/drawing/2014/main" id="{F2EC4449-92CB-E02D-C3A0-E7810471B937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11" name="Oval 859">
                  <a:extLst>
                    <a:ext uri="{FF2B5EF4-FFF2-40B4-BE49-F238E27FC236}">
                      <a16:creationId xmlns:a16="http://schemas.microsoft.com/office/drawing/2014/main" id="{D010A0EB-F31C-0DEE-4E6F-E71D58C1BEB9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666B3F71-1E4D-6018-5856-E1FDF390EEB0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5E42CED2-0446-297C-F6FC-B525E5AB4CA4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5025" name="Group 140">
                <a:extLst>
                  <a:ext uri="{FF2B5EF4-FFF2-40B4-BE49-F238E27FC236}">
                    <a16:creationId xmlns:a16="http://schemas.microsoft.com/office/drawing/2014/main" id="{EC9A7B77-3E91-1DD6-128C-80837578CE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183" name="Oval 78">
                  <a:extLst>
                    <a:ext uri="{FF2B5EF4-FFF2-40B4-BE49-F238E27FC236}">
                      <a16:creationId xmlns:a16="http://schemas.microsoft.com/office/drawing/2014/main" id="{9D88DB2B-CDA2-DBEE-075E-1102E8E9BCEA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84" name="Oval 81">
                  <a:extLst>
                    <a:ext uri="{FF2B5EF4-FFF2-40B4-BE49-F238E27FC236}">
                      <a16:creationId xmlns:a16="http://schemas.microsoft.com/office/drawing/2014/main" id="{500B2631-9A8D-C19B-A224-0DDBCA0C0112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85" name="Oval 84">
                  <a:extLst>
                    <a:ext uri="{FF2B5EF4-FFF2-40B4-BE49-F238E27FC236}">
                      <a16:creationId xmlns:a16="http://schemas.microsoft.com/office/drawing/2014/main" id="{CA7A64CA-7CD6-E7F7-08D8-F628F181F995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72F5B1C5-1E08-CBFF-2588-0B0DF29DFD31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34CE7480-D0E6-A690-B2BD-CE37E657A01A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FD11517F-C806-4CA6-C3BB-CEE7092E9E87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32C3B30A-B810-6432-325F-469387C64E59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BFCA9D4C-7D65-30E4-C590-7FA7BF7D263F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2EB0F973-06EF-4E44-44D4-38614478985A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CC0D9B2A-013D-F62D-F4CE-5B36E5ABA209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FF6A6CEC-C170-0897-ED82-32CE5D82C34D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707D3AEA-BB2F-2293-8656-F521A94598D8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6D1746AD-2E0C-3E40-D797-DE30497144DC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89E294AA-94F8-DB5F-87C9-C0BEB38DAE76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72136BE3-C5C3-05F0-0307-D953D59034B9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98" name="Arc 197">
                  <a:extLst>
                    <a:ext uri="{FF2B5EF4-FFF2-40B4-BE49-F238E27FC236}">
                      <a16:creationId xmlns:a16="http://schemas.microsoft.com/office/drawing/2014/main" id="{E6235AD3-E47B-78A8-53F6-761CA3D798F3}"/>
                    </a:ext>
                  </a:extLst>
                </p:cNvPr>
                <p:cNvSpPr/>
                <p:nvPr/>
              </p:nvSpPr>
              <p:spPr>
                <a:xfrm rot="16400152">
                  <a:off x="1574664" y="2561447"/>
                  <a:ext cx="508055" cy="460805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D9DEC210-CDFF-8BD5-CBDC-C9E946612F9F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4633" name="Group 827">
              <a:extLst>
                <a:ext uri="{FF2B5EF4-FFF2-40B4-BE49-F238E27FC236}">
                  <a16:creationId xmlns:a16="http://schemas.microsoft.com/office/drawing/2014/main" id="{48EB1634-8AD7-D160-338B-20476D163C84}"/>
                </a:ext>
              </a:extLst>
            </p:cNvPr>
            <p:cNvGrpSpPr>
              <a:grpSpLocks/>
            </p:cNvGrpSpPr>
            <p:nvPr/>
          </p:nvGrpSpPr>
          <p:grpSpPr bwMode="auto">
            <a:xfrm rot="-6383486">
              <a:off x="5569308" y="3971519"/>
              <a:ext cx="609599" cy="152399"/>
              <a:chOff x="838200" y="5867400"/>
              <a:chExt cx="3815509" cy="770627"/>
            </a:xfrm>
          </p:grpSpPr>
          <p:grpSp>
            <p:nvGrpSpPr>
              <p:cNvPr id="34928" name="Group 123">
                <a:extLst>
                  <a:ext uri="{FF2B5EF4-FFF2-40B4-BE49-F238E27FC236}">
                    <a16:creationId xmlns:a16="http://schemas.microsoft.com/office/drawing/2014/main" id="{C2A9CCDD-A170-1ED2-D092-CDDBEB76A3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BD1AF630-1C84-CD03-4E38-180D08103DA6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934793A8-D115-EE24-8012-4DCBA236E529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70FD8053-E333-8FFC-2520-DE31DB881F75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ABB86821-401C-B445-4F18-40250E7501D3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6FA5E7A-369B-5B28-E4AA-17123E0FC725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25FAC980-F360-C760-1A2B-2BB78534145E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52304B24-26A4-6B98-FAF0-F765C1418437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67D3381F-4638-C9A4-FE1C-6FA3A410CBE3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02EA20E9-E02D-1E6B-13F8-1BDA1D7A9E97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507BB8B9-3865-C7D2-D200-54B80651ECC6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F20EF0B7-0BAC-ECEE-95B0-92A3D5B52B0A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76" name="Oval 858">
                  <a:extLst>
                    <a:ext uri="{FF2B5EF4-FFF2-40B4-BE49-F238E27FC236}">
                      <a16:creationId xmlns:a16="http://schemas.microsoft.com/office/drawing/2014/main" id="{3CE80191-0386-76CF-6C29-E1C168FEDF82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77" name="Oval 859">
                  <a:extLst>
                    <a:ext uri="{FF2B5EF4-FFF2-40B4-BE49-F238E27FC236}">
                      <a16:creationId xmlns:a16="http://schemas.microsoft.com/office/drawing/2014/main" id="{F5860D2B-7ECF-98CA-15EA-5C492A31F215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2E985DB7-B64C-D4AC-DDED-28373F1BF116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F9C123CB-C8CC-C898-4FAF-E5E4B3B73266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4929" name="Group 140">
                <a:extLst>
                  <a:ext uri="{FF2B5EF4-FFF2-40B4-BE49-F238E27FC236}">
                    <a16:creationId xmlns:a16="http://schemas.microsoft.com/office/drawing/2014/main" id="{1385871C-7B64-0F80-7A81-E01B56606D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149" name="Oval 78">
                  <a:extLst>
                    <a:ext uri="{FF2B5EF4-FFF2-40B4-BE49-F238E27FC236}">
                      <a16:creationId xmlns:a16="http://schemas.microsoft.com/office/drawing/2014/main" id="{130A9A84-8E26-7AE8-C0F7-73899FEA3BE6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50" name="Oval 81">
                  <a:extLst>
                    <a:ext uri="{FF2B5EF4-FFF2-40B4-BE49-F238E27FC236}">
                      <a16:creationId xmlns:a16="http://schemas.microsoft.com/office/drawing/2014/main" id="{5B46AE96-EF0E-7952-843B-5653A3E19ED6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51" name="Oval 84">
                  <a:extLst>
                    <a:ext uri="{FF2B5EF4-FFF2-40B4-BE49-F238E27FC236}">
                      <a16:creationId xmlns:a16="http://schemas.microsoft.com/office/drawing/2014/main" id="{3A0F753A-1489-97F1-ED94-E25D42BCD85E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36E757BB-F7E6-1AA5-6E8A-51A83E3DA24C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36E3AD87-A44D-0721-02FE-FE6A6EB5FC77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987E6911-7F0F-8816-B199-33C47D7185BB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53E71456-72AD-57A4-9CC7-27A95EB38D5C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06AD1B71-6164-1A55-B8EE-28D3DB25E145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062C36F9-5A1F-FFA0-7E10-20C0CC77EE89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5F1A6B7F-2065-DE6B-9364-3BCE0606A35A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7E81F211-0B13-E12C-32A3-3B350625B3CD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14447A53-656A-A9EC-B206-8FA6C4C04CAF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8A0C46CF-64E6-B93B-C204-79DEE560A4ED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C58C4BA3-9805-BB4D-275C-AC7BEC0F401C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2940418C-1FAA-829C-F4E7-0FDB2D310324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64" name="Arc 163">
                  <a:extLst>
                    <a:ext uri="{FF2B5EF4-FFF2-40B4-BE49-F238E27FC236}">
                      <a16:creationId xmlns:a16="http://schemas.microsoft.com/office/drawing/2014/main" id="{65A2D8CD-7941-0538-FD15-0283476A2385}"/>
                    </a:ext>
                  </a:extLst>
                </p:cNvPr>
                <p:cNvSpPr/>
                <p:nvPr/>
              </p:nvSpPr>
              <p:spPr>
                <a:xfrm rot="16400152">
                  <a:off x="1516728" y="2955312"/>
                  <a:ext cx="715575" cy="455860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48" name="Rounded Rectangle 147">
                <a:extLst>
                  <a:ext uri="{FF2B5EF4-FFF2-40B4-BE49-F238E27FC236}">
                    <a16:creationId xmlns:a16="http://schemas.microsoft.com/office/drawing/2014/main" id="{C790B33F-CC02-0F61-388A-09DE08EE2FB9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4634" name="Group 827">
              <a:extLst>
                <a:ext uri="{FF2B5EF4-FFF2-40B4-BE49-F238E27FC236}">
                  <a16:creationId xmlns:a16="http://schemas.microsoft.com/office/drawing/2014/main" id="{07B3F77D-7CCB-E5C8-96CF-D7249BC9AA1E}"/>
                </a:ext>
              </a:extLst>
            </p:cNvPr>
            <p:cNvGrpSpPr>
              <a:grpSpLocks/>
            </p:cNvGrpSpPr>
            <p:nvPr/>
          </p:nvGrpSpPr>
          <p:grpSpPr bwMode="auto">
            <a:xfrm rot="-7010238">
              <a:off x="5844391" y="3963974"/>
              <a:ext cx="609597" cy="152399"/>
              <a:chOff x="838200" y="5867400"/>
              <a:chExt cx="3815505" cy="770627"/>
            </a:xfrm>
          </p:grpSpPr>
          <p:grpSp>
            <p:nvGrpSpPr>
              <p:cNvPr id="34832" name="Group 123">
                <a:extLst>
                  <a:ext uri="{FF2B5EF4-FFF2-40B4-BE49-F238E27FC236}">
                    <a16:creationId xmlns:a16="http://schemas.microsoft.com/office/drawing/2014/main" id="{E6C2ABBA-B3FF-C418-6D98-9F5451C8F2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0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5D49D0D2-0BC5-AAF0-6A11-FA934AA92B8C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4FA3CA5E-FC14-7A8A-96B3-33C51A6DF755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C117ECA9-BB29-3EE6-9426-B601D7D8D6B6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CCEC933A-1992-19DB-C0BE-A3870AD3AC09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F18BD0ED-3AE6-B140-D1E4-0D2051449ECE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AC19B471-3060-42BE-810D-2D12DA368BF3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A769A9E3-8B10-547F-3834-3FEA00122B7E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42838F59-864D-D32A-C480-A994842B2297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46E17546-1CEA-2B5E-DA83-1DF95FC2CE03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B5661D9A-D616-70B6-3EAC-9C727740606A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8226C057-124D-8365-24AB-68CBE3886826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42" name="Oval 858">
                  <a:extLst>
                    <a:ext uri="{FF2B5EF4-FFF2-40B4-BE49-F238E27FC236}">
                      <a16:creationId xmlns:a16="http://schemas.microsoft.com/office/drawing/2014/main" id="{2F99D204-435E-FA6C-C706-F604DB7CFC2B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43" name="Oval 859">
                  <a:extLst>
                    <a:ext uri="{FF2B5EF4-FFF2-40B4-BE49-F238E27FC236}">
                      <a16:creationId xmlns:a16="http://schemas.microsoft.com/office/drawing/2014/main" id="{A4A3F144-1875-B103-3205-83A1F759AD82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C46DB01B-A160-F42D-FBCC-D0181BF5D1D6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9D235D9B-BF2E-F731-D68F-218EAB18FBB4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4833" name="Group 140">
                <a:extLst>
                  <a:ext uri="{FF2B5EF4-FFF2-40B4-BE49-F238E27FC236}">
                    <a16:creationId xmlns:a16="http://schemas.microsoft.com/office/drawing/2014/main" id="{4FF869AF-40A9-6A9C-110D-146A399C0D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115" name="Oval 78">
                  <a:extLst>
                    <a:ext uri="{FF2B5EF4-FFF2-40B4-BE49-F238E27FC236}">
                      <a16:creationId xmlns:a16="http://schemas.microsoft.com/office/drawing/2014/main" id="{43921127-BA66-1637-538D-4D087C1B25CB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16" name="Oval 81">
                  <a:extLst>
                    <a:ext uri="{FF2B5EF4-FFF2-40B4-BE49-F238E27FC236}">
                      <a16:creationId xmlns:a16="http://schemas.microsoft.com/office/drawing/2014/main" id="{22172814-AEB5-89E3-0C7B-2368D3A1111D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17" name="Oval 84">
                  <a:extLst>
                    <a:ext uri="{FF2B5EF4-FFF2-40B4-BE49-F238E27FC236}">
                      <a16:creationId xmlns:a16="http://schemas.microsoft.com/office/drawing/2014/main" id="{84B7A5A2-27FA-7E8A-4C18-633A5F2BDAAF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79D7EA77-077D-10F4-180B-242EA5383B93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C35054B2-13BE-CD03-6779-554476E791D9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3BAA2684-F2BD-6854-BAAA-9914B6E6C7D8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841836F5-0773-740A-778A-1BB4DCD6B671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3C699D3F-6566-2FB4-04A9-90D15C1EE21C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886F4D29-B22C-497E-0CCE-DF1EC75DE464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E43A95A7-57AF-26E6-78F6-B5346D58CDCC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1BD8913D-0480-B2A3-ABED-D94BAB099DC2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851F8567-30E5-B31F-1D5E-E0339D0BF5F3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A13D3CDE-CEEC-3977-0AF0-9CBAAF1FFB04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4205B363-81EE-5EF0-B85E-C6523F4CB8B9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C5E6E47F-EE66-A80C-269B-F0EFC11BDC08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30" name="Arc 129">
                  <a:extLst>
                    <a:ext uri="{FF2B5EF4-FFF2-40B4-BE49-F238E27FC236}">
                      <a16:creationId xmlns:a16="http://schemas.microsoft.com/office/drawing/2014/main" id="{133F90D4-4D41-4389-4843-9394DFE5C8EA}"/>
                    </a:ext>
                  </a:extLst>
                </p:cNvPr>
                <p:cNvSpPr/>
                <p:nvPr/>
              </p:nvSpPr>
              <p:spPr>
                <a:xfrm rot="16400152">
                  <a:off x="1563020" y="2862978"/>
                  <a:ext cx="734412" cy="455862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880CFD13-A2D4-BA26-754F-B77A9453C3CA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4635" name="Group 827">
              <a:extLst>
                <a:ext uri="{FF2B5EF4-FFF2-40B4-BE49-F238E27FC236}">
                  <a16:creationId xmlns:a16="http://schemas.microsoft.com/office/drawing/2014/main" id="{95410FB4-0042-2696-17D3-D6E2C9E81B93}"/>
                </a:ext>
              </a:extLst>
            </p:cNvPr>
            <p:cNvGrpSpPr>
              <a:grpSpLocks/>
            </p:cNvGrpSpPr>
            <p:nvPr/>
          </p:nvGrpSpPr>
          <p:grpSpPr bwMode="auto">
            <a:xfrm rot="-1430596">
              <a:off x="3881477" y="3195124"/>
              <a:ext cx="609597" cy="152399"/>
              <a:chOff x="838200" y="5867400"/>
              <a:chExt cx="3815505" cy="770627"/>
            </a:xfrm>
          </p:grpSpPr>
          <p:grpSp>
            <p:nvGrpSpPr>
              <p:cNvPr id="34736" name="Group 123">
                <a:extLst>
                  <a:ext uri="{FF2B5EF4-FFF2-40B4-BE49-F238E27FC236}">
                    <a16:creationId xmlns:a16="http://schemas.microsoft.com/office/drawing/2014/main" id="{419748C0-7056-C8D5-9AED-257C15E67F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0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A33514F1-80C2-0027-BD7B-E5AE43B89F23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318B32CC-D505-F16C-4B3C-A7F280B88351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A664E0B-B52D-0FC2-3BAB-2AAD8535212D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27C6DD4D-DDCB-7C32-11C8-5484F58A60E4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8F821523-5D05-4821-8853-EA9C5F63C08D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9C2C9F81-DAED-15FC-BE31-4413D9214418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84AF75F1-06E8-2FB6-DE2F-1FD8FECEA0DB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2028CCF7-02BF-776D-2ECC-E8043E9CF2BB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11D7A075-AB0A-D901-74FA-12737B6F913A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4863FCF9-B8FB-9BBA-9153-F50FA8C3F4FF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A23DF91C-C827-74FA-DBEA-0527E3CCE3CA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8" name="Oval 858">
                  <a:extLst>
                    <a:ext uri="{FF2B5EF4-FFF2-40B4-BE49-F238E27FC236}">
                      <a16:creationId xmlns:a16="http://schemas.microsoft.com/office/drawing/2014/main" id="{4D79CF63-E7F5-6308-F360-BEB69E0D2596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09" name="Oval 859">
                  <a:extLst>
                    <a:ext uri="{FF2B5EF4-FFF2-40B4-BE49-F238E27FC236}">
                      <a16:creationId xmlns:a16="http://schemas.microsoft.com/office/drawing/2014/main" id="{212D6CCA-128E-3BCF-D716-CEA591B2FBE5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129165E4-BFBE-CDCE-8521-213A55BDDCC0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9A9B8413-D4A7-4428-D246-926CAAD347B8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4737" name="Group 140">
                <a:extLst>
                  <a:ext uri="{FF2B5EF4-FFF2-40B4-BE49-F238E27FC236}">
                    <a16:creationId xmlns:a16="http://schemas.microsoft.com/office/drawing/2014/main" id="{7561A110-E98A-3A96-2266-3FE0C4ADA1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81" name="Oval 78">
                  <a:extLst>
                    <a:ext uri="{FF2B5EF4-FFF2-40B4-BE49-F238E27FC236}">
                      <a16:creationId xmlns:a16="http://schemas.microsoft.com/office/drawing/2014/main" id="{5409CE0D-A246-9ED9-DA46-EAB0DAA92E86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989AF9DE-3F24-C66B-3859-4D057CBD0C16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3" name="Oval 84">
                  <a:extLst>
                    <a:ext uri="{FF2B5EF4-FFF2-40B4-BE49-F238E27FC236}">
                      <a16:creationId xmlns:a16="http://schemas.microsoft.com/office/drawing/2014/main" id="{999EA213-2C8A-23A1-448C-DC4DA283C12F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C65B7003-1609-7AE6-A876-32D86ACDAD57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AFA09BB6-B619-43EA-75C8-794DCC2ACFA1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125E2CBD-DEB6-4243-3B69-C837C1F38BB3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0700C468-B3E8-A7B5-A8F3-396223F518D0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2E03EF7D-44A8-657A-C2E5-7196FFAC4CEE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774472EC-B75B-2290-3085-CE95D4BE8EF9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272970C3-6389-3670-CBE9-72BFB337428D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FCADDF7C-EF49-97F1-7AE8-83D49C305E7A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0F5EC408-0726-49A2-9CB3-C0E8E13EBCAD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BF7126F9-D31B-FAEE-7A7E-319544E0DFF5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0DC6C833-495E-6ADF-DB34-307584457E4C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2A37EA7D-85CE-6760-4ADB-6A069525F66F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96" name="Arc 95">
                  <a:extLst>
                    <a:ext uri="{FF2B5EF4-FFF2-40B4-BE49-F238E27FC236}">
                      <a16:creationId xmlns:a16="http://schemas.microsoft.com/office/drawing/2014/main" id="{A9912CEA-EDD0-2867-1DD7-469B76535731}"/>
                    </a:ext>
                  </a:extLst>
                </p:cNvPr>
                <p:cNvSpPr/>
                <p:nvPr/>
              </p:nvSpPr>
              <p:spPr>
                <a:xfrm rot="16400152">
                  <a:off x="1634631" y="2343951"/>
                  <a:ext cx="487739" cy="460806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80" name="Rounded Rectangle 79">
                <a:extLst>
                  <a:ext uri="{FF2B5EF4-FFF2-40B4-BE49-F238E27FC236}">
                    <a16:creationId xmlns:a16="http://schemas.microsoft.com/office/drawing/2014/main" id="{CDAEBDC0-F8AF-3F53-7AF4-BF737D71B182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4636" name="Group 827">
              <a:extLst>
                <a:ext uri="{FF2B5EF4-FFF2-40B4-BE49-F238E27FC236}">
                  <a16:creationId xmlns:a16="http://schemas.microsoft.com/office/drawing/2014/main" id="{217ACF4E-B8B0-CD16-7D44-85DBEA871A6C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5105396" y="3962401"/>
              <a:ext cx="609597" cy="152399"/>
              <a:chOff x="838200" y="5867400"/>
              <a:chExt cx="3815505" cy="770627"/>
            </a:xfrm>
          </p:grpSpPr>
          <p:grpSp>
            <p:nvGrpSpPr>
              <p:cNvPr id="34640" name="Group 123">
                <a:extLst>
                  <a:ext uri="{FF2B5EF4-FFF2-40B4-BE49-F238E27FC236}">
                    <a16:creationId xmlns:a16="http://schemas.microsoft.com/office/drawing/2014/main" id="{6BB7569B-6F59-F949-1BD4-5B68493612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0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6A6D24E7-E2DD-000D-A012-0A44807BDAB3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B31FC46C-34DE-F516-343D-A8023481EE2C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644F21E7-77C8-F982-55DC-BE42A0EA6372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69581E60-0990-C55D-8C81-174CDDB564E0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D0543553-EF6F-F07B-6FBE-479F99C561DA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FA4F4912-D724-C901-819E-1E378676AAD4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A5F8209F-D9EC-A3DD-FC64-2DF34411071A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2C0515F1-30AD-FD71-8182-AD9C482DBDB5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BA73F077-CF6A-05FA-BD02-0B17C74CBCCD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CD55BACD-1ED0-4BB4-03F8-872F26A86FBF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6B031329-B667-4051-F248-9DEB74FF105D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4" name="Oval 858">
                  <a:extLst>
                    <a:ext uri="{FF2B5EF4-FFF2-40B4-BE49-F238E27FC236}">
                      <a16:creationId xmlns:a16="http://schemas.microsoft.com/office/drawing/2014/main" id="{D3FE2B09-FDED-EACA-5F79-B73572015722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5" name="Oval 859">
                  <a:extLst>
                    <a:ext uri="{FF2B5EF4-FFF2-40B4-BE49-F238E27FC236}">
                      <a16:creationId xmlns:a16="http://schemas.microsoft.com/office/drawing/2014/main" id="{97619AE5-757C-F483-37C6-ECA38C15D926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4E922AC3-A50B-B1EF-FE97-1A51CF47C545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74B5DB03-500A-9E97-3D54-876368F92EB5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4641" name="Group 140">
                <a:extLst>
                  <a:ext uri="{FF2B5EF4-FFF2-40B4-BE49-F238E27FC236}">
                    <a16:creationId xmlns:a16="http://schemas.microsoft.com/office/drawing/2014/main" id="{E185DBAE-6206-55C2-0042-14410B4DDF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47" name="Oval 78">
                  <a:extLst>
                    <a:ext uri="{FF2B5EF4-FFF2-40B4-BE49-F238E27FC236}">
                      <a16:creationId xmlns:a16="http://schemas.microsoft.com/office/drawing/2014/main" id="{81EF9A1D-5C0D-7243-9DEC-3027913DC322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8" name="Oval 81">
                  <a:extLst>
                    <a:ext uri="{FF2B5EF4-FFF2-40B4-BE49-F238E27FC236}">
                      <a16:creationId xmlns:a16="http://schemas.microsoft.com/office/drawing/2014/main" id="{EA17F2E1-CD93-7A3B-DEBA-539ADC15B2AE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9" name="Oval 84">
                  <a:extLst>
                    <a:ext uri="{FF2B5EF4-FFF2-40B4-BE49-F238E27FC236}">
                      <a16:creationId xmlns:a16="http://schemas.microsoft.com/office/drawing/2014/main" id="{1FD5A82E-CF1C-063C-DF27-1F5E7E863B22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F69085E0-7122-0804-72BA-98F88A71C71F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C73E774E-1D0E-A637-E4DE-278582882C7C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0A2D6B84-F465-E913-4B74-59394D638D4D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32F09C29-164E-50A4-374D-6639F83E7AEC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B50F6D9F-3297-CC0B-6166-9458B08D95B5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4223964C-6830-F471-6260-FE430A5D6D58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DF6CDBCA-69D8-09DD-955E-39514293E731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C2E3EB48-2D4A-9B6F-FD3B-F0B4F83AB602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0C346C30-CCCD-6A0E-A0E3-368AB2720CB8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52773F96-1BAF-00FC-709A-CA5201C0A088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0A34ACE0-A7A0-C51C-0BA6-C6B4576704C2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D2425F3D-1615-53BF-00A2-E8D6596A90ED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62" name="Arc 61">
                  <a:extLst>
                    <a:ext uri="{FF2B5EF4-FFF2-40B4-BE49-F238E27FC236}">
                      <a16:creationId xmlns:a16="http://schemas.microsoft.com/office/drawing/2014/main" id="{58508272-978A-906C-547C-C72E6EDF9448}"/>
                    </a:ext>
                  </a:extLst>
                </p:cNvPr>
                <p:cNvSpPr/>
                <p:nvPr/>
              </p:nvSpPr>
              <p:spPr>
                <a:xfrm rot="16400152">
                  <a:off x="1212784" y="2988572"/>
                  <a:ext cx="677913" cy="455862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33DEE937-E8DB-E80D-FAA9-CEEFDF9BAA76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BB50B60-8506-BA5E-63BC-EC825EAA0CC1}"/>
                </a:ext>
              </a:extLst>
            </p:cNvPr>
            <p:cNvSpPr/>
            <p:nvPr/>
          </p:nvSpPr>
          <p:spPr bwMode="auto">
            <a:xfrm rot="9086577">
              <a:off x="6264134" y="3768469"/>
              <a:ext cx="600642" cy="537500"/>
            </a:xfrm>
            <a:prstGeom prst="roundRect">
              <a:avLst>
                <a:gd name="adj" fmla="val 481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</p:grpSp>
      <p:sp>
        <p:nvSpPr>
          <p:cNvPr id="1103" name="TextBox 59">
            <a:extLst>
              <a:ext uri="{FF2B5EF4-FFF2-40B4-BE49-F238E27FC236}">
                <a16:creationId xmlns:a16="http://schemas.microsoft.com/office/drawing/2014/main" id="{F7B745CE-1E4B-239C-447C-6E4D22405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505200"/>
            <a:ext cx="12842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LIMFA!!!</a:t>
            </a:r>
          </a:p>
        </p:txBody>
      </p:sp>
      <p:grpSp>
        <p:nvGrpSpPr>
          <p:cNvPr id="28676" name="Group 2203">
            <a:extLst>
              <a:ext uri="{FF2B5EF4-FFF2-40B4-BE49-F238E27FC236}">
                <a16:creationId xmlns:a16="http://schemas.microsoft.com/office/drawing/2014/main" id="{7363FCE5-A6A8-BD19-C933-5DD52A153231}"/>
              </a:ext>
            </a:extLst>
          </p:cNvPr>
          <p:cNvGrpSpPr>
            <a:grpSpLocks/>
          </p:cNvGrpSpPr>
          <p:nvPr/>
        </p:nvGrpSpPr>
        <p:grpSpPr bwMode="auto">
          <a:xfrm rot="4145232">
            <a:off x="48419" y="384969"/>
            <a:ext cx="2133600" cy="1900238"/>
            <a:chOff x="3496430" y="529950"/>
            <a:chExt cx="4227768" cy="3854305"/>
          </a:xfrm>
        </p:grpSpPr>
        <p:sp>
          <p:nvSpPr>
            <p:cNvPr id="2205" name="Oval 2204">
              <a:extLst>
                <a:ext uri="{FF2B5EF4-FFF2-40B4-BE49-F238E27FC236}">
                  <a16:creationId xmlns:a16="http://schemas.microsoft.com/office/drawing/2014/main" id="{992E375E-3FB0-FFA2-9764-D99FCC2E4AC8}"/>
                </a:ext>
              </a:extLst>
            </p:cNvPr>
            <p:cNvSpPr/>
            <p:nvPr/>
          </p:nvSpPr>
          <p:spPr>
            <a:xfrm>
              <a:off x="3733800" y="685800"/>
              <a:ext cx="3810000" cy="3657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1638" name="Group 680">
              <a:extLst>
                <a:ext uri="{FF2B5EF4-FFF2-40B4-BE49-F238E27FC236}">
                  <a16:creationId xmlns:a16="http://schemas.microsoft.com/office/drawing/2014/main" id="{7FE39177-571F-4E61-0C96-F2F619272AAA}"/>
                </a:ext>
              </a:extLst>
            </p:cNvPr>
            <p:cNvGrpSpPr>
              <a:grpSpLocks/>
            </p:cNvGrpSpPr>
            <p:nvPr/>
          </p:nvGrpSpPr>
          <p:grpSpPr bwMode="auto">
            <a:xfrm rot="-1849202">
              <a:off x="4802982" y="2170640"/>
              <a:ext cx="484635" cy="154517"/>
              <a:chOff x="3544353" y="2916425"/>
              <a:chExt cx="2858559" cy="882420"/>
            </a:xfrm>
          </p:grpSpPr>
          <p:sp>
            <p:nvSpPr>
              <p:cNvPr id="3241" name="Oval 78">
                <a:extLst>
                  <a:ext uri="{FF2B5EF4-FFF2-40B4-BE49-F238E27FC236}">
                    <a16:creationId xmlns:a16="http://schemas.microsoft.com/office/drawing/2014/main" id="{95B11CAB-D36A-7C8B-7961-71F29FD9D0D8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42" name="Oval 81">
                <a:extLst>
                  <a:ext uri="{FF2B5EF4-FFF2-40B4-BE49-F238E27FC236}">
                    <a16:creationId xmlns:a16="http://schemas.microsoft.com/office/drawing/2014/main" id="{6AAD8BB7-8F56-F46F-AD99-687768DC0636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43" name="Oval 84">
                <a:extLst>
                  <a:ext uri="{FF2B5EF4-FFF2-40B4-BE49-F238E27FC236}">
                    <a16:creationId xmlns:a16="http://schemas.microsoft.com/office/drawing/2014/main" id="{EA9DDB64-956D-14C3-864D-D9F1F8DBEE57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44" name="Oval 3243">
                <a:extLst>
                  <a:ext uri="{FF2B5EF4-FFF2-40B4-BE49-F238E27FC236}">
                    <a16:creationId xmlns:a16="http://schemas.microsoft.com/office/drawing/2014/main" id="{2A0B7325-33A6-B56D-962F-08A724A386B9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45" name="Oval 3244">
                <a:extLst>
                  <a:ext uri="{FF2B5EF4-FFF2-40B4-BE49-F238E27FC236}">
                    <a16:creationId xmlns:a16="http://schemas.microsoft.com/office/drawing/2014/main" id="{FA13E6A2-9328-8CC8-9D4D-E89FC81FD48E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46" name="Oval 3245">
                <a:extLst>
                  <a:ext uri="{FF2B5EF4-FFF2-40B4-BE49-F238E27FC236}">
                    <a16:creationId xmlns:a16="http://schemas.microsoft.com/office/drawing/2014/main" id="{DD96AE10-1920-7522-412A-0BCADCE234A1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47" name="Oval 687">
                <a:extLst>
                  <a:ext uri="{FF2B5EF4-FFF2-40B4-BE49-F238E27FC236}">
                    <a16:creationId xmlns:a16="http://schemas.microsoft.com/office/drawing/2014/main" id="{A3A69F28-EF51-887D-CA1A-620DE0635E6D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48" name="Oval 688">
                <a:extLst>
                  <a:ext uri="{FF2B5EF4-FFF2-40B4-BE49-F238E27FC236}">
                    <a16:creationId xmlns:a16="http://schemas.microsoft.com/office/drawing/2014/main" id="{78043D54-9659-505F-AF07-D7035856F078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49" name="Oval 689">
                <a:extLst>
                  <a:ext uri="{FF2B5EF4-FFF2-40B4-BE49-F238E27FC236}">
                    <a16:creationId xmlns:a16="http://schemas.microsoft.com/office/drawing/2014/main" id="{51D509D1-8AD9-6C96-D202-23014A73BF7F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50" name="Oval 690">
                <a:extLst>
                  <a:ext uri="{FF2B5EF4-FFF2-40B4-BE49-F238E27FC236}">
                    <a16:creationId xmlns:a16="http://schemas.microsoft.com/office/drawing/2014/main" id="{6C686223-726C-36F8-6943-31236A6A83E4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51" name="Oval 691">
                <a:extLst>
                  <a:ext uri="{FF2B5EF4-FFF2-40B4-BE49-F238E27FC236}">
                    <a16:creationId xmlns:a16="http://schemas.microsoft.com/office/drawing/2014/main" id="{5972D3D1-FF55-5824-5C5F-E9C150BB9103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52" name="Oval 692">
                <a:extLst>
                  <a:ext uri="{FF2B5EF4-FFF2-40B4-BE49-F238E27FC236}">
                    <a16:creationId xmlns:a16="http://schemas.microsoft.com/office/drawing/2014/main" id="{5C1D37FC-1E88-308B-04D8-4DECC91D1AB4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53" name="Oval 693">
                <a:extLst>
                  <a:ext uri="{FF2B5EF4-FFF2-40B4-BE49-F238E27FC236}">
                    <a16:creationId xmlns:a16="http://schemas.microsoft.com/office/drawing/2014/main" id="{754EE264-F36E-1DCB-67B0-2D2EFD1B3789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54" name="Oval 694">
                <a:extLst>
                  <a:ext uri="{FF2B5EF4-FFF2-40B4-BE49-F238E27FC236}">
                    <a16:creationId xmlns:a16="http://schemas.microsoft.com/office/drawing/2014/main" id="{7A789BA7-C1D8-E90C-20EF-25054400585F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55" name="Oval 695">
                <a:extLst>
                  <a:ext uri="{FF2B5EF4-FFF2-40B4-BE49-F238E27FC236}">
                    <a16:creationId xmlns:a16="http://schemas.microsoft.com/office/drawing/2014/main" id="{509A6D5F-8657-F326-18FB-21D956E8A8E7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56" name="Arc 696">
                <a:extLst>
                  <a:ext uri="{FF2B5EF4-FFF2-40B4-BE49-F238E27FC236}">
                    <a16:creationId xmlns:a16="http://schemas.microsoft.com/office/drawing/2014/main" id="{92D2B399-9B0D-1402-8D73-003BDDC4B7E2}"/>
                  </a:ext>
                </a:extLst>
              </p:cNvPr>
              <p:cNvSpPr/>
              <p:nvPr/>
            </p:nvSpPr>
            <p:spPr bwMode="auto">
              <a:xfrm rot="16400152">
                <a:off x="3012513" y="3010166"/>
                <a:ext cx="349389" cy="278308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57" name="Arc 697">
                <a:extLst>
                  <a:ext uri="{FF2B5EF4-FFF2-40B4-BE49-F238E27FC236}">
                    <a16:creationId xmlns:a16="http://schemas.microsoft.com/office/drawing/2014/main" id="{A37CBC90-C767-E90C-062E-438E13EC9A63}"/>
                  </a:ext>
                </a:extLst>
              </p:cNvPr>
              <p:cNvSpPr/>
              <p:nvPr/>
            </p:nvSpPr>
            <p:spPr bwMode="auto">
              <a:xfrm rot="16400152">
                <a:off x="3088306" y="3236708"/>
                <a:ext cx="330994" cy="259760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58" name="Oval 78">
                <a:extLst>
                  <a:ext uri="{FF2B5EF4-FFF2-40B4-BE49-F238E27FC236}">
                    <a16:creationId xmlns:a16="http://schemas.microsoft.com/office/drawing/2014/main" id="{3833C99B-8F1E-709A-C387-F331E435958D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59" name="Oval 81">
                <a:extLst>
                  <a:ext uri="{FF2B5EF4-FFF2-40B4-BE49-F238E27FC236}">
                    <a16:creationId xmlns:a16="http://schemas.microsoft.com/office/drawing/2014/main" id="{B148B776-D9E9-18AA-4475-080B840B33F3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60" name="Oval 84">
                <a:extLst>
                  <a:ext uri="{FF2B5EF4-FFF2-40B4-BE49-F238E27FC236}">
                    <a16:creationId xmlns:a16="http://schemas.microsoft.com/office/drawing/2014/main" id="{8F43DE5B-567B-E934-EFB6-5E312A8E5F56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61" name="Oval 701">
                <a:extLst>
                  <a:ext uri="{FF2B5EF4-FFF2-40B4-BE49-F238E27FC236}">
                    <a16:creationId xmlns:a16="http://schemas.microsoft.com/office/drawing/2014/main" id="{B396A4AD-E815-5539-DD15-2890F17B749E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62" name="Oval 702">
                <a:extLst>
                  <a:ext uri="{FF2B5EF4-FFF2-40B4-BE49-F238E27FC236}">
                    <a16:creationId xmlns:a16="http://schemas.microsoft.com/office/drawing/2014/main" id="{A15180F5-061E-8CA0-AEAC-46FEA25922B0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63" name="Oval 703">
                <a:extLst>
                  <a:ext uri="{FF2B5EF4-FFF2-40B4-BE49-F238E27FC236}">
                    <a16:creationId xmlns:a16="http://schemas.microsoft.com/office/drawing/2014/main" id="{EBB3B167-0D4A-043C-6B17-75A24AA68CDF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64" name="Oval 704">
                <a:extLst>
                  <a:ext uri="{FF2B5EF4-FFF2-40B4-BE49-F238E27FC236}">
                    <a16:creationId xmlns:a16="http://schemas.microsoft.com/office/drawing/2014/main" id="{667742CC-F12F-8F3B-EF01-1FD50EA240D2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65" name="Oval 705">
                <a:extLst>
                  <a:ext uri="{FF2B5EF4-FFF2-40B4-BE49-F238E27FC236}">
                    <a16:creationId xmlns:a16="http://schemas.microsoft.com/office/drawing/2014/main" id="{F50B32A7-F5D9-E960-B517-BB85C61BCF4B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66" name="Oval 706">
                <a:extLst>
                  <a:ext uri="{FF2B5EF4-FFF2-40B4-BE49-F238E27FC236}">
                    <a16:creationId xmlns:a16="http://schemas.microsoft.com/office/drawing/2014/main" id="{6F0CC73D-5EE2-CCC7-9AD4-C03F3C28CA51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67" name="Oval 707">
                <a:extLst>
                  <a:ext uri="{FF2B5EF4-FFF2-40B4-BE49-F238E27FC236}">
                    <a16:creationId xmlns:a16="http://schemas.microsoft.com/office/drawing/2014/main" id="{69D014C8-F74C-2A3C-C55F-C1C162A6E60C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68" name="Oval 708">
                <a:extLst>
                  <a:ext uri="{FF2B5EF4-FFF2-40B4-BE49-F238E27FC236}">
                    <a16:creationId xmlns:a16="http://schemas.microsoft.com/office/drawing/2014/main" id="{500487F7-60D4-F7C3-48BC-50EE554A2DBD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69" name="Oval 709">
                <a:extLst>
                  <a:ext uri="{FF2B5EF4-FFF2-40B4-BE49-F238E27FC236}">
                    <a16:creationId xmlns:a16="http://schemas.microsoft.com/office/drawing/2014/main" id="{79D0E04F-0386-C59F-164D-3249E051A6DD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70" name="Oval 710">
                <a:extLst>
                  <a:ext uri="{FF2B5EF4-FFF2-40B4-BE49-F238E27FC236}">
                    <a16:creationId xmlns:a16="http://schemas.microsoft.com/office/drawing/2014/main" id="{BA51519E-1C33-DB23-5484-E753C66C9D14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71" name="Oval 711">
                <a:extLst>
                  <a:ext uri="{FF2B5EF4-FFF2-40B4-BE49-F238E27FC236}">
                    <a16:creationId xmlns:a16="http://schemas.microsoft.com/office/drawing/2014/main" id="{3B093289-26E2-A5A4-97BF-68EF603D7EA2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72" name="Oval 712">
                <a:extLst>
                  <a:ext uri="{FF2B5EF4-FFF2-40B4-BE49-F238E27FC236}">
                    <a16:creationId xmlns:a16="http://schemas.microsoft.com/office/drawing/2014/main" id="{CFBF6562-6A6E-986F-4F84-39716EDD2AC0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73" name="Oval 78">
                <a:extLst>
                  <a:ext uri="{FF2B5EF4-FFF2-40B4-BE49-F238E27FC236}">
                    <a16:creationId xmlns:a16="http://schemas.microsoft.com/office/drawing/2014/main" id="{871C5685-814E-1BFB-0BF2-FE9BEE88D490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74" name="Oval 81">
                <a:extLst>
                  <a:ext uri="{FF2B5EF4-FFF2-40B4-BE49-F238E27FC236}">
                    <a16:creationId xmlns:a16="http://schemas.microsoft.com/office/drawing/2014/main" id="{53441240-1115-AA3E-0E69-F2B04EB08B17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75" name="Oval 84">
                <a:extLst>
                  <a:ext uri="{FF2B5EF4-FFF2-40B4-BE49-F238E27FC236}">
                    <a16:creationId xmlns:a16="http://schemas.microsoft.com/office/drawing/2014/main" id="{37980B6E-8163-917A-FAD4-9B4CE91B548C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76" name="Oval 3275">
                <a:extLst>
                  <a:ext uri="{FF2B5EF4-FFF2-40B4-BE49-F238E27FC236}">
                    <a16:creationId xmlns:a16="http://schemas.microsoft.com/office/drawing/2014/main" id="{0C652AF2-2C9C-1BC4-5D95-DC020A853EF3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77" name="Oval 3276">
                <a:extLst>
                  <a:ext uri="{FF2B5EF4-FFF2-40B4-BE49-F238E27FC236}">
                    <a16:creationId xmlns:a16="http://schemas.microsoft.com/office/drawing/2014/main" id="{BA4A2219-EEF0-5DDF-D5E1-E5EF2CF82D48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78" name="Oval 3277">
                <a:extLst>
                  <a:ext uri="{FF2B5EF4-FFF2-40B4-BE49-F238E27FC236}">
                    <a16:creationId xmlns:a16="http://schemas.microsoft.com/office/drawing/2014/main" id="{442051E2-C04D-DBA4-E866-BBD3D560DF4D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79" name="Oval 3278">
                <a:extLst>
                  <a:ext uri="{FF2B5EF4-FFF2-40B4-BE49-F238E27FC236}">
                    <a16:creationId xmlns:a16="http://schemas.microsoft.com/office/drawing/2014/main" id="{288E6CC4-69AE-BCCC-03A0-E6B0BC5CAAB0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80" name="Oval 3279">
                <a:extLst>
                  <a:ext uri="{FF2B5EF4-FFF2-40B4-BE49-F238E27FC236}">
                    <a16:creationId xmlns:a16="http://schemas.microsoft.com/office/drawing/2014/main" id="{CC6005F0-1F5B-FEA0-AFF7-746A53921021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81" name="Oval 3280">
                <a:extLst>
                  <a:ext uri="{FF2B5EF4-FFF2-40B4-BE49-F238E27FC236}">
                    <a16:creationId xmlns:a16="http://schemas.microsoft.com/office/drawing/2014/main" id="{ED86A777-4CC0-F7F7-F1C7-88A4676B641F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82" name="Oval 3281">
                <a:extLst>
                  <a:ext uri="{FF2B5EF4-FFF2-40B4-BE49-F238E27FC236}">
                    <a16:creationId xmlns:a16="http://schemas.microsoft.com/office/drawing/2014/main" id="{1F243BA1-1C1D-7686-93BD-13EC7F5A26E9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83" name="Oval 3282">
                <a:extLst>
                  <a:ext uri="{FF2B5EF4-FFF2-40B4-BE49-F238E27FC236}">
                    <a16:creationId xmlns:a16="http://schemas.microsoft.com/office/drawing/2014/main" id="{E5F067F8-A636-F309-6D78-32542E2C23B2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84" name="Oval 3283">
                <a:extLst>
                  <a:ext uri="{FF2B5EF4-FFF2-40B4-BE49-F238E27FC236}">
                    <a16:creationId xmlns:a16="http://schemas.microsoft.com/office/drawing/2014/main" id="{24400B55-CA2C-5A8A-7A76-A948D19DA3C9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85" name="Oval 3284">
                <a:extLst>
                  <a:ext uri="{FF2B5EF4-FFF2-40B4-BE49-F238E27FC236}">
                    <a16:creationId xmlns:a16="http://schemas.microsoft.com/office/drawing/2014/main" id="{BC272F2C-6C8F-6F31-EDF3-5D0BA77DE55E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86" name="Oval 3285">
                <a:extLst>
                  <a:ext uri="{FF2B5EF4-FFF2-40B4-BE49-F238E27FC236}">
                    <a16:creationId xmlns:a16="http://schemas.microsoft.com/office/drawing/2014/main" id="{4C14E1B5-05C8-C2F5-684E-4E04B62E227C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287" name="Oval 3286">
                <a:extLst>
                  <a:ext uri="{FF2B5EF4-FFF2-40B4-BE49-F238E27FC236}">
                    <a16:creationId xmlns:a16="http://schemas.microsoft.com/office/drawing/2014/main" id="{2D8F0309-23A3-852D-8FC9-B9BC466749CC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31639" name="Group 827">
              <a:extLst>
                <a:ext uri="{FF2B5EF4-FFF2-40B4-BE49-F238E27FC236}">
                  <a16:creationId xmlns:a16="http://schemas.microsoft.com/office/drawing/2014/main" id="{84BF303A-3B4D-56C6-14C2-7E84B470C438}"/>
                </a:ext>
              </a:extLst>
            </p:cNvPr>
            <p:cNvGrpSpPr>
              <a:grpSpLocks/>
            </p:cNvGrpSpPr>
            <p:nvPr/>
          </p:nvGrpSpPr>
          <p:grpSpPr bwMode="auto">
            <a:xfrm rot="2899994">
              <a:off x="4298160" y="1268947"/>
              <a:ext cx="609599" cy="152399"/>
              <a:chOff x="838200" y="5867400"/>
              <a:chExt cx="3815513" cy="770627"/>
            </a:xfrm>
          </p:grpSpPr>
          <p:grpSp>
            <p:nvGrpSpPr>
              <p:cNvPr id="34351" name="Group 123">
                <a:extLst>
                  <a:ext uri="{FF2B5EF4-FFF2-40B4-BE49-F238E27FC236}">
                    <a16:creationId xmlns:a16="http://schemas.microsoft.com/office/drawing/2014/main" id="{87B7A2E6-5F35-05E9-F737-1359E31B85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8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3226" name="Oval 3225">
                  <a:extLst>
                    <a:ext uri="{FF2B5EF4-FFF2-40B4-BE49-F238E27FC236}">
                      <a16:creationId xmlns:a16="http://schemas.microsoft.com/office/drawing/2014/main" id="{21ECC239-AA18-EFD4-925D-7FB98965575A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27" name="Oval 3226">
                  <a:extLst>
                    <a:ext uri="{FF2B5EF4-FFF2-40B4-BE49-F238E27FC236}">
                      <a16:creationId xmlns:a16="http://schemas.microsoft.com/office/drawing/2014/main" id="{FA3CE074-572D-C0B4-1D05-8C7208A1EDB6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28" name="Oval 3227">
                  <a:extLst>
                    <a:ext uri="{FF2B5EF4-FFF2-40B4-BE49-F238E27FC236}">
                      <a16:creationId xmlns:a16="http://schemas.microsoft.com/office/drawing/2014/main" id="{DA14F2CF-7614-278E-7A7E-2E36EEE583B9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29" name="Oval 3228">
                  <a:extLst>
                    <a:ext uri="{FF2B5EF4-FFF2-40B4-BE49-F238E27FC236}">
                      <a16:creationId xmlns:a16="http://schemas.microsoft.com/office/drawing/2014/main" id="{F4EA31E4-4D4D-8A13-73C0-166494340C39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30" name="Oval 3229">
                  <a:extLst>
                    <a:ext uri="{FF2B5EF4-FFF2-40B4-BE49-F238E27FC236}">
                      <a16:creationId xmlns:a16="http://schemas.microsoft.com/office/drawing/2014/main" id="{195BDCC8-3D2B-3647-837E-B32DA30F3B9E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31" name="Oval 3230">
                  <a:extLst>
                    <a:ext uri="{FF2B5EF4-FFF2-40B4-BE49-F238E27FC236}">
                      <a16:creationId xmlns:a16="http://schemas.microsoft.com/office/drawing/2014/main" id="{15375056-AC39-9E05-56D7-A78C77C9E121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32" name="Oval 3231">
                  <a:extLst>
                    <a:ext uri="{FF2B5EF4-FFF2-40B4-BE49-F238E27FC236}">
                      <a16:creationId xmlns:a16="http://schemas.microsoft.com/office/drawing/2014/main" id="{1D1DF971-2011-9E9B-8605-B776F84D5D7E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33" name="Oval 3232">
                  <a:extLst>
                    <a:ext uri="{FF2B5EF4-FFF2-40B4-BE49-F238E27FC236}">
                      <a16:creationId xmlns:a16="http://schemas.microsoft.com/office/drawing/2014/main" id="{2D347BAA-B73F-E719-EF6E-672A2F520D7E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34" name="Oval 295">
                  <a:extLst>
                    <a:ext uri="{FF2B5EF4-FFF2-40B4-BE49-F238E27FC236}">
                      <a16:creationId xmlns:a16="http://schemas.microsoft.com/office/drawing/2014/main" id="{B311F2A6-B262-60E2-5CF1-1ECD30719A01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35" name="Oval 296">
                  <a:extLst>
                    <a:ext uri="{FF2B5EF4-FFF2-40B4-BE49-F238E27FC236}">
                      <a16:creationId xmlns:a16="http://schemas.microsoft.com/office/drawing/2014/main" id="{4E00BD60-D681-EC02-D379-2D803CA75C95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36" name="Oval 3235">
                  <a:extLst>
                    <a:ext uri="{FF2B5EF4-FFF2-40B4-BE49-F238E27FC236}">
                      <a16:creationId xmlns:a16="http://schemas.microsoft.com/office/drawing/2014/main" id="{E6849378-FFF3-F41F-761B-6A7CDFB33448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37" name="Oval 858">
                  <a:extLst>
                    <a:ext uri="{FF2B5EF4-FFF2-40B4-BE49-F238E27FC236}">
                      <a16:creationId xmlns:a16="http://schemas.microsoft.com/office/drawing/2014/main" id="{8537D34D-560F-9EDB-EB41-EBD7CE05A43B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38" name="Oval 859">
                  <a:extLst>
                    <a:ext uri="{FF2B5EF4-FFF2-40B4-BE49-F238E27FC236}">
                      <a16:creationId xmlns:a16="http://schemas.microsoft.com/office/drawing/2014/main" id="{815460B3-E481-CCA4-B18A-21E2173B8D34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39" name="Oval 3238">
                  <a:extLst>
                    <a:ext uri="{FF2B5EF4-FFF2-40B4-BE49-F238E27FC236}">
                      <a16:creationId xmlns:a16="http://schemas.microsoft.com/office/drawing/2014/main" id="{117E59A2-5A11-06AA-2877-38D46BF340AD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40" name="Oval 3239">
                  <a:extLst>
                    <a:ext uri="{FF2B5EF4-FFF2-40B4-BE49-F238E27FC236}">
                      <a16:creationId xmlns:a16="http://schemas.microsoft.com/office/drawing/2014/main" id="{99BF749A-E894-C156-F6DA-855A76ACEF35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4352" name="Group 140">
                <a:extLst>
                  <a:ext uri="{FF2B5EF4-FFF2-40B4-BE49-F238E27FC236}">
                    <a16:creationId xmlns:a16="http://schemas.microsoft.com/office/drawing/2014/main" id="{E5355353-59B6-5281-6D3A-A62D39957B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3210" name="Oval 78">
                  <a:extLst>
                    <a:ext uri="{FF2B5EF4-FFF2-40B4-BE49-F238E27FC236}">
                      <a16:creationId xmlns:a16="http://schemas.microsoft.com/office/drawing/2014/main" id="{F392300A-B88D-5168-1C86-1562BCC8D6D0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11" name="Oval 81">
                  <a:extLst>
                    <a:ext uri="{FF2B5EF4-FFF2-40B4-BE49-F238E27FC236}">
                      <a16:creationId xmlns:a16="http://schemas.microsoft.com/office/drawing/2014/main" id="{90905A4D-23E9-8EED-1470-EB6939FDDD4F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12" name="Oval 84">
                  <a:extLst>
                    <a:ext uri="{FF2B5EF4-FFF2-40B4-BE49-F238E27FC236}">
                      <a16:creationId xmlns:a16="http://schemas.microsoft.com/office/drawing/2014/main" id="{4890B92F-8B04-503F-992A-D59AE09791B5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13" name="Oval 3212">
                  <a:extLst>
                    <a:ext uri="{FF2B5EF4-FFF2-40B4-BE49-F238E27FC236}">
                      <a16:creationId xmlns:a16="http://schemas.microsoft.com/office/drawing/2014/main" id="{FD9CA161-053F-D15C-892E-D897F5F1906C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14" name="Oval 3213">
                  <a:extLst>
                    <a:ext uri="{FF2B5EF4-FFF2-40B4-BE49-F238E27FC236}">
                      <a16:creationId xmlns:a16="http://schemas.microsoft.com/office/drawing/2014/main" id="{8653A2C9-A405-9E40-E3E7-C41D9FE6C248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15" name="Oval 3214">
                  <a:extLst>
                    <a:ext uri="{FF2B5EF4-FFF2-40B4-BE49-F238E27FC236}">
                      <a16:creationId xmlns:a16="http://schemas.microsoft.com/office/drawing/2014/main" id="{592C414B-80D4-9DC3-2D12-E366EA3686CC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16" name="Oval 3215">
                  <a:extLst>
                    <a:ext uri="{FF2B5EF4-FFF2-40B4-BE49-F238E27FC236}">
                      <a16:creationId xmlns:a16="http://schemas.microsoft.com/office/drawing/2014/main" id="{9481F43A-057C-FC6D-2615-D14FC2121E27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17" name="Oval 3216">
                  <a:extLst>
                    <a:ext uri="{FF2B5EF4-FFF2-40B4-BE49-F238E27FC236}">
                      <a16:creationId xmlns:a16="http://schemas.microsoft.com/office/drawing/2014/main" id="{CC7004C8-FAF9-5D06-88F5-B1A30C863DA2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18" name="Oval 3217">
                  <a:extLst>
                    <a:ext uri="{FF2B5EF4-FFF2-40B4-BE49-F238E27FC236}">
                      <a16:creationId xmlns:a16="http://schemas.microsoft.com/office/drawing/2014/main" id="{A38175FC-47DD-7952-38B3-0ECBF4739613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19" name="Oval 3218">
                  <a:extLst>
                    <a:ext uri="{FF2B5EF4-FFF2-40B4-BE49-F238E27FC236}">
                      <a16:creationId xmlns:a16="http://schemas.microsoft.com/office/drawing/2014/main" id="{979D149C-B2E6-4DEA-F5CE-40FBED9C71DE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20" name="Oval 3219">
                  <a:extLst>
                    <a:ext uri="{FF2B5EF4-FFF2-40B4-BE49-F238E27FC236}">
                      <a16:creationId xmlns:a16="http://schemas.microsoft.com/office/drawing/2014/main" id="{32C4EEAE-7DDD-C14D-B9CE-713201707051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21" name="Oval 3220">
                  <a:extLst>
                    <a:ext uri="{FF2B5EF4-FFF2-40B4-BE49-F238E27FC236}">
                      <a16:creationId xmlns:a16="http://schemas.microsoft.com/office/drawing/2014/main" id="{5A2F4BB3-B297-554F-9BF7-8F14CDFD59AA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22" name="Oval 3221">
                  <a:extLst>
                    <a:ext uri="{FF2B5EF4-FFF2-40B4-BE49-F238E27FC236}">
                      <a16:creationId xmlns:a16="http://schemas.microsoft.com/office/drawing/2014/main" id="{267A2ACF-D316-59B6-5E38-79938189E04C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23" name="Oval 3222">
                  <a:extLst>
                    <a:ext uri="{FF2B5EF4-FFF2-40B4-BE49-F238E27FC236}">
                      <a16:creationId xmlns:a16="http://schemas.microsoft.com/office/drawing/2014/main" id="{B496C1BF-963A-8CF2-C8AF-0B386899E50B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24" name="Oval 3223">
                  <a:extLst>
                    <a:ext uri="{FF2B5EF4-FFF2-40B4-BE49-F238E27FC236}">
                      <a16:creationId xmlns:a16="http://schemas.microsoft.com/office/drawing/2014/main" id="{E19CB132-FE2B-56EB-C041-42FDCBDFB305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25" name="Arc 3224">
                  <a:extLst>
                    <a:ext uri="{FF2B5EF4-FFF2-40B4-BE49-F238E27FC236}">
                      <a16:creationId xmlns:a16="http://schemas.microsoft.com/office/drawing/2014/main" id="{8DA02AD5-2CE0-44AD-B9F2-DBC3AF76256F}"/>
                    </a:ext>
                  </a:extLst>
                </p:cNvPr>
                <p:cNvSpPr/>
                <p:nvPr/>
              </p:nvSpPr>
              <p:spPr>
                <a:xfrm rot="16400152">
                  <a:off x="969363" y="3550029"/>
                  <a:ext cx="667152" cy="348153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09" name="Rounded Rectangle 3208">
                <a:extLst>
                  <a:ext uri="{FF2B5EF4-FFF2-40B4-BE49-F238E27FC236}">
                    <a16:creationId xmlns:a16="http://schemas.microsoft.com/office/drawing/2014/main" id="{A8B6996D-89BE-943C-2B77-CADB77A3CA8A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1640" name="Group 224">
              <a:extLst>
                <a:ext uri="{FF2B5EF4-FFF2-40B4-BE49-F238E27FC236}">
                  <a16:creationId xmlns:a16="http://schemas.microsoft.com/office/drawing/2014/main" id="{144354EC-45AB-7C24-54D8-CAA516CD8EE3}"/>
                </a:ext>
              </a:extLst>
            </p:cNvPr>
            <p:cNvGrpSpPr>
              <a:grpSpLocks/>
            </p:cNvGrpSpPr>
            <p:nvPr/>
          </p:nvGrpSpPr>
          <p:grpSpPr bwMode="auto">
            <a:xfrm rot="-195348">
              <a:off x="5034789" y="2241572"/>
              <a:ext cx="827013" cy="220488"/>
              <a:chOff x="-838197" y="1371599"/>
              <a:chExt cx="9753596" cy="2492376"/>
            </a:xfrm>
          </p:grpSpPr>
          <p:grpSp>
            <p:nvGrpSpPr>
              <p:cNvPr id="34287" name="Group 122">
                <a:extLst>
                  <a:ext uri="{FF2B5EF4-FFF2-40B4-BE49-F238E27FC236}">
                    <a16:creationId xmlns:a16="http://schemas.microsoft.com/office/drawing/2014/main" id="{2B20AEFE-F5E5-7F59-D501-0B640E101D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838197" y="3429000"/>
                <a:ext cx="4278320" cy="434975"/>
                <a:chOff x="1767854" y="685800"/>
                <a:chExt cx="4278823" cy="435422"/>
              </a:xfrm>
            </p:grpSpPr>
            <p:sp>
              <p:nvSpPr>
                <p:cNvPr id="3192" name="Oval 62">
                  <a:extLst>
                    <a:ext uri="{FF2B5EF4-FFF2-40B4-BE49-F238E27FC236}">
                      <a16:creationId xmlns:a16="http://schemas.microsoft.com/office/drawing/2014/main" id="{3404163A-701A-7D01-83B3-05AC8767E3F1}"/>
                    </a:ext>
                  </a:extLst>
                </p:cNvPr>
                <p:cNvSpPr/>
                <p:nvPr/>
              </p:nvSpPr>
              <p:spPr bwMode="auto">
                <a:xfrm>
                  <a:off x="1767854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193" name="Oval 60">
                  <a:extLst>
                    <a:ext uri="{FF2B5EF4-FFF2-40B4-BE49-F238E27FC236}">
                      <a16:creationId xmlns:a16="http://schemas.microsoft.com/office/drawing/2014/main" id="{7ACE66BF-23EE-C1F1-0F8E-4A01DC9F9B89}"/>
                    </a:ext>
                  </a:extLst>
                </p:cNvPr>
                <p:cNvSpPr/>
                <p:nvPr/>
              </p:nvSpPr>
              <p:spPr bwMode="auto">
                <a:xfrm>
                  <a:off x="2056963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194" name="Oval 58">
                  <a:extLst>
                    <a:ext uri="{FF2B5EF4-FFF2-40B4-BE49-F238E27FC236}">
                      <a16:creationId xmlns:a16="http://schemas.microsoft.com/office/drawing/2014/main" id="{4977FBCF-483B-D0D3-7B5B-97B3218BBC19}"/>
                    </a:ext>
                  </a:extLst>
                </p:cNvPr>
                <p:cNvSpPr/>
                <p:nvPr/>
              </p:nvSpPr>
              <p:spPr bwMode="auto">
                <a:xfrm>
                  <a:off x="2346074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195" name="Oval 56">
                  <a:extLst>
                    <a:ext uri="{FF2B5EF4-FFF2-40B4-BE49-F238E27FC236}">
                      <a16:creationId xmlns:a16="http://schemas.microsoft.com/office/drawing/2014/main" id="{5D7C2EAA-1A2F-479B-6AA0-B678694628D3}"/>
                    </a:ext>
                  </a:extLst>
                </p:cNvPr>
                <p:cNvSpPr/>
                <p:nvPr/>
              </p:nvSpPr>
              <p:spPr bwMode="auto">
                <a:xfrm>
                  <a:off x="2635183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196" name="Oval 54">
                  <a:extLst>
                    <a:ext uri="{FF2B5EF4-FFF2-40B4-BE49-F238E27FC236}">
                      <a16:creationId xmlns:a16="http://schemas.microsoft.com/office/drawing/2014/main" id="{C044B2A3-402A-9E92-D664-90B4FAE9FB68}"/>
                    </a:ext>
                  </a:extLst>
                </p:cNvPr>
                <p:cNvSpPr/>
                <p:nvPr/>
              </p:nvSpPr>
              <p:spPr bwMode="auto">
                <a:xfrm>
                  <a:off x="2924292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197" name="Oval 52">
                  <a:extLst>
                    <a:ext uri="{FF2B5EF4-FFF2-40B4-BE49-F238E27FC236}">
                      <a16:creationId xmlns:a16="http://schemas.microsoft.com/office/drawing/2014/main" id="{5F52E830-DBFE-EDD9-54F1-959507DFCC4A}"/>
                    </a:ext>
                  </a:extLst>
                </p:cNvPr>
                <p:cNvSpPr/>
                <p:nvPr/>
              </p:nvSpPr>
              <p:spPr bwMode="auto">
                <a:xfrm>
                  <a:off x="3444690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198" name="Oval 50">
                  <a:extLst>
                    <a:ext uri="{FF2B5EF4-FFF2-40B4-BE49-F238E27FC236}">
                      <a16:creationId xmlns:a16="http://schemas.microsoft.com/office/drawing/2014/main" id="{D7582715-EED8-5F4E-EFDA-7CDC32AB4922}"/>
                    </a:ext>
                  </a:extLst>
                </p:cNvPr>
                <p:cNvSpPr/>
                <p:nvPr/>
              </p:nvSpPr>
              <p:spPr bwMode="auto">
                <a:xfrm>
                  <a:off x="3733800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199" name="Oval 48">
                  <a:extLst>
                    <a:ext uri="{FF2B5EF4-FFF2-40B4-BE49-F238E27FC236}">
                      <a16:creationId xmlns:a16="http://schemas.microsoft.com/office/drawing/2014/main" id="{1A9E351C-BA0C-71D4-E476-24037D848989}"/>
                    </a:ext>
                  </a:extLst>
                </p:cNvPr>
                <p:cNvSpPr/>
                <p:nvPr/>
              </p:nvSpPr>
              <p:spPr bwMode="auto">
                <a:xfrm>
                  <a:off x="4022909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00" name="Oval 46">
                  <a:extLst>
                    <a:ext uri="{FF2B5EF4-FFF2-40B4-BE49-F238E27FC236}">
                      <a16:creationId xmlns:a16="http://schemas.microsoft.com/office/drawing/2014/main" id="{64FFFD06-7243-49A8-8470-7D6C8B23E9E7}"/>
                    </a:ext>
                  </a:extLst>
                </p:cNvPr>
                <p:cNvSpPr/>
                <p:nvPr/>
              </p:nvSpPr>
              <p:spPr bwMode="auto">
                <a:xfrm>
                  <a:off x="4312019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01" name="Oval 44">
                  <a:extLst>
                    <a:ext uri="{FF2B5EF4-FFF2-40B4-BE49-F238E27FC236}">
                      <a16:creationId xmlns:a16="http://schemas.microsoft.com/office/drawing/2014/main" id="{6E6D0E81-1942-6A10-68B5-8FC2CE2E2724}"/>
                    </a:ext>
                  </a:extLst>
                </p:cNvPr>
                <p:cNvSpPr/>
                <p:nvPr/>
              </p:nvSpPr>
              <p:spPr bwMode="auto">
                <a:xfrm>
                  <a:off x="4601129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02" name="Oval 42">
                  <a:extLst>
                    <a:ext uri="{FF2B5EF4-FFF2-40B4-BE49-F238E27FC236}">
                      <a16:creationId xmlns:a16="http://schemas.microsoft.com/office/drawing/2014/main" id="{1BD44DBC-2F40-FF43-F49E-1657AD7BA965}"/>
                    </a:ext>
                  </a:extLst>
                </p:cNvPr>
                <p:cNvSpPr/>
                <p:nvPr/>
              </p:nvSpPr>
              <p:spPr bwMode="auto">
                <a:xfrm>
                  <a:off x="4890239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03" name="Oval 40">
                  <a:extLst>
                    <a:ext uri="{FF2B5EF4-FFF2-40B4-BE49-F238E27FC236}">
                      <a16:creationId xmlns:a16="http://schemas.microsoft.com/office/drawing/2014/main" id="{E30E3004-D29D-590E-7482-642C51F5A7BC}"/>
                    </a:ext>
                  </a:extLst>
                </p:cNvPr>
                <p:cNvSpPr/>
                <p:nvPr/>
              </p:nvSpPr>
              <p:spPr bwMode="auto">
                <a:xfrm>
                  <a:off x="3213402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04" name="Oval 38">
                  <a:extLst>
                    <a:ext uri="{FF2B5EF4-FFF2-40B4-BE49-F238E27FC236}">
                      <a16:creationId xmlns:a16="http://schemas.microsoft.com/office/drawing/2014/main" id="{51200379-9DF1-818F-1D99-72C61285A492}"/>
                    </a:ext>
                  </a:extLst>
                </p:cNvPr>
                <p:cNvSpPr/>
                <p:nvPr/>
              </p:nvSpPr>
              <p:spPr bwMode="auto">
                <a:xfrm>
                  <a:off x="5179348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05" name="Oval 36">
                  <a:extLst>
                    <a:ext uri="{FF2B5EF4-FFF2-40B4-BE49-F238E27FC236}">
                      <a16:creationId xmlns:a16="http://schemas.microsoft.com/office/drawing/2014/main" id="{2EC0B76B-CCAA-4E4A-3032-0014ED9028C9}"/>
                    </a:ext>
                  </a:extLst>
                </p:cNvPr>
                <p:cNvSpPr/>
                <p:nvPr/>
              </p:nvSpPr>
              <p:spPr bwMode="auto">
                <a:xfrm>
                  <a:off x="5468458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206" name="Oval 34">
                  <a:extLst>
                    <a:ext uri="{FF2B5EF4-FFF2-40B4-BE49-F238E27FC236}">
                      <a16:creationId xmlns:a16="http://schemas.microsoft.com/office/drawing/2014/main" id="{6DC621ED-1172-28DD-4CF9-B2E0464362D6}"/>
                    </a:ext>
                  </a:extLst>
                </p:cNvPr>
                <p:cNvSpPr/>
                <p:nvPr/>
              </p:nvSpPr>
              <p:spPr bwMode="auto">
                <a:xfrm>
                  <a:off x="5757568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4288" name="Group 172">
                <a:extLst>
                  <a:ext uri="{FF2B5EF4-FFF2-40B4-BE49-F238E27FC236}">
                    <a16:creationId xmlns:a16="http://schemas.microsoft.com/office/drawing/2014/main" id="{006E5139-764A-40DE-970C-62C8535EE5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49970" y="1371599"/>
                <a:ext cx="5565429" cy="2438399"/>
                <a:chOff x="4237631" y="1447800"/>
                <a:chExt cx="4906363" cy="2286000"/>
              </a:xfrm>
            </p:grpSpPr>
            <p:sp>
              <p:nvSpPr>
                <p:cNvPr id="3177" name="Hexagon 3176">
                  <a:extLst>
                    <a:ext uri="{FF2B5EF4-FFF2-40B4-BE49-F238E27FC236}">
                      <a16:creationId xmlns:a16="http://schemas.microsoft.com/office/drawing/2014/main" id="{B7710FDB-13D4-6C94-E6FE-F3F2F228F0B8}"/>
                    </a:ext>
                  </a:extLst>
                </p:cNvPr>
                <p:cNvSpPr/>
                <p:nvPr/>
              </p:nvSpPr>
              <p:spPr>
                <a:xfrm>
                  <a:off x="4267200" y="27432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78" name="Regular Pentagon 3177">
                  <a:extLst>
                    <a:ext uri="{FF2B5EF4-FFF2-40B4-BE49-F238E27FC236}">
                      <a16:creationId xmlns:a16="http://schemas.microsoft.com/office/drawing/2014/main" id="{EBBCF3A8-B6ED-4323-E937-015F65F1FD69}"/>
                    </a:ext>
                  </a:extLst>
                </p:cNvPr>
                <p:cNvSpPr/>
                <p:nvPr/>
              </p:nvSpPr>
              <p:spPr>
                <a:xfrm rot="1082197">
                  <a:off x="6446520" y="2130552"/>
                  <a:ext cx="832282" cy="767396"/>
                </a:xfrm>
                <a:prstGeom prst="pentago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179" name="Straight Connector 3178">
                  <a:extLst>
                    <a:ext uri="{FF2B5EF4-FFF2-40B4-BE49-F238E27FC236}">
                      <a16:creationId xmlns:a16="http://schemas.microsoft.com/office/drawing/2014/main" id="{E8C33EEF-5CE1-A688-3495-395BFB116CFB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5704983" y="3166071"/>
                  <a:ext cx="44359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0" name="Straight Connector 3179">
                  <a:extLst>
                    <a:ext uri="{FF2B5EF4-FFF2-40B4-BE49-F238E27FC236}">
                      <a16:creationId xmlns:a16="http://schemas.microsoft.com/office/drawing/2014/main" id="{15FF68A6-E75F-8C09-ED85-3FE4308FB26E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7519442" y="2658432"/>
                  <a:ext cx="47772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1" name="Straight Connector 3180">
                  <a:extLst>
                    <a:ext uri="{FF2B5EF4-FFF2-40B4-BE49-F238E27FC236}">
                      <a16:creationId xmlns:a16="http://schemas.microsoft.com/office/drawing/2014/main" id="{9C2CE767-0278-A777-DD68-A7A8B57621CC}"/>
                    </a:ext>
                  </a:extLst>
                </p:cNvPr>
                <p:cNvCxnSpPr/>
                <p:nvPr/>
              </p:nvCxnSpPr>
              <p:spPr bwMode="auto">
                <a:xfrm>
                  <a:off x="6519020" y="2596242"/>
                  <a:ext cx="392471" cy="307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2" name="Straight Connector 3181">
                  <a:extLst>
                    <a:ext uri="{FF2B5EF4-FFF2-40B4-BE49-F238E27FC236}">
                      <a16:creationId xmlns:a16="http://schemas.microsoft.com/office/drawing/2014/main" id="{8FB6CF5F-4DEF-6C99-02E1-1D192E15B9D1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5958390" y="2607620"/>
                  <a:ext cx="457883" cy="2388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3" name="Straight Connector 3182">
                  <a:extLst>
                    <a:ext uri="{FF2B5EF4-FFF2-40B4-BE49-F238E27FC236}">
                      <a16:creationId xmlns:a16="http://schemas.microsoft.com/office/drawing/2014/main" id="{36C8D322-40A2-2BA4-6F4A-652261743A59}"/>
                    </a:ext>
                  </a:extLst>
                </p:cNvPr>
                <p:cNvCxnSpPr/>
                <p:nvPr/>
              </p:nvCxnSpPr>
              <p:spPr bwMode="auto">
                <a:xfrm>
                  <a:off x="7314170" y="2181470"/>
                  <a:ext cx="392471" cy="2729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4" name="Straight Connector 3183">
                  <a:extLst>
                    <a:ext uri="{FF2B5EF4-FFF2-40B4-BE49-F238E27FC236}">
                      <a16:creationId xmlns:a16="http://schemas.microsoft.com/office/drawing/2014/main" id="{BFDDB15B-EB79-5869-55BF-8314FCBACC9C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6913062" y="2155310"/>
                  <a:ext cx="457883" cy="2047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5" name="Straight Connector 3184">
                  <a:extLst>
                    <a:ext uri="{FF2B5EF4-FFF2-40B4-BE49-F238E27FC236}">
                      <a16:creationId xmlns:a16="http://schemas.microsoft.com/office/drawing/2014/main" id="{FC95F9DD-8E4B-72AF-E9E5-261FEF061748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7633431" y="2230768"/>
                  <a:ext cx="457883" cy="2047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6" name="Straight Connector 3185">
                  <a:extLst>
                    <a:ext uri="{FF2B5EF4-FFF2-40B4-BE49-F238E27FC236}">
                      <a16:creationId xmlns:a16="http://schemas.microsoft.com/office/drawing/2014/main" id="{D0D909E9-1F17-44BD-0517-0E5D30BD0450}"/>
                    </a:ext>
                  </a:extLst>
                </p:cNvPr>
                <p:cNvCxnSpPr/>
                <p:nvPr/>
              </p:nvCxnSpPr>
              <p:spPr bwMode="auto">
                <a:xfrm>
                  <a:off x="5582517" y="2606586"/>
                  <a:ext cx="392471" cy="30712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7" name="Straight Connector 3186">
                  <a:extLst>
                    <a:ext uri="{FF2B5EF4-FFF2-40B4-BE49-F238E27FC236}">
                      <a16:creationId xmlns:a16="http://schemas.microsoft.com/office/drawing/2014/main" id="{1216F346-02A8-624C-6D34-57E6F1D365BA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5167947" y="3160462"/>
                  <a:ext cx="37534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8" name="Straight Connector 3187">
                  <a:extLst>
                    <a:ext uri="{FF2B5EF4-FFF2-40B4-BE49-F238E27FC236}">
                      <a16:creationId xmlns:a16="http://schemas.microsoft.com/office/drawing/2014/main" id="{BA5D2C18-8D49-25C1-CCC0-1056A0627942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3923451" y="3886850"/>
                  <a:ext cx="37536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9" name="Straight Connector 3188">
                  <a:extLst>
                    <a:ext uri="{FF2B5EF4-FFF2-40B4-BE49-F238E27FC236}">
                      <a16:creationId xmlns:a16="http://schemas.microsoft.com/office/drawing/2014/main" id="{BF8AF41B-5411-07A2-E3B2-69D00B9F7631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3208191" y="4445739"/>
                  <a:ext cx="98128" cy="10235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90" name="Hexagon 3189">
                  <a:extLst>
                    <a:ext uri="{FF2B5EF4-FFF2-40B4-BE49-F238E27FC236}">
                      <a16:creationId xmlns:a16="http://schemas.microsoft.com/office/drawing/2014/main" id="{7E14BA73-DADE-29A1-CFBF-594BFFBD7467}"/>
                    </a:ext>
                  </a:extLst>
                </p:cNvPr>
                <p:cNvSpPr/>
                <p:nvPr/>
              </p:nvSpPr>
              <p:spPr>
                <a:xfrm>
                  <a:off x="5105400" y="28194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91" name="Hexagon 3190">
                  <a:extLst>
                    <a:ext uri="{FF2B5EF4-FFF2-40B4-BE49-F238E27FC236}">
                      <a16:creationId xmlns:a16="http://schemas.microsoft.com/office/drawing/2014/main" id="{E3000B73-7472-60AB-4E6C-B70FEB03DEFE}"/>
                    </a:ext>
                  </a:extLst>
                </p:cNvPr>
                <p:cNvSpPr/>
                <p:nvPr/>
              </p:nvSpPr>
              <p:spPr>
                <a:xfrm>
                  <a:off x="5562600" y="20574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31641" name="Group 680">
              <a:extLst>
                <a:ext uri="{FF2B5EF4-FFF2-40B4-BE49-F238E27FC236}">
                  <a16:creationId xmlns:a16="http://schemas.microsoft.com/office/drawing/2014/main" id="{65E2602B-3661-070D-044C-292E6A026A6C}"/>
                </a:ext>
              </a:extLst>
            </p:cNvPr>
            <p:cNvGrpSpPr>
              <a:grpSpLocks/>
            </p:cNvGrpSpPr>
            <p:nvPr/>
          </p:nvGrpSpPr>
          <p:grpSpPr bwMode="auto">
            <a:xfrm rot="-3512127">
              <a:off x="5161339" y="2774267"/>
              <a:ext cx="470677" cy="131520"/>
              <a:chOff x="3544353" y="2916425"/>
              <a:chExt cx="2858559" cy="882420"/>
            </a:xfrm>
          </p:grpSpPr>
          <p:sp>
            <p:nvSpPr>
              <p:cNvPr id="3128" name="Oval 78">
                <a:extLst>
                  <a:ext uri="{FF2B5EF4-FFF2-40B4-BE49-F238E27FC236}">
                    <a16:creationId xmlns:a16="http://schemas.microsoft.com/office/drawing/2014/main" id="{706E368E-28D2-3956-F1D9-E3ADFC7B0B59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29" name="Oval 81">
                <a:extLst>
                  <a:ext uri="{FF2B5EF4-FFF2-40B4-BE49-F238E27FC236}">
                    <a16:creationId xmlns:a16="http://schemas.microsoft.com/office/drawing/2014/main" id="{FCD95155-3F18-05FA-CF2D-75709166BBB4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30" name="Oval 84">
                <a:extLst>
                  <a:ext uri="{FF2B5EF4-FFF2-40B4-BE49-F238E27FC236}">
                    <a16:creationId xmlns:a16="http://schemas.microsoft.com/office/drawing/2014/main" id="{1E8A9903-64ED-4D3E-0284-2785119FAABD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31" name="Oval 3130">
                <a:extLst>
                  <a:ext uri="{FF2B5EF4-FFF2-40B4-BE49-F238E27FC236}">
                    <a16:creationId xmlns:a16="http://schemas.microsoft.com/office/drawing/2014/main" id="{16254892-4B9D-DF54-D32D-3A8C222FD430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32" name="Oval 3131">
                <a:extLst>
                  <a:ext uri="{FF2B5EF4-FFF2-40B4-BE49-F238E27FC236}">
                    <a16:creationId xmlns:a16="http://schemas.microsoft.com/office/drawing/2014/main" id="{0D90E905-0505-8A19-DA66-08086FF2F2AB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33" name="Oval 3132">
                <a:extLst>
                  <a:ext uri="{FF2B5EF4-FFF2-40B4-BE49-F238E27FC236}">
                    <a16:creationId xmlns:a16="http://schemas.microsoft.com/office/drawing/2014/main" id="{365F19EC-17A9-48FB-9EAC-F83ECE2EB2CD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34" name="Oval 687">
                <a:extLst>
                  <a:ext uri="{FF2B5EF4-FFF2-40B4-BE49-F238E27FC236}">
                    <a16:creationId xmlns:a16="http://schemas.microsoft.com/office/drawing/2014/main" id="{CBACFDD0-1E47-4010-E84E-A5540947D94A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35" name="Oval 688">
                <a:extLst>
                  <a:ext uri="{FF2B5EF4-FFF2-40B4-BE49-F238E27FC236}">
                    <a16:creationId xmlns:a16="http://schemas.microsoft.com/office/drawing/2014/main" id="{42CCD5FA-9D03-F8F3-7460-45B108076F32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36" name="Oval 689">
                <a:extLst>
                  <a:ext uri="{FF2B5EF4-FFF2-40B4-BE49-F238E27FC236}">
                    <a16:creationId xmlns:a16="http://schemas.microsoft.com/office/drawing/2014/main" id="{43A59DEE-BB22-AC62-17B9-4CAE12324439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37" name="Oval 690">
                <a:extLst>
                  <a:ext uri="{FF2B5EF4-FFF2-40B4-BE49-F238E27FC236}">
                    <a16:creationId xmlns:a16="http://schemas.microsoft.com/office/drawing/2014/main" id="{BE1E2928-2C42-8D79-E85A-FB27E3DDF7E7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38" name="Oval 691">
                <a:extLst>
                  <a:ext uri="{FF2B5EF4-FFF2-40B4-BE49-F238E27FC236}">
                    <a16:creationId xmlns:a16="http://schemas.microsoft.com/office/drawing/2014/main" id="{88A717BC-05BA-8026-B2F9-CA1AD435FA29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39" name="Oval 692">
                <a:extLst>
                  <a:ext uri="{FF2B5EF4-FFF2-40B4-BE49-F238E27FC236}">
                    <a16:creationId xmlns:a16="http://schemas.microsoft.com/office/drawing/2014/main" id="{EDDC8F3D-0ECD-F036-28EF-FE1C7FC037AB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40" name="Oval 693">
                <a:extLst>
                  <a:ext uri="{FF2B5EF4-FFF2-40B4-BE49-F238E27FC236}">
                    <a16:creationId xmlns:a16="http://schemas.microsoft.com/office/drawing/2014/main" id="{8C332EE9-6438-4D72-D3B3-20CCA7E19842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41" name="Oval 694">
                <a:extLst>
                  <a:ext uri="{FF2B5EF4-FFF2-40B4-BE49-F238E27FC236}">
                    <a16:creationId xmlns:a16="http://schemas.microsoft.com/office/drawing/2014/main" id="{79637AA4-CBFC-8E6C-0672-ECCB2527BEA9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42" name="Oval 695">
                <a:extLst>
                  <a:ext uri="{FF2B5EF4-FFF2-40B4-BE49-F238E27FC236}">
                    <a16:creationId xmlns:a16="http://schemas.microsoft.com/office/drawing/2014/main" id="{D8011A7D-B45B-6299-3503-B676F9AF0DC2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43" name="Arc 696">
                <a:extLst>
                  <a:ext uri="{FF2B5EF4-FFF2-40B4-BE49-F238E27FC236}">
                    <a16:creationId xmlns:a16="http://schemas.microsoft.com/office/drawing/2014/main" id="{BF8EF418-848F-B91A-8C6C-C2DC22D85369}"/>
                  </a:ext>
                </a:extLst>
              </p:cNvPr>
              <p:cNvSpPr/>
              <p:nvPr/>
            </p:nvSpPr>
            <p:spPr bwMode="auto">
              <a:xfrm rot="16400152">
                <a:off x="2884259" y="2521133"/>
                <a:ext cx="379901" cy="332442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44" name="Arc 697">
                <a:extLst>
                  <a:ext uri="{FF2B5EF4-FFF2-40B4-BE49-F238E27FC236}">
                    <a16:creationId xmlns:a16="http://schemas.microsoft.com/office/drawing/2014/main" id="{F0499423-B721-54B5-26AF-AAB2B2B7EE01}"/>
                  </a:ext>
                </a:extLst>
              </p:cNvPr>
              <p:cNvSpPr/>
              <p:nvPr/>
            </p:nvSpPr>
            <p:spPr bwMode="auto">
              <a:xfrm rot="16400152">
                <a:off x="2836101" y="2939892"/>
                <a:ext cx="358788" cy="312893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45" name="Oval 78">
                <a:extLst>
                  <a:ext uri="{FF2B5EF4-FFF2-40B4-BE49-F238E27FC236}">
                    <a16:creationId xmlns:a16="http://schemas.microsoft.com/office/drawing/2014/main" id="{380E6502-6A14-00D5-D8D2-089DF2844C4A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46" name="Oval 81">
                <a:extLst>
                  <a:ext uri="{FF2B5EF4-FFF2-40B4-BE49-F238E27FC236}">
                    <a16:creationId xmlns:a16="http://schemas.microsoft.com/office/drawing/2014/main" id="{33EAD753-23D7-2AD3-1C35-609C100AC20F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47" name="Oval 84">
                <a:extLst>
                  <a:ext uri="{FF2B5EF4-FFF2-40B4-BE49-F238E27FC236}">
                    <a16:creationId xmlns:a16="http://schemas.microsoft.com/office/drawing/2014/main" id="{AFBF0942-D1FE-2B65-DC5F-4F2E1AF0BCB7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48" name="Oval 701">
                <a:extLst>
                  <a:ext uri="{FF2B5EF4-FFF2-40B4-BE49-F238E27FC236}">
                    <a16:creationId xmlns:a16="http://schemas.microsoft.com/office/drawing/2014/main" id="{50958674-AE23-42A0-D85E-9E5B30A7709D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49" name="Oval 702">
                <a:extLst>
                  <a:ext uri="{FF2B5EF4-FFF2-40B4-BE49-F238E27FC236}">
                    <a16:creationId xmlns:a16="http://schemas.microsoft.com/office/drawing/2014/main" id="{FE565145-D335-D025-D52A-3458D605B9A0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50" name="Oval 703">
                <a:extLst>
                  <a:ext uri="{FF2B5EF4-FFF2-40B4-BE49-F238E27FC236}">
                    <a16:creationId xmlns:a16="http://schemas.microsoft.com/office/drawing/2014/main" id="{229CE4CD-8A7F-77D4-25FA-FEE575200227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51" name="Oval 704">
                <a:extLst>
                  <a:ext uri="{FF2B5EF4-FFF2-40B4-BE49-F238E27FC236}">
                    <a16:creationId xmlns:a16="http://schemas.microsoft.com/office/drawing/2014/main" id="{E71ECA7D-2060-28C6-CAB7-88E0D584BBBD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52" name="Oval 705">
                <a:extLst>
                  <a:ext uri="{FF2B5EF4-FFF2-40B4-BE49-F238E27FC236}">
                    <a16:creationId xmlns:a16="http://schemas.microsoft.com/office/drawing/2014/main" id="{360CB929-7FB7-F7E5-8F02-F6F9795E4C43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53" name="Oval 706">
                <a:extLst>
                  <a:ext uri="{FF2B5EF4-FFF2-40B4-BE49-F238E27FC236}">
                    <a16:creationId xmlns:a16="http://schemas.microsoft.com/office/drawing/2014/main" id="{BBC0E066-7053-57E4-578A-1BE44E0101B6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54" name="Oval 707">
                <a:extLst>
                  <a:ext uri="{FF2B5EF4-FFF2-40B4-BE49-F238E27FC236}">
                    <a16:creationId xmlns:a16="http://schemas.microsoft.com/office/drawing/2014/main" id="{63B45AB0-661E-2A83-E818-8C7041EAE6D8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55" name="Oval 708">
                <a:extLst>
                  <a:ext uri="{FF2B5EF4-FFF2-40B4-BE49-F238E27FC236}">
                    <a16:creationId xmlns:a16="http://schemas.microsoft.com/office/drawing/2014/main" id="{DF0179E5-8301-CBE3-0B58-465A50C3BED0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56" name="Oval 709">
                <a:extLst>
                  <a:ext uri="{FF2B5EF4-FFF2-40B4-BE49-F238E27FC236}">
                    <a16:creationId xmlns:a16="http://schemas.microsoft.com/office/drawing/2014/main" id="{C57988DA-BDCE-071D-92E3-3E18E64CCA26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57" name="Oval 710">
                <a:extLst>
                  <a:ext uri="{FF2B5EF4-FFF2-40B4-BE49-F238E27FC236}">
                    <a16:creationId xmlns:a16="http://schemas.microsoft.com/office/drawing/2014/main" id="{7A324DD2-6BBF-30AC-D0C2-8F9194FA0ADF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58" name="Oval 711">
                <a:extLst>
                  <a:ext uri="{FF2B5EF4-FFF2-40B4-BE49-F238E27FC236}">
                    <a16:creationId xmlns:a16="http://schemas.microsoft.com/office/drawing/2014/main" id="{0AEB4C46-8A93-F6E9-601E-49B55FD788C9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59" name="Oval 712">
                <a:extLst>
                  <a:ext uri="{FF2B5EF4-FFF2-40B4-BE49-F238E27FC236}">
                    <a16:creationId xmlns:a16="http://schemas.microsoft.com/office/drawing/2014/main" id="{0284DA7D-864E-03AA-994E-0C363D4AD98E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60" name="Oval 78">
                <a:extLst>
                  <a:ext uri="{FF2B5EF4-FFF2-40B4-BE49-F238E27FC236}">
                    <a16:creationId xmlns:a16="http://schemas.microsoft.com/office/drawing/2014/main" id="{7DFAF17E-01A8-483B-7D5C-2CF3057DAE6E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61" name="Oval 81">
                <a:extLst>
                  <a:ext uri="{FF2B5EF4-FFF2-40B4-BE49-F238E27FC236}">
                    <a16:creationId xmlns:a16="http://schemas.microsoft.com/office/drawing/2014/main" id="{99049458-3198-F002-87B5-BE677DEF8FBB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62" name="Oval 84">
                <a:extLst>
                  <a:ext uri="{FF2B5EF4-FFF2-40B4-BE49-F238E27FC236}">
                    <a16:creationId xmlns:a16="http://schemas.microsoft.com/office/drawing/2014/main" id="{D1908662-EA05-C57A-C613-8E78C8B14407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63" name="Oval 3162">
                <a:extLst>
                  <a:ext uri="{FF2B5EF4-FFF2-40B4-BE49-F238E27FC236}">
                    <a16:creationId xmlns:a16="http://schemas.microsoft.com/office/drawing/2014/main" id="{E4DBE16A-D787-AD52-FA90-F4BBF9ECDCE1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64" name="Oval 3163">
                <a:extLst>
                  <a:ext uri="{FF2B5EF4-FFF2-40B4-BE49-F238E27FC236}">
                    <a16:creationId xmlns:a16="http://schemas.microsoft.com/office/drawing/2014/main" id="{F3C73720-A6ED-D468-38C5-C6B5DBE10578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65" name="Oval 3164">
                <a:extLst>
                  <a:ext uri="{FF2B5EF4-FFF2-40B4-BE49-F238E27FC236}">
                    <a16:creationId xmlns:a16="http://schemas.microsoft.com/office/drawing/2014/main" id="{70960920-A8B2-95F4-7B5D-F3A0FA1ED8A0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66" name="Oval 3165">
                <a:extLst>
                  <a:ext uri="{FF2B5EF4-FFF2-40B4-BE49-F238E27FC236}">
                    <a16:creationId xmlns:a16="http://schemas.microsoft.com/office/drawing/2014/main" id="{C39DE223-8ABF-C39B-05BC-5B17BA2AB60E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67" name="Oval 3166">
                <a:extLst>
                  <a:ext uri="{FF2B5EF4-FFF2-40B4-BE49-F238E27FC236}">
                    <a16:creationId xmlns:a16="http://schemas.microsoft.com/office/drawing/2014/main" id="{16F2CAE6-8F2E-EEFA-4420-04ADD80C117F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68" name="Oval 3167">
                <a:extLst>
                  <a:ext uri="{FF2B5EF4-FFF2-40B4-BE49-F238E27FC236}">
                    <a16:creationId xmlns:a16="http://schemas.microsoft.com/office/drawing/2014/main" id="{7239E134-D7E0-3771-CBD7-403DD6F57024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69" name="Oval 3168">
                <a:extLst>
                  <a:ext uri="{FF2B5EF4-FFF2-40B4-BE49-F238E27FC236}">
                    <a16:creationId xmlns:a16="http://schemas.microsoft.com/office/drawing/2014/main" id="{B084F80F-CED1-D25F-7826-1EA3C73DCA2F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70" name="Oval 3169">
                <a:extLst>
                  <a:ext uri="{FF2B5EF4-FFF2-40B4-BE49-F238E27FC236}">
                    <a16:creationId xmlns:a16="http://schemas.microsoft.com/office/drawing/2014/main" id="{9FAF81C7-0706-AF4E-36A0-F65EA27187E1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71" name="Oval 3170">
                <a:extLst>
                  <a:ext uri="{FF2B5EF4-FFF2-40B4-BE49-F238E27FC236}">
                    <a16:creationId xmlns:a16="http://schemas.microsoft.com/office/drawing/2014/main" id="{E5BC2C51-EC78-9BFB-E1E8-8EF1FAD0A6C2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72" name="Oval 3171">
                <a:extLst>
                  <a:ext uri="{FF2B5EF4-FFF2-40B4-BE49-F238E27FC236}">
                    <a16:creationId xmlns:a16="http://schemas.microsoft.com/office/drawing/2014/main" id="{68F0FC44-23E7-7B7C-F724-D30B8A770342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73" name="Oval 3172">
                <a:extLst>
                  <a:ext uri="{FF2B5EF4-FFF2-40B4-BE49-F238E27FC236}">
                    <a16:creationId xmlns:a16="http://schemas.microsoft.com/office/drawing/2014/main" id="{39D30868-6DD2-D915-BEDE-0E46C63445EF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74" name="Oval 3173">
                <a:extLst>
                  <a:ext uri="{FF2B5EF4-FFF2-40B4-BE49-F238E27FC236}">
                    <a16:creationId xmlns:a16="http://schemas.microsoft.com/office/drawing/2014/main" id="{AD12B81D-EA5B-395F-9D8A-7C1F58DB3595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31642" name="Group 680">
              <a:extLst>
                <a:ext uri="{FF2B5EF4-FFF2-40B4-BE49-F238E27FC236}">
                  <a16:creationId xmlns:a16="http://schemas.microsoft.com/office/drawing/2014/main" id="{CEA0DD69-0FF5-C1F2-C320-29B660A361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095997" y="2209782"/>
              <a:ext cx="304800" cy="152405"/>
              <a:chOff x="3544353" y="2916425"/>
              <a:chExt cx="2858559" cy="882420"/>
            </a:xfrm>
          </p:grpSpPr>
          <p:sp>
            <p:nvSpPr>
              <p:cNvPr id="3081" name="Oval 78">
                <a:extLst>
                  <a:ext uri="{FF2B5EF4-FFF2-40B4-BE49-F238E27FC236}">
                    <a16:creationId xmlns:a16="http://schemas.microsoft.com/office/drawing/2014/main" id="{0EE061DD-4704-D8F7-E6CC-CA70EA3D4C90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82" name="Oval 81">
                <a:extLst>
                  <a:ext uri="{FF2B5EF4-FFF2-40B4-BE49-F238E27FC236}">
                    <a16:creationId xmlns:a16="http://schemas.microsoft.com/office/drawing/2014/main" id="{A34979F9-FB42-212F-8A86-0D37543F5A60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83" name="Oval 84">
                <a:extLst>
                  <a:ext uri="{FF2B5EF4-FFF2-40B4-BE49-F238E27FC236}">
                    <a16:creationId xmlns:a16="http://schemas.microsoft.com/office/drawing/2014/main" id="{A1F798D9-181C-E5C7-B6C3-68D830E211A1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84" name="Oval 3083">
                <a:extLst>
                  <a:ext uri="{FF2B5EF4-FFF2-40B4-BE49-F238E27FC236}">
                    <a16:creationId xmlns:a16="http://schemas.microsoft.com/office/drawing/2014/main" id="{08AFF830-7A60-9DE4-3827-C9C6B299CA24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85" name="Oval 3084">
                <a:extLst>
                  <a:ext uri="{FF2B5EF4-FFF2-40B4-BE49-F238E27FC236}">
                    <a16:creationId xmlns:a16="http://schemas.microsoft.com/office/drawing/2014/main" id="{8148AA3E-9273-9C00-85CF-5F3EC52FDDC8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86" name="Oval 3085">
                <a:extLst>
                  <a:ext uri="{FF2B5EF4-FFF2-40B4-BE49-F238E27FC236}">
                    <a16:creationId xmlns:a16="http://schemas.microsoft.com/office/drawing/2014/main" id="{1EE6911F-3FD6-FD92-7D9B-C47769B39A01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87" name="Oval 687">
                <a:extLst>
                  <a:ext uri="{FF2B5EF4-FFF2-40B4-BE49-F238E27FC236}">
                    <a16:creationId xmlns:a16="http://schemas.microsoft.com/office/drawing/2014/main" id="{812D41B2-BE58-3F49-6FB3-030A8F886399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88" name="Oval 688">
                <a:extLst>
                  <a:ext uri="{FF2B5EF4-FFF2-40B4-BE49-F238E27FC236}">
                    <a16:creationId xmlns:a16="http://schemas.microsoft.com/office/drawing/2014/main" id="{5E5A423C-618A-B2C6-F30E-DB0E8940DAE5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89" name="Oval 689">
                <a:extLst>
                  <a:ext uri="{FF2B5EF4-FFF2-40B4-BE49-F238E27FC236}">
                    <a16:creationId xmlns:a16="http://schemas.microsoft.com/office/drawing/2014/main" id="{36035ED0-4FD0-B828-A26F-303D5ACACF64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90" name="Oval 690">
                <a:extLst>
                  <a:ext uri="{FF2B5EF4-FFF2-40B4-BE49-F238E27FC236}">
                    <a16:creationId xmlns:a16="http://schemas.microsoft.com/office/drawing/2014/main" id="{1214E51A-1921-836E-F14E-79582082B420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91" name="Oval 691">
                <a:extLst>
                  <a:ext uri="{FF2B5EF4-FFF2-40B4-BE49-F238E27FC236}">
                    <a16:creationId xmlns:a16="http://schemas.microsoft.com/office/drawing/2014/main" id="{E8B0C97A-44BF-BE13-295E-B0C7080D4F49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92" name="Oval 692">
                <a:extLst>
                  <a:ext uri="{FF2B5EF4-FFF2-40B4-BE49-F238E27FC236}">
                    <a16:creationId xmlns:a16="http://schemas.microsoft.com/office/drawing/2014/main" id="{6EA8557B-827C-EDB4-A09C-3C9AE0042BEA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93" name="Oval 693">
                <a:extLst>
                  <a:ext uri="{FF2B5EF4-FFF2-40B4-BE49-F238E27FC236}">
                    <a16:creationId xmlns:a16="http://schemas.microsoft.com/office/drawing/2014/main" id="{035CC266-E57E-0328-F4F2-3FDFB85400E1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94" name="Oval 694">
                <a:extLst>
                  <a:ext uri="{FF2B5EF4-FFF2-40B4-BE49-F238E27FC236}">
                    <a16:creationId xmlns:a16="http://schemas.microsoft.com/office/drawing/2014/main" id="{0BA79558-BB86-C806-A621-2136EB606012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95" name="Oval 695">
                <a:extLst>
                  <a:ext uri="{FF2B5EF4-FFF2-40B4-BE49-F238E27FC236}">
                    <a16:creationId xmlns:a16="http://schemas.microsoft.com/office/drawing/2014/main" id="{774AC0C6-3CE5-67C8-0E81-054271E8E9EB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96" name="Arc 696">
                <a:extLst>
                  <a:ext uri="{FF2B5EF4-FFF2-40B4-BE49-F238E27FC236}">
                    <a16:creationId xmlns:a16="http://schemas.microsoft.com/office/drawing/2014/main" id="{AB097012-6899-25E4-F38A-6135152DD2B5}"/>
                  </a:ext>
                </a:extLst>
              </p:cNvPr>
              <p:cNvSpPr/>
              <p:nvPr/>
            </p:nvSpPr>
            <p:spPr bwMode="auto">
              <a:xfrm rot="16400152">
                <a:off x="3965707" y="2740103"/>
                <a:ext cx="279660" cy="295016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97" name="Arc 697">
                <a:extLst>
                  <a:ext uri="{FF2B5EF4-FFF2-40B4-BE49-F238E27FC236}">
                    <a16:creationId xmlns:a16="http://schemas.microsoft.com/office/drawing/2014/main" id="{FBF5C394-45E3-100B-27EE-00DA799102E8}"/>
                  </a:ext>
                </a:extLst>
              </p:cNvPr>
              <p:cNvSpPr/>
              <p:nvPr/>
            </p:nvSpPr>
            <p:spPr bwMode="auto">
              <a:xfrm rot="16400152">
                <a:off x="4045251" y="3078645"/>
                <a:ext cx="279660" cy="295016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98" name="Oval 78">
                <a:extLst>
                  <a:ext uri="{FF2B5EF4-FFF2-40B4-BE49-F238E27FC236}">
                    <a16:creationId xmlns:a16="http://schemas.microsoft.com/office/drawing/2014/main" id="{87BE1CF6-F97A-C61B-FC0B-6B2217A2341B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99" name="Oval 81">
                <a:extLst>
                  <a:ext uri="{FF2B5EF4-FFF2-40B4-BE49-F238E27FC236}">
                    <a16:creationId xmlns:a16="http://schemas.microsoft.com/office/drawing/2014/main" id="{6F58F5A1-255B-7914-FDD3-D80AD16B743C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00" name="Oval 84">
                <a:extLst>
                  <a:ext uri="{FF2B5EF4-FFF2-40B4-BE49-F238E27FC236}">
                    <a16:creationId xmlns:a16="http://schemas.microsoft.com/office/drawing/2014/main" id="{E7EC7C85-43FD-8DE1-1D3E-7C81752031D8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01" name="Oval 701">
                <a:extLst>
                  <a:ext uri="{FF2B5EF4-FFF2-40B4-BE49-F238E27FC236}">
                    <a16:creationId xmlns:a16="http://schemas.microsoft.com/office/drawing/2014/main" id="{4E453E13-B50D-9E94-A590-240E2A49ACB5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02" name="Oval 702">
                <a:extLst>
                  <a:ext uri="{FF2B5EF4-FFF2-40B4-BE49-F238E27FC236}">
                    <a16:creationId xmlns:a16="http://schemas.microsoft.com/office/drawing/2014/main" id="{9FD91811-40C7-FB43-9601-7E938BAFB3B6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03" name="Oval 703">
                <a:extLst>
                  <a:ext uri="{FF2B5EF4-FFF2-40B4-BE49-F238E27FC236}">
                    <a16:creationId xmlns:a16="http://schemas.microsoft.com/office/drawing/2014/main" id="{E389EBAD-3558-FBCF-8D60-B0FD9438BA62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04" name="Oval 704">
                <a:extLst>
                  <a:ext uri="{FF2B5EF4-FFF2-40B4-BE49-F238E27FC236}">
                    <a16:creationId xmlns:a16="http://schemas.microsoft.com/office/drawing/2014/main" id="{8B9B5A54-7E8F-55B4-D879-6AC63151465A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05" name="Oval 705">
                <a:extLst>
                  <a:ext uri="{FF2B5EF4-FFF2-40B4-BE49-F238E27FC236}">
                    <a16:creationId xmlns:a16="http://schemas.microsoft.com/office/drawing/2014/main" id="{378276D3-9F51-165D-446C-A489CCFAFC7B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06" name="Oval 706">
                <a:extLst>
                  <a:ext uri="{FF2B5EF4-FFF2-40B4-BE49-F238E27FC236}">
                    <a16:creationId xmlns:a16="http://schemas.microsoft.com/office/drawing/2014/main" id="{B2D6A70C-13D3-C8BF-3AF4-AAC0507D53ED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07" name="Oval 707">
                <a:extLst>
                  <a:ext uri="{FF2B5EF4-FFF2-40B4-BE49-F238E27FC236}">
                    <a16:creationId xmlns:a16="http://schemas.microsoft.com/office/drawing/2014/main" id="{7F24E694-82A4-F577-4C3F-BD0F7C56FA06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08" name="Oval 708">
                <a:extLst>
                  <a:ext uri="{FF2B5EF4-FFF2-40B4-BE49-F238E27FC236}">
                    <a16:creationId xmlns:a16="http://schemas.microsoft.com/office/drawing/2014/main" id="{643FCB02-EB5F-4DEB-9736-B5884CCC2882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09" name="Oval 709">
                <a:extLst>
                  <a:ext uri="{FF2B5EF4-FFF2-40B4-BE49-F238E27FC236}">
                    <a16:creationId xmlns:a16="http://schemas.microsoft.com/office/drawing/2014/main" id="{D456C8CB-E811-56B3-E36B-8A237CB81606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10" name="Oval 710">
                <a:extLst>
                  <a:ext uri="{FF2B5EF4-FFF2-40B4-BE49-F238E27FC236}">
                    <a16:creationId xmlns:a16="http://schemas.microsoft.com/office/drawing/2014/main" id="{ADD54063-C7B6-170F-4DBA-BB1F0BA62EF5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11" name="Oval 711">
                <a:extLst>
                  <a:ext uri="{FF2B5EF4-FFF2-40B4-BE49-F238E27FC236}">
                    <a16:creationId xmlns:a16="http://schemas.microsoft.com/office/drawing/2014/main" id="{503E2E2D-6FDA-B1DA-4B92-68E859DDE9B0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12" name="Oval 712">
                <a:extLst>
                  <a:ext uri="{FF2B5EF4-FFF2-40B4-BE49-F238E27FC236}">
                    <a16:creationId xmlns:a16="http://schemas.microsoft.com/office/drawing/2014/main" id="{CB2D7F30-68AC-F708-4D9D-61BD35008D71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13" name="Oval 78">
                <a:extLst>
                  <a:ext uri="{FF2B5EF4-FFF2-40B4-BE49-F238E27FC236}">
                    <a16:creationId xmlns:a16="http://schemas.microsoft.com/office/drawing/2014/main" id="{AF0D20AB-3860-EA75-6084-12AEAD1737BE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14" name="Oval 81">
                <a:extLst>
                  <a:ext uri="{FF2B5EF4-FFF2-40B4-BE49-F238E27FC236}">
                    <a16:creationId xmlns:a16="http://schemas.microsoft.com/office/drawing/2014/main" id="{871C6C50-DC92-7E9A-6455-1C36B4DC44B1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15" name="Oval 84">
                <a:extLst>
                  <a:ext uri="{FF2B5EF4-FFF2-40B4-BE49-F238E27FC236}">
                    <a16:creationId xmlns:a16="http://schemas.microsoft.com/office/drawing/2014/main" id="{2B0B15E8-6E02-DBB0-B116-09A9B387FDD7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16" name="Oval 3115">
                <a:extLst>
                  <a:ext uri="{FF2B5EF4-FFF2-40B4-BE49-F238E27FC236}">
                    <a16:creationId xmlns:a16="http://schemas.microsoft.com/office/drawing/2014/main" id="{B349A9EF-CE59-28C0-4049-C38DFAC4759A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17" name="Oval 3116">
                <a:extLst>
                  <a:ext uri="{FF2B5EF4-FFF2-40B4-BE49-F238E27FC236}">
                    <a16:creationId xmlns:a16="http://schemas.microsoft.com/office/drawing/2014/main" id="{A3F46E19-2921-4021-EE69-DCD01CD607A0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18" name="Oval 3117">
                <a:extLst>
                  <a:ext uri="{FF2B5EF4-FFF2-40B4-BE49-F238E27FC236}">
                    <a16:creationId xmlns:a16="http://schemas.microsoft.com/office/drawing/2014/main" id="{A98EE0DA-96B4-AC9D-DAF7-E39998608BE6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19" name="Oval 3118">
                <a:extLst>
                  <a:ext uri="{FF2B5EF4-FFF2-40B4-BE49-F238E27FC236}">
                    <a16:creationId xmlns:a16="http://schemas.microsoft.com/office/drawing/2014/main" id="{0BB3D323-427D-E575-D3B3-FF99DB1CD95D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20" name="Oval 3119">
                <a:extLst>
                  <a:ext uri="{FF2B5EF4-FFF2-40B4-BE49-F238E27FC236}">
                    <a16:creationId xmlns:a16="http://schemas.microsoft.com/office/drawing/2014/main" id="{92FE6FBF-A903-251C-0DE7-8894AB863911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21" name="Oval 3120">
                <a:extLst>
                  <a:ext uri="{FF2B5EF4-FFF2-40B4-BE49-F238E27FC236}">
                    <a16:creationId xmlns:a16="http://schemas.microsoft.com/office/drawing/2014/main" id="{F6AC520A-DD28-489F-98B4-C0D4E629EAB6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22" name="Oval 3121">
                <a:extLst>
                  <a:ext uri="{FF2B5EF4-FFF2-40B4-BE49-F238E27FC236}">
                    <a16:creationId xmlns:a16="http://schemas.microsoft.com/office/drawing/2014/main" id="{54C7C46A-694C-EE09-B77E-43BEBAC81CCC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23" name="Oval 3122">
                <a:extLst>
                  <a:ext uri="{FF2B5EF4-FFF2-40B4-BE49-F238E27FC236}">
                    <a16:creationId xmlns:a16="http://schemas.microsoft.com/office/drawing/2014/main" id="{31B50337-7383-462E-64BD-ACAC3E371785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24" name="Oval 3123">
                <a:extLst>
                  <a:ext uri="{FF2B5EF4-FFF2-40B4-BE49-F238E27FC236}">
                    <a16:creationId xmlns:a16="http://schemas.microsoft.com/office/drawing/2014/main" id="{846B4F5F-C4CA-B446-DF7A-B853E1D9616A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25" name="Oval 3124">
                <a:extLst>
                  <a:ext uri="{FF2B5EF4-FFF2-40B4-BE49-F238E27FC236}">
                    <a16:creationId xmlns:a16="http://schemas.microsoft.com/office/drawing/2014/main" id="{878525A6-61D0-5687-952A-B87CEC410247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26" name="Oval 3125">
                <a:extLst>
                  <a:ext uri="{FF2B5EF4-FFF2-40B4-BE49-F238E27FC236}">
                    <a16:creationId xmlns:a16="http://schemas.microsoft.com/office/drawing/2014/main" id="{21B7F12E-A2E2-B25A-7706-D6ED40EC5A09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27" name="Oval 499">
                <a:extLst>
                  <a:ext uri="{FF2B5EF4-FFF2-40B4-BE49-F238E27FC236}">
                    <a16:creationId xmlns:a16="http://schemas.microsoft.com/office/drawing/2014/main" id="{2A2A718C-53CD-2F6D-6637-9DA1344ABCBF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31643" name="Group 680">
              <a:extLst>
                <a:ext uri="{FF2B5EF4-FFF2-40B4-BE49-F238E27FC236}">
                  <a16:creationId xmlns:a16="http://schemas.microsoft.com/office/drawing/2014/main" id="{1E0169C1-C622-7417-A327-E5AD1C847354}"/>
                </a:ext>
              </a:extLst>
            </p:cNvPr>
            <p:cNvGrpSpPr>
              <a:grpSpLocks/>
            </p:cNvGrpSpPr>
            <p:nvPr/>
          </p:nvGrpSpPr>
          <p:grpSpPr bwMode="auto">
            <a:xfrm rot="-8711097">
              <a:off x="6037974" y="2629448"/>
              <a:ext cx="349294" cy="156867"/>
              <a:chOff x="3544353" y="2916425"/>
              <a:chExt cx="2858559" cy="882420"/>
            </a:xfrm>
          </p:grpSpPr>
          <p:sp>
            <p:nvSpPr>
              <p:cNvPr id="3034" name="Oval 78">
                <a:extLst>
                  <a:ext uri="{FF2B5EF4-FFF2-40B4-BE49-F238E27FC236}">
                    <a16:creationId xmlns:a16="http://schemas.microsoft.com/office/drawing/2014/main" id="{E751C4D6-0855-0627-AE5F-5CA3D683D97D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35" name="Oval 81">
                <a:extLst>
                  <a:ext uri="{FF2B5EF4-FFF2-40B4-BE49-F238E27FC236}">
                    <a16:creationId xmlns:a16="http://schemas.microsoft.com/office/drawing/2014/main" id="{B2AE0329-E799-15D6-C310-D57584BBD6E2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36" name="Oval 84">
                <a:extLst>
                  <a:ext uri="{FF2B5EF4-FFF2-40B4-BE49-F238E27FC236}">
                    <a16:creationId xmlns:a16="http://schemas.microsoft.com/office/drawing/2014/main" id="{24A84DDA-06D8-1DA4-3EDF-98E46B033FD7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37" name="Oval 3036">
                <a:extLst>
                  <a:ext uri="{FF2B5EF4-FFF2-40B4-BE49-F238E27FC236}">
                    <a16:creationId xmlns:a16="http://schemas.microsoft.com/office/drawing/2014/main" id="{062577EC-BA8F-35A7-5ED5-7FDA2D7572A7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38" name="Oval 3037">
                <a:extLst>
                  <a:ext uri="{FF2B5EF4-FFF2-40B4-BE49-F238E27FC236}">
                    <a16:creationId xmlns:a16="http://schemas.microsoft.com/office/drawing/2014/main" id="{30A79D12-D025-5EB8-4197-26539B4F7101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39" name="Oval 3038">
                <a:extLst>
                  <a:ext uri="{FF2B5EF4-FFF2-40B4-BE49-F238E27FC236}">
                    <a16:creationId xmlns:a16="http://schemas.microsoft.com/office/drawing/2014/main" id="{915478ED-D3F4-3C0F-ED31-4AEB69BB5E5F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40" name="Oval 687">
                <a:extLst>
                  <a:ext uri="{FF2B5EF4-FFF2-40B4-BE49-F238E27FC236}">
                    <a16:creationId xmlns:a16="http://schemas.microsoft.com/office/drawing/2014/main" id="{6EEB1B39-8A1E-1436-3682-EAD45F8231B0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41" name="Oval 688">
                <a:extLst>
                  <a:ext uri="{FF2B5EF4-FFF2-40B4-BE49-F238E27FC236}">
                    <a16:creationId xmlns:a16="http://schemas.microsoft.com/office/drawing/2014/main" id="{1A34E2B7-9993-2634-460E-74A6AD9CEB03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42" name="Oval 689">
                <a:extLst>
                  <a:ext uri="{FF2B5EF4-FFF2-40B4-BE49-F238E27FC236}">
                    <a16:creationId xmlns:a16="http://schemas.microsoft.com/office/drawing/2014/main" id="{B5826410-D4E4-79A8-3917-8A5C7A48490D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43" name="Oval 690">
                <a:extLst>
                  <a:ext uri="{FF2B5EF4-FFF2-40B4-BE49-F238E27FC236}">
                    <a16:creationId xmlns:a16="http://schemas.microsoft.com/office/drawing/2014/main" id="{A618EFFF-DE2B-92A5-2E25-57E444A60764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44" name="Oval 691">
                <a:extLst>
                  <a:ext uri="{FF2B5EF4-FFF2-40B4-BE49-F238E27FC236}">
                    <a16:creationId xmlns:a16="http://schemas.microsoft.com/office/drawing/2014/main" id="{5BFB303A-B1AB-B4A1-FB85-B04DA1B775F2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45" name="Oval 692">
                <a:extLst>
                  <a:ext uri="{FF2B5EF4-FFF2-40B4-BE49-F238E27FC236}">
                    <a16:creationId xmlns:a16="http://schemas.microsoft.com/office/drawing/2014/main" id="{51358C89-DF73-7CE7-DD44-F73F74133249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46" name="Oval 693">
                <a:extLst>
                  <a:ext uri="{FF2B5EF4-FFF2-40B4-BE49-F238E27FC236}">
                    <a16:creationId xmlns:a16="http://schemas.microsoft.com/office/drawing/2014/main" id="{26ECDA8D-472A-C2E8-4DED-ECAD4D0E3BD8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47" name="Oval 694">
                <a:extLst>
                  <a:ext uri="{FF2B5EF4-FFF2-40B4-BE49-F238E27FC236}">
                    <a16:creationId xmlns:a16="http://schemas.microsoft.com/office/drawing/2014/main" id="{8CDFE684-639B-BAE3-F0F9-25A1E2F8EEB1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48" name="Oval 695">
                <a:extLst>
                  <a:ext uri="{FF2B5EF4-FFF2-40B4-BE49-F238E27FC236}">
                    <a16:creationId xmlns:a16="http://schemas.microsoft.com/office/drawing/2014/main" id="{AB24E5EE-CE4E-94F8-3CEE-E76DA8F5A4FB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49" name="Arc 696">
                <a:extLst>
                  <a:ext uri="{FF2B5EF4-FFF2-40B4-BE49-F238E27FC236}">
                    <a16:creationId xmlns:a16="http://schemas.microsoft.com/office/drawing/2014/main" id="{2E911D87-FE8F-4EEE-0CE8-26348CF0F528}"/>
                  </a:ext>
                </a:extLst>
              </p:cNvPr>
              <p:cNvSpPr/>
              <p:nvPr/>
            </p:nvSpPr>
            <p:spPr bwMode="auto">
              <a:xfrm rot="16400152">
                <a:off x="3693793" y="2671605"/>
                <a:ext cx="434718" cy="283170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50" name="Arc 697">
                <a:extLst>
                  <a:ext uri="{FF2B5EF4-FFF2-40B4-BE49-F238E27FC236}">
                    <a16:creationId xmlns:a16="http://schemas.microsoft.com/office/drawing/2014/main" id="{72AF344B-1C01-CC3D-9342-EA15BEAADBA9}"/>
                  </a:ext>
                </a:extLst>
              </p:cNvPr>
              <p:cNvSpPr/>
              <p:nvPr/>
            </p:nvSpPr>
            <p:spPr bwMode="auto">
              <a:xfrm rot="16400152">
                <a:off x="3722591" y="3027422"/>
                <a:ext cx="362265" cy="283187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51" name="Oval 78">
                <a:extLst>
                  <a:ext uri="{FF2B5EF4-FFF2-40B4-BE49-F238E27FC236}">
                    <a16:creationId xmlns:a16="http://schemas.microsoft.com/office/drawing/2014/main" id="{D5F179A8-7971-777C-C3D9-D8FB4BA36FE7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52" name="Oval 81">
                <a:extLst>
                  <a:ext uri="{FF2B5EF4-FFF2-40B4-BE49-F238E27FC236}">
                    <a16:creationId xmlns:a16="http://schemas.microsoft.com/office/drawing/2014/main" id="{F4BB5D71-5857-E94A-1805-6DD5E8FD25A3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53" name="Oval 84">
                <a:extLst>
                  <a:ext uri="{FF2B5EF4-FFF2-40B4-BE49-F238E27FC236}">
                    <a16:creationId xmlns:a16="http://schemas.microsoft.com/office/drawing/2014/main" id="{8D7EA2D8-0A4E-D90E-32BB-CFD306BEC169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54" name="Oval 701">
                <a:extLst>
                  <a:ext uri="{FF2B5EF4-FFF2-40B4-BE49-F238E27FC236}">
                    <a16:creationId xmlns:a16="http://schemas.microsoft.com/office/drawing/2014/main" id="{70A8CEE9-4EF0-67AC-CEF3-2AAEAB46CE16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55" name="Oval 702">
                <a:extLst>
                  <a:ext uri="{FF2B5EF4-FFF2-40B4-BE49-F238E27FC236}">
                    <a16:creationId xmlns:a16="http://schemas.microsoft.com/office/drawing/2014/main" id="{A320CB96-F9A5-28E9-1A43-203CF4BF163B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56" name="Oval 703">
                <a:extLst>
                  <a:ext uri="{FF2B5EF4-FFF2-40B4-BE49-F238E27FC236}">
                    <a16:creationId xmlns:a16="http://schemas.microsoft.com/office/drawing/2014/main" id="{6055DA00-3B9D-F23D-D371-202EC59FDA50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57" name="Oval 704">
                <a:extLst>
                  <a:ext uri="{FF2B5EF4-FFF2-40B4-BE49-F238E27FC236}">
                    <a16:creationId xmlns:a16="http://schemas.microsoft.com/office/drawing/2014/main" id="{9FDB3F13-3A8F-FA61-D82B-51081327785B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58" name="Oval 705">
                <a:extLst>
                  <a:ext uri="{FF2B5EF4-FFF2-40B4-BE49-F238E27FC236}">
                    <a16:creationId xmlns:a16="http://schemas.microsoft.com/office/drawing/2014/main" id="{EC78F567-9177-365A-34FE-08D8E68D40BA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59" name="Oval 706">
                <a:extLst>
                  <a:ext uri="{FF2B5EF4-FFF2-40B4-BE49-F238E27FC236}">
                    <a16:creationId xmlns:a16="http://schemas.microsoft.com/office/drawing/2014/main" id="{73CCB46C-FB3C-6E18-9BA2-B0B0173C87B9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60" name="Oval 707">
                <a:extLst>
                  <a:ext uri="{FF2B5EF4-FFF2-40B4-BE49-F238E27FC236}">
                    <a16:creationId xmlns:a16="http://schemas.microsoft.com/office/drawing/2014/main" id="{A6E6F6EC-A38B-043B-B830-8E96D3552D76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61" name="Oval 708">
                <a:extLst>
                  <a:ext uri="{FF2B5EF4-FFF2-40B4-BE49-F238E27FC236}">
                    <a16:creationId xmlns:a16="http://schemas.microsoft.com/office/drawing/2014/main" id="{F5AC70C5-9F5F-C868-5613-4253B53FDA4A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62" name="Oval 709">
                <a:extLst>
                  <a:ext uri="{FF2B5EF4-FFF2-40B4-BE49-F238E27FC236}">
                    <a16:creationId xmlns:a16="http://schemas.microsoft.com/office/drawing/2014/main" id="{B9D15F30-A5C8-8377-442B-14B5CC0700BE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63" name="Oval 710">
                <a:extLst>
                  <a:ext uri="{FF2B5EF4-FFF2-40B4-BE49-F238E27FC236}">
                    <a16:creationId xmlns:a16="http://schemas.microsoft.com/office/drawing/2014/main" id="{19D2C60E-51B5-F393-F4F9-9FA5405B3AE9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64" name="Oval 711">
                <a:extLst>
                  <a:ext uri="{FF2B5EF4-FFF2-40B4-BE49-F238E27FC236}">
                    <a16:creationId xmlns:a16="http://schemas.microsoft.com/office/drawing/2014/main" id="{EA2C34EE-2AC0-6788-72EF-EF10AFA0A247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65" name="Oval 712">
                <a:extLst>
                  <a:ext uri="{FF2B5EF4-FFF2-40B4-BE49-F238E27FC236}">
                    <a16:creationId xmlns:a16="http://schemas.microsoft.com/office/drawing/2014/main" id="{7C45BF26-03F1-C392-F0F1-34290AF14872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66" name="Oval 78">
                <a:extLst>
                  <a:ext uri="{FF2B5EF4-FFF2-40B4-BE49-F238E27FC236}">
                    <a16:creationId xmlns:a16="http://schemas.microsoft.com/office/drawing/2014/main" id="{5AF95281-4DE0-6463-B95C-994782943EF2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67" name="Oval 81">
                <a:extLst>
                  <a:ext uri="{FF2B5EF4-FFF2-40B4-BE49-F238E27FC236}">
                    <a16:creationId xmlns:a16="http://schemas.microsoft.com/office/drawing/2014/main" id="{4759D3E5-8CAD-4C46-D58B-28108EE5DB74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68" name="Oval 84">
                <a:extLst>
                  <a:ext uri="{FF2B5EF4-FFF2-40B4-BE49-F238E27FC236}">
                    <a16:creationId xmlns:a16="http://schemas.microsoft.com/office/drawing/2014/main" id="{4EA8E31E-1F7B-A4FB-B471-1555C4B6206A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69" name="Oval 3068">
                <a:extLst>
                  <a:ext uri="{FF2B5EF4-FFF2-40B4-BE49-F238E27FC236}">
                    <a16:creationId xmlns:a16="http://schemas.microsoft.com/office/drawing/2014/main" id="{AA3551AF-1375-49AB-F9B8-266A059CD185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70" name="Oval 3069">
                <a:extLst>
                  <a:ext uri="{FF2B5EF4-FFF2-40B4-BE49-F238E27FC236}">
                    <a16:creationId xmlns:a16="http://schemas.microsoft.com/office/drawing/2014/main" id="{8421EACA-85E6-49CD-1A50-6B92708BA151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71" name="Oval 3070">
                <a:extLst>
                  <a:ext uri="{FF2B5EF4-FFF2-40B4-BE49-F238E27FC236}">
                    <a16:creationId xmlns:a16="http://schemas.microsoft.com/office/drawing/2014/main" id="{94D702A4-C5EA-1A0F-7047-F2F95E282358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72" name="Oval 3071">
                <a:extLst>
                  <a:ext uri="{FF2B5EF4-FFF2-40B4-BE49-F238E27FC236}">
                    <a16:creationId xmlns:a16="http://schemas.microsoft.com/office/drawing/2014/main" id="{4D269FD2-5C30-447B-0362-F32CEE676817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73" name="Oval 3072">
                <a:extLst>
                  <a:ext uri="{FF2B5EF4-FFF2-40B4-BE49-F238E27FC236}">
                    <a16:creationId xmlns:a16="http://schemas.microsoft.com/office/drawing/2014/main" id="{DD093D6A-57FE-43F3-6FC9-619E0CF10059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74" name="Oval 3073">
                <a:extLst>
                  <a:ext uri="{FF2B5EF4-FFF2-40B4-BE49-F238E27FC236}">
                    <a16:creationId xmlns:a16="http://schemas.microsoft.com/office/drawing/2014/main" id="{C38212CB-33E6-AD34-D2B6-0C2CE1B6188D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75" name="Oval 3074">
                <a:extLst>
                  <a:ext uri="{FF2B5EF4-FFF2-40B4-BE49-F238E27FC236}">
                    <a16:creationId xmlns:a16="http://schemas.microsoft.com/office/drawing/2014/main" id="{C5F72AA1-4756-DED2-5B29-6E1785B4539B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76" name="Oval 3075">
                <a:extLst>
                  <a:ext uri="{FF2B5EF4-FFF2-40B4-BE49-F238E27FC236}">
                    <a16:creationId xmlns:a16="http://schemas.microsoft.com/office/drawing/2014/main" id="{64A330B9-C705-E5E0-800D-DC8FB9774C70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77" name="Oval 3076">
                <a:extLst>
                  <a:ext uri="{FF2B5EF4-FFF2-40B4-BE49-F238E27FC236}">
                    <a16:creationId xmlns:a16="http://schemas.microsoft.com/office/drawing/2014/main" id="{FE49370E-7860-1D3C-4425-9F2D627C0962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78" name="Oval 3077">
                <a:extLst>
                  <a:ext uri="{FF2B5EF4-FFF2-40B4-BE49-F238E27FC236}">
                    <a16:creationId xmlns:a16="http://schemas.microsoft.com/office/drawing/2014/main" id="{5B32F6D4-A601-70FA-0FB3-F95D3EE5B23C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79" name="Oval 3078">
                <a:extLst>
                  <a:ext uri="{FF2B5EF4-FFF2-40B4-BE49-F238E27FC236}">
                    <a16:creationId xmlns:a16="http://schemas.microsoft.com/office/drawing/2014/main" id="{F8927ADB-6C56-6D90-6167-0D0B7011E723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80" name="Oval 3079">
                <a:extLst>
                  <a:ext uri="{FF2B5EF4-FFF2-40B4-BE49-F238E27FC236}">
                    <a16:creationId xmlns:a16="http://schemas.microsoft.com/office/drawing/2014/main" id="{98755D8E-02A7-9AA2-A38A-CC62AFBD2BA3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31644" name="Group 680">
              <a:extLst>
                <a:ext uri="{FF2B5EF4-FFF2-40B4-BE49-F238E27FC236}">
                  <a16:creationId xmlns:a16="http://schemas.microsoft.com/office/drawing/2014/main" id="{300BFB48-B2B7-522C-2242-9548CEDD4960}"/>
                </a:ext>
              </a:extLst>
            </p:cNvPr>
            <p:cNvGrpSpPr>
              <a:grpSpLocks/>
            </p:cNvGrpSpPr>
            <p:nvPr/>
          </p:nvGrpSpPr>
          <p:grpSpPr bwMode="auto">
            <a:xfrm rot="1495237">
              <a:off x="5346832" y="1806836"/>
              <a:ext cx="431483" cy="156377"/>
              <a:chOff x="3544353" y="2916425"/>
              <a:chExt cx="2858559" cy="882420"/>
            </a:xfrm>
          </p:grpSpPr>
          <p:sp>
            <p:nvSpPr>
              <p:cNvPr id="2987" name="Oval 78">
                <a:extLst>
                  <a:ext uri="{FF2B5EF4-FFF2-40B4-BE49-F238E27FC236}">
                    <a16:creationId xmlns:a16="http://schemas.microsoft.com/office/drawing/2014/main" id="{703D7991-7584-AC24-2A84-26B122B10844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988" name="Oval 81">
                <a:extLst>
                  <a:ext uri="{FF2B5EF4-FFF2-40B4-BE49-F238E27FC236}">
                    <a16:creationId xmlns:a16="http://schemas.microsoft.com/office/drawing/2014/main" id="{6C1B4D9F-26D7-9EC9-A087-67D163B8CD7F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989" name="Oval 84">
                <a:extLst>
                  <a:ext uri="{FF2B5EF4-FFF2-40B4-BE49-F238E27FC236}">
                    <a16:creationId xmlns:a16="http://schemas.microsoft.com/office/drawing/2014/main" id="{F7DED29D-5C15-849E-DE44-7BA2E182852A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990" name="Oval 2989">
                <a:extLst>
                  <a:ext uri="{FF2B5EF4-FFF2-40B4-BE49-F238E27FC236}">
                    <a16:creationId xmlns:a16="http://schemas.microsoft.com/office/drawing/2014/main" id="{B6396B7F-4EEE-C96A-CF49-E940762B861B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991" name="Oval 2990">
                <a:extLst>
                  <a:ext uri="{FF2B5EF4-FFF2-40B4-BE49-F238E27FC236}">
                    <a16:creationId xmlns:a16="http://schemas.microsoft.com/office/drawing/2014/main" id="{54F93DAE-9B84-144E-5275-87E33CDD736B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992" name="Oval 2991">
                <a:extLst>
                  <a:ext uri="{FF2B5EF4-FFF2-40B4-BE49-F238E27FC236}">
                    <a16:creationId xmlns:a16="http://schemas.microsoft.com/office/drawing/2014/main" id="{980BF24B-F73F-FF5A-A261-3990D504DF81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993" name="Oval 687">
                <a:extLst>
                  <a:ext uri="{FF2B5EF4-FFF2-40B4-BE49-F238E27FC236}">
                    <a16:creationId xmlns:a16="http://schemas.microsoft.com/office/drawing/2014/main" id="{31D57895-ADFE-1777-12C3-C86956167C11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994" name="Oval 688">
                <a:extLst>
                  <a:ext uri="{FF2B5EF4-FFF2-40B4-BE49-F238E27FC236}">
                    <a16:creationId xmlns:a16="http://schemas.microsoft.com/office/drawing/2014/main" id="{657A189A-2B04-6368-669C-15EF39B896E0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995" name="Oval 689">
                <a:extLst>
                  <a:ext uri="{FF2B5EF4-FFF2-40B4-BE49-F238E27FC236}">
                    <a16:creationId xmlns:a16="http://schemas.microsoft.com/office/drawing/2014/main" id="{01984671-A153-948E-9E33-AE2A20521E53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996" name="Oval 690">
                <a:extLst>
                  <a:ext uri="{FF2B5EF4-FFF2-40B4-BE49-F238E27FC236}">
                    <a16:creationId xmlns:a16="http://schemas.microsoft.com/office/drawing/2014/main" id="{2BD7EFEE-1490-8AE2-B62F-2DE87A56CC40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997" name="Oval 691">
                <a:extLst>
                  <a:ext uri="{FF2B5EF4-FFF2-40B4-BE49-F238E27FC236}">
                    <a16:creationId xmlns:a16="http://schemas.microsoft.com/office/drawing/2014/main" id="{0CAA0E17-788A-1818-1E35-93826EBCE3CF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998" name="Oval 692">
                <a:extLst>
                  <a:ext uri="{FF2B5EF4-FFF2-40B4-BE49-F238E27FC236}">
                    <a16:creationId xmlns:a16="http://schemas.microsoft.com/office/drawing/2014/main" id="{6B9B1BBC-4FCB-E4AA-1420-5DAE59D2EDFB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2999" name="Oval 693">
                <a:extLst>
                  <a:ext uri="{FF2B5EF4-FFF2-40B4-BE49-F238E27FC236}">
                    <a16:creationId xmlns:a16="http://schemas.microsoft.com/office/drawing/2014/main" id="{12EE75AC-32F6-A535-38B8-7C2BD865D76E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00" name="Oval 694">
                <a:extLst>
                  <a:ext uri="{FF2B5EF4-FFF2-40B4-BE49-F238E27FC236}">
                    <a16:creationId xmlns:a16="http://schemas.microsoft.com/office/drawing/2014/main" id="{4099B817-45A7-0DDB-C7E7-B76CE3D90BAF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01" name="Oval 695">
                <a:extLst>
                  <a:ext uri="{FF2B5EF4-FFF2-40B4-BE49-F238E27FC236}">
                    <a16:creationId xmlns:a16="http://schemas.microsoft.com/office/drawing/2014/main" id="{BCA5D591-735A-E5B7-11E6-53E8D26DD062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02" name="Arc 696">
                <a:extLst>
                  <a:ext uri="{FF2B5EF4-FFF2-40B4-BE49-F238E27FC236}">
                    <a16:creationId xmlns:a16="http://schemas.microsoft.com/office/drawing/2014/main" id="{CDF56E77-4D39-E9BE-0CCF-C7F6E181CCFE}"/>
                  </a:ext>
                </a:extLst>
              </p:cNvPr>
              <p:cNvSpPr/>
              <p:nvPr/>
            </p:nvSpPr>
            <p:spPr bwMode="auto">
              <a:xfrm rot="16400152">
                <a:off x="3134139" y="3552854"/>
                <a:ext cx="290718" cy="291758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03" name="Arc 697">
                <a:extLst>
                  <a:ext uri="{FF2B5EF4-FFF2-40B4-BE49-F238E27FC236}">
                    <a16:creationId xmlns:a16="http://schemas.microsoft.com/office/drawing/2014/main" id="{D2F10681-A471-FC66-BB3F-FEBAD8E3D717}"/>
                  </a:ext>
                </a:extLst>
              </p:cNvPr>
              <p:cNvSpPr/>
              <p:nvPr/>
            </p:nvSpPr>
            <p:spPr bwMode="auto">
              <a:xfrm rot="16400152">
                <a:off x="3140645" y="3780688"/>
                <a:ext cx="272554" cy="291758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04" name="Oval 78">
                <a:extLst>
                  <a:ext uri="{FF2B5EF4-FFF2-40B4-BE49-F238E27FC236}">
                    <a16:creationId xmlns:a16="http://schemas.microsoft.com/office/drawing/2014/main" id="{05719B13-A32F-1A9B-46B9-16C7E26A2F33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05" name="Oval 81">
                <a:extLst>
                  <a:ext uri="{FF2B5EF4-FFF2-40B4-BE49-F238E27FC236}">
                    <a16:creationId xmlns:a16="http://schemas.microsoft.com/office/drawing/2014/main" id="{55ECF59B-7416-2B01-9867-EE7CE4230F9F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06" name="Oval 84">
                <a:extLst>
                  <a:ext uri="{FF2B5EF4-FFF2-40B4-BE49-F238E27FC236}">
                    <a16:creationId xmlns:a16="http://schemas.microsoft.com/office/drawing/2014/main" id="{654AB545-5E29-C507-EC90-3974791A6F20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07" name="Oval 701">
                <a:extLst>
                  <a:ext uri="{FF2B5EF4-FFF2-40B4-BE49-F238E27FC236}">
                    <a16:creationId xmlns:a16="http://schemas.microsoft.com/office/drawing/2014/main" id="{96C59C8C-03FB-5622-452C-049D5A2A0DA3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08" name="Oval 702">
                <a:extLst>
                  <a:ext uri="{FF2B5EF4-FFF2-40B4-BE49-F238E27FC236}">
                    <a16:creationId xmlns:a16="http://schemas.microsoft.com/office/drawing/2014/main" id="{5DBDCB97-E366-093A-CC55-9DCCD72C0AE2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09" name="Oval 703">
                <a:extLst>
                  <a:ext uri="{FF2B5EF4-FFF2-40B4-BE49-F238E27FC236}">
                    <a16:creationId xmlns:a16="http://schemas.microsoft.com/office/drawing/2014/main" id="{7DD970AC-8746-162D-EB7C-0DB97B3C993A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10" name="Oval 704">
                <a:extLst>
                  <a:ext uri="{FF2B5EF4-FFF2-40B4-BE49-F238E27FC236}">
                    <a16:creationId xmlns:a16="http://schemas.microsoft.com/office/drawing/2014/main" id="{BE2B243E-AF44-E593-8102-E376AC752184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11" name="Oval 705">
                <a:extLst>
                  <a:ext uri="{FF2B5EF4-FFF2-40B4-BE49-F238E27FC236}">
                    <a16:creationId xmlns:a16="http://schemas.microsoft.com/office/drawing/2014/main" id="{FFB6D32D-7D6D-12D5-4E79-577224B0207E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12" name="Oval 706">
                <a:extLst>
                  <a:ext uri="{FF2B5EF4-FFF2-40B4-BE49-F238E27FC236}">
                    <a16:creationId xmlns:a16="http://schemas.microsoft.com/office/drawing/2014/main" id="{FE72EA34-A6ED-66FE-3E2F-1F95F2659F2D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13" name="Oval 707">
                <a:extLst>
                  <a:ext uri="{FF2B5EF4-FFF2-40B4-BE49-F238E27FC236}">
                    <a16:creationId xmlns:a16="http://schemas.microsoft.com/office/drawing/2014/main" id="{BFB4E169-5E28-302B-82DD-8B11514654EB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14" name="Oval 708">
                <a:extLst>
                  <a:ext uri="{FF2B5EF4-FFF2-40B4-BE49-F238E27FC236}">
                    <a16:creationId xmlns:a16="http://schemas.microsoft.com/office/drawing/2014/main" id="{2BADD925-BC04-CF3F-5E2E-B2D024200A38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15" name="Oval 709">
                <a:extLst>
                  <a:ext uri="{FF2B5EF4-FFF2-40B4-BE49-F238E27FC236}">
                    <a16:creationId xmlns:a16="http://schemas.microsoft.com/office/drawing/2014/main" id="{C6F4492A-3EB0-E660-9E59-9EAAB1562739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16" name="Oval 710">
                <a:extLst>
                  <a:ext uri="{FF2B5EF4-FFF2-40B4-BE49-F238E27FC236}">
                    <a16:creationId xmlns:a16="http://schemas.microsoft.com/office/drawing/2014/main" id="{DF3B406E-E37A-78DB-5817-2F40EE4E5880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17" name="Oval 711">
                <a:extLst>
                  <a:ext uri="{FF2B5EF4-FFF2-40B4-BE49-F238E27FC236}">
                    <a16:creationId xmlns:a16="http://schemas.microsoft.com/office/drawing/2014/main" id="{F1C9A74C-B20F-9FCC-67B4-E81B90239E33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18" name="Oval 712">
                <a:extLst>
                  <a:ext uri="{FF2B5EF4-FFF2-40B4-BE49-F238E27FC236}">
                    <a16:creationId xmlns:a16="http://schemas.microsoft.com/office/drawing/2014/main" id="{CB78CA66-00CA-928D-51EB-A69D16BCD95D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19" name="Oval 78">
                <a:extLst>
                  <a:ext uri="{FF2B5EF4-FFF2-40B4-BE49-F238E27FC236}">
                    <a16:creationId xmlns:a16="http://schemas.microsoft.com/office/drawing/2014/main" id="{DB3F80EB-4E8E-9C3D-8373-4DFD2193CD80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20" name="Oval 81">
                <a:extLst>
                  <a:ext uri="{FF2B5EF4-FFF2-40B4-BE49-F238E27FC236}">
                    <a16:creationId xmlns:a16="http://schemas.microsoft.com/office/drawing/2014/main" id="{6F0B6238-89F1-B0AC-452D-794DB000DA7B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21" name="Oval 84">
                <a:extLst>
                  <a:ext uri="{FF2B5EF4-FFF2-40B4-BE49-F238E27FC236}">
                    <a16:creationId xmlns:a16="http://schemas.microsoft.com/office/drawing/2014/main" id="{91EBCC05-5FE6-0DD9-F107-3CE33F9D52CA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22" name="Oval 3021">
                <a:extLst>
                  <a:ext uri="{FF2B5EF4-FFF2-40B4-BE49-F238E27FC236}">
                    <a16:creationId xmlns:a16="http://schemas.microsoft.com/office/drawing/2014/main" id="{81C93182-88DE-F8BC-A5F7-3E8E07985FF1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23" name="Oval 3022">
                <a:extLst>
                  <a:ext uri="{FF2B5EF4-FFF2-40B4-BE49-F238E27FC236}">
                    <a16:creationId xmlns:a16="http://schemas.microsoft.com/office/drawing/2014/main" id="{C29FBE03-1E59-ECCE-5958-CF0915D5E4F6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24" name="Oval 3023">
                <a:extLst>
                  <a:ext uri="{FF2B5EF4-FFF2-40B4-BE49-F238E27FC236}">
                    <a16:creationId xmlns:a16="http://schemas.microsoft.com/office/drawing/2014/main" id="{9B5124A7-01A0-4216-A898-8219A8520690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25" name="Oval 3024">
                <a:extLst>
                  <a:ext uri="{FF2B5EF4-FFF2-40B4-BE49-F238E27FC236}">
                    <a16:creationId xmlns:a16="http://schemas.microsoft.com/office/drawing/2014/main" id="{660ABD90-6CF1-AC03-8C91-53588AD9D9E5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26" name="Oval 3025">
                <a:extLst>
                  <a:ext uri="{FF2B5EF4-FFF2-40B4-BE49-F238E27FC236}">
                    <a16:creationId xmlns:a16="http://schemas.microsoft.com/office/drawing/2014/main" id="{C93B6937-787D-37D5-14F6-904F8A21D42B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27" name="Oval 3026">
                <a:extLst>
                  <a:ext uri="{FF2B5EF4-FFF2-40B4-BE49-F238E27FC236}">
                    <a16:creationId xmlns:a16="http://schemas.microsoft.com/office/drawing/2014/main" id="{BF15F6F0-3AB3-4B90-A3C0-52FD099B1C55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28" name="Oval 3027">
                <a:extLst>
                  <a:ext uri="{FF2B5EF4-FFF2-40B4-BE49-F238E27FC236}">
                    <a16:creationId xmlns:a16="http://schemas.microsoft.com/office/drawing/2014/main" id="{3160EEBE-54A6-F335-839D-8C0641D2504F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29" name="Oval 3028">
                <a:extLst>
                  <a:ext uri="{FF2B5EF4-FFF2-40B4-BE49-F238E27FC236}">
                    <a16:creationId xmlns:a16="http://schemas.microsoft.com/office/drawing/2014/main" id="{47B2F16A-4B1F-07BD-EB95-A15005125956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30" name="Oval 3029">
                <a:extLst>
                  <a:ext uri="{FF2B5EF4-FFF2-40B4-BE49-F238E27FC236}">
                    <a16:creationId xmlns:a16="http://schemas.microsoft.com/office/drawing/2014/main" id="{B1471E98-9392-D4F5-0009-6D5B30B9D3A9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31" name="Oval 3030">
                <a:extLst>
                  <a:ext uri="{FF2B5EF4-FFF2-40B4-BE49-F238E27FC236}">
                    <a16:creationId xmlns:a16="http://schemas.microsoft.com/office/drawing/2014/main" id="{7680B3B5-8B26-211C-0E24-60E3EAA26255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32" name="Oval 3031">
                <a:extLst>
                  <a:ext uri="{FF2B5EF4-FFF2-40B4-BE49-F238E27FC236}">
                    <a16:creationId xmlns:a16="http://schemas.microsoft.com/office/drawing/2014/main" id="{F1B8A13F-FBF1-A5FB-72B6-07F8AA4B3873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033" name="Oval 3032">
                <a:extLst>
                  <a:ext uri="{FF2B5EF4-FFF2-40B4-BE49-F238E27FC236}">
                    <a16:creationId xmlns:a16="http://schemas.microsoft.com/office/drawing/2014/main" id="{9A2AAC03-B11C-9611-5730-B3D3B9D60775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31645" name="Group 224">
              <a:extLst>
                <a:ext uri="{FF2B5EF4-FFF2-40B4-BE49-F238E27FC236}">
                  <a16:creationId xmlns:a16="http://schemas.microsoft.com/office/drawing/2014/main" id="{2FA5E026-9A46-9DF8-992E-55CAAC7C015B}"/>
                </a:ext>
              </a:extLst>
            </p:cNvPr>
            <p:cNvGrpSpPr>
              <a:grpSpLocks/>
            </p:cNvGrpSpPr>
            <p:nvPr/>
          </p:nvGrpSpPr>
          <p:grpSpPr bwMode="auto">
            <a:xfrm rot="-5589910">
              <a:off x="5554882" y="1549478"/>
              <a:ext cx="929835" cy="253846"/>
              <a:chOff x="-838197" y="1371599"/>
              <a:chExt cx="9753596" cy="2492376"/>
            </a:xfrm>
          </p:grpSpPr>
          <p:grpSp>
            <p:nvGrpSpPr>
              <p:cNvPr id="33675" name="Group 122">
                <a:extLst>
                  <a:ext uri="{FF2B5EF4-FFF2-40B4-BE49-F238E27FC236}">
                    <a16:creationId xmlns:a16="http://schemas.microsoft.com/office/drawing/2014/main" id="{EAAE0735-3DFD-5FA5-C2B6-C984C4FEB7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838197" y="3429000"/>
                <a:ext cx="4278320" cy="434975"/>
                <a:chOff x="1767854" y="685800"/>
                <a:chExt cx="4278823" cy="435422"/>
              </a:xfrm>
            </p:grpSpPr>
            <p:sp>
              <p:nvSpPr>
                <p:cNvPr id="2972" name="Oval 62">
                  <a:extLst>
                    <a:ext uri="{FF2B5EF4-FFF2-40B4-BE49-F238E27FC236}">
                      <a16:creationId xmlns:a16="http://schemas.microsoft.com/office/drawing/2014/main" id="{479E1A12-BF92-13D0-2027-CEE9C9A71AF6}"/>
                    </a:ext>
                  </a:extLst>
                </p:cNvPr>
                <p:cNvSpPr/>
                <p:nvPr/>
              </p:nvSpPr>
              <p:spPr bwMode="auto">
                <a:xfrm>
                  <a:off x="1767854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73" name="Oval 60">
                  <a:extLst>
                    <a:ext uri="{FF2B5EF4-FFF2-40B4-BE49-F238E27FC236}">
                      <a16:creationId xmlns:a16="http://schemas.microsoft.com/office/drawing/2014/main" id="{F40FD617-9CA9-42A4-F586-8A3280658BED}"/>
                    </a:ext>
                  </a:extLst>
                </p:cNvPr>
                <p:cNvSpPr/>
                <p:nvPr/>
              </p:nvSpPr>
              <p:spPr bwMode="auto">
                <a:xfrm>
                  <a:off x="2056963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74" name="Oval 58">
                  <a:extLst>
                    <a:ext uri="{FF2B5EF4-FFF2-40B4-BE49-F238E27FC236}">
                      <a16:creationId xmlns:a16="http://schemas.microsoft.com/office/drawing/2014/main" id="{6FA0019B-5866-26DF-6FFB-EF00A182A3F1}"/>
                    </a:ext>
                  </a:extLst>
                </p:cNvPr>
                <p:cNvSpPr/>
                <p:nvPr/>
              </p:nvSpPr>
              <p:spPr bwMode="auto">
                <a:xfrm>
                  <a:off x="2346074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75" name="Oval 56">
                  <a:extLst>
                    <a:ext uri="{FF2B5EF4-FFF2-40B4-BE49-F238E27FC236}">
                      <a16:creationId xmlns:a16="http://schemas.microsoft.com/office/drawing/2014/main" id="{66D5FC32-D701-2AEE-CB8E-B859E7FEC1E2}"/>
                    </a:ext>
                  </a:extLst>
                </p:cNvPr>
                <p:cNvSpPr/>
                <p:nvPr/>
              </p:nvSpPr>
              <p:spPr bwMode="auto">
                <a:xfrm>
                  <a:off x="2635183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76" name="Oval 54">
                  <a:extLst>
                    <a:ext uri="{FF2B5EF4-FFF2-40B4-BE49-F238E27FC236}">
                      <a16:creationId xmlns:a16="http://schemas.microsoft.com/office/drawing/2014/main" id="{6EEEC89A-0CE0-6B65-D79F-E5B01BC27944}"/>
                    </a:ext>
                  </a:extLst>
                </p:cNvPr>
                <p:cNvSpPr/>
                <p:nvPr/>
              </p:nvSpPr>
              <p:spPr bwMode="auto">
                <a:xfrm>
                  <a:off x="2924292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77" name="Oval 52">
                  <a:extLst>
                    <a:ext uri="{FF2B5EF4-FFF2-40B4-BE49-F238E27FC236}">
                      <a16:creationId xmlns:a16="http://schemas.microsoft.com/office/drawing/2014/main" id="{B21DF0A3-AF1D-00FF-C0B7-EE1DBF4CBE18}"/>
                    </a:ext>
                  </a:extLst>
                </p:cNvPr>
                <p:cNvSpPr/>
                <p:nvPr/>
              </p:nvSpPr>
              <p:spPr bwMode="auto">
                <a:xfrm>
                  <a:off x="3444690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78" name="Oval 50">
                  <a:extLst>
                    <a:ext uri="{FF2B5EF4-FFF2-40B4-BE49-F238E27FC236}">
                      <a16:creationId xmlns:a16="http://schemas.microsoft.com/office/drawing/2014/main" id="{FA6D47D6-CFA3-E6E4-FE56-A5F31B98C3AC}"/>
                    </a:ext>
                  </a:extLst>
                </p:cNvPr>
                <p:cNvSpPr/>
                <p:nvPr/>
              </p:nvSpPr>
              <p:spPr bwMode="auto">
                <a:xfrm>
                  <a:off x="3733800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79" name="Oval 48">
                  <a:extLst>
                    <a:ext uri="{FF2B5EF4-FFF2-40B4-BE49-F238E27FC236}">
                      <a16:creationId xmlns:a16="http://schemas.microsoft.com/office/drawing/2014/main" id="{A6D754EF-0934-3CA5-9F29-C3022B205686}"/>
                    </a:ext>
                  </a:extLst>
                </p:cNvPr>
                <p:cNvSpPr/>
                <p:nvPr/>
              </p:nvSpPr>
              <p:spPr bwMode="auto">
                <a:xfrm>
                  <a:off x="4022909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80" name="Oval 46">
                  <a:extLst>
                    <a:ext uri="{FF2B5EF4-FFF2-40B4-BE49-F238E27FC236}">
                      <a16:creationId xmlns:a16="http://schemas.microsoft.com/office/drawing/2014/main" id="{557B7D85-94AB-9731-F8FA-F2609CDDA006}"/>
                    </a:ext>
                  </a:extLst>
                </p:cNvPr>
                <p:cNvSpPr/>
                <p:nvPr/>
              </p:nvSpPr>
              <p:spPr bwMode="auto">
                <a:xfrm>
                  <a:off x="4312019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81" name="Oval 44">
                  <a:extLst>
                    <a:ext uri="{FF2B5EF4-FFF2-40B4-BE49-F238E27FC236}">
                      <a16:creationId xmlns:a16="http://schemas.microsoft.com/office/drawing/2014/main" id="{B6F55CC9-4C36-D9D9-39B7-92D0ADD6D8ED}"/>
                    </a:ext>
                  </a:extLst>
                </p:cNvPr>
                <p:cNvSpPr/>
                <p:nvPr/>
              </p:nvSpPr>
              <p:spPr bwMode="auto">
                <a:xfrm>
                  <a:off x="4601129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82" name="Oval 42">
                  <a:extLst>
                    <a:ext uri="{FF2B5EF4-FFF2-40B4-BE49-F238E27FC236}">
                      <a16:creationId xmlns:a16="http://schemas.microsoft.com/office/drawing/2014/main" id="{BE8F6D56-CF6C-C9F4-A065-A5ECF01A50F4}"/>
                    </a:ext>
                  </a:extLst>
                </p:cNvPr>
                <p:cNvSpPr/>
                <p:nvPr/>
              </p:nvSpPr>
              <p:spPr bwMode="auto">
                <a:xfrm>
                  <a:off x="4890239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83" name="Oval 40">
                  <a:extLst>
                    <a:ext uri="{FF2B5EF4-FFF2-40B4-BE49-F238E27FC236}">
                      <a16:creationId xmlns:a16="http://schemas.microsoft.com/office/drawing/2014/main" id="{83C93C0C-952F-D1ED-BAF9-A1A678BA5E32}"/>
                    </a:ext>
                  </a:extLst>
                </p:cNvPr>
                <p:cNvSpPr/>
                <p:nvPr/>
              </p:nvSpPr>
              <p:spPr bwMode="auto">
                <a:xfrm>
                  <a:off x="3213402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84" name="Oval 38">
                  <a:extLst>
                    <a:ext uri="{FF2B5EF4-FFF2-40B4-BE49-F238E27FC236}">
                      <a16:creationId xmlns:a16="http://schemas.microsoft.com/office/drawing/2014/main" id="{61558935-92D0-B22E-91F5-CEF8270EEFA6}"/>
                    </a:ext>
                  </a:extLst>
                </p:cNvPr>
                <p:cNvSpPr/>
                <p:nvPr/>
              </p:nvSpPr>
              <p:spPr bwMode="auto">
                <a:xfrm>
                  <a:off x="5179348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85" name="Oval 36">
                  <a:extLst>
                    <a:ext uri="{FF2B5EF4-FFF2-40B4-BE49-F238E27FC236}">
                      <a16:creationId xmlns:a16="http://schemas.microsoft.com/office/drawing/2014/main" id="{A0CFC7F2-A13E-94E9-5459-95DE62703A99}"/>
                    </a:ext>
                  </a:extLst>
                </p:cNvPr>
                <p:cNvSpPr/>
                <p:nvPr/>
              </p:nvSpPr>
              <p:spPr bwMode="auto">
                <a:xfrm>
                  <a:off x="5468458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86" name="Oval 34">
                  <a:extLst>
                    <a:ext uri="{FF2B5EF4-FFF2-40B4-BE49-F238E27FC236}">
                      <a16:creationId xmlns:a16="http://schemas.microsoft.com/office/drawing/2014/main" id="{33DDF9B8-7878-84FA-FAF1-AEB91EBB9A06}"/>
                    </a:ext>
                  </a:extLst>
                </p:cNvPr>
                <p:cNvSpPr/>
                <p:nvPr/>
              </p:nvSpPr>
              <p:spPr bwMode="auto">
                <a:xfrm>
                  <a:off x="5757568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3676" name="Group 172">
                <a:extLst>
                  <a:ext uri="{FF2B5EF4-FFF2-40B4-BE49-F238E27FC236}">
                    <a16:creationId xmlns:a16="http://schemas.microsoft.com/office/drawing/2014/main" id="{2E0E49AF-ED29-32E1-C38F-7CDE26518F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49970" y="1371599"/>
                <a:ext cx="5565429" cy="2438399"/>
                <a:chOff x="4237631" y="1447800"/>
                <a:chExt cx="4906363" cy="2286000"/>
              </a:xfrm>
            </p:grpSpPr>
            <p:sp>
              <p:nvSpPr>
                <p:cNvPr id="2957" name="Hexagon 2956">
                  <a:extLst>
                    <a:ext uri="{FF2B5EF4-FFF2-40B4-BE49-F238E27FC236}">
                      <a16:creationId xmlns:a16="http://schemas.microsoft.com/office/drawing/2014/main" id="{6B8992B4-14A8-9E33-D91E-693AE6495920}"/>
                    </a:ext>
                  </a:extLst>
                </p:cNvPr>
                <p:cNvSpPr/>
                <p:nvPr/>
              </p:nvSpPr>
              <p:spPr>
                <a:xfrm>
                  <a:off x="4267200" y="27432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58" name="Regular Pentagon 2957">
                  <a:extLst>
                    <a:ext uri="{FF2B5EF4-FFF2-40B4-BE49-F238E27FC236}">
                      <a16:creationId xmlns:a16="http://schemas.microsoft.com/office/drawing/2014/main" id="{2EB7FCFC-55F2-A9BB-3CF3-EE58EFA13D33}"/>
                    </a:ext>
                  </a:extLst>
                </p:cNvPr>
                <p:cNvSpPr/>
                <p:nvPr/>
              </p:nvSpPr>
              <p:spPr>
                <a:xfrm rot="1082197">
                  <a:off x="6446520" y="2130552"/>
                  <a:ext cx="832282" cy="767396"/>
                </a:xfrm>
                <a:prstGeom prst="pentago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959" name="Straight Connector 601">
                  <a:extLst>
                    <a:ext uri="{FF2B5EF4-FFF2-40B4-BE49-F238E27FC236}">
                      <a16:creationId xmlns:a16="http://schemas.microsoft.com/office/drawing/2014/main" id="{C987474D-D420-59AF-94C3-1B9C9C414421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7020593" y="964759"/>
                  <a:ext cx="46328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0" name="Straight Connector 602">
                  <a:extLst>
                    <a:ext uri="{FF2B5EF4-FFF2-40B4-BE49-F238E27FC236}">
                      <a16:creationId xmlns:a16="http://schemas.microsoft.com/office/drawing/2014/main" id="{FF6F1721-8E95-0990-1512-60A21A61056B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8534922" y="1147059"/>
                  <a:ext cx="46328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1" name="Straight Connector 2960">
                  <a:extLst>
                    <a:ext uri="{FF2B5EF4-FFF2-40B4-BE49-F238E27FC236}">
                      <a16:creationId xmlns:a16="http://schemas.microsoft.com/office/drawing/2014/main" id="{3D6D5FB6-4562-C951-7349-6A1EE0DA2834}"/>
                    </a:ext>
                  </a:extLst>
                </p:cNvPr>
                <p:cNvCxnSpPr/>
                <p:nvPr/>
              </p:nvCxnSpPr>
              <p:spPr bwMode="auto">
                <a:xfrm>
                  <a:off x="7603440" y="447653"/>
                  <a:ext cx="357317" cy="28955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2" name="Straight Connector 2961">
                  <a:extLst>
                    <a:ext uri="{FF2B5EF4-FFF2-40B4-BE49-F238E27FC236}">
                      <a16:creationId xmlns:a16="http://schemas.microsoft.com/office/drawing/2014/main" id="{F1594BE3-A6B6-CCA9-57B0-225287A7A50F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7301506" y="515538"/>
                  <a:ext cx="416870" cy="2026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3" name="Straight Connector 2962">
                  <a:extLst>
                    <a:ext uri="{FF2B5EF4-FFF2-40B4-BE49-F238E27FC236}">
                      <a16:creationId xmlns:a16="http://schemas.microsoft.com/office/drawing/2014/main" id="{90CAB7F4-B951-F3EC-7B06-7164542F0828}"/>
                    </a:ext>
                  </a:extLst>
                </p:cNvPr>
                <p:cNvCxnSpPr/>
                <p:nvPr/>
              </p:nvCxnSpPr>
              <p:spPr bwMode="auto">
                <a:xfrm>
                  <a:off x="8510121" y="589300"/>
                  <a:ext cx="357317" cy="3184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4" name="Straight Connector 2963">
                  <a:extLst>
                    <a:ext uri="{FF2B5EF4-FFF2-40B4-BE49-F238E27FC236}">
                      <a16:creationId xmlns:a16="http://schemas.microsoft.com/office/drawing/2014/main" id="{BC1563B5-DFB6-4388-CF43-0FD9E0FDB4A3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7949774" y="506705"/>
                  <a:ext cx="387103" cy="23164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5" name="Straight Connector 2964">
                  <a:extLst>
                    <a:ext uri="{FF2B5EF4-FFF2-40B4-BE49-F238E27FC236}">
                      <a16:creationId xmlns:a16="http://schemas.microsoft.com/office/drawing/2014/main" id="{0C808528-6D91-782E-BE67-69ECB2FAA8D0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8767531" y="646525"/>
                  <a:ext cx="416870" cy="23164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6" name="Straight Connector 2965">
                  <a:extLst>
                    <a:ext uri="{FF2B5EF4-FFF2-40B4-BE49-F238E27FC236}">
                      <a16:creationId xmlns:a16="http://schemas.microsoft.com/office/drawing/2014/main" id="{B3523D84-7204-1ED8-BD75-C0D9A970986A}"/>
                    </a:ext>
                  </a:extLst>
                </p:cNvPr>
                <p:cNvCxnSpPr/>
                <p:nvPr/>
              </p:nvCxnSpPr>
              <p:spPr bwMode="auto">
                <a:xfrm>
                  <a:off x="6883876" y="452123"/>
                  <a:ext cx="357317" cy="28955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7" name="Straight Connector 2966">
                  <a:extLst>
                    <a:ext uri="{FF2B5EF4-FFF2-40B4-BE49-F238E27FC236}">
                      <a16:creationId xmlns:a16="http://schemas.microsoft.com/office/drawing/2014/main" id="{2C029AB7-1473-3345-6341-30E6596D07B7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6535308" y="1090174"/>
                  <a:ext cx="40537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8" name="Straight Connector 2967">
                  <a:extLst>
                    <a:ext uri="{FF2B5EF4-FFF2-40B4-BE49-F238E27FC236}">
                      <a16:creationId xmlns:a16="http://schemas.microsoft.com/office/drawing/2014/main" id="{5B36E1AB-29BC-4D3E-906F-2A5F381BC78B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5426756" y="1759746"/>
                  <a:ext cx="37642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9" name="Straight Connector 2968">
                  <a:extLst>
                    <a:ext uri="{FF2B5EF4-FFF2-40B4-BE49-F238E27FC236}">
                      <a16:creationId xmlns:a16="http://schemas.microsoft.com/office/drawing/2014/main" id="{A4BB3BB0-C68A-422D-65AF-60D223ECF528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4745149" y="2340898"/>
                  <a:ext cx="89320" cy="8687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70" name="Hexagon 2969">
                  <a:extLst>
                    <a:ext uri="{FF2B5EF4-FFF2-40B4-BE49-F238E27FC236}">
                      <a16:creationId xmlns:a16="http://schemas.microsoft.com/office/drawing/2014/main" id="{4754F18A-48F0-886D-C6D4-BDD653E029E4}"/>
                    </a:ext>
                  </a:extLst>
                </p:cNvPr>
                <p:cNvSpPr/>
                <p:nvPr/>
              </p:nvSpPr>
              <p:spPr>
                <a:xfrm>
                  <a:off x="5105400" y="28194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71" name="Hexagon 2970">
                  <a:extLst>
                    <a:ext uri="{FF2B5EF4-FFF2-40B4-BE49-F238E27FC236}">
                      <a16:creationId xmlns:a16="http://schemas.microsoft.com/office/drawing/2014/main" id="{B969EDDE-E896-E676-945D-B03C2866E31C}"/>
                    </a:ext>
                  </a:extLst>
                </p:cNvPr>
                <p:cNvSpPr/>
                <p:nvPr/>
              </p:nvSpPr>
              <p:spPr>
                <a:xfrm>
                  <a:off x="5562600" y="20574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31646" name="Group 224">
              <a:extLst>
                <a:ext uri="{FF2B5EF4-FFF2-40B4-BE49-F238E27FC236}">
                  <a16:creationId xmlns:a16="http://schemas.microsoft.com/office/drawing/2014/main" id="{6410005B-90E5-4487-2CC2-3990187D05AC}"/>
                </a:ext>
              </a:extLst>
            </p:cNvPr>
            <p:cNvGrpSpPr>
              <a:grpSpLocks/>
            </p:cNvGrpSpPr>
            <p:nvPr/>
          </p:nvGrpSpPr>
          <p:grpSpPr bwMode="auto">
            <a:xfrm rot="4257863">
              <a:off x="5592654" y="2961569"/>
              <a:ext cx="854290" cy="188898"/>
              <a:chOff x="-838197" y="1371599"/>
              <a:chExt cx="9753596" cy="2492376"/>
            </a:xfrm>
          </p:grpSpPr>
          <p:grpSp>
            <p:nvGrpSpPr>
              <p:cNvPr id="33611" name="Group 122">
                <a:extLst>
                  <a:ext uri="{FF2B5EF4-FFF2-40B4-BE49-F238E27FC236}">
                    <a16:creationId xmlns:a16="http://schemas.microsoft.com/office/drawing/2014/main" id="{A8756C53-6E75-5B21-4517-7C793499B7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838197" y="3429000"/>
                <a:ext cx="4278320" cy="434975"/>
                <a:chOff x="1767854" y="685800"/>
                <a:chExt cx="4278823" cy="435422"/>
              </a:xfrm>
            </p:grpSpPr>
            <p:sp>
              <p:nvSpPr>
                <p:cNvPr id="2940" name="Oval 62">
                  <a:extLst>
                    <a:ext uri="{FF2B5EF4-FFF2-40B4-BE49-F238E27FC236}">
                      <a16:creationId xmlns:a16="http://schemas.microsoft.com/office/drawing/2014/main" id="{58A31DC8-18FD-4B85-1F5E-12200E7C1DD7}"/>
                    </a:ext>
                  </a:extLst>
                </p:cNvPr>
                <p:cNvSpPr/>
                <p:nvPr/>
              </p:nvSpPr>
              <p:spPr bwMode="auto">
                <a:xfrm>
                  <a:off x="1767854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41" name="Oval 60">
                  <a:extLst>
                    <a:ext uri="{FF2B5EF4-FFF2-40B4-BE49-F238E27FC236}">
                      <a16:creationId xmlns:a16="http://schemas.microsoft.com/office/drawing/2014/main" id="{00FC9D32-21C4-9905-5D73-FC5991E49BEC}"/>
                    </a:ext>
                  </a:extLst>
                </p:cNvPr>
                <p:cNvSpPr/>
                <p:nvPr/>
              </p:nvSpPr>
              <p:spPr bwMode="auto">
                <a:xfrm>
                  <a:off x="2056963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42" name="Oval 58">
                  <a:extLst>
                    <a:ext uri="{FF2B5EF4-FFF2-40B4-BE49-F238E27FC236}">
                      <a16:creationId xmlns:a16="http://schemas.microsoft.com/office/drawing/2014/main" id="{1F2996D0-C960-6EEB-D0F7-22D266217AF7}"/>
                    </a:ext>
                  </a:extLst>
                </p:cNvPr>
                <p:cNvSpPr/>
                <p:nvPr/>
              </p:nvSpPr>
              <p:spPr bwMode="auto">
                <a:xfrm>
                  <a:off x="2346074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43" name="Oval 56">
                  <a:extLst>
                    <a:ext uri="{FF2B5EF4-FFF2-40B4-BE49-F238E27FC236}">
                      <a16:creationId xmlns:a16="http://schemas.microsoft.com/office/drawing/2014/main" id="{A24CFE97-637B-1DA8-5A94-8DA3525BCB86}"/>
                    </a:ext>
                  </a:extLst>
                </p:cNvPr>
                <p:cNvSpPr/>
                <p:nvPr/>
              </p:nvSpPr>
              <p:spPr bwMode="auto">
                <a:xfrm>
                  <a:off x="2635183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44" name="Oval 54">
                  <a:extLst>
                    <a:ext uri="{FF2B5EF4-FFF2-40B4-BE49-F238E27FC236}">
                      <a16:creationId xmlns:a16="http://schemas.microsoft.com/office/drawing/2014/main" id="{F9C9969D-E34B-CC2B-12C9-B150D1698196}"/>
                    </a:ext>
                  </a:extLst>
                </p:cNvPr>
                <p:cNvSpPr/>
                <p:nvPr/>
              </p:nvSpPr>
              <p:spPr bwMode="auto">
                <a:xfrm>
                  <a:off x="2924292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45" name="Oval 52">
                  <a:extLst>
                    <a:ext uri="{FF2B5EF4-FFF2-40B4-BE49-F238E27FC236}">
                      <a16:creationId xmlns:a16="http://schemas.microsoft.com/office/drawing/2014/main" id="{C7569B13-A138-0CF0-1142-6D42315C008C}"/>
                    </a:ext>
                  </a:extLst>
                </p:cNvPr>
                <p:cNvSpPr/>
                <p:nvPr/>
              </p:nvSpPr>
              <p:spPr bwMode="auto">
                <a:xfrm>
                  <a:off x="3444690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46" name="Oval 50">
                  <a:extLst>
                    <a:ext uri="{FF2B5EF4-FFF2-40B4-BE49-F238E27FC236}">
                      <a16:creationId xmlns:a16="http://schemas.microsoft.com/office/drawing/2014/main" id="{43FBF781-602F-12A7-A4B5-BD407F1DE8DB}"/>
                    </a:ext>
                  </a:extLst>
                </p:cNvPr>
                <p:cNvSpPr/>
                <p:nvPr/>
              </p:nvSpPr>
              <p:spPr bwMode="auto">
                <a:xfrm>
                  <a:off x="3733800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47" name="Oval 48">
                  <a:extLst>
                    <a:ext uri="{FF2B5EF4-FFF2-40B4-BE49-F238E27FC236}">
                      <a16:creationId xmlns:a16="http://schemas.microsoft.com/office/drawing/2014/main" id="{F447BDDC-1875-E6CC-B077-CEBD7FB478C1}"/>
                    </a:ext>
                  </a:extLst>
                </p:cNvPr>
                <p:cNvSpPr/>
                <p:nvPr/>
              </p:nvSpPr>
              <p:spPr bwMode="auto">
                <a:xfrm>
                  <a:off x="4022909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48" name="Oval 46">
                  <a:extLst>
                    <a:ext uri="{FF2B5EF4-FFF2-40B4-BE49-F238E27FC236}">
                      <a16:creationId xmlns:a16="http://schemas.microsoft.com/office/drawing/2014/main" id="{2F7D8307-8B06-1C31-C77D-60B8FB458294}"/>
                    </a:ext>
                  </a:extLst>
                </p:cNvPr>
                <p:cNvSpPr/>
                <p:nvPr/>
              </p:nvSpPr>
              <p:spPr bwMode="auto">
                <a:xfrm>
                  <a:off x="4312019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49" name="Oval 44">
                  <a:extLst>
                    <a:ext uri="{FF2B5EF4-FFF2-40B4-BE49-F238E27FC236}">
                      <a16:creationId xmlns:a16="http://schemas.microsoft.com/office/drawing/2014/main" id="{8B585E8E-3817-0CC5-3C95-9FD5874BCDD3}"/>
                    </a:ext>
                  </a:extLst>
                </p:cNvPr>
                <p:cNvSpPr/>
                <p:nvPr/>
              </p:nvSpPr>
              <p:spPr bwMode="auto">
                <a:xfrm>
                  <a:off x="4601129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50" name="Oval 42">
                  <a:extLst>
                    <a:ext uri="{FF2B5EF4-FFF2-40B4-BE49-F238E27FC236}">
                      <a16:creationId xmlns:a16="http://schemas.microsoft.com/office/drawing/2014/main" id="{344F0E7E-FB04-7DE1-1FCC-889A7C8B2354}"/>
                    </a:ext>
                  </a:extLst>
                </p:cNvPr>
                <p:cNvSpPr/>
                <p:nvPr/>
              </p:nvSpPr>
              <p:spPr bwMode="auto">
                <a:xfrm>
                  <a:off x="4890239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51" name="Oval 40">
                  <a:extLst>
                    <a:ext uri="{FF2B5EF4-FFF2-40B4-BE49-F238E27FC236}">
                      <a16:creationId xmlns:a16="http://schemas.microsoft.com/office/drawing/2014/main" id="{FCFC9081-36BA-6FC9-4BCE-F6794E8F2A3B}"/>
                    </a:ext>
                  </a:extLst>
                </p:cNvPr>
                <p:cNvSpPr/>
                <p:nvPr/>
              </p:nvSpPr>
              <p:spPr bwMode="auto">
                <a:xfrm>
                  <a:off x="3213402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52" name="Oval 38">
                  <a:extLst>
                    <a:ext uri="{FF2B5EF4-FFF2-40B4-BE49-F238E27FC236}">
                      <a16:creationId xmlns:a16="http://schemas.microsoft.com/office/drawing/2014/main" id="{A728D6B7-E8D6-A854-B8E4-CCEEA67F4333}"/>
                    </a:ext>
                  </a:extLst>
                </p:cNvPr>
                <p:cNvSpPr/>
                <p:nvPr/>
              </p:nvSpPr>
              <p:spPr bwMode="auto">
                <a:xfrm>
                  <a:off x="5179348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53" name="Oval 36">
                  <a:extLst>
                    <a:ext uri="{FF2B5EF4-FFF2-40B4-BE49-F238E27FC236}">
                      <a16:creationId xmlns:a16="http://schemas.microsoft.com/office/drawing/2014/main" id="{05689194-BB6C-03CD-3DCC-E16AD837A4FA}"/>
                    </a:ext>
                  </a:extLst>
                </p:cNvPr>
                <p:cNvSpPr/>
                <p:nvPr/>
              </p:nvSpPr>
              <p:spPr bwMode="auto">
                <a:xfrm>
                  <a:off x="5468458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54" name="Oval 34">
                  <a:extLst>
                    <a:ext uri="{FF2B5EF4-FFF2-40B4-BE49-F238E27FC236}">
                      <a16:creationId xmlns:a16="http://schemas.microsoft.com/office/drawing/2014/main" id="{7A26AC08-B82E-19D3-8425-B61ADEAFA3E6}"/>
                    </a:ext>
                  </a:extLst>
                </p:cNvPr>
                <p:cNvSpPr/>
                <p:nvPr/>
              </p:nvSpPr>
              <p:spPr bwMode="auto">
                <a:xfrm>
                  <a:off x="5757568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3612" name="Group 172">
                <a:extLst>
                  <a:ext uri="{FF2B5EF4-FFF2-40B4-BE49-F238E27FC236}">
                    <a16:creationId xmlns:a16="http://schemas.microsoft.com/office/drawing/2014/main" id="{00894503-95C6-8BF8-0CA1-E1BFCA44F0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49970" y="1371599"/>
                <a:ext cx="5565429" cy="2438399"/>
                <a:chOff x="4237631" y="1447800"/>
                <a:chExt cx="4906363" cy="2286000"/>
              </a:xfrm>
            </p:grpSpPr>
            <p:sp>
              <p:nvSpPr>
                <p:cNvPr id="2925" name="Hexagon 2924">
                  <a:extLst>
                    <a:ext uri="{FF2B5EF4-FFF2-40B4-BE49-F238E27FC236}">
                      <a16:creationId xmlns:a16="http://schemas.microsoft.com/office/drawing/2014/main" id="{0E8B8616-519B-527D-A04C-AF7B70B9E3D9}"/>
                    </a:ext>
                  </a:extLst>
                </p:cNvPr>
                <p:cNvSpPr/>
                <p:nvPr/>
              </p:nvSpPr>
              <p:spPr>
                <a:xfrm>
                  <a:off x="4267200" y="27432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26" name="Regular Pentagon 2925">
                  <a:extLst>
                    <a:ext uri="{FF2B5EF4-FFF2-40B4-BE49-F238E27FC236}">
                      <a16:creationId xmlns:a16="http://schemas.microsoft.com/office/drawing/2014/main" id="{F00E47DD-E1E5-45CA-3215-C0874E91D15E}"/>
                    </a:ext>
                  </a:extLst>
                </p:cNvPr>
                <p:cNvSpPr/>
                <p:nvPr/>
              </p:nvSpPr>
              <p:spPr>
                <a:xfrm rot="1082197">
                  <a:off x="6446520" y="2130552"/>
                  <a:ext cx="832282" cy="767396"/>
                </a:xfrm>
                <a:prstGeom prst="pentago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927" name="Straight Connector 2926">
                  <a:extLst>
                    <a:ext uri="{FF2B5EF4-FFF2-40B4-BE49-F238E27FC236}">
                      <a16:creationId xmlns:a16="http://schemas.microsoft.com/office/drawing/2014/main" id="{5F8A604E-66A3-9687-0EB6-11E1750FB4F8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6182751" y="3891408"/>
                  <a:ext cx="46693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8" name="Straight Connector 635">
                  <a:extLst>
                    <a:ext uri="{FF2B5EF4-FFF2-40B4-BE49-F238E27FC236}">
                      <a16:creationId xmlns:a16="http://schemas.microsoft.com/office/drawing/2014/main" id="{B9E93973-4149-9D5F-A1B4-B1D7711D398C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7645535" y="4493702"/>
                  <a:ext cx="50585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9" name="Straight Connector 636">
                  <a:extLst>
                    <a:ext uri="{FF2B5EF4-FFF2-40B4-BE49-F238E27FC236}">
                      <a16:creationId xmlns:a16="http://schemas.microsoft.com/office/drawing/2014/main" id="{8B0D16DE-47F2-A21C-C02E-E772FE3051B4}"/>
                    </a:ext>
                  </a:extLst>
                </p:cNvPr>
                <p:cNvCxnSpPr/>
                <p:nvPr/>
              </p:nvCxnSpPr>
              <p:spPr bwMode="auto">
                <a:xfrm>
                  <a:off x="7164136" y="3347450"/>
                  <a:ext cx="356515" cy="3112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0" name="Straight Connector 2929">
                  <a:extLst>
                    <a:ext uri="{FF2B5EF4-FFF2-40B4-BE49-F238E27FC236}">
                      <a16:creationId xmlns:a16="http://schemas.microsoft.com/office/drawing/2014/main" id="{EB565744-83A0-4B51-7AAE-FDFF6FB25A2F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6471474" y="3416725"/>
                  <a:ext cx="388914" cy="2334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1" name="Straight Connector 2930">
                  <a:extLst>
                    <a:ext uri="{FF2B5EF4-FFF2-40B4-BE49-F238E27FC236}">
                      <a16:creationId xmlns:a16="http://schemas.microsoft.com/office/drawing/2014/main" id="{C7ACB3A4-1DFC-052D-85F5-1E94D0F262FA}"/>
                    </a:ext>
                  </a:extLst>
                </p:cNvPr>
                <p:cNvCxnSpPr/>
                <p:nvPr/>
              </p:nvCxnSpPr>
              <p:spPr bwMode="auto">
                <a:xfrm>
                  <a:off x="7720336" y="3466254"/>
                  <a:ext cx="388914" cy="3112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2" name="Straight Connector 2931">
                  <a:extLst>
                    <a:ext uri="{FF2B5EF4-FFF2-40B4-BE49-F238E27FC236}">
                      <a16:creationId xmlns:a16="http://schemas.microsoft.com/office/drawing/2014/main" id="{A7885296-3DB4-5EE9-DED4-E3525FA295F0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7155122" y="3279832"/>
                  <a:ext cx="453733" cy="27238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3" name="Straight Connector 2932">
                  <a:extLst>
                    <a:ext uri="{FF2B5EF4-FFF2-40B4-BE49-F238E27FC236}">
                      <a16:creationId xmlns:a16="http://schemas.microsoft.com/office/drawing/2014/main" id="{6AB5F6D2-64F8-1FA0-4E8D-DC459E133756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8091570" y="3748424"/>
                  <a:ext cx="421334" cy="27236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4" name="Straight Connector 2933">
                  <a:extLst>
                    <a:ext uri="{FF2B5EF4-FFF2-40B4-BE49-F238E27FC236}">
                      <a16:creationId xmlns:a16="http://schemas.microsoft.com/office/drawing/2014/main" id="{FF43DC6F-A3DE-EB56-39E4-858438DF3D5D}"/>
                    </a:ext>
                  </a:extLst>
                </p:cNvPr>
                <p:cNvCxnSpPr/>
                <p:nvPr/>
              </p:nvCxnSpPr>
              <p:spPr bwMode="auto">
                <a:xfrm>
                  <a:off x="6077344" y="3336778"/>
                  <a:ext cx="388914" cy="3112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5" name="Straight Connector 2934">
                  <a:extLst>
                    <a:ext uri="{FF2B5EF4-FFF2-40B4-BE49-F238E27FC236}">
                      <a16:creationId xmlns:a16="http://schemas.microsoft.com/office/drawing/2014/main" id="{81568E24-949E-4D4E-3DA9-6F8E8E1C7E53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5639907" y="3909664"/>
                  <a:ext cx="4280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6" name="Straight Connector 2935">
                  <a:extLst>
                    <a:ext uri="{FF2B5EF4-FFF2-40B4-BE49-F238E27FC236}">
                      <a16:creationId xmlns:a16="http://schemas.microsoft.com/office/drawing/2014/main" id="{D661CF7C-8A9D-9D4E-C3A8-53EBE65B1D42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4316686" y="4902230"/>
                  <a:ext cx="50585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7" name="Straight Connector 2936">
                  <a:extLst>
                    <a:ext uri="{FF2B5EF4-FFF2-40B4-BE49-F238E27FC236}">
                      <a16:creationId xmlns:a16="http://schemas.microsoft.com/office/drawing/2014/main" id="{7CC54CB8-9199-1258-D6AB-1C4C592A10D8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3861503" y="5489985"/>
                  <a:ext cx="64819" cy="1556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38" name="Hexagon 2937">
                  <a:extLst>
                    <a:ext uri="{FF2B5EF4-FFF2-40B4-BE49-F238E27FC236}">
                      <a16:creationId xmlns:a16="http://schemas.microsoft.com/office/drawing/2014/main" id="{B2DA629C-5FAD-EE1A-0CDC-FA1B42C3C428}"/>
                    </a:ext>
                  </a:extLst>
                </p:cNvPr>
                <p:cNvSpPr/>
                <p:nvPr/>
              </p:nvSpPr>
              <p:spPr>
                <a:xfrm>
                  <a:off x="5105400" y="28194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39" name="Hexagon 2938">
                  <a:extLst>
                    <a:ext uri="{FF2B5EF4-FFF2-40B4-BE49-F238E27FC236}">
                      <a16:creationId xmlns:a16="http://schemas.microsoft.com/office/drawing/2014/main" id="{E5451B6D-2224-D701-83FD-5938B3EC874F}"/>
                    </a:ext>
                  </a:extLst>
                </p:cNvPr>
                <p:cNvSpPr/>
                <p:nvPr/>
              </p:nvSpPr>
              <p:spPr>
                <a:xfrm>
                  <a:off x="5562600" y="20574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31647" name="Group 827">
              <a:extLst>
                <a:ext uri="{FF2B5EF4-FFF2-40B4-BE49-F238E27FC236}">
                  <a16:creationId xmlns:a16="http://schemas.microsoft.com/office/drawing/2014/main" id="{C6970582-8A44-C89E-6C3A-DE3FAA625E90}"/>
                </a:ext>
              </a:extLst>
            </p:cNvPr>
            <p:cNvGrpSpPr>
              <a:grpSpLocks/>
            </p:cNvGrpSpPr>
            <p:nvPr/>
          </p:nvGrpSpPr>
          <p:grpSpPr bwMode="auto">
            <a:xfrm rot="8637827">
              <a:off x="6539707" y="1307741"/>
              <a:ext cx="609599" cy="152399"/>
              <a:chOff x="838200" y="5867400"/>
              <a:chExt cx="3815509" cy="770627"/>
            </a:xfrm>
          </p:grpSpPr>
          <p:grpSp>
            <p:nvGrpSpPr>
              <p:cNvPr id="33515" name="Group 123">
                <a:extLst>
                  <a:ext uri="{FF2B5EF4-FFF2-40B4-BE49-F238E27FC236}">
                    <a16:creationId xmlns:a16="http://schemas.microsoft.com/office/drawing/2014/main" id="{BAD2E0FA-500F-F21B-57A1-5ABA42A9CC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2908" name="Oval 2907">
                  <a:extLst>
                    <a:ext uri="{FF2B5EF4-FFF2-40B4-BE49-F238E27FC236}">
                      <a16:creationId xmlns:a16="http://schemas.microsoft.com/office/drawing/2014/main" id="{4455D488-83E9-52EF-5F00-3275F7CEEFDB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09" name="Oval 2908">
                  <a:extLst>
                    <a:ext uri="{FF2B5EF4-FFF2-40B4-BE49-F238E27FC236}">
                      <a16:creationId xmlns:a16="http://schemas.microsoft.com/office/drawing/2014/main" id="{B1634D43-A833-2E85-F9ED-16DE2B9BF813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10" name="Oval 2909">
                  <a:extLst>
                    <a:ext uri="{FF2B5EF4-FFF2-40B4-BE49-F238E27FC236}">
                      <a16:creationId xmlns:a16="http://schemas.microsoft.com/office/drawing/2014/main" id="{95320F01-DF41-44EB-049A-0BD112D207CC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11" name="Oval 2910">
                  <a:extLst>
                    <a:ext uri="{FF2B5EF4-FFF2-40B4-BE49-F238E27FC236}">
                      <a16:creationId xmlns:a16="http://schemas.microsoft.com/office/drawing/2014/main" id="{033EC7AB-E932-33DE-FF4C-74ED2B80A6B2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12" name="Oval 2911">
                  <a:extLst>
                    <a:ext uri="{FF2B5EF4-FFF2-40B4-BE49-F238E27FC236}">
                      <a16:creationId xmlns:a16="http://schemas.microsoft.com/office/drawing/2014/main" id="{1C5D3F92-73C3-3A6C-3A87-00003328B831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13" name="Oval 2912">
                  <a:extLst>
                    <a:ext uri="{FF2B5EF4-FFF2-40B4-BE49-F238E27FC236}">
                      <a16:creationId xmlns:a16="http://schemas.microsoft.com/office/drawing/2014/main" id="{7E9550BC-F3AE-AB0F-7307-18A2DEFC8422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14" name="Oval 2913">
                  <a:extLst>
                    <a:ext uri="{FF2B5EF4-FFF2-40B4-BE49-F238E27FC236}">
                      <a16:creationId xmlns:a16="http://schemas.microsoft.com/office/drawing/2014/main" id="{020961B3-B9E3-F38E-D6F9-65FE78BA843C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15" name="Oval 2914">
                  <a:extLst>
                    <a:ext uri="{FF2B5EF4-FFF2-40B4-BE49-F238E27FC236}">
                      <a16:creationId xmlns:a16="http://schemas.microsoft.com/office/drawing/2014/main" id="{2B6CA582-8534-FA1D-3DBE-7712E5835E20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16" name="Oval 2915">
                  <a:extLst>
                    <a:ext uri="{FF2B5EF4-FFF2-40B4-BE49-F238E27FC236}">
                      <a16:creationId xmlns:a16="http://schemas.microsoft.com/office/drawing/2014/main" id="{CBF36144-5818-342A-B4D9-685715A14852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17" name="Oval 2916">
                  <a:extLst>
                    <a:ext uri="{FF2B5EF4-FFF2-40B4-BE49-F238E27FC236}">
                      <a16:creationId xmlns:a16="http://schemas.microsoft.com/office/drawing/2014/main" id="{AC8D6A75-EA68-3DE8-D240-9C18E83777F4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18" name="Oval 2917">
                  <a:extLst>
                    <a:ext uri="{FF2B5EF4-FFF2-40B4-BE49-F238E27FC236}">
                      <a16:creationId xmlns:a16="http://schemas.microsoft.com/office/drawing/2014/main" id="{A6F3B96F-830C-41BB-1255-BA465149FADE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19" name="Oval 858">
                  <a:extLst>
                    <a:ext uri="{FF2B5EF4-FFF2-40B4-BE49-F238E27FC236}">
                      <a16:creationId xmlns:a16="http://schemas.microsoft.com/office/drawing/2014/main" id="{1D9C172B-423E-BB98-C60E-E23CDFC1F59F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20" name="Oval 859">
                  <a:extLst>
                    <a:ext uri="{FF2B5EF4-FFF2-40B4-BE49-F238E27FC236}">
                      <a16:creationId xmlns:a16="http://schemas.microsoft.com/office/drawing/2014/main" id="{FDE40CB6-B60B-31F9-9B61-A82D68763974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21" name="Oval 2920">
                  <a:extLst>
                    <a:ext uri="{FF2B5EF4-FFF2-40B4-BE49-F238E27FC236}">
                      <a16:creationId xmlns:a16="http://schemas.microsoft.com/office/drawing/2014/main" id="{FFC76D54-86AC-4CC8-87EB-CA3B3B3C9653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22" name="Oval 2921">
                  <a:extLst>
                    <a:ext uri="{FF2B5EF4-FFF2-40B4-BE49-F238E27FC236}">
                      <a16:creationId xmlns:a16="http://schemas.microsoft.com/office/drawing/2014/main" id="{CBD91749-2BD8-0AA4-0A00-67C71CC98EAF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3516" name="Group 140">
                <a:extLst>
                  <a:ext uri="{FF2B5EF4-FFF2-40B4-BE49-F238E27FC236}">
                    <a16:creationId xmlns:a16="http://schemas.microsoft.com/office/drawing/2014/main" id="{F9E24765-B759-C52C-7FD0-7E16154367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2892" name="Oval 78">
                  <a:extLst>
                    <a:ext uri="{FF2B5EF4-FFF2-40B4-BE49-F238E27FC236}">
                      <a16:creationId xmlns:a16="http://schemas.microsoft.com/office/drawing/2014/main" id="{EF64DEEE-E54A-E395-CEF7-2F53C8AA7080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93" name="Oval 81">
                  <a:extLst>
                    <a:ext uri="{FF2B5EF4-FFF2-40B4-BE49-F238E27FC236}">
                      <a16:creationId xmlns:a16="http://schemas.microsoft.com/office/drawing/2014/main" id="{D1A7C783-E3EA-4C97-97C6-B2A460A2382A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94" name="Oval 84">
                  <a:extLst>
                    <a:ext uri="{FF2B5EF4-FFF2-40B4-BE49-F238E27FC236}">
                      <a16:creationId xmlns:a16="http://schemas.microsoft.com/office/drawing/2014/main" id="{009F4F6F-4D6F-6AB5-8D6D-10FC9459B717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95" name="Oval 669">
                  <a:extLst>
                    <a:ext uri="{FF2B5EF4-FFF2-40B4-BE49-F238E27FC236}">
                      <a16:creationId xmlns:a16="http://schemas.microsoft.com/office/drawing/2014/main" id="{505A3384-1F16-663F-508F-5FE0113AB581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96" name="Oval 670">
                  <a:extLst>
                    <a:ext uri="{FF2B5EF4-FFF2-40B4-BE49-F238E27FC236}">
                      <a16:creationId xmlns:a16="http://schemas.microsoft.com/office/drawing/2014/main" id="{8DD560F5-551A-E130-F9CA-AA4607D1C7E1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97" name="Oval 2896">
                  <a:extLst>
                    <a:ext uri="{FF2B5EF4-FFF2-40B4-BE49-F238E27FC236}">
                      <a16:creationId xmlns:a16="http://schemas.microsoft.com/office/drawing/2014/main" id="{E1EAAA35-C35B-D7EA-1778-B083679917E3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98" name="Oval 2897">
                  <a:extLst>
                    <a:ext uri="{FF2B5EF4-FFF2-40B4-BE49-F238E27FC236}">
                      <a16:creationId xmlns:a16="http://schemas.microsoft.com/office/drawing/2014/main" id="{95BE35F8-7893-32C1-F06B-F5A96B1997D4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99" name="Oval 2898">
                  <a:extLst>
                    <a:ext uri="{FF2B5EF4-FFF2-40B4-BE49-F238E27FC236}">
                      <a16:creationId xmlns:a16="http://schemas.microsoft.com/office/drawing/2014/main" id="{232B4DE1-34CE-BFA1-6688-05316DB9C5CD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00" name="Oval 2899">
                  <a:extLst>
                    <a:ext uri="{FF2B5EF4-FFF2-40B4-BE49-F238E27FC236}">
                      <a16:creationId xmlns:a16="http://schemas.microsoft.com/office/drawing/2014/main" id="{3EDFE64C-6258-BA76-A03E-5A0D6C7F3F33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01" name="Oval 2900">
                  <a:extLst>
                    <a:ext uri="{FF2B5EF4-FFF2-40B4-BE49-F238E27FC236}">
                      <a16:creationId xmlns:a16="http://schemas.microsoft.com/office/drawing/2014/main" id="{4382514C-4643-DDA2-FDFF-D7B2F280A66A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02" name="Oval 2901">
                  <a:extLst>
                    <a:ext uri="{FF2B5EF4-FFF2-40B4-BE49-F238E27FC236}">
                      <a16:creationId xmlns:a16="http://schemas.microsoft.com/office/drawing/2014/main" id="{013FF5B1-A5FD-5BAB-0AC6-99CAEA6484F9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03" name="Oval 2902">
                  <a:extLst>
                    <a:ext uri="{FF2B5EF4-FFF2-40B4-BE49-F238E27FC236}">
                      <a16:creationId xmlns:a16="http://schemas.microsoft.com/office/drawing/2014/main" id="{B3A77712-B847-0978-50F8-CD993079BF2A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04" name="Oval 2903">
                  <a:extLst>
                    <a:ext uri="{FF2B5EF4-FFF2-40B4-BE49-F238E27FC236}">
                      <a16:creationId xmlns:a16="http://schemas.microsoft.com/office/drawing/2014/main" id="{28E9E94A-5D57-206E-12DC-6E488E680ADC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05" name="Oval 2904">
                  <a:extLst>
                    <a:ext uri="{FF2B5EF4-FFF2-40B4-BE49-F238E27FC236}">
                      <a16:creationId xmlns:a16="http://schemas.microsoft.com/office/drawing/2014/main" id="{F2E70E1A-83F6-CFBB-FA18-27ACE4CEFBC0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06" name="Oval 2905">
                  <a:extLst>
                    <a:ext uri="{FF2B5EF4-FFF2-40B4-BE49-F238E27FC236}">
                      <a16:creationId xmlns:a16="http://schemas.microsoft.com/office/drawing/2014/main" id="{8029BEE9-9B16-6D80-FBDA-BF2072266D96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907" name="Arc 2906">
                  <a:extLst>
                    <a:ext uri="{FF2B5EF4-FFF2-40B4-BE49-F238E27FC236}">
                      <a16:creationId xmlns:a16="http://schemas.microsoft.com/office/drawing/2014/main" id="{A77A6B5D-BDEB-A97D-EAC7-03A05C64FA93}"/>
                    </a:ext>
                  </a:extLst>
                </p:cNvPr>
                <p:cNvSpPr/>
                <p:nvPr/>
              </p:nvSpPr>
              <p:spPr>
                <a:xfrm rot="16400152">
                  <a:off x="2579102" y="2964286"/>
                  <a:ext cx="540638" cy="453492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891" name="Rounded Rectangle 2890">
                <a:extLst>
                  <a:ext uri="{FF2B5EF4-FFF2-40B4-BE49-F238E27FC236}">
                    <a16:creationId xmlns:a16="http://schemas.microsoft.com/office/drawing/2014/main" id="{3D9A6C58-9805-BC26-C2FD-DD9F1E035EEF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1648" name="Group 827">
              <a:extLst>
                <a:ext uri="{FF2B5EF4-FFF2-40B4-BE49-F238E27FC236}">
                  <a16:creationId xmlns:a16="http://schemas.microsoft.com/office/drawing/2014/main" id="{D8924E10-4018-4F32-9ABC-53620CA61AD5}"/>
                </a:ext>
              </a:extLst>
            </p:cNvPr>
            <p:cNvGrpSpPr>
              <a:grpSpLocks/>
            </p:cNvGrpSpPr>
            <p:nvPr/>
          </p:nvGrpSpPr>
          <p:grpSpPr bwMode="auto">
            <a:xfrm rot="8873941">
              <a:off x="6699497" y="1521933"/>
              <a:ext cx="609599" cy="152399"/>
              <a:chOff x="838200" y="5867400"/>
              <a:chExt cx="3815509" cy="770627"/>
            </a:xfrm>
          </p:grpSpPr>
          <p:grpSp>
            <p:nvGrpSpPr>
              <p:cNvPr id="33419" name="Group 123">
                <a:extLst>
                  <a:ext uri="{FF2B5EF4-FFF2-40B4-BE49-F238E27FC236}">
                    <a16:creationId xmlns:a16="http://schemas.microsoft.com/office/drawing/2014/main" id="{87ED0CAE-A7BA-C1CC-0505-49B5AD582C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2874" name="Oval 2873">
                  <a:extLst>
                    <a:ext uri="{FF2B5EF4-FFF2-40B4-BE49-F238E27FC236}">
                      <a16:creationId xmlns:a16="http://schemas.microsoft.com/office/drawing/2014/main" id="{57831F79-6165-70A6-FF55-4AC3EC917855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75" name="Oval 2874">
                  <a:extLst>
                    <a:ext uri="{FF2B5EF4-FFF2-40B4-BE49-F238E27FC236}">
                      <a16:creationId xmlns:a16="http://schemas.microsoft.com/office/drawing/2014/main" id="{8E94E153-7774-7C79-9466-1EA54D0683FE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76" name="Oval 2875">
                  <a:extLst>
                    <a:ext uri="{FF2B5EF4-FFF2-40B4-BE49-F238E27FC236}">
                      <a16:creationId xmlns:a16="http://schemas.microsoft.com/office/drawing/2014/main" id="{79DEF415-A0F4-9330-C24A-BAD455B654CD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77" name="Oval 2876">
                  <a:extLst>
                    <a:ext uri="{FF2B5EF4-FFF2-40B4-BE49-F238E27FC236}">
                      <a16:creationId xmlns:a16="http://schemas.microsoft.com/office/drawing/2014/main" id="{45B8942F-2C73-671A-12DD-2424D9E6E035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78" name="Oval 2877">
                  <a:extLst>
                    <a:ext uri="{FF2B5EF4-FFF2-40B4-BE49-F238E27FC236}">
                      <a16:creationId xmlns:a16="http://schemas.microsoft.com/office/drawing/2014/main" id="{E0725F93-9B55-2154-F854-A0266D2BE8FF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79" name="Oval 2878">
                  <a:extLst>
                    <a:ext uri="{FF2B5EF4-FFF2-40B4-BE49-F238E27FC236}">
                      <a16:creationId xmlns:a16="http://schemas.microsoft.com/office/drawing/2014/main" id="{59BB3743-8DD8-74E4-2444-3609BB37E70A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80" name="Oval 2879">
                  <a:extLst>
                    <a:ext uri="{FF2B5EF4-FFF2-40B4-BE49-F238E27FC236}">
                      <a16:creationId xmlns:a16="http://schemas.microsoft.com/office/drawing/2014/main" id="{3273878B-E631-AAB5-A52B-47C80C2A6FDC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81" name="Oval 2880">
                  <a:extLst>
                    <a:ext uri="{FF2B5EF4-FFF2-40B4-BE49-F238E27FC236}">
                      <a16:creationId xmlns:a16="http://schemas.microsoft.com/office/drawing/2014/main" id="{69D4950D-877D-BED5-ABC6-70748429F72D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82" name="Oval 2881">
                  <a:extLst>
                    <a:ext uri="{FF2B5EF4-FFF2-40B4-BE49-F238E27FC236}">
                      <a16:creationId xmlns:a16="http://schemas.microsoft.com/office/drawing/2014/main" id="{95A58244-4A38-1A66-63B4-311568FE2C8D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83" name="Oval 2882">
                  <a:extLst>
                    <a:ext uri="{FF2B5EF4-FFF2-40B4-BE49-F238E27FC236}">
                      <a16:creationId xmlns:a16="http://schemas.microsoft.com/office/drawing/2014/main" id="{574B3B00-0F29-CC21-8731-5EDA06AF0680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84" name="Oval 2883">
                  <a:extLst>
                    <a:ext uri="{FF2B5EF4-FFF2-40B4-BE49-F238E27FC236}">
                      <a16:creationId xmlns:a16="http://schemas.microsoft.com/office/drawing/2014/main" id="{86BAF2AA-99E0-4F03-BB33-53F9CF2A16DE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85" name="Oval 858">
                  <a:extLst>
                    <a:ext uri="{FF2B5EF4-FFF2-40B4-BE49-F238E27FC236}">
                      <a16:creationId xmlns:a16="http://schemas.microsoft.com/office/drawing/2014/main" id="{EBA31688-F2F0-D97A-25E4-CF5F7DF9D46F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86" name="Oval 859">
                  <a:extLst>
                    <a:ext uri="{FF2B5EF4-FFF2-40B4-BE49-F238E27FC236}">
                      <a16:creationId xmlns:a16="http://schemas.microsoft.com/office/drawing/2014/main" id="{96CCB821-CDB9-EFC3-3606-E9CC5128D3E0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87" name="Oval 2886">
                  <a:extLst>
                    <a:ext uri="{FF2B5EF4-FFF2-40B4-BE49-F238E27FC236}">
                      <a16:creationId xmlns:a16="http://schemas.microsoft.com/office/drawing/2014/main" id="{39DC97E9-7420-526A-0DA4-39522D5D6D46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88" name="Oval 2887">
                  <a:extLst>
                    <a:ext uri="{FF2B5EF4-FFF2-40B4-BE49-F238E27FC236}">
                      <a16:creationId xmlns:a16="http://schemas.microsoft.com/office/drawing/2014/main" id="{AA53C96B-F02C-E744-52B8-6AE5B1464BB5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3420" name="Group 140">
                <a:extLst>
                  <a:ext uri="{FF2B5EF4-FFF2-40B4-BE49-F238E27FC236}">
                    <a16:creationId xmlns:a16="http://schemas.microsoft.com/office/drawing/2014/main" id="{9CE8FA78-AFC6-7031-8CE2-B98BD5F963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2858" name="Oval 78">
                  <a:extLst>
                    <a:ext uri="{FF2B5EF4-FFF2-40B4-BE49-F238E27FC236}">
                      <a16:creationId xmlns:a16="http://schemas.microsoft.com/office/drawing/2014/main" id="{8E210247-8802-419C-3467-C0BFA1958DEA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59" name="Oval 81">
                  <a:extLst>
                    <a:ext uri="{FF2B5EF4-FFF2-40B4-BE49-F238E27FC236}">
                      <a16:creationId xmlns:a16="http://schemas.microsoft.com/office/drawing/2014/main" id="{06C6EC8B-8CBB-1522-F524-3F0AB3991DCC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60" name="Oval 84">
                  <a:extLst>
                    <a:ext uri="{FF2B5EF4-FFF2-40B4-BE49-F238E27FC236}">
                      <a16:creationId xmlns:a16="http://schemas.microsoft.com/office/drawing/2014/main" id="{E4742D9D-CB08-A5CD-7A1A-3A862F39C3B7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61" name="Oval 2860">
                  <a:extLst>
                    <a:ext uri="{FF2B5EF4-FFF2-40B4-BE49-F238E27FC236}">
                      <a16:creationId xmlns:a16="http://schemas.microsoft.com/office/drawing/2014/main" id="{C7D41C83-62AB-E6DA-D698-CA9553C287CB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62" name="Oval 2861">
                  <a:extLst>
                    <a:ext uri="{FF2B5EF4-FFF2-40B4-BE49-F238E27FC236}">
                      <a16:creationId xmlns:a16="http://schemas.microsoft.com/office/drawing/2014/main" id="{9F26485E-7C0A-3AD4-DDEA-1CE5D9E3F8EA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63" name="Oval 2862">
                  <a:extLst>
                    <a:ext uri="{FF2B5EF4-FFF2-40B4-BE49-F238E27FC236}">
                      <a16:creationId xmlns:a16="http://schemas.microsoft.com/office/drawing/2014/main" id="{8BB4CADC-674F-132E-ED1F-89E0C7578FAD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64" name="Oval 2863">
                  <a:extLst>
                    <a:ext uri="{FF2B5EF4-FFF2-40B4-BE49-F238E27FC236}">
                      <a16:creationId xmlns:a16="http://schemas.microsoft.com/office/drawing/2014/main" id="{41175415-E075-796E-CF63-7CAF14D87E8A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65" name="Oval 2864">
                  <a:extLst>
                    <a:ext uri="{FF2B5EF4-FFF2-40B4-BE49-F238E27FC236}">
                      <a16:creationId xmlns:a16="http://schemas.microsoft.com/office/drawing/2014/main" id="{C83D45EC-C8E9-0A08-FE4F-F3BE4C0FC974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66" name="Oval 2865">
                  <a:extLst>
                    <a:ext uri="{FF2B5EF4-FFF2-40B4-BE49-F238E27FC236}">
                      <a16:creationId xmlns:a16="http://schemas.microsoft.com/office/drawing/2014/main" id="{4A18BABE-3719-BB9F-E1F5-52F6F141914B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67" name="Oval 2866">
                  <a:extLst>
                    <a:ext uri="{FF2B5EF4-FFF2-40B4-BE49-F238E27FC236}">
                      <a16:creationId xmlns:a16="http://schemas.microsoft.com/office/drawing/2014/main" id="{DE9B8CDA-F397-8172-A39E-589E18C84BB1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68" name="Oval 2867">
                  <a:extLst>
                    <a:ext uri="{FF2B5EF4-FFF2-40B4-BE49-F238E27FC236}">
                      <a16:creationId xmlns:a16="http://schemas.microsoft.com/office/drawing/2014/main" id="{30A7E55D-A71A-F9B4-5AC5-4FE3D4E7C288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69" name="Oval 2868">
                  <a:extLst>
                    <a:ext uri="{FF2B5EF4-FFF2-40B4-BE49-F238E27FC236}">
                      <a16:creationId xmlns:a16="http://schemas.microsoft.com/office/drawing/2014/main" id="{72B6600E-11B8-38B3-3A8B-9084E17A628D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70" name="Oval 2869">
                  <a:extLst>
                    <a:ext uri="{FF2B5EF4-FFF2-40B4-BE49-F238E27FC236}">
                      <a16:creationId xmlns:a16="http://schemas.microsoft.com/office/drawing/2014/main" id="{179F6A77-E97A-B711-604A-86CE22B7720A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71" name="Oval 2870">
                  <a:extLst>
                    <a:ext uri="{FF2B5EF4-FFF2-40B4-BE49-F238E27FC236}">
                      <a16:creationId xmlns:a16="http://schemas.microsoft.com/office/drawing/2014/main" id="{153755E6-67A6-A51D-02D1-0825E8138820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72" name="Oval 2871">
                  <a:extLst>
                    <a:ext uri="{FF2B5EF4-FFF2-40B4-BE49-F238E27FC236}">
                      <a16:creationId xmlns:a16="http://schemas.microsoft.com/office/drawing/2014/main" id="{99E23E09-71B1-7DBF-E7BF-277B40881050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73" name="Arc 2872">
                  <a:extLst>
                    <a:ext uri="{FF2B5EF4-FFF2-40B4-BE49-F238E27FC236}">
                      <a16:creationId xmlns:a16="http://schemas.microsoft.com/office/drawing/2014/main" id="{49339EF4-4041-8A95-B12D-099AB839260D}"/>
                    </a:ext>
                  </a:extLst>
                </p:cNvPr>
                <p:cNvSpPr/>
                <p:nvPr/>
              </p:nvSpPr>
              <p:spPr>
                <a:xfrm rot="16400152">
                  <a:off x="2649612" y="3463032"/>
                  <a:ext cx="597549" cy="453492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857" name="Rounded Rectangle 2856">
                <a:extLst>
                  <a:ext uri="{FF2B5EF4-FFF2-40B4-BE49-F238E27FC236}">
                    <a16:creationId xmlns:a16="http://schemas.microsoft.com/office/drawing/2014/main" id="{F778988B-10D2-A038-EE5B-4DE78FB567E5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1649" name="Group 827">
              <a:extLst>
                <a:ext uri="{FF2B5EF4-FFF2-40B4-BE49-F238E27FC236}">
                  <a16:creationId xmlns:a16="http://schemas.microsoft.com/office/drawing/2014/main" id="{195002AF-CB6A-0012-6FAA-41817AAA349B}"/>
                </a:ext>
              </a:extLst>
            </p:cNvPr>
            <p:cNvGrpSpPr>
              <a:grpSpLocks/>
            </p:cNvGrpSpPr>
            <p:nvPr/>
          </p:nvGrpSpPr>
          <p:grpSpPr bwMode="auto">
            <a:xfrm rot="-3581997">
              <a:off x="4373329" y="3740559"/>
              <a:ext cx="609599" cy="152399"/>
              <a:chOff x="838200" y="5867400"/>
              <a:chExt cx="3815509" cy="770627"/>
            </a:xfrm>
          </p:grpSpPr>
          <p:grpSp>
            <p:nvGrpSpPr>
              <p:cNvPr id="33323" name="Group 123">
                <a:extLst>
                  <a:ext uri="{FF2B5EF4-FFF2-40B4-BE49-F238E27FC236}">
                    <a16:creationId xmlns:a16="http://schemas.microsoft.com/office/drawing/2014/main" id="{FAFD9692-7636-38AC-3E06-4D586ACF99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2840" name="Oval 2839">
                  <a:extLst>
                    <a:ext uri="{FF2B5EF4-FFF2-40B4-BE49-F238E27FC236}">
                      <a16:creationId xmlns:a16="http://schemas.microsoft.com/office/drawing/2014/main" id="{8EF49583-D22E-876F-7746-30C50300B4BE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41" name="Oval 2840">
                  <a:extLst>
                    <a:ext uri="{FF2B5EF4-FFF2-40B4-BE49-F238E27FC236}">
                      <a16:creationId xmlns:a16="http://schemas.microsoft.com/office/drawing/2014/main" id="{FBF5FCC4-C7E6-E79B-F41D-FC538FC13579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42" name="Oval 2841">
                  <a:extLst>
                    <a:ext uri="{FF2B5EF4-FFF2-40B4-BE49-F238E27FC236}">
                      <a16:creationId xmlns:a16="http://schemas.microsoft.com/office/drawing/2014/main" id="{6AA2876D-45A7-7DAA-E9E3-DBFEC4ABA30B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43" name="Oval 2842">
                  <a:extLst>
                    <a:ext uri="{FF2B5EF4-FFF2-40B4-BE49-F238E27FC236}">
                      <a16:creationId xmlns:a16="http://schemas.microsoft.com/office/drawing/2014/main" id="{1BD27F2D-441A-22B7-8C3F-B4C1F2AF5743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44" name="Oval 2843">
                  <a:extLst>
                    <a:ext uri="{FF2B5EF4-FFF2-40B4-BE49-F238E27FC236}">
                      <a16:creationId xmlns:a16="http://schemas.microsoft.com/office/drawing/2014/main" id="{4A9F6301-97DB-B6DB-0BDE-AE3C2E626002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45" name="Oval 2844">
                  <a:extLst>
                    <a:ext uri="{FF2B5EF4-FFF2-40B4-BE49-F238E27FC236}">
                      <a16:creationId xmlns:a16="http://schemas.microsoft.com/office/drawing/2014/main" id="{54999828-C7FE-1CB3-151B-8E55D2A33940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46" name="Oval 2845">
                  <a:extLst>
                    <a:ext uri="{FF2B5EF4-FFF2-40B4-BE49-F238E27FC236}">
                      <a16:creationId xmlns:a16="http://schemas.microsoft.com/office/drawing/2014/main" id="{A73E871B-3D7B-9511-B165-ED49D3BFBE97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47" name="Oval 2846">
                  <a:extLst>
                    <a:ext uri="{FF2B5EF4-FFF2-40B4-BE49-F238E27FC236}">
                      <a16:creationId xmlns:a16="http://schemas.microsoft.com/office/drawing/2014/main" id="{616381AE-8F3F-88E4-4A11-E02F649825F3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48" name="Oval 2847">
                  <a:extLst>
                    <a:ext uri="{FF2B5EF4-FFF2-40B4-BE49-F238E27FC236}">
                      <a16:creationId xmlns:a16="http://schemas.microsoft.com/office/drawing/2014/main" id="{02722054-E6CF-EDCE-F7E1-B524B081147B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49" name="Oval 2848">
                  <a:extLst>
                    <a:ext uri="{FF2B5EF4-FFF2-40B4-BE49-F238E27FC236}">
                      <a16:creationId xmlns:a16="http://schemas.microsoft.com/office/drawing/2014/main" id="{D69B9F32-776C-12DA-3A51-A85C376D8DF8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50" name="Oval 2849">
                  <a:extLst>
                    <a:ext uri="{FF2B5EF4-FFF2-40B4-BE49-F238E27FC236}">
                      <a16:creationId xmlns:a16="http://schemas.microsoft.com/office/drawing/2014/main" id="{BB23EE34-535B-29CD-08F6-DE76169FF487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51" name="Oval 858">
                  <a:extLst>
                    <a:ext uri="{FF2B5EF4-FFF2-40B4-BE49-F238E27FC236}">
                      <a16:creationId xmlns:a16="http://schemas.microsoft.com/office/drawing/2014/main" id="{C542FDF9-E82E-7EB5-760E-FDEFBA0D4F33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52" name="Oval 859">
                  <a:extLst>
                    <a:ext uri="{FF2B5EF4-FFF2-40B4-BE49-F238E27FC236}">
                      <a16:creationId xmlns:a16="http://schemas.microsoft.com/office/drawing/2014/main" id="{B8DD0A84-46DB-FCC5-46D8-500DCD2C7DC3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53" name="Oval 2852">
                  <a:extLst>
                    <a:ext uri="{FF2B5EF4-FFF2-40B4-BE49-F238E27FC236}">
                      <a16:creationId xmlns:a16="http://schemas.microsoft.com/office/drawing/2014/main" id="{8472829E-6390-2361-2D2E-B8DBF4489EC5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54" name="Oval 2853">
                  <a:extLst>
                    <a:ext uri="{FF2B5EF4-FFF2-40B4-BE49-F238E27FC236}">
                      <a16:creationId xmlns:a16="http://schemas.microsoft.com/office/drawing/2014/main" id="{F969A0DE-5DB9-161C-A949-275EA1B6C044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3324" name="Group 140">
                <a:extLst>
                  <a:ext uri="{FF2B5EF4-FFF2-40B4-BE49-F238E27FC236}">
                    <a16:creationId xmlns:a16="http://schemas.microsoft.com/office/drawing/2014/main" id="{C8BBBE79-3DFA-13BF-8F5F-3E180F7CB7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2824" name="Oval 78">
                  <a:extLst>
                    <a:ext uri="{FF2B5EF4-FFF2-40B4-BE49-F238E27FC236}">
                      <a16:creationId xmlns:a16="http://schemas.microsoft.com/office/drawing/2014/main" id="{C4C54F7B-9DC3-22CE-ACB2-4429C10719A3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25" name="Oval 81">
                  <a:extLst>
                    <a:ext uri="{FF2B5EF4-FFF2-40B4-BE49-F238E27FC236}">
                      <a16:creationId xmlns:a16="http://schemas.microsoft.com/office/drawing/2014/main" id="{81A16B73-7B5E-99FF-A218-DF803058C15D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26" name="Oval 84">
                  <a:extLst>
                    <a:ext uri="{FF2B5EF4-FFF2-40B4-BE49-F238E27FC236}">
                      <a16:creationId xmlns:a16="http://schemas.microsoft.com/office/drawing/2014/main" id="{ECE1D48A-ED3D-F5AD-15A8-E5649CC1AC13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27" name="Oval 2826">
                  <a:extLst>
                    <a:ext uri="{FF2B5EF4-FFF2-40B4-BE49-F238E27FC236}">
                      <a16:creationId xmlns:a16="http://schemas.microsoft.com/office/drawing/2014/main" id="{5886E337-8BE4-C7BA-E9ED-DF8FD934BF23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28" name="Oval 2827">
                  <a:extLst>
                    <a:ext uri="{FF2B5EF4-FFF2-40B4-BE49-F238E27FC236}">
                      <a16:creationId xmlns:a16="http://schemas.microsoft.com/office/drawing/2014/main" id="{44F76904-3552-D8F4-B301-78EB0485B64A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29" name="Oval 2828">
                  <a:extLst>
                    <a:ext uri="{FF2B5EF4-FFF2-40B4-BE49-F238E27FC236}">
                      <a16:creationId xmlns:a16="http://schemas.microsoft.com/office/drawing/2014/main" id="{6F91687E-EB72-F83E-C96E-6D054AEDAD4F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30" name="Oval 2829">
                  <a:extLst>
                    <a:ext uri="{FF2B5EF4-FFF2-40B4-BE49-F238E27FC236}">
                      <a16:creationId xmlns:a16="http://schemas.microsoft.com/office/drawing/2014/main" id="{48A9B114-D858-B7C9-662E-4552F409F2B7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31" name="Oval 2830">
                  <a:extLst>
                    <a:ext uri="{FF2B5EF4-FFF2-40B4-BE49-F238E27FC236}">
                      <a16:creationId xmlns:a16="http://schemas.microsoft.com/office/drawing/2014/main" id="{D3F9BAE8-B449-F726-434C-2729BEB782B2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32" name="Oval 2831">
                  <a:extLst>
                    <a:ext uri="{FF2B5EF4-FFF2-40B4-BE49-F238E27FC236}">
                      <a16:creationId xmlns:a16="http://schemas.microsoft.com/office/drawing/2014/main" id="{884F80C4-79CE-B58A-E2E7-63B204CFFF70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33" name="Oval 2832">
                  <a:extLst>
                    <a:ext uri="{FF2B5EF4-FFF2-40B4-BE49-F238E27FC236}">
                      <a16:creationId xmlns:a16="http://schemas.microsoft.com/office/drawing/2014/main" id="{8A78E97B-0B0E-5A94-E33B-4CC03D5E9A09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34" name="Oval 2833">
                  <a:extLst>
                    <a:ext uri="{FF2B5EF4-FFF2-40B4-BE49-F238E27FC236}">
                      <a16:creationId xmlns:a16="http://schemas.microsoft.com/office/drawing/2014/main" id="{334C6346-0DD8-476B-4C22-BA39E692AE57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35" name="Oval 2834">
                  <a:extLst>
                    <a:ext uri="{FF2B5EF4-FFF2-40B4-BE49-F238E27FC236}">
                      <a16:creationId xmlns:a16="http://schemas.microsoft.com/office/drawing/2014/main" id="{CBA5683E-848B-7B54-8E8D-D3728C7D0FBB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36" name="Oval 2835">
                  <a:extLst>
                    <a:ext uri="{FF2B5EF4-FFF2-40B4-BE49-F238E27FC236}">
                      <a16:creationId xmlns:a16="http://schemas.microsoft.com/office/drawing/2014/main" id="{1B357CEA-E1F2-96D2-AFDB-B429E1BB1375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37" name="Oval 2836">
                  <a:extLst>
                    <a:ext uri="{FF2B5EF4-FFF2-40B4-BE49-F238E27FC236}">
                      <a16:creationId xmlns:a16="http://schemas.microsoft.com/office/drawing/2014/main" id="{C114EEB8-AC5B-B6BA-99FF-6E6951F19E99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38" name="Oval 2837">
                  <a:extLst>
                    <a:ext uri="{FF2B5EF4-FFF2-40B4-BE49-F238E27FC236}">
                      <a16:creationId xmlns:a16="http://schemas.microsoft.com/office/drawing/2014/main" id="{E0F48B14-8DBD-4A82-AB5F-8E8678E3210F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39" name="Arc 2838">
                  <a:extLst>
                    <a:ext uri="{FF2B5EF4-FFF2-40B4-BE49-F238E27FC236}">
                      <a16:creationId xmlns:a16="http://schemas.microsoft.com/office/drawing/2014/main" id="{5071AEE6-6776-0C1F-77EA-1F605F1BDD77}"/>
                    </a:ext>
                  </a:extLst>
                </p:cNvPr>
                <p:cNvSpPr/>
                <p:nvPr/>
              </p:nvSpPr>
              <p:spPr>
                <a:xfrm rot="16400152">
                  <a:off x="1196926" y="2274212"/>
                  <a:ext cx="1167517" cy="406177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823" name="Rounded Rectangle 2822">
                <a:extLst>
                  <a:ext uri="{FF2B5EF4-FFF2-40B4-BE49-F238E27FC236}">
                    <a16:creationId xmlns:a16="http://schemas.microsoft.com/office/drawing/2014/main" id="{30D7B18D-79B9-8DB5-C141-BABE3CA90C19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1650" name="Group 827">
              <a:extLst>
                <a:ext uri="{FF2B5EF4-FFF2-40B4-BE49-F238E27FC236}">
                  <a16:creationId xmlns:a16="http://schemas.microsoft.com/office/drawing/2014/main" id="{C987D09A-2FB1-CAB3-5412-C26E107316FE}"/>
                </a:ext>
              </a:extLst>
            </p:cNvPr>
            <p:cNvGrpSpPr>
              <a:grpSpLocks/>
            </p:cNvGrpSpPr>
            <p:nvPr/>
          </p:nvGrpSpPr>
          <p:grpSpPr bwMode="auto">
            <a:xfrm rot="4312977">
              <a:off x="5010267" y="923365"/>
              <a:ext cx="609599" cy="152399"/>
              <a:chOff x="838200" y="5867400"/>
              <a:chExt cx="3815509" cy="770627"/>
            </a:xfrm>
          </p:grpSpPr>
          <p:grpSp>
            <p:nvGrpSpPr>
              <p:cNvPr id="33227" name="Group 123">
                <a:extLst>
                  <a:ext uri="{FF2B5EF4-FFF2-40B4-BE49-F238E27FC236}">
                    <a16:creationId xmlns:a16="http://schemas.microsoft.com/office/drawing/2014/main" id="{B5E52870-BC3D-B085-4364-C3691C7716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2806" name="Oval 2805">
                  <a:extLst>
                    <a:ext uri="{FF2B5EF4-FFF2-40B4-BE49-F238E27FC236}">
                      <a16:creationId xmlns:a16="http://schemas.microsoft.com/office/drawing/2014/main" id="{68CFECF0-4431-1742-8008-BDA0E154B645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07" name="Oval 2806">
                  <a:extLst>
                    <a:ext uri="{FF2B5EF4-FFF2-40B4-BE49-F238E27FC236}">
                      <a16:creationId xmlns:a16="http://schemas.microsoft.com/office/drawing/2014/main" id="{658A1916-0921-8EA6-E25E-39E9403E0F58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08" name="Oval 2807">
                  <a:extLst>
                    <a:ext uri="{FF2B5EF4-FFF2-40B4-BE49-F238E27FC236}">
                      <a16:creationId xmlns:a16="http://schemas.microsoft.com/office/drawing/2014/main" id="{32C80EF2-9ABF-D39B-70AF-E445B9C103CE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09" name="Oval 2808">
                  <a:extLst>
                    <a:ext uri="{FF2B5EF4-FFF2-40B4-BE49-F238E27FC236}">
                      <a16:creationId xmlns:a16="http://schemas.microsoft.com/office/drawing/2014/main" id="{1EC70E04-C7F0-BBA4-70AC-4A6F42796B52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10" name="Oval 2809">
                  <a:extLst>
                    <a:ext uri="{FF2B5EF4-FFF2-40B4-BE49-F238E27FC236}">
                      <a16:creationId xmlns:a16="http://schemas.microsoft.com/office/drawing/2014/main" id="{2CACADEC-8177-5782-B11F-508C05C89470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11" name="Oval 2810">
                  <a:extLst>
                    <a:ext uri="{FF2B5EF4-FFF2-40B4-BE49-F238E27FC236}">
                      <a16:creationId xmlns:a16="http://schemas.microsoft.com/office/drawing/2014/main" id="{698C46B7-9138-FA31-3141-118D40C50825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12" name="Oval 2811">
                  <a:extLst>
                    <a:ext uri="{FF2B5EF4-FFF2-40B4-BE49-F238E27FC236}">
                      <a16:creationId xmlns:a16="http://schemas.microsoft.com/office/drawing/2014/main" id="{43241DD6-34DB-52C0-5C6C-F350AF368771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13" name="Oval 2812">
                  <a:extLst>
                    <a:ext uri="{FF2B5EF4-FFF2-40B4-BE49-F238E27FC236}">
                      <a16:creationId xmlns:a16="http://schemas.microsoft.com/office/drawing/2014/main" id="{E4175190-AA90-376F-4F57-34F977DED831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14" name="Oval 2813">
                  <a:extLst>
                    <a:ext uri="{FF2B5EF4-FFF2-40B4-BE49-F238E27FC236}">
                      <a16:creationId xmlns:a16="http://schemas.microsoft.com/office/drawing/2014/main" id="{91D63EC0-A9C9-A78F-09A3-E253ACF8E012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15" name="Oval 2814">
                  <a:extLst>
                    <a:ext uri="{FF2B5EF4-FFF2-40B4-BE49-F238E27FC236}">
                      <a16:creationId xmlns:a16="http://schemas.microsoft.com/office/drawing/2014/main" id="{8CEE0378-4CF2-502B-CCE0-5A7B007B4071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16" name="Oval 2815">
                  <a:extLst>
                    <a:ext uri="{FF2B5EF4-FFF2-40B4-BE49-F238E27FC236}">
                      <a16:creationId xmlns:a16="http://schemas.microsoft.com/office/drawing/2014/main" id="{F7216141-F308-513E-F01C-F15D01BAC9E0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17" name="Oval 858">
                  <a:extLst>
                    <a:ext uri="{FF2B5EF4-FFF2-40B4-BE49-F238E27FC236}">
                      <a16:creationId xmlns:a16="http://schemas.microsoft.com/office/drawing/2014/main" id="{716D121A-3DE7-84AF-01D2-C4F178709513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18" name="Oval 859">
                  <a:extLst>
                    <a:ext uri="{FF2B5EF4-FFF2-40B4-BE49-F238E27FC236}">
                      <a16:creationId xmlns:a16="http://schemas.microsoft.com/office/drawing/2014/main" id="{A60CC894-5C53-E465-7271-395D81125C73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19" name="Oval 2818">
                  <a:extLst>
                    <a:ext uri="{FF2B5EF4-FFF2-40B4-BE49-F238E27FC236}">
                      <a16:creationId xmlns:a16="http://schemas.microsoft.com/office/drawing/2014/main" id="{84D96AC6-76BC-E245-2EB8-1902F3611021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20" name="Oval 2819">
                  <a:extLst>
                    <a:ext uri="{FF2B5EF4-FFF2-40B4-BE49-F238E27FC236}">
                      <a16:creationId xmlns:a16="http://schemas.microsoft.com/office/drawing/2014/main" id="{892C8B14-2D7B-108A-AD1D-487D1D148323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3228" name="Group 140">
                <a:extLst>
                  <a:ext uri="{FF2B5EF4-FFF2-40B4-BE49-F238E27FC236}">
                    <a16:creationId xmlns:a16="http://schemas.microsoft.com/office/drawing/2014/main" id="{8EE63A01-9A92-D37D-25B0-583C7934B0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2790" name="Oval 78">
                  <a:extLst>
                    <a:ext uri="{FF2B5EF4-FFF2-40B4-BE49-F238E27FC236}">
                      <a16:creationId xmlns:a16="http://schemas.microsoft.com/office/drawing/2014/main" id="{2CF0B40C-5350-0105-9C3E-2ADE92A1178A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91" name="Oval 81">
                  <a:extLst>
                    <a:ext uri="{FF2B5EF4-FFF2-40B4-BE49-F238E27FC236}">
                      <a16:creationId xmlns:a16="http://schemas.microsoft.com/office/drawing/2014/main" id="{C7CC58E9-2622-A17F-D8DB-B313A96610DC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92" name="Oval 84">
                  <a:extLst>
                    <a:ext uri="{FF2B5EF4-FFF2-40B4-BE49-F238E27FC236}">
                      <a16:creationId xmlns:a16="http://schemas.microsoft.com/office/drawing/2014/main" id="{AB571F53-BD0D-863D-3A92-B807A5CB730A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93" name="Oval 2792">
                  <a:extLst>
                    <a:ext uri="{FF2B5EF4-FFF2-40B4-BE49-F238E27FC236}">
                      <a16:creationId xmlns:a16="http://schemas.microsoft.com/office/drawing/2014/main" id="{B6EBF0E9-BBD3-6871-978F-3C5A31D0389D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94" name="Oval 2793">
                  <a:extLst>
                    <a:ext uri="{FF2B5EF4-FFF2-40B4-BE49-F238E27FC236}">
                      <a16:creationId xmlns:a16="http://schemas.microsoft.com/office/drawing/2014/main" id="{0CD3CA6F-818D-2C9D-ED77-DA25BC3B854F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95" name="Oval 2794">
                  <a:extLst>
                    <a:ext uri="{FF2B5EF4-FFF2-40B4-BE49-F238E27FC236}">
                      <a16:creationId xmlns:a16="http://schemas.microsoft.com/office/drawing/2014/main" id="{32307D8D-3409-58DC-5481-3EDF6FB07371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96" name="Oval 2795">
                  <a:extLst>
                    <a:ext uri="{FF2B5EF4-FFF2-40B4-BE49-F238E27FC236}">
                      <a16:creationId xmlns:a16="http://schemas.microsoft.com/office/drawing/2014/main" id="{845501D1-CF48-230D-FEF5-7F39E4374115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97" name="Oval 2796">
                  <a:extLst>
                    <a:ext uri="{FF2B5EF4-FFF2-40B4-BE49-F238E27FC236}">
                      <a16:creationId xmlns:a16="http://schemas.microsoft.com/office/drawing/2014/main" id="{65CD7ABC-2D45-23EC-DD93-A222B6C9E9C3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98" name="Oval 2797">
                  <a:extLst>
                    <a:ext uri="{FF2B5EF4-FFF2-40B4-BE49-F238E27FC236}">
                      <a16:creationId xmlns:a16="http://schemas.microsoft.com/office/drawing/2014/main" id="{8677930B-CB40-29C8-F335-0DE38C40CC84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99" name="Oval 2798">
                  <a:extLst>
                    <a:ext uri="{FF2B5EF4-FFF2-40B4-BE49-F238E27FC236}">
                      <a16:creationId xmlns:a16="http://schemas.microsoft.com/office/drawing/2014/main" id="{2DC622D8-1D83-8FB6-3A5B-54DE8BC0DF99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00" name="Oval 2799">
                  <a:extLst>
                    <a:ext uri="{FF2B5EF4-FFF2-40B4-BE49-F238E27FC236}">
                      <a16:creationId xmlns:a16="http://schemas.microsoft.com/office/drawing/2014/main" id="{D0339B99-309E-95CC-BB00-ADBDAB8C6E95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01" name="Oval 2800">
                  <a:extLst>
                    <a:ext uri="{FF2B5EF4-FFF2-40B4-BE49-F238E27FC236}">
                      <a16:creationId xmlns:a16="http://schemas.microsoft.com/office/drawing/2014/main" id="{4F1FFECA-C4A4-FEF3-632A-EDE85D5375F3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02" name="Oval 2801">
                  <a:extLst>
                    <a:ext uri="{FF2B5EF4-FFF2-40B4-BE49-F238E27FC236}">
                      <a16:creationId xmlns:a16="http://schemas.microsoft.com/office/drawing/2014/main" id="{CB85A93A-D91B-3AEA-BD5E-9898B56387E4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03" name="Oval 2802">
                  <a:extLst>
                    <a:ext uri="{FF2B5EF4-FFF2-40B4-BE49-F238E27FC236}">
                      <a16:creationId xmlns:a16="http://schemas.microsoft.com/office/drawing/2014/main" id="{40881373-2825-D187-55CF-D51BBA0661B8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04" name="Oval 2803">
                  <a:extLst>
                    <a:ext uri="{FF2B5EF4-FFF2-40B4-BE49-F238E27FC236}">
                      <a16:creationId xmlns:a16="http://schemas.microsoft.com/office/drawing/2014/main" id="{9694F4C6-4EB6-E058-11DA-7B45AED45B9B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805" name="Arc 2804">
                  <a:extLst>
                    <a:ext uri="{FF2B5EF4-FFF2-40B4-BE49-F238E27FC236}">
                      <a16:creationId xmlns:a16="http://schemas.microsoft.com/office/drawing/2014/main" id="{2DA9E11C-4334-A150-7E73-E0FAC802FA2C}"/>
                    </a:ext>
                  </a:extLst>
                </p:cNvPr>
                <p:cNvSpPr/>
                <p:nvPr/>
              </p:nvSpPr>
              <p:spPr>
                <a:xfrm rot="16400152">
                  <a:off x="1106277" y="4087820"/>
                  <a:ext cx="555960" cy="464202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789" name="Rounded Rectangle 2788">
                <a:extLst>
                  <a:ext uri="{FF2B5EF4-FFF2-40B4-BE49-F238E27FC236}">
                    <a16:creationId xmlns:a16="http://schemas.microsoft.com/office/drawing/2014/main" id="{A4E5045B-AE27-A8F1-5C12-A348C27403C1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1651" name="Group 827">
              <a:extLst>
                <a:ext uri="{FF2B5EF4-FFF2-40B4-BE49-F238E27FC236}">
                  <a16:creationId xmlns:a16="http://schemas.microsoft.com/office/drawing/2014/main" id="{9CCCBA65-5409-5D3B-6BF3-E57E1271126A}"/>
                </a:ext>
              </a:extLst>
            </p:cNvPr>
            <p:cNvGrpSpPr>
              <a:grpSpLocks/>
            </p:cNvGrpSpPr>
            <p:nvPr/>
          </p:nvGrpSpPr>
          <p:grpSpPr bwMode="auto">
            <a:xfrm rot="290967">
              <a:off x="3662952" y="2235286"/>
              <a:ext cx="609599" cy="152399"/>
              <a:chOff x="838200" y="5867400"/>
              <a:chExt cx="3815509" cy="770627"/>
            </a:xfrm>
          </p:grpSpPr>
          <p:grpSp>
            <p:nvGrpSpPr>
              <p:cNvPr id="33131" name="Group 123">
                <a:extLst>
                  <a:ext uri="{FF2B5EF4-FFF2-40B4-BE49-F238E27FC236}">
                    <a16:creationId xmlns:a16="http://schemas.microsoft.com/office/drawing/2014/main" id="{220B1F6C-58A2-EBDF-E7BE-6AF5B4A5F1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2772" name="Oval 2771">
                  <a:extLst>
                    <a:ext uri="{FF2B5EF4-FFF2-40B4-BE49-F238E27FC236}">
                      <a16:creationId xmlns:a16="http://schemas.microsoft.com/office/drawing/2014/main" id="{FECF2A1F-6697-F24F-92E3-A2CD1235A8C8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73" name="Oval 2772">
                  <a:extLst>
                    <a:ext uri="{FF2B5EF4-FFF2-40B4-BE49-F238E27FC236}">
                      <a16:creationId xmlns:a16="http://schemas.microsoft.com/office/drawing/2014/main" id="{D8A0E4EC-EF08-12FA-94B8-09565A283656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74" name="Oval 2773">
                  <a:extLst>
                    <a:ext uri="{FF2B5EF4-FFF2-40B4-BE49-F238E27FC236}">
                      <a16:creationId xmlns:a16="http://schemas.microsoft.com/office/drawing/2014/main" id="{F1C0B952-E76B-66AC-295B-4D4CBC7331A6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75" name="Oval 2774">
                  <a:extLst>
                    <a:ext uri="{FF2B5EF4-FFF2-40B4-BE49-F238E27FC236}">
                      <a16:creationId xmlns:a16="http://schemas.microsoft.com/office/drawing/2014/main" id="{58C9BCC2-7A04-6149-3400-92B30B01E755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76" name="Oval 2775">
                  <a:extLst>
                    <a:ext uri="{FF2B5EF4-FFF2-40B4-BE49-F238E27FC236}">
                      <a16:creationId xmlns:a16="http://schemas.microsoft.com/office/drawing/2014/main" id="{460FE416-E011-0682-806E-B8536758E5F5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77" name="Oval 2776">
                  <a:extLst>
                    <a:ext uri="{FF2B5EF4-FFF2-40B4-BE49-F238E27FC236}">
                      <a16:creationId xmlns:a16="http://schemas.microsoft.com/office/drawing/2014/main" id="{437AFF3A-3928-9D35-A561-131570773F5C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78" name="Oval 2777">
                  <a:extLst>
                    <a:ext uri="{FF2B5EF4-FFF2-40B4-BE49-F238E27FC236}">
                      <a16:creationId xmlns:a16="http://schemas.microsoft.com/office/drawing/2014/main" id="{59ADE975-5F00-33AB-1560-D2510B6C86AC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79" name="Oval 2778">
                  <a:extLst>
                    <a:ext uri="{FF2B5EF4-FFF2-40B4-BE49-F238E27FC236}">
                      <a16:creationId xmlns:a16="http://schemas.microsoft.com/office/drawing/2014/main" id="{57262C3A-970E-FA70-A204-B84B01A88165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80" name="Oval 2779">
                  <a:extLst>
                    <a:ext uri="{FF2B5EF4-FFF2-40B4-BE49-F238E27FC236}">
                      <a16:creationId xmlns:a16="http://schemas.microsoft.com/office/drawing/2014/main" id="{79D7C48D-1C96-AF57-4519-21B7901B86DB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81" name="Oval 2780">
                  <a:extLst>
                    <a:ext uri="{FF2B5EF4-FFF2-40B4-BE49-F238E27FC236}">
                      <a16:creationId xmlns:a16="http://schemas.microsoft.com/office/drawing/2014/main" id="{227FBC62-3C3C-1AEF-D8FF-4666AF72D0C5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82" name="Oval 2781">
                  <a:extLst>
                    <a:ext uri="{FF2B5EF4-FFF2-40B4-BE49-F238E27FC236}">
                      <a16:creationId xmlns:a16="http://schemas.microsoft.com/office/drawing/2014/main" id="{A55897A2-F477-B28D-B630-3F6548150902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83" name="Oval 858">
                  <a:extLst>
                    <a:ext uri="{FF2B5EF4-FFF2-40B4-BE49-F238E27FC236}">
                      <a16:creationId xmlns:a16="http://schemas.microsoft.com/office/drawing/2014/main" id="{3DE1E12D-A0E6-20E7-7401-2BD0C4450972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84" name="Oval 859">
                  <a:extLst>
                    <a:ext uri="{FF2B5EF4-FFF2-40B4-BE49-F238E27FC236}">
                      <a16:creationId xmlns:a16="http://schemas.microsoft.com/office/drawing/2014/main" id="{4961D4A5-BDC3-90C7-D302-64584A19B376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85" name="Oval 2784">
                  <a:extLst>
                    <a:ext uri="{FF2B5EF4-FFF2-40B4-BE49-F238E27FC236}">
                      <a16:creationId xmlns:a16="http://schemas.microsoft.com/office/drawing/2014/main" id="{549219AE-D0C0-24B5-E05E-34D8B598FF1F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86" name="Oval 2785">
                  <a:extLst>
                    <a:ext uri="{FF2B5EF4-FFF2-40B4-BE49-F238E27FC236}">
                      <a16:creationId xmlns:a16="http://schemas.microsoft.com/office/drawing/2014/main" id="{563D8E5A-1855-8C6E-DF2B-22019C3590BB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3132" name="Group 140">
                <a:extLst>
                  <a:ext uri="{FF2B5EF4-FFF2-40B4-BE49-F238E27FC236}">
                    <a16:creationId xmlns:a16="http://schemas.microsoft.com/office/drawing/2014/main" id="{4BA27135-8169-DCFE-B72E-0AD0B93DBC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2756" name="Oval 78">
                  <a:extLst>
                    <a:ext uri="{FF2B5EF4-FFF2-40B4-BE49-F238E27FC236}">
                      <a16:creationId xmlns:a16="http://schemas.microsoft.com/office/drawing/2014/main" id="{4AD90580-054E-F129-65BA-BBC4225548BC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57" name="Oval 81">
                  <a:extLst>
                    <a:ext uri="{FF2B5EF4-FFF2-40B4-BE49-F238E27FC236}">
                      <a16:creationId xmlns:a16="http://schemas.microsoft.com/office/drawing/2014/main" id="{E0DF59A1-770E-54A8-9296-71E03C2D4139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58" name="Oval 84">
                  <a:extLst>
                    <a:ext uri="{FF2B5EF4-FFF2-40B4-BE49-F238E27FC236}">
                      <a16:creationId xmlns:a16="http://schemas.microsoft.com/office/drawing/2014/main" id="{828348A8-4DF9-D3CD-9CB2-2713DB510B66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59" name="Oval 2758">
                  <a:extLst>
                    <a:ext uri="{FF2B5EF4-FFF2-40B4-BE49-F238E27FC236}">
                      <a16:creationId xmlns:a16="http://schemas.microsoft.com/office/drawing/2014/main" id="{52174A7C-03B3-ABF3-EF34-9ABB88043AC8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60" name="Oval 2759">
                  <a:extLst>
                    <a:ext uri="{FF2B5EF4-FFF2-40B4-BE49-F238E27FC236}">
                      <a16:creationId xmlns:a16="http://schemas.microsoft.com/office/drawing/2014/main" id="{63779929-A5D4-C031-D744-AEAA7128A2AF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61" name="Oval 2760">
                  <a:extLst>
                    <a:ext uri="{FF2B5EF4-FFF2-40B4-BE49-F238E27FC236}">
                      <a16:creationId xmlns:a16="http://schemas.microsoft.com/office/drawing/2014/main" id="{1FC5DDB4-56D2-0674-C234-0B3B033048FA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62" name="Oval 2761">
                  <a:extLst>
                    <a:ext uri="{FF2B5EF4-FFF2-40B4-BE49-F238E27FC236}">
                      <a16:creationId xmlns:a16="http://schemas.microsoft.com/office/drawing/2014/main" id="{1FC267BE-F482-FE46-2B19-3528B33E8E81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63" name="Oval 2762">
                  <a:extLst>
                    <a:ext uri="{FF2B5EF4-FFF2-40B4-BE49-F238E27FC236}">
                      <a16:creationId xmlns:a16="http://schemas.microsoft.com/office/drawing/2014/main" id="{B932547D-E73A-0171-C03A-9E109D1011F1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64" name="Oval 2763">
                  <a:extLst>
                    <a:ext uri="{FF2B5EF4-FFF2-40B4-BE49-F238E27FC236}">
                      <a16:creationId xmlns:a16="http://schemas.microsoft.com/office/drawing/2014/main" id="{5BBB9282-81DD-07A8-B431-E8C7E6D90299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65" name="Oval 2764">
                  <a:extLst>
                    <a:ext uri="{FF2B5EF4-FFF2-40B4-BE49-F238E27FC236}">
                      <a16:creationId xmlns:a16="http://schemas.microsoft.com/office/drawing/2014/main" id="{9347E69F-2E6A-C10A-6473-34879B3485B7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66" name="Oval 2765">
                  <a:extLst>
                    <a:ext uri="{FF2B5EF4-FFF2-40B4-BE49-F238E27FC236}">
                      <a16:creationId xmlns:a16="http://schemas.microsoft.com/office/drawing/2014/main" id="{B047A864-DD14-5311-E0D8-9B061ECC66E9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67" name="Oval 2766">
                  <a:extLst>
                    <a:ext uri="{FF2B5EF4-FFF2-40B4-BE49-F238E27FC236}">
                      <a16:creationId xmlns:a16="http://schemas.microsoft.com/office/drawing/2014/main" id="{78D8CE9E-C736-57CB-E2A4-CF01F7806DB5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68" name="Oval 2767">
                  <a:extLst>
                    <a:ext uri="{FF2B5EF4-FFF2-40B4-BE49-F238E27FC236}">
                      <a16:creationId xmlns:a16="http://schemas.microsoft.com/office/drawing/2014/main" id="{7D3F5EDE-49C8-FBB4-1750-A92564F4A452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69" name="Oval 2768">
                  <a:extLst>
                    <a:ext uri="{FF2B5EF4-FFF2-40B4-BE49-F238E27FC236}">
                      <a16:creationId xmlns:a16="http://schemas.microsoft.com/office/drawing/2014/main" id="{0B19EE89-AAC4-D823-F9D4-C214708719B2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70" name="Oval 2769">
                  <a:extLst>
                    <a:ext uri="{FF2B5EF4-FFF2-40B4-BE49-F238E27FC236}">
                      <a16:creationId xmlns:a16="http://schemas.microsoft.com/office/drawing/2014/main" id="{DD513A29-DC9E-6844-0A7D-53B60D70F2DE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71" name="Arc 2770">
                  <a:extLst>
                    <a:ext uri="{FF2B5EF4-FFF2-40B4-BE49-F238E27FC236}">
                      <a16:creationId xmlns:a16="http://schemas.microsoft.com/office/drawing/2014/main" id="{08528B3D-8FF4-7EE7-12E9-275F3E73C25D}"/>
                    </a:ext>
                  </a:extLst>
                </p:cNvPr>
                <p:cNvSpPr/>
                <p:nvPr/>
              </p:nvSpPr>
              <p:spPr>
                <a:xfrm rot="16400152">
                  <a:off x="655571" y="3465960"/>
                  <a:ext cx="455282" cy="481826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755" name="Rounded Rectangle 2754">
                <a:extLst>
                  <a:ext uri="{FF2B5EF4-FFF2-40B4-BE49-F238E27FC236}">
                    <a16:creationId xmlns:a16="http://schemas.microsoft.com/office/drawing/2014/main" id="{B1469B51-8256-E778-4828-8FEF3C9A1965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1652" name="Group 827">
              <a:extLst>
                <a:ext uri="{FF2B5EF4-FFF2-40B4-BE49-F238E27FC236}">
                  <a16:creationId xmlns:a16="http://schemas.microsoft.com/office/drawing/2014/main" id="{76976C87-8EE7-DCB4-8A72-0BAC023C5D05}"/>
                </a:ext>
              </a:extLst>
            </p:cNvPr>
            <p:cNvGrpSpPr>
              <a:grpSpLocks/>
            </p:cNvGrpSpPr>
            <p:nvPr/>
          </p:nvGrpSpPr>
          <p:grpSpPr bwMode="auto">
            <a:xfrm rot="944830">
              <a:off x="3743046" y="2061055"/>
              <a:ext cx="609599" cy="152399"/>
              <a:chOff x="838200" y="5867400"/>
              <a:chExt cx="3815509" cy="770627"/>
            </a:xfrm>
          </p:grpSpPr>
          <p:grpSp>
            <p:nvGrpSpPr>
              <p:cNvPr id="33035" name="Group 123">
                <a:extLst>
                  <a:ext uri="{FF2B5EF4-FFF2-40B4-BE49-F238E27FC236}">
                    <a16:creationId xmlns:a16="http://schemas.microsoft.com/office/drawing/2014/main" id="{1654A668-3B74-2DE2-C3F5-78F51D4A16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2738" name="Oval 2737">
                  <a:extLst>
                    <a:ext uri="{FF2B5EF4-FFF2-40B4-BE49-F238E27FC236}">
                      <a16:creationId xmlns:a16="http://schemas.microsoft.com/office/drawing/2014/main" id="{5F0A725C-7CA0-D00F-59D7-3B53B1A448A0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39" name="Oval 2738">
                  <a:extLst>
                    <a:ext uri="{FF2B5EF4-FFF2-40B4-BE49-F238E27FC236}">
                      <a16:creationId xmlns:a16="http://schemas.microsoft.com/office/drawing/2014/main" id="{B4099AAE-31BF-50EC-F17E-490A5059E60A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40" name="Oval 2739">
                  <a:extLst>
                    <a:ext uri="{FF2B5EF4-FFF2-40B4-BE49-F238E27FC236}">
                      <a16:creationId xmlns:a16="http://schemas.microsoft.com/office/drawing/2014/main" id="{207D2C11-F5B3-3090-6C3F-F661B303564E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41" name="Oval 2740">
                  <a:extLst>
                    <a:ext uri="{FF2B5EF4-FFF2-40B4-BE49-F238E27FC236}">
                      <a16:creationId xmlns:a16="http://schemas.microsoft.com/office/drawing/2014/main" id="{FA7227E6-7947-DF1C-6378-6023E2856168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42" name="Oval 2741">
                  <a:extLst>
                    <a:ext uri="{FF2B5EF4-FFF2-40B4-BE49-F238E27FC236}">
                      <a16:creationId xmlns:a16="http://schemas.microsoft.com/office/drawing/2014/main" id="{966C154E-DA13-E91D-ED5D-E02469E3AD01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43" name="Oval 2742">
                  <a:extLst>
                    <a:ext uri="{FF2B5EF4-FFF2-40B4-BE49-F238E27FC236}">
                      <a16:creationId xmlns:a16="http://schemas.microsoft.com/office/drawing/2014/main" id="{C2DB12E6-F64B-0251-9C99-3AE08CC3E7E6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44" name="Oval 2743">
                  <a:extLst>
                    <a:ext uri="{FF2B5EF4-FFF2-40B4-BE49-F238E27FC236}">
                      <a16:creationId xmlns:a16="http://schemas.microsoft.com/office/drawing/2014/main" id="{9D0F57CA-3902-1737-7467-361A6CBF1FB7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45" name="Oval 2744">
                  <a:extLst>
                    <a:ext uri="{FF2B5EF4-FFF2-40B4-BE49-F238E27FC236}">
                      <a16:creationId xmlns:a16="http://schemas.microsoft.com/office/drawing/2014/main" id="{ED8295DE-94F3-C568-81A7-0C60477DC721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46" name="Oval 2745">
                  <a:extLst>
                    <a:ext uri="{FF2B5EF4-FFF2-40B4-BE49-F238E27FC236}">
                      <a16:creationId xmlns:a16="http://schemas.microsoft.com/office/drawing/2014/main" id="{FBF7A4DE-1681-AE12-6645-CE836FB539F0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47" name="Oval 2746">
                  <a:extLst>
                    <a:ext uri="{FF2B5EF4-FFF2-40B4-BE49-F238E27FC236}">
                      <a16:creationId xmlns:a16="http://schemas.microsoft.com/office/drawing/2014/main" id="{D1A8A0A0-8E55-D2B1-4F00-65C66B29768C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48" name="Oval 2747">
                  <a:extLst>
                    <a:ext uri="{FF2B5EF4-FFF2-40B4-BE49-F238E27FC236}">
                      <a16:creationId xmlns:a16="http://schemas.microsoft.com/office/drawing/2014/main" id="{2E7FBAE4-07B2-AD80-9E48-DDA9728F2D25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49" name="Oval 858">
                  <a:extLst>
                    <a:ext uri="{FF2B5EF4-FFF2-40B4-BE49-F238E27FC236}">
                      <a16:creationId xmlns:a16="http://schemas.microsoft.com/office/drawing/2014/main" id="{A052BC31-D7C0-3AE5-6FDC-13F22A60068B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50" name="Oval 859">
                  <a:extLst>
                    <a:ext uri="{FF2B5EF4-FFF2-40B4-BE49-F238E27FC236}">
                      <a16:creationId xmlns:a16="http://schemas.microsoft.com/office/drawing/2014/main" id="{8E428482-8A45-8679-C068-E3B49FF59864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51" name="Oval 2750">
                  <a:extLst>
                    <a:ext uri="{FF2B5EF4-FFF2-40B4-BE49-F238E27FC236}">
                      <a16:creationId xmlns:a16="http://schemas.microsoft.com/office/drawing/2014/main" id="{949B19BA-3B7D-F19B-94EE-6D85608E0864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52" name="Oval 2751">
                  <a:extLst>
                    <a:ext uri="{FF2B5EF4-FFF2-40B4-BE49-F238E27FC236}">
                      <a16:creationId xmlns:a16="http://schemas.microsoft.com/office/drawing/2014/main" id="{CE67DCBF-6346-30D8-19B9-94B32DC646F3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3036" name="Group 140">
                <a:extLst>
                  <a:ext uri="{FF2B5EF4-FFF2-40B4-BE49-F238E27FC236}">
                    <a16:creationId xmlns:a16="http://schemas.microsoft.com/office/drawing/2014/main" id="{01AA7A5F-E348-AC22-F146-5F9A176570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2722" name="Oval 78">
                  <a:extLst>
                    <a:ext uri="{FF2B5EF4-FFF2-40B4-BE49-F238E27FC236}">
                      <a16:creationId xmlns:a16="http://schemas.microsoft.com/office/drawing/2014/main" id="{0AC65DCE-0C79-DA8F-7BF8-9C3F015AB391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23" name="Oval 81">
                  <a:extLst>
                    <a:ext uri="{FF2B5EF4-FFF2-40B4-BE49-F238E27FC236}">
                      <a16:creationId xmlns:a16="http://schemas.microsoft.com/office/drawing/2014/main" id="{8E3D8663-C24F-4421-C33B-414CE43F6C40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24" name="Oval 84">
                  <a:extLst>
                    <a:ext uri="{FF2B5EF4-FFF2-40B4-BE49-F238E27FC236}">
                      <a16:creationId xmlns:a16="http://schemas.microsoft.com/office/drawing/2014/main" id="{8D8A0A16-DFC7-DA77-2CE9-D83743A5C91C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25" name="Oval 2724">
                  <a:extLst>
                    <a:ext uri="{FF2B5EF4-FFF2-40B4-BE49-F238E27FC236}">
                      <a16:creationId xmlns:a16="http://schemas.microsoft.com/office/drawing/2014/main" id="{C1F9B2B3-9994-7887-E06B-5BCC20F86E53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26" name="Oval 2725">
                  <a:extLst>
                    <a:ext uri="{FF2B5EF4-FFF2-40B4-BE49-F238E27FC236}">
                      <a16:creationId xmlns:a16="http://schemas.microsoft.com/office/drawing/2014/main" id="{B692FBBC-8B38-E15D-BEB0-2CC0DE9DF9C7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27" name="Oval 2726">
                  <a:extLst>
                    <a:ext uri="{FF2B5EF4-FFF2-40B4-BE49-F238E27FC236}">
                      <a16:creationId xmlns:a16="http://schemas.microsoft.com/office/drawing/2014/main" id="{4B2270A1-CDC9-B423-06E0-410A20A48F05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28" name="Oval 2727">
                  <a:extLst>
                    <a:ext uri="{FF2B5EF4-FFF2-40B4-BE49-F238E27FC236}">
                      <a16:creationId xmlns:a16="http://schemas.microsoft.com/office/drawing/2014/main" id="{F6B924FE-1846-1E09-7ED3-FBC9A8C734F7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29" name="Oval 2728">
                  <a:extLst>
                    <a:ext uri="{FF2B5EF4-FFF2-40B4-BE49-F238E27FC236}">
                      <a16:creationId xmlns:a16="http://schemas.microsoft.com/office/drawing/2014/main" id="{321F7A4C-54AF-39E2-219D-244AFE8167E1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30" name="Oval 2729">
                  <a:extLst>
                    <a:ext uri="{FF2B5EF4-FFF2-40B4-BE49-F238E27FC236}">
                      <a16:creationId xmlns:a16="http://schemas.microsoft.com/office/drawing/2014/main" id="{75F9FC8B-0E9E-4D59-3AB8-AA18F1E13C0E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31" name="Oval 2730">
                  <a:extLst>
                    <a:ext uri="{FF2B5EF4-FFF2-40B4-BE49-F238E27FC236}">
                      <a16:creationId xmlns:a16="http://schemas.microsoft.com/office/drawing/2014/main" id="{96526CF4-A7AA-F36F-E37B-B08A1F616BAF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32" name="Oval 2731">
                  <a:extLst>
                    <a:ext uri="{FF2B5EF4-FFF2-40B4-BE49-F238E27FC236}">
                      <a16:creationId xmlns:a16="http://schemas.microsoft.com/office/drawing/2014/main" id="{EB0E5494-FD64-598B-28DC-5B66657650D1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33" name="Oval 2732">
                  <a:extLst>
                    <a:ext uri="{FF2B5EF4-FFF2-40B4-BE49-F238E27FC236}">
                      <a16:creationId xmlns:a16="http://schemas.microsoft.com/office/drawing/2014/main" id="{65D39E88-B5D3-9F08-C769-E53CDC0E1FF5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34" name="Oval 2733">
                  <a:extLst>
                    <a:ext uri="{FF2B5EF4-FFF2-40B4-BE49-F238E27FC236}">
                      <a16:creationId xmlns:a16="http://schemas.microsoft.com/office/drawing/2014/main" id="{98FE284F-E7B7-63E5-0CBD-9C90F78A0C6D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35" name="Oval 2734">
                  <a:extLst>
                    <a:ext uri="{FF2B5EF4-FFF2-40B4-BE49-F238E27FC236}">
                      <a16:creationId xmlns:a16="http://schemas.microsoft.com/office/drawing/2014/main" id="{1EC4C3CC-1BB7-312F-3A29-805643FB39F5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36" name="Oval 2735">
                  <a:extLst>
                    <a:ext uri="{FF2B5EF4-FFF2-40B4-BE49-F238E27FC236}">
                      <a16:creationId xmlns:a16="http://schemas.microsoft.com/office/drawing/2014/main" id="{1DE57592-1C6C-005B-18F3-D26A7DA643DC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37" name="Arc 2736">
                  <a:extLst>
                    <a:ext uri="{FF2B5EF4-FFF2-40B4-BE49-F238E27FC236}">
                      <a16:creationId xmlns:a16="http://schemas.microsoft.com/office/drawing/2014/main" id="{B9EA9F2F-78C0-4D11-6FEB-9EDE1872AC50}"/>
                    </a:ext>
                  </a:extLst>
                </p:cNvPr>
                <p:cNvSpPr/>
                <p:nvPr/>
              </p:nvSpPr>
              <p:spPr>
                <a:xfrm rot="16400152">
                  <a:off x="750701" y="3566314"/>
                  <a:ext cx="512192" cy="481844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721" name="Rounded Rectangle 2720">
                <a:extLst>
                  <a:ext uri="{FF2B5EF4-FFF2-40B4-BE49-F238E27FC236}">
                    <a16:creationId xmlns:a16="http://schemas.microsoft.com/office/drawing/2014/main" id="{F1D63214-657C-860E-9309-BC3B533C3E41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1653" name="Group 827">
              <a:extLst>
                <a:ext uri="{FF2B5EF4-FFF2-40B4-BE49-F238E27FC236}">
                  <a16:creationId xmlns:a16="http://schemas.microsoft.com/office/drawing/2014/main" id="{EE3189F9-F198-1D87-2F8E-45446AD3570C}"/>
                </a:ext>
              </a:extLst>
            </p:cNvPr>
            <p:cNvGrpSpPr>
              <a:grpSpLocks/>
            </p:cNvGrpSpPr>
            <p:nvPr/>
          </p:nvGrpSpPr>
          <p:grpSpPr bwMode="auto">
            <a:xfrm rot="-8210289">
              <a:off x="6480800" y="3572521"/>
              <a:ext cx="609599" cy="152399"/>
              <a:chOff x="838200" y="5867400"/>
              <a:chExt cx="3815509" cy="770627"/>
            </a:xfrm>
          </p:grpSpPr>
          <p:grpSp>
            <p:nvGrpSpPr>
              <p:cNvPr id="32939" name="Group 123">
                <a:extLst>
                  <a:ext uri="{FF2B5EF4-FFF2-40B4-BE49-F238E27FC236}">
                    <a16:creationId xmlns:a16="http://schemas.microsoft.com/office/drawing/2014/main" id="{F7C471C1-FC92-E69A-5630-300D9F4773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2704" name="Oval 2703">
                  <a:extLst>
                    <a:ext uri="{FF2B5EF4-FFF2-40B4-BE49-F238E27FC236}">
                      <a16:creationId xmlns:a16="http://schemas.microsoft.com/office/drawing/2014/main" id="{66750F97-AEAD-A112-1EA6-0338F755846A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05" name="Oval 2704">
                  <a:extLst>
                    <a:ext uri="{FF2B5EF4-FFF2-40B4-BE49-F238E27FC236}">
                      <a16:creationId xmlns:a16="http://schemas.microsoft.com/office/drawing/2014/main" id="{41E0CAB8-9509-56B5-391E-36A903976501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06" name="Oval 2705">
                  <a:extLst>
                    <a:ext uri="{FF2B5EF4-FFF2-40B4-BE49-F238E27FC236}">
                      <a16:creationId xmlns:a16="http://schemas.microsoft.com/office/drawing/2014/main" id="{A3F32458-164F-551B-40FF-481946388491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07" name="Oval 2706">
                  <a:extLst>
                    <a:ext uri="{FF2B5EF4-FFF2-40B4-BE49-F238E27FC236}">
                      <a16:creationId xmlns:a16="http://schemas.microsoft.com/office/drawing/2014/main" id="{2791B669-EBB8-2D05-0B14-A7906A35FE95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08" name="Oval 2707">
                  <a:extLst>
                    <a:ext uri="{FF2B5EF4-FFF2-40B4-BE49-F238E27FC236}">
                      <a16:creationId xmlns:a16="http://schemas.microsoft.com/office/drawing/2014/main" id="{AA5E1F2F-4046-25BB-53EF-C559B87607F3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09" name="Oval 2708">
                  <a:extLst>
                    <a:ext uri="{FF2B5EF4-FFF2-40B4-BE49-F238E27FC236}">
                      <a16:creationId xmlns:a16="http://schemas.microsoft.com/office/drawing/2014/main" id="{668177B7-EDD1-0A78-D8F2-F57350DB4E26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10" name="Oval 2709">
                  <a:extLst>
                    <a:ext uri="{FF2B5EF4-FFF2-40B4-BE49-F238E27FC236}">
                      <a16:creationId xmlns:a16="http://schemas.microsoft.com/office/drawing/2014/main" id="{61ED9867-E800-DD89-042B-221C7D97FEA1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11" name="Oval 2710">
                  <a:extLst>
                    <a:ext uri="{FF2B5EF4-FFF2-40B4-BE49-F238E27FC236}">
                      <a16:creationId xmlns:a16="http://schemas.microsoft.com/office/drawing/2014/main" id="{60802DBB-47E0-C65A-4B4F-E242F9BC603C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12" name="Oval 2711">
                  <a:extLst>
                    <a:ext uri="{FF2B5EF4-FFF2-40B4-BE49-F238E27FC236}">
                      <a16:creationId xmlns:a16="http://schemas.microsoft.com/office/drawing/2014/main" id="{9B9D7DE1-7413-C55F-84D5-CD9E164307BC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13" name="Oval 2712">
                  <a:extLst>
                    <a:ext uri="{FF2B5EF4-FFF2-40B4-BE49-F238E27FC236}">
                      <a16:creationId xmlns:a16="http://schemas.microsoft.com/office/drawing/2014/main" id="{889F6C71-8AFE-9EDE-480C-184B5F73038D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14" name="Oval 2713">
                  <a:extLst>
                    <a:ext uri="{FF2B5EF4-FFF2-40B4-BE49-F238E27FC236}">
                      <a16:creationId xmlns:a16="http://schemas.microsoft.com/office/drawing/2014/main" id="{00E4976C-8DFD-5442-BFA4-6A827012BCC3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15" name="Oval 858">
                  <a:extLst>
                    <a:ext uri="{FF2B5EF4-FFF2-40B4-BE49-F238E27FC236}">
                      <a16:creationId xmlns:a16="http://schemas.microsoft.com/office/drawing/2014/main" id="{ACA7A928-954D-B66C-EB63-2CC464BA56B1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16" name="Oval 859">
                  <a:extLst>
                    <a:ext uri="{FF2B5EF4-FFF2-40B4-BE49-F238E27FC236}">
                      <a16:creationId xmlns:a16="http://schemas.microsoft.com/office/drawing/2014/main" id="{6BEA72CB-D08F-305C-87C2-5F58DB8341AD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17" name="Oval 2716">
                  <a:extLst>
                    <a:ext uri="{FF2B5EF4-FFF2-40B4-BE49-F238E27FC236}">
                      <a16:creationId xmlns:a16="http://schemas.microsoft.com/office/drawing/2014/main" id="{A3F4AF8F-2630-E686-7C0A-0E0B39321C2C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18" name="Oval 2717">
                  <a:extLst>
                    <a:ext uri="{FF2B5EF4-FFF2-40B4-BE49-F238E27FC236}">
                      <a16:creationId xmlns:a16="http://schemas.microsoft.com/office/drawing/2014/main" id="{A96E4DDB-C17D-836D-94DB-F6D11BF71321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2940" name="Group 140">
                <a:extLst>
                  <a:ext uri="{FF2B5EF4-FFF2-40B4-BE49-F238E27FC236}">
                    <a16:creationId xmlns:a16="http://schemas.microsoft.com/office/drawing/2014/main" id="{422913A0-E3BC-8532-EF7A-C48B2BAFE9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2688" name="Oval 78">
                  <a:extLst>
                    <a:ext uri="{FF2B5EF4-FFF2-40B4-BE49-F238E27FC236}">
                      <a16:creationId xmlns:a16="http://schemas.microsoft.com/office/drawing/2014/main" id="{40A441BD-BA39-F4B1-CF7D-46310378DFA1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89" name="Oval 81">
                  <a:extLst>
                    <a:ext uri="{FF2B5EF4-FFF2-40B4-BE49-F238E27FC236}">
                      <a16:creationId xmlns:a16="http://schemas.microsoft.com/office/drawing/2014/main" id="{FF96FE4E-6634-9A15-4196-0EE1C75B6123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90" name="Oval 84">
                  <a:extLst>
                    <a:ext uri="{FF2B5EF4-FFF2-40B4-BE49-F238E27FC236}">
                      <a16:creationId xmlns:a16="http://schemas.microsoft.com/office/drawing/2014/main" id="{46B66C01-CF94-65EC-99FB-223074156A94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91" name="Oval 2690">
                  <a:extLst>
                    <a:ext uri="{FF2B5EF4-FFF2-40B4-BE49-F238E27FC236}">
                      <a16:creationId xmlns:a16="http://schemas.microsoft.com/office/drawing/2014/main" id="{8A65BCB9-D138-FF80-7934-39E433A585F5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92" name="Oval 2691">
                  <a:extLst>
                    <a:ext uri="{FF2B5EF4-FFF2-40B4-BE49-F238E27FC236}">
                      <a16:creationId xmlns:a16="http://schemas.microsoft.com/office/drawing/2014/main" id="{F49890A1-B3BC-BF4C-A5BD-6B427332C033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93" name="Oval 2692">
                  <a:extLst>
                    <a:ext uri="{FF2B5EF4-FFF2-40B4-BE49-F238E27FC236}">
                      <a16:creationId xmlns:a16="http://schemas.microsoft.com/office/drawing/2014/main" id="{28D836E7-3B3C-7173-33C8-789969101394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94" name="Oval 2693">
                  <a:extLst>
                    <a:ext uri="{FF2B5EF4-FFF2-40B4-BE49-F238E27FC236}">
                      <a16:creationId xmlns:a16="http://schemas.microsoft.com/office/drawing/2014/main" id="{EC064F09-BE89-CF19-04DA-143752CC9AA9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95" name="Oval 2694">
                  <a:extLst>
                    <a:ext uri="{FF2B5EF4-FFF2-40B4-BE49-F238E27FC236}">
                      <a16:creationId xmlns:a16="http://schemas.microsoft.com/office/drawing/2014/main" id="{8ED55EAA-5732-1F0A-5918-4AEE7B69D579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96" name="Oval 2695">
                  <a:extLst>
                    <a:ext uri="{FF2B5EF4-FFF2-40B4-BE49-F238E27FC236}">
                      <a16:creationId xmlns:a16="http://schemas.microsoft.com/office/drawing/2014/main" id="{F458CC69-9B66-B5E6-E938-C2C2D64B4DFC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97" name="Oval 2696">
                  <a:extLst>
                    <a:ext uri="{FF2B5EF4-FFF2-40B4-BE49-F238E27FC236}">
                      <a16:creationId xmlns:a16="http://schemas.microsoft.com/office/drawing/2014/main" id="{22D2EF95-DA62-EBD4-CEE6-CA9B6E881C92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98" name="Oval 2697">
                  <a:extLst>
                    <a:ext uri="{FF2B5EF4-FFF2-40B4-BE49-F238E27FC236}">
                      <a16:creationId xmlns:a16="http://schemas.microsoft.com/office/drawing/2014/main" id="{70255B3B-2BD1-A137-A170-2A263E18215C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99" name="Oval 2698">
                  <a:extLst>
                    <a:ext uri="{FF2B5EF4-FFF2-40B4-BE49-F238E27FC236}">
                      <a16:creationId xmlns:a16="http://schemas.microsoft.com/office/drawing/2014/main" id="{772B8D38-3E2D-69AB-61FE-6DA6E392A3A7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00" name="Oval 2699">
                  <a:extLst>
                    <a:ext uri="{FF2B5EF4-FFF2-40B4-BE49-F238E27FC236}">
                      <a16:creationId xmlns:a16="http://schemas.microsoft.com/office/drawing/2014/main" id="{6956AB53-FFA2-6920-BC5B-9A2FC3B87ABB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01" name="Oval 2700">
                  <a:extLst>
                    <a:ext uri="{FF2B5EF4-FFF2-40B4-BE49-F238E27FC236}">
                      <a16:creationId xmlns:a16="http://schemas.microsoft.com/office/drawing/2014/main" id="{064A1B89-8794-B8D9-1A74-B519013F8E0A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02" name="Oval 2701">
                  <a:extLst>
                    <a:ext uri="{FF2B5EF4-FFF2-40B4-BE49-F238E27FC236}">
                      <a16:creationId xmlns:a16="http://schemas.microsoft.com/office/drawing/2014/main" id="{34E748DB-4CBB-E158-0806-DC36B73CE60D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703" name="Arc 2702">
                  <a:extLst>
                    <a:ext uri="{FF2B5EF4-FFF2-40B4-BE49-F238E27FC236}">
                      <a16:creationId xmlns:a16="http://schemas.microsoft.com/office/drawing/2014/main" id="{5E6493A0-1179-8745-0168-44F3F8665EDC}"/>
                    </a:ext>
                  </a:extLst>
                </p:cNvPr>
                <p:cNvSpPr/>
                <p:nvPr/>
              </p:nvSpPr>
              <p:spPr>
                <a:xfrm rot="16400152">
                  <a:off x="1982458" y="1986509"/>
                  <a:ext cx="483728" cy="453492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687" name="Rounded Rectangle 2686">
                <a:extLst>
                  <a:ext uri="{FF2B5EF4-FFF2-40B4-BE49-F238E27FC236}">
                    <a16:creationId xmlns:a16="http://schemas.microsoft.com/office/drawing/2014/main" id="{5FD8CBB7-4E3B-C382-885E-92739C8DDB5B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1654" name="Group 827">
              <a:extLst>
                <a:ext uri="{FF2B5EF4-FFF2-40B4-BE49-F238E27FC236}">
                  <a16:creationId xmlns:a16="http://schemas.microsoft.com/office/drawing/2014/main" id="{A478F5E8-8FFD-B324-BC43-16872BEB2AEE}"/>
                </a:ext>
              </a:extLst>
            </p:cNvPr>
            <p:cNvGrpSpPr>
              <a:grpSpLocks/>
            </p:cNvGrpSpPr>
            <p:nvPr/>
          </p:nvGrpSpPr>
          <p:grpSpPr bwMode="auto">
            <a:xfrm rot="7510895">
              <a:off x="6333907" y="1131230"/>
              <a:ext cx="609599" cy="152399"/>
              <a:chOff x="838200" y="5867400"/>
              <a:chExt cx="3815509" cy="770627"/>
            </a:xfrm>
          </p:grpSpPr>
          <p:grpSp>
            <p:nvGrpSpPr>
              <p:cNvPr id="32843" name="Group 123">
                <a:extLst>
                  <a:ext uri="{FF2B5EF4-FFF2-40B4-BE49-F238E27FC236}">
                    <a16:creationId xmlns:a16="http://schemas.microsoft.com/office/drawing/2014/main" id="{952153AE-8EBA-5DF1-E594-E88571E3DF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2670" name="Oval 2669">
                  <a:extLst>
                    <a:ext uri="{FF2B5EF4-FFF2-40B4-BE49-F238E27FC236}">
                      <a16:creationId xmlns:a16="http://schemas.microsoft.com/office/drawing/2014/main" id="{224C8A12-42E7-13F0-34EA-BAC2C0A0FE59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71" name="Oval 2670">
                  <a:extLst>
                    <a:ext uri="{FF2B5EF4-FFF2-40B4-BE49-F238E27FC236}">
                      <a16:creationId xmlns:a16="http://schemas.microsoft.com/office/drawing/2014/main" id="{8438BB76-B97E-D8A4-773C-46DFCA2F6858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72" name="Oval 2671">
                  <a:extLst>
                    <a:ext uri="{FF2B5EF4-FFF2-40B4-BE49-F238E27FC236}">
                      <a16:creationId xmlns:a16="http://schemas.microsoft.com/office/drawing/2014/main" id="{B6340972-5469-66BF-F6DA-E06A35FFFEC4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73" name="Oval 2672">
                  <a:extLst>
                    <a:ext uri="{FF2B5EF4-FFF2-40B4-BE49-F238E27FC236}">
                      <a16:creationId xmlns:a16="http://schemas.microsoft.com/office/drawing/2014/main" id="{296A1313-84E0-7511-5694-93A3F7E1D911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74" name="Oval 2673">
                  <a:extLst>
                    <a:ext uri="{FF2B5EF4-FFF2-40B4-BE49-F238E27FC236}">
                      <a16:creationId xmlns:a16="http://schemas.microsoft.com/office/drawing/2014/main" id="{3103CCF3-0038-2FE0-E5DC-07ABA207DF2A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75" name="Oval 2674">
                  <a:extLst>
                    <a:ext uri="{FF2B5EF4-FFF2-40B4-BE49-F238E27FC236}">
                      <a16:creationId xmlns:a16="http://schemas.microsoft.com/office/drawing/2014/main" id="{96A81DD8-9193-5550-9B62-E41188693CEC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76" name="Oval 2675">
                  <a:extLst>
                    <a:ext uri="{FF2B5EF4-FFF2-40B4-BE49-F238E27FC236}">
                      <a16:creationId xmlns:a16="http://schemas.microsoft.com/office/drawing/2014/main" id="{5FDF6061-4C8E-EDE3-C24B-24AE9358F2C5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77" name="Oval 2676">
                  <a:extLst>
                    <a:ext uri="{FF2B5EF4-FFF2-40B4-BE49-F238E27FC236}">
                      <a16:creationId xmlns:a16="http://schemas.microsoft.com/office/drawing/2014/main" id="{965FE6FE-1487-4F0D-6731-E98134152A98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78" name="Oval 2677">
                  <a:extLst>
                    <a:ext uri="{FF2B5EF4-FFF2-40B4-BE49-F238E27FC236}">
                      <a16:creationId xmlns:a16="http://schemas.microsoft.com/office/drawing/2014/main" id="{D9C81F24-94C8-57A1-D1AC-09F61A06AC62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79" name="Oval 2678">
                  <a:extLst>
                    <a:ext uri="{FF2B5EF4-FFF2-40B4-BE49-F238E27FC236}">
                      <a16:creationId xmlns:a16="http://schemas.microsoft.com/office/drawing/2014/main" id="{791F800F-3708-DCFB-5ACD-C826C957412A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80" name="Oval 2679">
                  <a:extLst>
                    <a:ext uri="{FF2B5EF4-FFF2-40B4-BE49-F238E27FC236}">
                      <a16:creationId xmlns:a16="http://schemas.microsoft.com/office/drawing/2014/main" id="{1FF20804-9997-0EF9-1098-C49CC3560F53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81" name="Oval 858">
                  <a:extLst>
                    <a:ext uri="{FF2B5EF4-FFF2-40B4-BE49-F238E27FC236}">
                      <a16:creationId xmlns:a16="http://schemas.microsoft.com/office/drawing/2014/main" id="{32F938A4-D808-80C7-45C5-F07DE3343800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82" name="Oval 859">
                  <a:extLst>
                    <a:ext uri="{FF2B5EF4-FFF2-40B4-BE49-F238E27FC236}">
                      <a16:creationId xmlns:a16="http://schemas.microsoft.com/office/drawing/2014/main" id="{BA8D2F71-6BA7-C47E-743F-AF2F5CCECD1F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83" name="Oval 2682">
                  <a:extLst>
                    <a:ext uri="{FF2B5EF4-FFF2-40B4-BE49-F238E27FC236}">
                      <a16:creationId xmlns:a16="http://schemas.microsoft.com/office/drawing/2014/main" id="{C9E4006B-9FD1-0D27-7FDD-11766B0588EC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84" name="Oval 2683">
                  <a:extLst>
                    <a:ext uri="{FF2B5EF4-FFF2-40B4-BE49-F238E27FC236}">
                      <a16:creationId xmlns:a16="http://schemas.microsoft.com/office/drawing/2014/main" id="{1EED2071-9C7C-6099-F474-8A6CE1B399C6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2844" name="Group 140">
                <a:extLst>
                  <a:ext uri="{FF2B5EF4-FFF2-40B4-BE49-F238E27FC236}">
                    <a16:creationId xmlns:a16="http://schemas.microsoft.com/office/drawing/2014/main" id="{A548990C-08BC-DCF9-2EF1-FC591F41B7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2654" name="Oval 78">
                  <a:extLst>
                    <a:ext uri="{FF2B5EF4-FFF2-40B4-BE49-F238E27FC236}">
                      <a16:creationId xmlns:a16="http://schemas.microsoft.com/office/drawing/2014/main" id="{E53223E6-5238-F9AA-6956-7A3D5805F8E5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55" name="Oval 81">
                  <a:extLst>
                    <a:ext uri="{FF2B5EF4-FFF2-40B4-BE49-F238E27FC236}">
                      <a16:creationId xmlns:a16="http://schemas.microsoft.com/office/drawing/2014/main" id="{64DB0B0B-DECF-B013-D513-DE7E12BE0DFE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56" name="Oval 84">
                  <a:extLst>
                    <a:ext uri="{FF2B5EF4-FFF2-40B4-BE49-F238E27FC236}">
                      <a16:creationId xmlns:a16="http://schemas.microsoft.com/office/drawing/2014/main" id="{743C419E-A59C-2C1E-791B-FC3E75F813D1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57" name="Oval 2656">
                  <a:extLst>
                    <a:ext uri="{FF2B5EF4-FFF2-40B4-BE49-F238E27FC236}">
                      <a16:creationId xmlns:a16="http://schemas.microsoft.com/office/drawing/2014/main" id="{984B4EF6-EC06-45AC-0718-B42FE72ED324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58" name="Oval 2657">
                  <a:extLst>
                    <a:ext uri="{FF2B5EF4-FFF2-40B4-BE49-F238E27FC236}">
                      <a16:creationId xmlns:a16="http://schemas.microsoft.com/office/drawing/2014/main" id="{F613B5DC-A82F-7DBE-860D-3DDB61663785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59" name="Oval 2658">
                  <a:extLst>
                    <a:ext uri="{FF2B5EF4-FFF2-40B4-BE49-F238E27FC236}">
                      <a16:creationId xmlns:a16="http://schemas.microsoft.com/office/drawing/2014/main" id="{F041C02B-21C6-2EE9-B2E9-B2E57DB88344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60" name="Oval 2659">
                  <a:extLst>
                    <a:ext uri="{FF2B5EF4-FFF2-40B4-BE49-F238E27FC236}">
                      <a16:creationId xmlns:a16="http://schemas.microsoft.com/office/drawing/2014/main" id="{1AD92736-6DDA-F996-7628-C0C9F21D6BAC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61" name="Oval 2660">
                  <a:extLst>
                    <a:ext uri="{FF2B5EF4-FFF2-40B4-BE49-F238E27FC236}">
                      <a16:creationId xmlns:a16="http://schemas.microsoft.com/office/drawing/2014/main" id="{ED18C92A-25C2-7B19-8E4A-123535BAE96C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62" name="Oval 2661">
                  <a:extLst>
                    <a:ext uri="{FF2B5EF4-FFF2-40B4-BE49-F238E27FC236}">
                      <a16:creationId xmlns:a16="http://schemas.microsoft.com/office/drawing/2014/main" id="{88EA63C8-F538-BB5F-4AE7-0F855031303F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63" name="Oval 2662">
                  <a:extLst>
                    <a:ext uri="{FF2B5EF4-FFF2-40B4-BE49-F238E27FC236}">
                      <a16:creationId xmlns:a16="http://schemas.microsoft.com/office/drawing/2014/main" id="{106367C1-0450-8AD2-AE0A-046D946DEE6A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64" name="Oval 2663">
                  <a:extLst>
                    <a:ext uri="{FF2B5EF4-FFF2-40B4-BE49-F238E27FC236}">
                      <a16:creationId xmlns:a16="http://schemas.microsoft.com/office/drawing/2014/main" id="{F6F3ADEB-93CD-7F5C-B945-D5C3015FB908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65" name="Oval 2664">
                  <a:extLst>
                    <a:ext uri="{FF2B5EF4-FFF2-40B4-BE49-F238E27FC236}">
                      <a16:creationId xmlns:a16="http://schemas.microsoft.com/office/drawing/2014/main" id="{3CBA6976-1484-A0B9-E02D-DEA783282C4B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66" name="Oval 2665">
                  <a:extLst>
                    <a:ext uri="{FF2B5EF4-FFF2-40B4-BE49-F238E27FC236}">
                      <a16:creationId xmlns:a16="http://schemas.microsoft.com/office/drawing/2014/main" id="{A176512C-E8FB-7593-9D20-13548F7934F8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67" name="Oval 2666">
                  <a:extLst>
                    <a:ext uri="{FF2B5EF4-FFF2-40B4-BE49-F238E27FC236}">
                      <a16:creationId xmlns:a16="http://schemas.microsoft.com/office/drawing/2014/main" id="{0888200A-C0BD-DB16-41E4-8ED821F7F764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68" name="Oval 2667">
                  <a:extLst>
                    <a:ext uri="{FF2B5EF4-FFF2-40B4-BE49-F238E27FC236}">
                      <a16:creationId xmlns:a16="http://schemas.microsoft.com/office/drawing/2014/main" id="{32F40A2C-0CA2-1353-AFDE-C3E68E2F82B9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69" name="Arc 2668">
                  <a:extLst>
                    <a:ext uri="{FF2B5EF4-FFF2-40B4-BE49-F238E27FC236}">
                      <a16:creationId xmlns:a16="http://schemas.microsoft.com/office/drawing/2014/main" id="{5EAE6E57-D024-82F3-8CE0-3BD8B78B59F3}"/>
                    </a:ext>
                  </a:extLst>
                </p:cNvPr>
                <p:cNvSpPr/>
                <p:nvPr/>
              </p:nvSpPr>
              <p:spPr>
                <a:xfrm rot="16400152">
                  <a:off x="2026704" y="4286949"/>
                  <a:ext cx="611556" cy="464202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653" name="Rounded Rectangle 2652">
                <a:extLst>
                  <a:ext uri="{FF2B5EF4-FFF2-40B4-BE49-F238E27FC236}">
                    <a16:creationId xmlns:a16="http://schemas.microsoft.com/office/drawing/2014/main" id="{A9DAE062-C4B3-B9AA-4CC3-0143907B1A13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1655" name="Group 827">
              <a:extLst>
                <a:ext uri="{FF2B5EF4-FFF2-40B4-BE49-F238E27FC236}">
                  <a16:creationId xmlns:a16="http://schemas.microsoft.com/office/drawing/2014/main" id="{2254D7A5-1143-56D3-53E3-B71352CEC23A}"/>
                </a:ext>
              </a:extLst>
            </p:cNvPr>
            <p:cNvGrpSpPr>
              <a:grpSpLocks/>
            </p:cNvGrpSpPr>
            <p:nvPr/>
          </p:nvGrpSpPr>
          <p:grpSpPr bwMode="auto">
            <a:xfrm rot="-2592742">
              <a:off x="4160514" y="3540824"/>
              <a:ext cx="609599" cy="152399"/>
              <a:chOff x="838200" y="5867400"/>
              <a:chExt cx="3815509" cy="770627"/>
            </a:xfrm>
          </p:grpSpPr>
          <p:grpSp>
            <p:nvGrpSpPr>
              <p:cNvPr id="32747" name="Group 123">
                <a:extLst>
                  <a:ext uri="{FF2B5EF4-FFF2-40B4-BE49-F238E27FC236}">
                    <a16:creationId xmlns:a16="http://schemas.microsoft.com/office/drawing/2014/main" id="{ED2264E4-ACEB-CDAB-054C-A5FEDC0A9D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2636" name="Oval 2635">
                  <a:extLst>
                    <a:ext uri="{FF2B5EF4-FFF2-40B4-BE49-F238E27FC236}">
                      <a16:creationId xmlns:a16="http://schemas.microsoft.com/office/drawing/2014/main" id="{58EA6AF8-3686-3072-330F-3975D37008E6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37" name="Oval 2636">
                  <a:extLst>
                    <a:ext uri="{FF2B5EF4-FFF2-40B4-BE49-F238E27FC236}">
                      <a16:creationId xmlns:a16="http://schemas.microsoft.com/office/drawing/2014/main" id="{9132B208-D5F3-534A-3E58-68E643B73781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38" name="Oval 2637">
                  <a:extLst>
                    <a:ext uri="{FF2B5EF4-FFF2-40B4-BE49-F238E27FC236}">
                      <a16:creationId xmlns:a16="http://schemas.microsoft.com/office/drawing/2014/main" id="{35D73B6B-0DFD-201F-473D-B7A2CDC9DB6E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39" name="Oval 2638">
                  <a:extLst>
                    <a:ext uri="{FF2B5EF4-FFF2-40B4-BE49-F238E27FC236}">
                      <a16:creationId xmlns:a16="http://schemas.microsoft.com/office/drawing/2014/main" id="{8C54F7E9-3761-B14D-E2BB-BA8EF1A9908D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40" name="Oval 2639">
                  <a:extLst>
                    <a:ext uri="{FF2B5EF4-FFF2-40B4-BE49-F238E27FC236}">
                      <a16:creationId xmlns:a16="http://schemas.microsoft.com/office/drawing/2014/main" id="{486D7970-9907-DAC9-3BBD-C67BBEAF61DB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41" name="Oval 2640">
                  <a:extLst>
                    <a:ext uri="{FF2B5EF4-FFF2-40B4-BE49-F238E27FC236}">
                      <a16:creationId xmlns:a16="http://schemas.microsoft.com/office/drawing/2014/main" id="{62E3E310-F7EC-8C6E-3E8A-7FFECC913C61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42" name="Oval 2641">
                  <a:extLst>
                    <a:ext uri="{FF2B5EF4-FFF2-40B4-BE49-F238E27FC236}">
                      <a16:creationId xmlns:a16="http://schemas.microsoft.com/office/drawing/2014/main" id="{DDA2DC85-93C9-A63F-A7B2-75DE6D337192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43" name="Oval 2642">
                  <a:extLst>
                    <a:ext uri="{FF2B5EF4-FFF2-40B4-BE49-F238E27FC236}">
                      <a16:creationId xmlns:a16="http://schemas.microsoft.com/office/drawing/2014/main" id="{E056B3F5-45C5-5574-4887-7A077CEB2A58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44" name="Oval 2643">
                  <a:extLst>
                    <a:ext uri="{FF2B5EF4-FFF2-40B4-BE49-F238E27FC236}">
                      <a16:creationId xmlns:a16="http://schemas.microsoft.com/office/drawing/2014/main" id="{C5062F94-00DF-6882-FA70-8D98228A1416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45" name="Oval 2644">
                  <a:extLst>
                    <a:ext uri="{FF2B5EF4-FFF2-40B4-BE49-F238E27FC236}">
                      <a16:creationId xmlns:a16="http://schemas.microsoft.com/office/drawing/2014/main" id="{48D1CD98-FABE-9291-BD4A-34746E8D86E7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46" name="Oval 2645">
                  <a:extLst>
                    <a:ext uri="{FF2B5EF4-FFF2-40B4-BE49-F238E27FC236}">
                      <a16:creationId xmlns:a16="http://schemas.microsoft.com/office/drawing/2014/main" id="{EDFB4E18-97CB-98BA-92E2-E05606472343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47" name="Oval 858">
                  <a:extLst>
                    <a:ext uri="{FF2B5EF4-FFF2-40B4-BE49-F238E27FC236}">
                      <a16:creationId xmlns:a16="http://schemas.microsoft.com/office/drawing/2014/main" id="{801051A6-A0A1-CB4C-E010-25FED6857D2C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48" name="Oval 859">
                  <a:extLst>
                    <a:ext uri="{FF2B5EF4-FFF2-40B4-BE49-F238E27FC236}">
                      <a16:creationId xmlns:a16="http://schemas.microsoft.com/office/drawing/2014/main" id="{3A9659A8-BB38-B065-3881-D110876E53FA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49" name="Oval 2648">
                  <a:extLst>
                    <a:ext uri="{FF2B5EF4-FFF2-40B4-BE49-F238E27FC236}">
                      <a16:creationId xmlns:a16="http://schemas.microsoft.com/office/drawing/2014/main" id="{6CBC6BFC-2317-1DE2-4E70-3FB2924D01B9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50" name="Oval 2649">
                  <a:extLst>
                    <a:ext uri="{FF2B5EF4-FFF2-40B4-BE49-F238E27FC236}">
                      <a16:creationId xmlns:a16="http://schemas.microsoft.com/office/drawing/2014/main" id="{05C65039-323F-47C2-A90E-713D791DC031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2748" name="Group 140">
                <a:extLst>
                  <a:ext uri="{FF2B5EF4-FFF2-40B4-BE49-F238E27FC236}">
                    <a16:creationId xmlns:a16="http://schemas.microsoft.com/office/drawing/2014/main" id="{C4CA0F03-04E1-8F26-A8DB-832EA3D7F8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2620" name="Oval 78">
                  <a:extLst>
                    <a:ext uri="{FF2B5EF4-FFF2-40B4-BE49-F238E27FC236}">
                      <a16:creationId xmlns:a16="http://schemas.microsoft.com/office/drawing/2014/main" id="{332DC6D0-EFA6-2BDB-B903-73B836C27391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21" name="Oval 81">
                  <a:extLst>
                    <a:ext uri="{FF2B5EF4-FFF2-40B4-BE49-F238E27FC236}">
                      <a16:creationId xmlns:a16="http://schemas.microsoft.com/office/drawing/2014/main" id="{ADC4A96F-4403-AB1D-E95C-2EBD3A12B69F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22" name="Oval 84">
                  <a:extLst>
                    <a:ext uri="{FF2B5EF4-FFF2-40B4-BE49-F238E27FC236}">
                      <a16:creationId xmlns:a16="http://schemas.microsoft.com/office/drawing/2014/main" id="{0E0B1089-EA90-C576-7204-01B24F4F2F28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23" name="Oval 2622">
                  <a:extLst>
                    <a:ext uri="{FF2B5EF4-FFF2-40B4-BE49-F238E27FC236}">
                      <a16:creationId xmlns:a16="http://schemas.microsoft.com/office/drawing/2014/main" id="{CEE0ED97-F464-8B45-1CA5-2A282DE9419B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24" name="Oval 2623">
                  <a:extLst>
                    <a:ext uri="{FF2B5EF4-FFF2-40B4-BE49-F238E27FC236}">
                      <a16:creationId xmlns:a16="http://schemas.microsoft.com/office/drawing/2014/main" id="{88451695-F1C4-8174-4D49-B335D1C27075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25" name="Oval 2624">
                  <a:extLst>
                    <a:ext uri="{FF2B5EF4-FFF2-40B4-BE49-F238E27FC236}">
                      <a16:creationId xmlns:a16="http://schemas.microsoft.com/office/drawing/2014/main" id="{FEF5EA59-08E3-8295-4D2E-8EA183F2D175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26" name="Oval 2625">
                  <a:extLst>
                    <a:ext uri="{FF2B5EF4-FFF2-40B4-BE49-F238E27FC236}">
                      <a16:creationId xmlns:a16="http://schemas.microsoft.com/office/drawing/2014/main" id="{80D05C27-966B-3072-A388-F7C0CB6C188B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27" name="Oval 2626">
                  <a:extLst>
                    <a:ext uri="{FF2B5EF4-FFF2-40B4-BE49-F238E27FC236}">
                      <a16:creationId xmlns:a16="http://schemas.microsoft.com/office/drawing/2014/main" id="{4D9FFC3A-EEBE-A0D3-14C7-09346AB0A33F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28" name="Oval 2627">
                  <a:extLst>
                    <a:ext uri="{FF2B5EF4-FFF2-40B4-BE49-F238E27FC236}">
                      <a16:creationId xmlns:a16="http://schemas.microsoft.com/office/drawing/2014/main" id="{D79132A9-5704-88FD-E422-54C65ABFC340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29" name="Oval 2628">
                  <a:extLst>
                    <a:ext uri="{FF2B5EF4-FFF2-40B4-BE49-F238E27FC236}">
                      <a16:creationId xmlns:a16="http://schemas.microsoft.com/office/drawing/2014/main" id="{AFEED979-2390-EA2B-71A1-E03977E16829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30" name="Oval 2629">
                  <a:extLst>
                    <a:ext uri="{FF2B5EF4-FFF2-40B4-BE49-F238E27FC236}">
                      <a16:creationId xmlns:a16="http://schemas.microsoft.com/office/drawing/2014/main" id="{AB078EDE-2AAE-B6FE-5A98-B845F966D589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31" name="Oval 2630">
                  <a:extLst>
                    <a:ext uri="{FF2B5EF4-FFF2-40B4-BE49-F238E27FC236}">
                      <a16:creationId xmlns:a16="http://schemas.microsoft.com/office/drawing/2014/main" id="{8DF79A27-EF86-C524-488F-03604E6D493B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32" name="Oval 2631">
                  <a:extLst>
                    <a:ext uri="{FF2B5EF4-FFF2-40B4-BE49-F238E27FC236}">
                      <a16:creationId xmlns:a16="http://schemas.microsoft.com/office/drawing/2014/main" id="{51712E56-7502-B7F8-6368-5BA834087EB4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33" name="Oval 2632">
                  <a:extLst>
                    <a:ext uri="{FF2B5EF4-FFF2-40B4-BE49-F238E27FC236}">
                      <a16:creationId xmlns:a16="http://schemas.microsoft.com/office/drawing/2014/main" id="{D8C61CAD-9030-F818-E4B0-DB59C5436301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34" name="Oval 2633">
                  <a:extLst>
                    <a:ext uri="{FF2B5EF4-FFF2-40B4-BE49-F238E27FC236}">
                      <a16:creationId xmlns:a16="http://schemas.microsoft.com/office/drawing/2014/main" id="{C6292BB1-700F-34C0-0127-1B065B3DCF92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35" name="Arc 2634">
                  <a:extLst>
                    <a:ext uri="{FF2B5EF4-FFF2-40B4-BE49-F238E27FC236}">
                      <a16:creationId xmlns:a16="http://schemas.microsoft.com/office/drawing/2014/main" id="{925051AB-8F67-6723-AB46-E45F9E490A10}"/>
                    </a:ext>
                  </a:extLst>
                </p:cNvPr>
                <p:cNvSpPr/>
                <p:nvPr/>
              </p:nvSpPr>
              <p:spPr>
                <a:xfrm rot="16400152">
                  <a:off x="606916" y="2582936"/>
                  <a:ext cx="512192" cy="481826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619" name="Rounded Rectangle 2618">
                <a:extLst>
                  <a:ext uri="{FF2B5EF4-FFF2-40B4-BE49-F238E27FC236}">
                    <a16:creationId xmlns:a16="http://schemas.microsoft.com/office/drawing/2014/main" id="{B5AA3F35-C124-BDBB-BA99-D2C4BA3B7E21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1656" name="Group 827">
              <a:extLst>
                <a:ext uri="{FF2B5EF4-FFF2-40B4-BE49-F238E27FC236}">
                  <a16:creationId xmlns:a16="http://schemas.microsoft.com/office/drawing/2014/main" id="{34453C69-7201-612C-778D-42D21FE4D581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943373" y="2423627"/>
              <a:ext cx="609599" cy="152399"/>
              <a:chOff x="838200" y="5867400"/>
              <a:chExt cx="3815509" cy="770627"/>
            </a:xfrm>
          </p:grpSpPr>
          <p:grpSp>
            <p:nvGrpSpPr>
              <p:cNvPr id="32651" name="Group 123">
                <a:extLst>
                  <a:ext uri="{FF2B5EF4-FFF2-40B4-BE49-F238E27FC236}">
                    <a16:creationId xmlns:a16="http://schemas.microsoft.com/office/drawing/2014/main" id="{E9665506-04E6-2210-D025-72FBBA5951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2602" name="Oval 2601">
                  <a:extLst>
                    <a:ext uri="{FF2B5EF4-FFF2-40B4-BE49-F238E27FC236}">
                      <a16:creationId xmlns:a16="http://schemas.microsoft.com/office/drawing/2014/main" id="{D699BE89-7D00-C6F0-F275-1DA29229499B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03" name="Oval 2602">
                  <a:extLst>
                    <a:ext uri="{FF2B5EF4-FFF2-40B4-BE49-F238E27FC236}">
                      <a16:creationId xmlns:a16="http://schemas.microsoft.com/office/drawing/2014/main" id="{9FE964D2-649E-DA39-7D74-A9089E92C7C0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04" name="Oval 2603">
                  <a:extLst>
                    <a:ext uri="{FF2B5EF4-FFF2-40B4-BE49-F238E27FC236}">
                      <a16:creationId xmlns:a16="http://schemas.microsoft.com/office/drawing/2014/main" id="{06DBA234-A178-92B2-6797-6410241CC827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05" name="Oval 2604">
                  <a:extLst>
                    <a:ext uri="{FF2B5EF4-FFF2-40B4-BE49-F238E27FC236}">
                      <a16:creationId xmlns:a16="http://schemas.microsoft.com/office/drawing/2014/main" id="{1AD17E69-1D55-37C4-88A1-CE2B2F77E4BF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06" name="Oval 2605">
                  <a:extLst>
                    <a:ext uri="{FF2B5EF4-FFF2-40B4-BE49-F238E27FC236}">
                      <a16:creationId xmlns:a16="http://schemas.microsoft.com/office/drawing/2014/main" id="{77E7F587-01CD-EB91-FC71-C028D4FBEE0A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07" name="Oval 2606">
                  <a:extLst>
                    <a:ext uri="{FF2B5EF4-FFF2-40B4-BE49-F238E27FC236}">
                      <a16:creationId xmlns:a16="http://schemas.microsoft.com/office/drawing/2014/main" id="{2ED2018F-C62F-BF05-E498-F69E614AD357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08" name="Oval 2607">
                  <a:extLst>
                    <a:ext uri="{FF2B5EF4-FFF2-40B4-BE49-F238E27FC236}">
                      <a16:creationId xmlns:a16="http://schemas.microsoft.com/office/drawing/2014/main" id="{8EDDFACA-827C-24F1-DCF9-F09970B3C73B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09" name="Oval 2608">
                  <a:extLst>
                    <a:ext uri="{FF2B5EF4-FFF2-40B4-BE49-F238E27FC236}">
                      <a16:creationId xmlns:a16="http://schemas.microsoft.com/office/drawing/2014/main" id="{5AB63BED-7437-36B6-9579-B53F9482A092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10" name="Oval 2609">
                  <a:extLst>
                    <a:ext uri="{FF2B5EF4-FFF2-40B4-BE49-F238E27FC236}">
                      <a16:creationId xmlns:a16="http://schemas.microsoft.com/office/drawing/2014/main" id="{460851A1-88EB-80D1-CA2E-91CB95975076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11" name="Oval 2610">
                  <a:extLst>
                    <a:ext uri="{FF2B5EF4-FFF2-40B4-BE49-F238E27FC236}">
                      <a16:creationId xmlns:a16="http://schemas.microsoft.com/office/drawing/2014/main" id="{05B74304-8E2E-2B18-1B3B-E5373E76956C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12" name="Oval 2611">
                  <a:extLst>
                    <a:ext uri="{FF2B5EF4-FFF2-40B4-BE49-F238E27FC236}">
                      <a16:creationId xmlns:a16="http://schemas.microsoft.com/office/drawing/2014/main" id="{DF2073E9-074D-C19B-8538-1D3590A408F2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13" name="Oval 858">
                  <a:extLst>
                    <a:ext uri="{FF2B5EF4-FFF2-40B4-BE49-F238E27FC236}">
                      <a16:creationId xmlns:a16="http://schemas.microsoft.com/office/drawing/2014/main" id="{776B2FB6-813D-CE83-BD25-724F232E8877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14" name="Oval 859">
                  <a:extLst>
                    <a:ext uri="{FF2B5EF4-FFF2-40B4-BE49-F238E27FC236}">
                      <a16:creationId xmlns:a16="http://schemas.microsoft.com/office/drawing/2014/main" id="{20E5AF2F-0D05-7AE3-08A8-5DD68537CDC1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15" name="Oval 2614">
                  <a:extLst>
                    <a:ext uri="{FF2B5EF4-FFF2-40B4-BE49-F238E27FC236}">
                      <a16:creationId xmlns:a16="http://schemas.microsoft.com/office/drawing/2014/main" id="{9DD82BA7-7423-ED99-BF9A-20CE4077FABA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16" name="Oval 2615">
                  <a:extLst>
                    <a:ext uri="{FF2B5EF4-FFF2-40B4-BE49-F238E27FC236}">
                      <a16:creationId xmlns:a16="http://schemas.microsoft.com/office/drawing/2014/main" id="{E80F2D1F-DAAB-0C66-500F-0B799C728332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2652" name="Group 140">
                <a:extLst>
                  <a:ext uri="{FF2B5EF4-FFF2-40B4-BE49-F238E27FC236}">
                    <a16:creationId xmlns:a16="http://schemas.microsoft.com/office/drawing/2014/main" id="{4165AD5D-1215-9408-EE33-9125CEEDFB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2586" name="Oval 78">
                  <a:extLst>
                    <a:ext uri="{FF2B5EF4-FFF2-40B4-BE49-F238E27FC236}">
                      <a16:creationId xmlns:a16="http://schemas.microsoft.com/office/drawing/2014/main" id="{7984A817-756C-3D30-B029-1457883512AB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87" name="Oval 81">
                  <a:extLst>
                    <a:ext uri="{FF2B5EF4-FFF2-40B4-BE49-F238E27FC236}">
                      <a16:creationId xmlns:a16="http://schemas.microsoft.com/office/drawing/2014/main" id="{800178AF-520A-443B-9397-26604854AD1D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88" name="Oval 84">
                  <a:extLst>
                    <a:ext uri="{FF2B5EF4-FFF2-40B4-BE49-F238E27FC236}">
                      <a16:creationId xmlns:a16="http://schemas.microsoft.com/office/drawing/2014/main" id="{1D22E4AE-25C2-F9A6-F028-284C3300C763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89" name="Oval 2588">
                  <a:extLst>
                    <a:ext uri="{FF2B5EF4-FFF2-40B4-BE49-F238E27FC236}">
                      <a16:creationId xmlns:a16="http://schemas.microsoft.com/office/drawing/2014/main" id="{F976CEED-E1FF-02C8-938E-E1F5BA94243F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90" name="Oval 2589">
                  <a:extLst>
                    <a:ext uri="{FF2B5EF4-FFF2-40B4-BE49-F238E27FC236}">
                      <a16:creationId xmlns:a16="http://schemas.microsoft.com/office/drawing/2014/main" id="{16F3478E-51BC-5282-58CB-34B269CD8F12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91" name="Oval 2590">
                  <a:extLst>
                    <a:ext uri="{FF2B5EF4-FFF2-40B4-BE49-F238E27FC236}">
                      <a16:creationId xmlns:a16="http://schemas.microsoft.com/office/drawing/2014/main" id="{13754F1F-CCFD-F0A2-2615-3373831897EC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92" name="Oval 2591">
                  <a:extLst>
                    <a:ext uri="{FF2B5EF4-FFF2-40B4-BE49-F238E27FC236}">
                      <a16:creationId xmlns:a16="http://schemas.microsoft.com/office/drawing/2014/main" id="{89B16D11-7252-6442-DA90-FAC3DF29C004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93" name="Oval 2592">
                  <a:extLst>
                    <a:ext uri="{FF2B5EF4-FFF2-40B4-BE49-F238E27FC236}">
                      <a16:creationId xmlns:a16="http://schemas.microsoft.com/office/drawing/2014/main" id="{ACECF559-EA08-5A02-A852-4620B6EE292A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94" name="Oval 2593">
                  <a:extLst>
                    <a:ext uri="{FF2B5EF4-FFF2-40B4-BE49-F238E27FC236}">
                      <a16:creationId xmlns:a16="http://schemas.microsoft.com/office/drawing/2014/main" id="{8BD31620-369D-05F0-0F62-7EDD6DB38A11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95" name="Oval 2594">
                  <a:extLst>
                    <a:ext uri="{FF2B5EF4-FFF2-40B4-BE49-F238E27FC236}">
                      <a16:creationId xmlns:a16="http://schemas.microsoft.com/office/drawing/2014/main" id="{256AD262-E6B1-924E-81BD-C9FEDCAE32B5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96" name="Oval 2595">
                  <a:extLst>
                    <a:ext uri="{FF2B5EF4-FFF2-40B4-BE49-F238E27FC236}">
                      <a16:creationId xmlns:a16="http://schemas.microsoft.com/office/drawing/2014/main" id="{E926C29E-381D-51F5-CDEF-F1859401C408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97" name="Oval 2596">
                  <a:extLst>
                    <a:ext uri="{FF2B5EF4-FFF2-40B4-BE49-F238E27FC236}">
                      <a16:creationId xmlns:a16="http://schemas.microsoft.com/office/drawing/2014/main" id="{F092B9ED-E324-F06F-7D79-3B200A3F4E9B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98" name="Oval 2597">
                  <a:extLst>
                    <a:ext uri="{FF2B5EF4-FFF2-40B4-BE49-F238E27FC236}">
                      <a16:creationId xmlns:a16="http://schemas.microsoft.com/office/drawing/2014/main" id="{00F24837-594F-93CF-3183-5EA786A19FBE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99" name="Oval 2598">
                  <a:extLst>
                    <a:ext uri="{FF2B5EF4-FFF2-40B4-BE49-F238E27FC236}">
                      <a16:creationId xmlns:a16="http://schemas.microsoft.com/office/drawing/2014/main" id="{C423DCAF-CDF5-F483-107F-4EC45DC32538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00" name="Oval 2599">
                  <a:extLst>
                    <a:ext uri="{FF2B5EF4-FFF2-40B4-BE49-F238E27FC236}">
                      <a16:creationId xmlns:a16="http://schemas.microsoft.com/office/drawing/2014/main" id="{D9D45785-3D9F-25C6-7A16-8540689A4F96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601" name="Arc 2600">
                  <a:extLst>
                    <a:ext uri="{FF2B5EF4-FFF2-40B4-BE49-F238E27FC236}">
                      <a16:creationId xmlns:a16="http://schemas.microsoft.com/office/drawing/2014/main" id="{9834D496-A436-BE7B-51C2-B92A55BEFA64}"/>
                    </a:ext>
                  </a:extLst>
                </p:cNvPr>
                <p:cNvSpPr/>
                <p:nvPr/>
              </p:nvSpPr>
              <p:spPr>
                <a:xfrm rot="16400152">
                  <a:off x="2528536" y="2696235"/>
                  <a:ext cx="483728" cy="481844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585" name="Rounded Rectangle 2584">
                <a:extLst>
                  <a:ext uri="{FF2B5EF4-FFF2-40B4-BE49-F238E27FC236}">
                    <a16:creationId xmlns:a16="http://schemas.microsoft.com/office/drawing/2014/main" id="{F22C281D-8EEA-E4CB-3EF3-5D32556555ED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1657" name="Group 827">
              <a:extLst>
                <a:ext uri="{FF2B5EF4-FFF2-40B4-BE49-F238E27FC236}">
                  <a16:creationId xmlns:a16="http://schemas.microsoft.com/office/drawing/2014/main" id="{D9C2D735-6B18-A244-2A65-48A4B6013ABE}"/>
                </a:ext>
              </a:extLst>
            </p:cNvPr>
            <p:cNvGrpSpPr>
              <a:grpSpLocks/>
            </p:cNvGrpSpPr>
            <p:nvPr/>
          </p:nvGrpSpPr>
          <p:grpSpPr bwMode="auto">
            <a:xfrm rot="5120114">
              <a:off x="5245032" y="847445"/>
              <a:ext cx="609599" cy="152399"/>
              <a:chOff x="838200" y="5867400"/>
              <a:chExt cx="3815509" cy="770627"/>
            </a:xfrm>
          </p:grpSpPr>
          <p:grpSp>
            <p:nvGrpSpPr>
              <p:cNvPr id="32555" name="Group 123">
                <a:extLst>
                  <a:ext uri="{FF2B5EF4-FFF2-40B4-BE49-F238E27FC236}">
                    <a16:creationId xmlns:a16="http://schemas.microsoft.com/office/drawing/2014/main" id="{1F54E03A-5835-F0AE-19EE-E4E39E59E9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2568" name="Oval 2567">
                  <a:extLst>
                    <a:ext uri="{FF2B5EF4-FFF2-40B4-BE49-F238E27FC236}">
                      <a16:creationId xmlns:a16="http://schemas.microsoft.com/office/drawing/2014/main" id="{BD93A737-7D59-2D72-052E-28AE39D9F738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69" name="Oval 2568">
                  <a:extLst>
                    <a:ext uri="{FF2B5EF4-FFF2-40B4-BE49-F238E27FC236}">
                      <a16:creationId xmlns:a16="http://schemas.microsoft.com/office/drawing/2014/main" id="{6391E2C1-1EAF-F1CB-5686-AA5BD34A23BA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70" name="Oval 2569">
                  <a:extLst>
                    <a:ext uri="{FF2B5EF4-FFF2-40B4-BE49-F238E27FC236}">
                      <a16:creationId xmlns:a16="http://schemas.microsoft.com/office/drawing/2014/main" id="{6599E663-D391-7A65-9AAD-8B2A5C1C57B9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71" name="Oval 2570">
                  <a:extLst>
                    <a:ext uri="{FF2B5EF4-FFF2-40B4-BE49-F238E27FC236}">
                      <a16:creationId xmlns:a16="http://schemas.microsoft.com/office/drawing/2014/main" id="{35883CC5-75CD-DA77-2C8D-CB69D729C86A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72" name="Oval 2571">
                  <a:extLst>
                    <a:ext uri="{FF2B5EF4-FFF2-40B4-BE49-F238E27FC236}">
                      <a16:creationId xmlns:a16="http://schemas.microsoft.com/office/drawing/2014/main" id="{33B48145-C64D-560F-C2A6-D2B56F83D182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73" name="Oval 2572">
                  <a:extLst>
                    <a:ext uri="{FF2B5EF4-FFF2-40B4-BE49-F238E27FC236}">
                      <a16:creationId xmlns:a16="http://schemas.microsoft.com/office/drawing/2014/main" id="{79EE130B-73EE-EF87-BF00-94D01551D1ED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74" name="Oval 2573">
                  <a:extLst>
                    <a:ext uri="{FF2B5EF4-FFF2-40B4-BE49-F238E27FC236}">
                      <a16:creationId xmlns:a16="http://schemas.microsoft.com/office/drawing/2014/main" id="{682F107D-9CA9-78EC-DCD1-22231AC4BB34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75" name="Oval 2574">
                  <a:extLst>
                    <a:ext uri="{FF2B5EF4-FFF2-40B4-BE49-F238E27FC236}">
                      <a16:creationId xmlns:a16="http://schemas.microsoft.com/office/drawing/2014/main" id="{02FEB1B3-807C-53E5-12D5-92D492C938E1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76" name="Oval 2575">
                  <a:extLst>
                    <a:ext uri="{FF2B5EF4-FFF2-40B4-BE49-F238E27FC236}">
                      <a16:creationId xmlns:a16="http://schemas.microsoft.com/office/drawing/2014/main" id="{66F7A733-D168-10C3-8F99-87C5B3B77D43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77" name="Oval 2576">
                  <a:extLst>
                    <a:ext uri="{FF2B5EF4-FFF2-40B4-BE49-F238E27FC236}">
                      <a16:creationId xmlns:a16="http://schemas.microsoft.com/office/drawing/2014/main" id="{E28BAFF8-80A7-113F-4C28-09E553C1FAB6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78" name="Oval 2577">
                  <a:extLst>
                    <a:ext uri="{FF2B5EF4-FFF2-40B4-BE49-F238E27FC236}">
                      <a16:creationId xmlns:a16="http://schemas.microsoft.com/office/drawing/2014/main" id="{BFCC68CD-72DC-6D69-BA36-9FE93BA0F28B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79" name="Oval 858">
                  <a:extLst>
                    <a:ext uri="{FF2B5EF4-FFF2-40B4-BE49-F238E27FC236}">
                      <a16:creationId xmlns:a16="http://schemas.microsoft.com/office/drawing/2014/main" id="{1EA07A4F-B560-FDBF-3B2E-1439169535F5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80" name="Oval 859">
                  <a:extLst>
                    <a:ext uri="{FF2B5EF4-FFF2-40B4-BE49-F238E27FC236}">
                      <a16:creationId xmlns:a16="http://schemas.microsoft.com/office/drawing/2014/main" id="{E231D0D6-53B3-855B-75B6-D500DB954D6E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81" name="Oval 2580">
                  <a:extLst>
                    <a:ext uri="{FF2B5EF4-FFF2-40B4-BE49-F238E27FC236}">
                      <a16:creationId xmlns:a16="http://schemas.microsoft.com/office/drawing/2014/main" id="{EF4EF488-A2B0-97A8-8A88-CC1261CCCB04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82" name="Oval 2581">
                  <a:extLst>
                    <a:ext uri="{FF2B5EF4-FFF2-40B4-BE49-F238E27FC236}">
                      <a16:creationId xmlns:a16="http://schemas.microsoft.com/office/drawing/2014/main" id="{930B6250-51A8-ACA4-638A-97B1D26AFE04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2556" name="Group 140">
                <a:extLst>
                  <a:ext uri="{FF2B5EF4-FFF2-40B4-BE49-F238E27FC236}">
                    <a16:creationId xmlns:a16="http://schemas.microsoft.com/office/drawing/2014/main" id="{AB9D3A5F-82E9-98CF-C2C7-92F1F34E3B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2552" name="Oval 78">
                  <a:extLst>
                    <a:ext uri="{FF2B5EF4-FFF2-40B4-BE49-F238E27FC236}">
                      <a16:creationId xmlns:a16="http://schemas.microsoft.com/office/drawing/2014/main" id="{29AB7302-4390-D250-B297-FC38C7C2875C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53" name="Oval 81">
                  <a:extLst>
                    <a:ext uri="{FF2B5EF4-FFF2-40B4-BE49-F238E27FC236}">
                      <a16:creationId xmlns:a16="http://schemas.microsoft.com/office/drawing/2014/main" id="{3CF0A69C-A01B-BB7D-DEE5-0CE0ACA00F44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54" name="Oval 84">
                  <a:extLst>
                    <a:ext uri="{FF2B5EF4-FFF2-40B4-BE49-F238E27FC236}">
                      <a16:creationId xmlns:a16="http://schemas.microsoft.com/office/drawing/2014/main" id="{B397D01A-DCBE-EDA6-F5A4-3D1E6E6FDC82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55" name="Oval 2554">
                  <a:extLst>
                    <a:ext uri="{FF2B5EF4-FFF2-40B4-BE49-F238E27FC236}">
                      <a16:creationId xmlns:a16="http://schemas.microsoft.com/office/drawing/2014/main" id="{9725D9BD-9248-2C36-6951-3672B5FD74E8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56" name="Oval 2555">
                  <a:extLst>
                    <a:ext uri="{FF2B5EF4-FFF2-40B4-BE49-F238E27FC236}">
                      <a16:creationId xmlns:a16="http://schemas.microsoft.com/office/drawing/2014/main" id="{C6D2EA2D-436F-BB18-91BF-8D7EFE303B83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57" name="Oval 2556">
                  <a:extLst>
                    <a:ext uri="{FF2B5EF4-FFF2-40B4-BE49-F238E27FC236}">
                      <a16:creationId xmlns:a16="http://schemas.microsoft.com/office/drawing/2014/main" id="{C23992E0-C12E-2B38-31DF-180EF45F6FC1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58" name="Oval 2557">
                  <a:extLst>
                    <a:ext uri="{FF2B5EF4-FFF2-40B4-BE49-F238E27FC236}">
                      <a16:creationId xmlns:a16="http://schemas.microsoft.com/office/drawing/2014/main" id="{3F299903-ED8F-0FB0-220D-F5790C87EDBD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59" name="Oval 2558">
                  <a:extLst>
                    <a:ext uri="{FF2B5EF4-FFF2-40B4-BE49-F238E27FC236}">
                      <a16:creationId xmlns:a16="http://schemas.microsoft.com/office/drawing/2014/main" id="{2AEB8EEF-71BB-2338-D550-BEF4533AD90A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60" name="Oval 2559">
                  <a:extLst>
                    <a:ext uri="{FF2B5EF4-FFF2-40B4-BE49-F238E27FC236}">
                      <a16:creationId xmlns:a16="http://schemas.microsoft.com/office/drawing/2014/main" id="{402C0E5B-9EBB-34B8-B044-D456EAA5412B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61" name="Oval 2560">
                  <a:extLst>
                    <a:ext uri="{FF2B5EF4-FFF2-40B4-BE49-F238E27FC236}">
                      <a16:creationId xmlns:a16="http://schemas.microsoft.com/office/drawing/2014/main" id="{A3D134AD-A124-2C27-8298-4F4E2A51EEFB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62" name="Oval 2561">
                  <a:extLst>
                    <a:ext uri="{FF2B5EF4-FFF2-40B4-BE49-F238E27FC236}">
                      <a16:creationId xmlns:a16="http://schemas.microsoft.com/office/drawing/2014/main" id="{BE2FD2DE-F226-D495-89FD-D4B94359A8EF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63" name="Oval 2562">
                  <a:extLst>
                    <a:ext uri="{FF2B5EF4-FFF2-40B4-BE49-F238E27FC236}">
                      <a16:creationId xmlns:a16="http://schemas.microsoft.com/office/drawing/2014/main" id="{9115028B-08EA-2449-06FE-57F2D4CC5806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64" name="Oval 2563">
                  <a:extLst>
                    <a:ext uri="{FF2B5EF4-FFF2-40B4-BE49-F238E27FC236}">
                      <a16:creationId xmlns:a16="http://schemas.microsoft.com/office/drawing/2014/main" id="{9E44363A-69F8-B2C1-5D94-4339F224038F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65" name="Oval 2564">
                  <a:extLst>
                    <a:ext uri="{FF2B5EF4-FFF2-40B4-BE49-F238E27FC236}">
                      <a16:creationId xmlns:a16="http://schemas.microsoft.com/office/drawing/2014/main" id="{30F4D1B6-DF5B-7A14-EC20-BA323CA26B17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66" name="Oval 2565">
                  <a:extLst>
                    <a:ext uri="{FF2B5EF4-FFF2-40B4-BE49-F238E27FC236}">
                      <a16:creationId xmlns:a16="http://schemas.microsoft.com/office/drawing/2014/main" id="{4875E775-15AB-0559-62D2-5A370C93BA1E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67" name="Arc 2566">
                  <a:extLst>
                    <a:ext uri="{FF2B5EF4-FFF2-40B4-BE49-F238E27FC236}">
                      <a16:creationId xmlns:a16="http://schemas.microsoft.com/office/drawing/2014/main" id="{D46A3FF8-0DF6-6C75-5EC5-F6F191F55B6B}"/>
                    </a:ext>
                  </a:extLst>
                </p:cNvPr>
                <p:cNvSpPr/>
                <p:nvPr/>
              </p:nvSpPr>
              <p:spPr>
                <a:xfrm rot="16400152">
                  <a:off x="2476049" y="3847342"/>
                  <a:ext cx="611556" cy="435199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551" name="Rounded Rectangle 2550">
                <a:extLst>
                  <a:ext uri="{FF2B5EF4-FFF2-40B4-BE49-F238E27FC236}">
                    <a16:creationId xmlns:a16="http://schemas.microsoft.com/office/drawing/2014/main" id="{0D35B6B0-59C8-D55F-1C1A-0A2D03872E8B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1658" name="Group 827">
              <a:extLst>
                <a:ext uri="{FF2B5EF4-FFF2-40B4-BE49-F238E27FC236}">
                  <a16:creationId xmlns:a16="http://schemas.microsoft.com/office/drawing/2014/main" id="{5ECB63F3-1851-9FB6-5E6E-3FC7ED8AFCD9}"/>
                </a:ext>
              </a:extLst>
            </p:cNvPr>
            <p:cNvGrpSpPr>
              <a:grpSpLocks/>
            </p:cNvGrpSpPr>
            <p:nvPr/>
          </p:nvGrpSpPr>
          <p:grpSpPr bwMode="auto">
            <a:xfrm rot="-5677327">
              <a:off x="5358307" y="3967549"/>
              <a:ext cx="609599" cy="152399"/>
              <a:chOff x="838200" y="5867400"/>
              <a:chExt cx="3815509" cy="770627"/>
            </a:xfrm>
          </p:grpSpPr>
          <p:grpSp>
            <p:nvGrpSpPr>
              <p:cNvPr id="32459" name="Group 123">
                <a:extLst>
                  <a:ext uri="{FF2B5EF4-FFF2-40B4-BE49-F238E27FC236}">
                    <a16:creationId xmlns:a16="http://schemas.microsoft.com/office/drawing/2014/main" id="{EB1E4F1F-A02A-2C24-F0F6-46DC930E1C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2534" name="Oval 2533">
                  <a:extLst>
                    <a:ext uri="{FF2B5EF4-FFF2-40B4-BE49-F238E27FC236}">
                      <a16:creationId xmlns:a16="http://schemas.microsoft.com/office/drawing/2014/main" id="{7910F71A-56B1-70E4-AB53-7D3A1AF643FB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35" name="Oval 2534">
                  <a:extLst>
                    <a:ext uri="{FF2B5EF4-FFF2-40B4-BE49-F238E27FC236}">
                      <a16:creationId xmlns:a16="http://schemas.microsoft.com/office/drawing/2014/main" id="{AF9532C2-6FB1-C536-71CA-5DEC400174FC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36" name="Oval 2535">
                  <a:extLst>
                    <a:ext uri="{FF2B5EF4-FFF2-40B4-BE49-F238E27FC236}">
                      <a16:creationId xmlns:a16="http://schemas.microsoft.com/office/drawing/2014/main" id="{F4ADBD5D-F6AC-9518-B0FB-01DA798D02B8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37" name="Oval 2536">
                  <a:extLst>
                    <a:ext uri="{FF2B5EF4-FFF2-40B4-BE49-F238E27FC236}">
                      <a16:creationId xmlns:a16="http://schemas.microsoft.com/office/drawing/2014/main" id="{F61B8CA2-A4C8-3033-2FC8-576B64D34501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38" name="Oval 2537">
                  <a:extLst>
                    <a:ext uri="{FF2B5EF4-FFF2-40B4-BE49-F238E27FC236}">
                      <a16:creationId xmlns:a16="http://schemas.microsoft.com/office/drawing/2014/main" id="{ABAA728D-EA62-F23E-F931-C4AD1AB11E74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39" name="Oval 2538">
                  <a:extLst>
                    <a:ext uri="{FF2B5EF4-FFF2-40B4-BE49-F238E27FC236}">
                      <a16:creationId xmlns:a16="http://schemas.microsoft.com/office/drawing/2014/main" id="{84B16A78-6A62-A688-4A6B-55CDBF1290F7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40" name="Oval 2539">
                  <a:extLst>
                    <a:ext uri="{FF2B5EF4-FFF2-40B4-BE49-F238E27FC236}">
                      <a16:creationId xmlns:a16="http://schemas.microsoft.com/office/drawing/2014/main" id="{B1746DD5-4774-6018-FDFF-50DD3FAB8344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41" name="Oval 2540">
                  <a:extLst>
                    <a:ext uri="{FF2B5EF4-FFF2-40B4-BE49-F238E27FC236}">
                      <a16:creationId xmlns:a16="http://schemas.microsoft.com/office/drawing/2014/main" id="{7F32DC72-570E-598D-73C7-C8F121703523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42" name="Oval 2541">
                  <a:extLst>
                    <a:ext uri="{FF2B5EF4-FFF2-40B4-BE49-F238E27FC236}">
                      <a16:creationId xmlns:a16="http://schemas.microsoft.com/office/drawing/2014/main" id="{320E55F8-3B64-9333-EF6D-0A41C7358103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43" name="Oval 2542">
                  <a:extLst>
                    <a:ext uri="{FF2B5EF4-FFF2-40B4-BE49-F238E27FC236}">
                      <a16:creationId xmlns:a16="http://schemas.microsoft.com/office/drawing/2014/main" id="{0EEF971B-BD2B-8720-1772-557273C8F5AD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44" name="Oval 2543">
                  <a:extLst>
                    <a:ext uri="{FF2B5EF4-FFF2-40B4-BE49-F238E27FC236}">
                      <a16:creationId xmlns:a16="http://schemas.microsoft.com/office/drawing/2014/main" id="{92B2B7F7-691A-68C9-AA19-0666435C1FC2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45" name="Oval 858">
                  <a:extLst>
                    <a:ext uri="{FF2B5EF4-FFF2-40B4-BE49-F238E27FC236}">
                      <a16:creationId xmlns:a16="http://schemas.microsoft.com/office/drawing/2014/main" id="{C40AFADE-11DB-734C-1DB9-DBE000B75C81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46" name="Oval 859">
                  <a:extLst>
                    <a:ext uri="{FF2B5EF4-FFF2-40B4-BE49-F238E27FC236}">
                      <a16:creationId xmlns:a16="http://schemas.microsoft.com/office/drawing/2014/main" id="{EC5F9E3D-B347-7C1A-3B3A-6CCE6C380D39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47" name="Oval 2546">
                  <a:extLst>
                    <a:ext uri="{FF2B5EF4-FFF2-40B4-BE49-F238E27FC236}">
                      <a16:creationId xmlns:a16="http://schemas.microsoft.com/office/drawing/2014/main" id="{3F8CDAD7-AE80-D987-9B31-D1380A78A628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48" name="Oval 2547">
                  <a:extLst>
                    <a:ext uri="{FF2B5EF4-FFF2-40B4-BE49-F238E27FC236}">
                      <a16:creationId xmlns:a16="http://schemas.microsoft.com/office/drawing/2014/main" id="{6ECFDE7E-CC32-E6DE-0E8F-2BE6B0F36B7A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2460" name="Group 140">
                <a:extLst>
                  <a:ext uri="{FF2B5EF4-FFF2-40B4-BE49-F238E27FC236}">
                    <a16:creationId xmlns:a16="http://schemas.microsoft.com/office/drawing/2014/main" id="{775998C7-B84C-F6BC-9F4B-169E318DCC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2518" name="Oval 78">
                  <a:extLst>
                    <a:ext uri="{FF2B5EF4-FFF2-40B4-BE49-F238E27FC236}">
                      <a16:creationId xmlns:a16="http://schemas.microsoft.com/office/drawing/2014/main" id="{321CF187-CD12-535F-5E38-680233146C31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19" name="Oval 81">
                  <a:extLst>
                    <a:ext uri="{FF2B5EF4-FFF2-40B4-BE49-F238E27FC236}">
                      <a16:creationId xmlns:a16="http://schemas.microsoft.com/office/drawing/2014/main" id="{2E145AD7-8947-F825-A3F2-47E03A56ED9F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20" name="Oval 84">
                  <a:extLst>
                    <a:ext uri="{FF2B5EF4-FFF2-40B4-BE49-F238E27FC236}">
                      <a16:creationId xmlns:a16="http://schemas.microsoft.com/office/drawing/2014/main" id="{D484F760-37DA-3495-832C-AA9AFC653729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21" name="Oval 2520">
                  <a:extLst>
                    <a:ext uri="{FF2B5EF4-FFF2-40B4-BE49-F238E27FC236}">
                      <a16:creationId xmlns:a16="http://schemas.microsoft.com/office/drawing/2014/main" id="{CB14F5A6-5B2F-1A68-EDFC-4ADDCC38A625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22" name="Oval 2521">
                  <a:extLst>
                    <a:ext uri="{FF2B5EF4-FFF2-40B4-BE49-F238E27FC236}">
                      <a16:creationId xmlns:a16="http://schemas.microsoft.com/office/drawing/2014/main" id="{8F02A2DE-8457-019A-35D2-45749C01FC34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23" name="Oval 2522">
                  <a:extLst>
                    <a:ext uri="{FF2B5EF4-FFF2-40B4-BE49-F238E27FC236}">
                      <a16:creationId xmlns:a16="http://schemas.microsoft.com/office/drawing/2014/main" id="{6FE3B85E-0E54-FAD1-E549-784CD7AA5282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24" name="Oval 2523">
                  <a:extLst>
                    <a:ext uri="{FF2B5EF4-FFF2-40B4-BE49-F238E27FC236}">
                      <a16:creationId xmlns:a16="http://schemas.microsoft.com/office/drawing/2014/main" id="{D7A47D67-7FA7-942A-819B-3BFAB0E6A04D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25" name="Oval 2524">
                  <a:extLst>
                    <a:ext uri="{FF2B5EF4-FFF2-40B4-BE49-F238E27FC236}">
                      <a16:creationId xmlns:a16="http://schemas.microsoft.com/office/drawing/2014/main" id="{8CAEE653-4E0B-D8AF-C8BA-4D80B5688B9C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26" name="Oval 2525">
                  <a:extLst>
                    <a:ext uri="{FF2B5EF4-FFF2-40B4-BE49-F238E27FC236}">
                      <a16:creationId xmlns:a16="http://schemas.microsoft.com/office/drawing/2014/main" id="{7463D7BB-C7FA-D6D2-9729-4F7AC917487F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27" name="Oval 2526">
                  <a:extLst>
                    <a:ext uri="{FF2B5EF4-FFF2-40B4-BE49-F238E27FC236}">
                      <a16:creationId xmlns:a16="http://schemas.microsoft.com/office/drawing/2014/main" id="{E5B7019C-0591-1CB5-3FB4-0C35FF64757B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28" name="Oval 2527">
                  <a:extLst>
                    <a:ext uri="{FF2B5EF4-FFF2-40B4-BE49-F238E27FC236}">
                      <a16:creationId xmlns:a16="http://schemas.microsoft.com/office/drawing/2014/main" id="{A129F1F7-C87B-F4DC-3CE6-7C8DC6DD58B5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29" name="Oval 2528">
                  <a:extLst>
                    <a:ext uri="{FF2B5EF4-FFF2-40B4-BE49-F238E27FC236}">
                      <a16:creationId xmlns:a16="http://schemas.microsoft.com/office/drawing/2014/main" id="{25D6E9FB-E30A-25C9-AADC-CDFE27AD5EAD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30" name="Oval 2529">
                  <a:extLst>
                    <a:ext uri="{FF2B5EF4-FFF2-40B4-BE49-F238E27FC236}">
                      <a16:creationId xmlns:a16="http://schemas.microsoft.com/office/drawing/2014/main" id="{13166A83-E4A8-FD75-4AB7-112EF2C59A18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31" name="Oval 2530">
                  <a:extLst>
                    <a:ext uri="{FF2B5EF4-FFF2-40B4-BE49-F238E27FC236}">
                      <a16:creationId xmlns:a16="http://schemas.microsoft.com/office/drawing/2014/main" id="{940BE5D0-261C-2CD8-F688-ED4F280757B6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32" name="Oval 2531">
                  <a:extLst>
                    <a:ext uri="{FF2B5EF4-FFF2-40B4-BE49-F238E27FC236}">
                      <a16:creationId xmlns:a16="http://schemas.microsoft.com/office/drawing/2014/main" id="{CBC84D9B-9C58-332A-0D70-3B3121C1AD08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33" name="Arc 2532">
                  <a:extLst>
                    <a:ext uri="{FF2B5EF4-FFF2-40B4-BE49-F238E27FC236}">
                      <a16:creationId xmlns:a16="http://schemas.microsoft.com/office/drawing/2014/main" id="{9007309E-51B7-352A-D642-5F69080E9B60}"/>
                    </a:ext>
                  </a:extLst>
                </p:cNvPr>
                <p:cNvSpPr/>
                <p:nvPr/>
              </p:nvSpPr>
              <p:spPr>
                <a:xfrm rot="16400152">
                  <a:off x="1595130" y="1970302"/>
                  <a:ext cx="583767" cy="406177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517" name="Rounded Rectangle 2516">
                <a:extLst>
                  <a:ext uri="{FF2B5EF4-FFF2-40B4-BE49-F238E27FC236}">
                    <a16:creationId xmlns:a16="http://schemas.microsoft.com/office/drawing/2014/main" id="{3D1C0E11-15CA-7184-62E5-AC823A786CE9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1659" name="Group 827">
              <a:extLst>
                <a:ext uri="{FF2B5EF4-FFF2-40B4-BE49-F238E27FC236}">
                  <a16:creationId xmlns:a16="http://schemas.microsoft.com/office/drawing/2014/main" id="{41384D9E-7908-6E7C-064D-8A44FF89A7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5475" y="2482227"/>
              <a:ext cx="609599" cy="152399"/>
              <a:chOff x="838200" y="5867400"/>
              <a:chExt cx="3815509" cy="770627"/>
            </a:xfrm>
          </p:grpSpPr>
          <p:grpSp>
            <p:nvGrpSpPr>
              <p:cNvPr id="32363" name="Group 123">
                <a:extLst>
                  <a:ext uri="{FF2B5EF4-FFF2-40B4-BE49-F238E27FC236}">
                    <a16:creationId xmlns:a16="http://schemas.microsoft.com/office/drawing/2014/main" id="{DDB5E8F1-588B-F5C5-ED08-46ADC415F6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2500" name="Oval 2499">
                  <a:extLst>
                    <a:ext uri="{FF2B5EF4-FFF2-40B4-BE49-F238E27FC236}">
                      <a16:creationId xmlns:a16="http://schemas.microsoft.com/office/drawing/2014/main" id="{B68A5499-EBC0-426A-A056-3A73971799F5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01" name="Oval 2500">
                  <a:extLst>
                    <a:ext uri="{FF2B5EF4-FFF2-40B4-BE49-F238E27FC236}">
                      <a16:creationId xmlns:a16="http://schemas.microsoft.com/office/drawing/2014/main" id="{76EBD1FA-131A-0F6B-C6BE-9C606F4C327E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02" name="Oval 2501">
                  <a:extLst>
                    <a:ext uri="{FF2B5EF4-FFF2-40B4-BE49-F238E27FC236}">
                      <a16:creationId xmlns:a16="http://schemas.microsoft.com/office/drawing/2014/main" id="{D8E44482-C65B-D369-4D32-1E6A8EA73DAD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03" name="Oval 2502">
                  <a:extLst>
                    <a:ext uri="{FF2B5EF4-FFF2-40B4-BE49-F238E27FC236}">
                      <a16:creationId xmlns:a16="http://schemas.microsoft.com/office/drawing/2014/main" id="{1AD94C81-D11A-93A4-79F8-F14AFB631401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04" name="Oval 2503">
                  <a:extLst>
                    <a:ext uri="{FF2B5EF4-FFF2-40B4-BE49-F238E27FC236}">
                      <a16:creationId xmlns:a16="http://schemas.microsoft.com/office/drawing/2014/main" id="{FB3083CA-61E9-ABCA-4C4F-C783D1426BAB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05" name="Oval 2504">
                  <a:extLst>
                    <a:ext uri="{FF2B5EF4-FFF2-40B4-BE49-F238E27FC236}">
                      <a16:creationId xmlns:a16="http://schemas.microsoft.com/office/drawing/2014/main" id="{84789F28-DCAA-B380-BDC3-8A5D03389146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06" name="Oval 2505">
                  <a:extLst>
                    <a:ext uri="{FF2B5EF4-FFF2-40B4-BE49-F238E27FC236}">
                      <a16:creationId xmlns:a16="http://schemas.microsoft.com/office/drawing/2014/main" id="{EA61B687-F095-F0E5-288B-3B0DFE6BD0DD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07" name="Oval 2506">
                  <a:extLst>
                    <a:ext uri="{FF2B5EF4-FFF2-40B4-BE49-F238E27FC236}">
                      <a16:creationId xmlns:a16="http://schemas.microsoft.com/office/drawing/2014/main" id="{533BE8FA-4901-3336-2784-AE758F36B52A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08" name="Oval 2507">
                  <a:extLst>
                    <a:ext uri="{FF2B5EF4-FFF2-40B4-BE49-F238E27FC236}">
                      <a16:creationId xmlns:a16="http://schemas.microsoft.com/office/drawing/2014/main" id="{9474978C-16EF-1750-19FA-1D84DC4C73DD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09" name="Oval 2508">
                  <a:extLst>
                    <a:ext uri="{FF2B5EF4-FFF2-40B4-BE49-F238E27FC236}">
                      <a16:creationId xmlns:a16="http://schemas.microsoft.com/office/drawing/2014/main" id="{BF8EE10A-2EF6-CDE7-3531-0A3775B3EF82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10" name="Oval 2509">
                  <a:extLst>
                    <a:ext uri="{FF2B5EF4-FFF2-40B4-BE49-F238E27FC236}">
                      <a16:creationId xmlns:a16="http://schemas.microsoft.com/office/drawing/2014/main" id="{6CE01C7E-ECE9-910E-B875-0F785D4DA62F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11" name="Oval 858">
                  <a:extLst>
                    <a:ext uri="{FF2B5EF4-FFF2-40B4-BE49-F238E27FC236}">
                      <a16:creationId xmlns:a16="http://schemas.microsoft.com/office/drawing/2014/main" id="{511669B3-A725-3108-CE09-9DB5D61501DF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12" name="Oval 859">
                  <a:extLst>
                    <a:ext uri="{FF2B5EF4-FFF2-40B4-BE49-F238E27FC236}">
                      <a16:creationId xmlns:a16="http://schemas.microsoft.com/office/drawing/2014/main" id="{180CC962-9633-66DC-69DA-F3F03FC82A07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13" name="Oval 2512">
                  <a:extLst>
                    <a:ext uri="{FF2B5EF4-FFF2-40B4-BE49-F238E27FC236}">
                      <a16:creationId xmlns:a16="http://schemas.microsoft.com/office/drawing/2014/main" id="{714581EC-BEE4-F7DA-0CD5-6FBC06FC60AF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514" name="Oval 2513">
                  <a:extLst>
                    <a:ext uri="{FF2B5EF4-FFF2-40B4-BE49-F238E27FC236}">
                      <a16:creationId xmlns:a16="http://schemas.microsoft.com/office/drawing/2014/main" id="{A072B3DB-C109-D317-9844-BEC796039237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2364" name="Group 140">
                <a:extLst>
                  <a:ext uri="{FF2B5EF4-FFF2-40B4-BE49-F238E27FC236}">
                    <a16:creationId xmlns:a16="http://schemas.microsoft.com/office/drawing/2014/main" id="{785C99F6-2C04-B599-F351-CB6550FC14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2484" name="Oval 78">
                  <a:extLst>
                    <a:ext uri="{FF2B5EF4-FFF2-40B4-BE49-F238E27FC236}">
                      <a16:creationId xmlns:a16="http://schemas.microsoft.com/office/drawing/2014/main" id="{925DBD05-53FB-BC01-6A47-0835E28E6BE6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85" name="Oval 81">
                  <a:extLst>
                    <a:ext uri="{FF2B5EF4-FFF2-40B4-BE49-F238E27FC236}">
                      <a16:creationId xmlns:a16="http://schemas.microsoft.com/office/drawing/2014/main" id="{1AF99818-9F04-EDE8-C275-3344A3727143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86" name="Oval 84">
                  <a:extLst>
                    <a:ext uri="{FF2B5EF4-FFF2-40B4-BE49-F238E27FC236}">
                      <a16:creationId xmlns:a16="http://schemas.microsoft.com/office/drawing/2014/main" id="{7227A3A1-088F-F77F-B232-84545BE20027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87" name="Oval 2486">
                  <a:extLst>
                    <a:ext uri="{FF2B5EF4-FFF2-40B4-BE49-F238E27FC236}">
                      <a16:creationId xmlns:a16="http://schemas.microsoft.com/office/drawing/2014/main" id="{DE4F299E-F5E8-23B4-C0F6-AE974FB7EA06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88" name="Oval 2487">
                  <a:extLst>
                    <a:ext uri="{FF2B5EF4-FFF2-40B4-BE49-F238E27FC236}">
                      <a16:creationId xmlns:a16="http://schemas.microsoft.com/office/drawing/2014/main" id="{519CCBC6-0966-97D2-8086-5CB52766F5CD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89" name="Oval 2488">
                  <a:extLst>
                    <a:ext uri="{FF2B5EF4-FFF2-40B4-BE49-F238E27FC236}">
                      <a16:creationId xmlns:a16="http://schemas.microsoft.com/office/drawing/2014/main" id="{170450E1-94BF-E04A-1E65-9A2D2A84D9AF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90" name="Oval 2489">
                  <a:extLst>
                    <a:ext uri="{FF2B5EF4-FFF2-40B4-BE49-F238E27FC236}">
                      <a16:creationId xmlns:a16="http://schemas.microsoft.com/office/drawing/2014/main" id="{6F6C0EF2-24F1-EDB1-19F0-8CAAC42E4B90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91" name="Oval 2490">
                  <a:extLst>
                    <a:ext uri="{FF2B5EF4-FFF2-40B4-BE49-F238E27FC236}">
                      <a16:creationId xmlns:a16="http://schemas.microsoft.com/office/drawing/2014/main" id="{54FC8BA8-762D-0205-44DF-6A96EE855AA0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92" name="Oval 2491">
                  <a:extLst>
                    <a:ext uri="{FF2B5EF4-FFF2-40B4-BE49-F238E27FC236}">
                      <a16:creationId xmlns:a16="http://schemas.microsoft.com/office/drawing/2014/main" id="{1B80A4CE-17C1-4C5D-0BEE-1223D458C750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93" name="Oval 2492">
                  <a:extLst>
                    <a:ext uri="{FF2B5EF4-FFF2-40B4-BE49-F238E27FC236}">
                      <a16:creationId xmlns:a16="http://schemas.microsoft.com/office/drawing/2014/main" id="{FF28B8D9-81D0-B4E8-A989-444CB0D1411F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94" name="Oval 2493">
                  <a:extLst>
                    <a:ext uri="{FF2B5EF4-FFF2-40B4-BE49-F238E27FC236}">
                      <a16:creationId xmlns:a16="http://schemas.microsoft.com/office/drawing/2014/main" id="{970288A8-72C2-3640-7D92-3307BEF9A7D5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95" name="Oval 2494">
                  <a:extLst>
                    <a:ext uri="{FF2B5EF4-FFF2-40B4-BE49-F238E27FC236}">
                      <a16:creationId xmlns:a16="http://schemas.microsoft.com/office/drawing/2014/main" id="{109054D8-474A-1076-4AC7-880D5AF924C8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96" name="Oval 2495">
                  <a:extLst>
                    <a:ext uri="{FF2B5EF4-FFF2-40B4-BE49-F238E27FC236}">
                      <a16:creationId xmlns:a16="http://schemas.microsoft.com/office/drawing/2014/main" id="{5F329434-AB34-4126-665E-C62352152F15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97" name="Oval 2496">
                  <a:extLst>
                    <a:ext uri="{FF2B5EF4-FFF2-40B4-BE49-F238E27FC236}">
                      <a16:creationId xmlns:a16="http://schemas.microsoft.com/office/drawing/2014/main" id="{E0613AD3-2671-3501-59B8-70967BA4B653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98" name="Oval 2497">
                  <a:extLst>
                    <a:ext uri="{FF2B5EF4-FFF2-40B4-BE49-F238E27FC236}">
                      <a16:creationId xmlns:a16="http://schemas.microsoft.com/office/drawing/2014/main" id="{25F08D32-26EC-662C-B0A6-E4A55983B8D2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99" name="Arc 2498">
                  <a:extLst>
                    <a:ext uri="{FF2B5EF4-FFF2-40B4-BE49-F238E27FC236}">
                      <a16:creationId xmlns:a16="http://schemas.microsoft.com/office/drawing/2014/main" id="{332EA9B4-AFC0-9CC8-EFC4-650DC10A7B0C}"/>
                    </a:ext>
                  </a:extLst>
                </p:cNvPr>
                <p:cNvSpPr/>
                <p:nvPr/>
              </p:nvSpPr>
              <p:spPr>
                <a:xfrm rot="16400152">
                  <a:off x="669077" y="3260364"/>
                  <a:ext cx="882100" cy="453492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483" name="Rounded Rectangle 2482">
                <a:extLst>
                  <a:ext uri="{FF2B5EF4-FFF2-40B4-BE49-F238E27FC236}">
                    <a16:creationId xmlns:a16="http://schemas.microsoft.com/office/drawing/2014/main" id="{D5BF01D0-D3A6-2E55-4541-45EF3961831A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1660" name="Group 827">
              <a:extLst>
                <a:ext uri="{FF2B5EF4-FFF2-40B4-BE49-F238E27FC236}">
                  <a16:creationId xmlns:a16="http://schemas.microsoft.com/office/drawing/2014/main" id="{91A1BD01-46A5-738D-C5C0-93E752E6F417}"/>
                </a:ext>
              </a:extLst>
            </p:cNvPr>
            <p:cNvGrpSpPr>
              <a:grpSpLocks/>
            </p:cNvGrpSpPr>
            <p:nvPr/>
          </p:nvGrpSpPr>
          <p:grpSpPr bwMode="auto">
            <a:xfrm rot="-10405009">
              <a:off x="6934200" y="2743213"/>
              <a:ext cx="609598" cy="152399"/>
              <a:chOff x="838200" y="5867400"/>
              <a:chExt cx="3815505" cy="770627"/>
            </a:xfrm>
          </p:grpSpPr>
          <p:grpSp>
            <p:nvGrpSpPr>
              <p:cNvPr id="32267" name="Group 123">
                <a:extLst>
                  <a:ext uri="{FF2B5EF4-FFF2-40B4-BE49-F238E27FC236}">
                    <a16:creationId xmlns:a16="http://schemas.microsoft.com/office/drawing/2014/main" id="{B01B14E6-220F-9C61-2181-29741B7D46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0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2466" name="Oval 2465">
                  <a:extLst>
                    <a:ext uri="{FF2B5EF4-FFF2-40B4-BE49-F238E27FC236}">
                      <a16:creationId xmlns:a16="http://schemas.microsoft.com/office/drawing/2014/main" id="{2A9940B5-0285-C0C2-9024-959C548928A1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67" name="Oval 2466">
                  <a:extLst>
                    <a:ext uri="{FF2B5EF4-FFF2-40B4-BE49-F238E27FC236}">
                      <a16:creationId xmlns:a16="http://schemas.microsoft.com/office/drawing/2014/main" id="{B5F64C35-C4EA-3517-C62A-753A0BF5B644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68" name="Oval 2467">
                  <a:extLst>
                    <a:ext uri="{FF2B5EF4-FFF2-40B4-BE49-F238E27FC236}">
                      <a16:creationId xmlns:a16="http://schemas.microsoft.com/office/drawing/2014/main" id="{DBCF74E1-013E-C6AE-D261-D421E6297873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69" name="Oval 2468">
                  <a:extLst>
                    <a:ext uri="{FF2B5EF4-FFF2-40B4-BE49-F238E27FC236}">
                      <a16:creationId xmlns:a16="http://schemas.microsoft.com/office/drawing/2014/main" id="{0EFABA97-FD0C-4F50-49BA-7121EE8B4E2A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70" name="Oval 2469">
                  <a:extLst>
                    <a:ext uri="{FF2B5EF4-FFF2-40B4-BE49-F238E27FC236}">
                      <a16:creationId xmlns:a16="http://schemas.microsoft.com/office/drawing/2014/main" id="{D528EFF2-D51F-0BDD-48DA-676C4B1D3D4C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71" name="Oval 2470">
                  <a:extLst>
                    <a:ext uri="{FF2B5EF4-FFF2-40B4-BE49-F238E27FC236}">
                      <a16:creationId xmlns:a16="http://schemas.microsoft.com/office/drawing/2014/main" id="{F38502F1-BB4D-7DE5-9184-4B3C0D6974EA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72" name="Oval 2471">
                  <a:extLst>
                    <a:ext uri="{FF2B5EF4-FFF2-40B4-BE49-F238E27FC236}">
                      <a16:creationId xmlns:a16="http://schemas.microsoft.com/office/drawing/2014/main" id="{F579A0EF-2452-9402-AF55-4D1E6FFE04C9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73" name="Oval 2472">
                  <a:extLst>
                    <a:ext uri="{FF2B5EF4-FFF2-40B4-BE49-F238E27FC236}">
                      <a16:creationId xmlns:a16="http://schemas.microsoft.com/office/drawing/2014/main" id="{608EFFB6-F682-7C42-3FBA-4A6C39EEEAE9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74" name="Oval 2473">
                  <a:extLst>
                    <a:ext uri="{FF2B5EF4-FFF2-40B4-BE49-F238E27FC236}">
                      <a16:creationId xmlns:a16="http://schemas.microsoft.com/office/drawing/2014/main" id="{C16216BD-F02F-AE9E-BAA1-2D0FD41ECC5E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75" name="Oval 2474">
                  <a:extLst>
                    <a:ext uri="{FF2B5EF4-FFF2-40B4-BE49-F238E27FC236}">
                      <a16:creationId xmlns:a16="http://schemas.microsoft.com/office/drawing/2014/main" id="{7C865334-B633-CA5C-36F0-EB5A8DF8AB40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76" name="Oval 2475">
                  <a:extLst>
                    <a:ext uri="{FF2B5EF4-FFF2-40B4-BE49-F238E27FC236}">
                      <a16:creationId xmlns:a16="http://schemas.microsoft.com/office/drawing/2014/main" id="{EBCF6B69-BEC9-2DDB-6ACF-4F3C8BA58133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77" name="Oval 858">
                  <a:extLst>
                    <a:ext uri="{FF2B5EF4-FFF2-40B4-BE49-F238E27FC236}">
                      <a16:creationId xmlns:a16="http://schemas.microsoft.com/office/drawing/2014/main" id="{C9EC2163-AC59-DC7B-F9AE-405C89585685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78" name="Oval 859">
                  <a:extLst>
                    <a:ext uri="{FF2B5EF4-FFF2-40B4-BE49-F238E27FC236}">
                      <a16:creationId xmlns:a16="http://schemas.microsoft.com/office/drawing/2014/main" id="{CA1AAB87-F760-DCC9-0555-42531CD45285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79" name="Oval 2478">
                  <a:extLst>
                    <a:ext uri="{FF2B5EF4-FFF2-40B4-BE49-F238E27FC236}">
                      <a16:creationId xmlns:a16="http://schemas.microsoft.com/office/drawing/2014/main" id="{ABD80A94-2BE5-64EC-A909-3CE8AEF11771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80" name="Oval 2479">
                  <a:extLst>
                    <a:ext uri="{FF2B5EF4-FFF2-40B4-BE49-F238E27FC236}">
                      <a16:creationId xmlns:a16="http://schemas.microsoft.com/office/drawing/2014/main" id="{A78EAEF4-395C-5E65-E9A0-2C430960C18C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2268" name="Group 140">
                <a:extLst>
                  <a:ext uri="{FF2B5EF4-FFF2-40B4-BE49-F238E27FC236}">
                    <a16:creationId xmlns:a16="http://schemas.microsoft.com/office/drawing/2014/main" id="{84D2DC39-F2FD-6B5D-841C-8F6D84A449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2450" name="Oval 78">
                  <a:extLst>
                    <a:ext uri="{FF2B5EF4-FFF2-40B4-BE49-F238E27FC236}">
                      <a16:creationId xmlns:a16="http://schemas.microsoft.com/office/drawing/2014/main" id="{4E864069-EEDC-2601-632D-CCFFE58E054B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51" name="Oval 81">
                  <a:extLst>
                    <a:ext uri="{FF2B5EF4-FFF2-40B4-BE49-F238E27FC236}">
                      <a16:creationId xmlns:a16="http://schemas.microsoft.com/office/drawing/2014/main" id="{DEB0CB23-7FE8-9321-0DDF-8F57E052B690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52" name="Oval 84">
                  <a:extLst>
                    <a:ext uri="{FF2B5EF4-FFF2-40B4-BE49-F238E27FC236}">
                      <a16:creationId xmlns:a16="http://schemas.microsoft.com/office/drawing/2014/main" id="{8A530088-5946-6DC5-E094-EA52CAE77CD3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53" name="Oval 2452">
                  <a:extLst>
                    <a:ext uri="{FF2B5EF4-FFF2-40B4-BE49-F238E27FC236}">
                      <a16:creationId xmlns:a16="http://schemas.microsoft.com/office/drawing/2014/main" id="{3D5147A4-764E-68E3-3CF7-88724D1D568C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54" name="Oval 2453">
                  <a:extLst>
                    <a:ext uri="{FF2B5EF4-FFF2-40B4-BE49-F238E27FC236}">
                      <a16:creationId xmlns:a16="http://schemas.microsoft.com/office/drawing/2014/main" id="{81702619-8B22-EB8C-DD6A-43C495477E97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55" name="Oval 2454">
                  <a:extLst>
                    <a:ext uri="{FF2B5EF4-FFF2-40B4-BE49-F238E27FC236}">
                      <a16:creationId xmlns:a16="http://schemas.microsoft.com/office/drawing/2014/main" id="{67920F0D-8C63-F52E-F402-6A67628B2373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56" name="Oval 2455">
                  <a:extLst>
                    <a:ext uri="{FF2B5EF4-FFF2-40B4-BE49-F238E27FC236}">
                      <a16:creationId xmlns:a16="http://schemas.microsoft.com/office/drawing/2014/main" id="{9CB224A0-F610-B191-7050-C1B05C02F745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57" name="Oval 2456">
                  <a:extLst>
                    <a:ext uri="{FF2B5EF4-FFF2-40B4-BE49-F238E27FC236}">
                      <a16:creationId xmlns:a16="http://schemas.microsoft.com/office/drawing/2014/main" id="{6319C71F-1954-DAF5-7CDB-91CF888B75C9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58" name="Oval 2457">
                  <a:extLst>
                    <a:ext uri="{FF2B5EF4-FFF2-40B4-BE49-F238E27FC236}">
                      <a16:creationId xmlns:a16="http://schemas.microsoft.com/office/drawing/2014/main" id="{8D708B78-185E-4D2C-C403-BDB887FEF3B9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59" name="Oval 2458">
                  <a:extLst>
                    <a:ext uri="{FF2B5EF4-FFF2-40B4-BE49-F238E27FC236}">
                      <a16:creationId xmlns:a16="http://schemas.microsoft.com/office/drawing/2014/main" id="{005652D8-A131-807F-7774-FDC447EF4D02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60" name="Oval 2459">
                  <a:extLst>
                    <a:ext uri="{FF2B5EF4-FFF2-40B4-BE49-F238E27FC236}">
                      <a16:creationId xmlns:a16="http://schemas.microsoft.com/office/drawing/2014/main" id="{6C6C0DA4-FB3B-9E7C-ED65-2959CCD561E5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61" name="Oval 2460">
                  <a:extLst>
                    <a:ext uri="{FF2B5EF4-FFF2-40B4-BE49-F238E27FC236}">
                      <a16:creationId xmlns:a16="http://schemas.microsoft.com/office/drawing/2014/main" id="{9561DE8E-67AE-0B3E-1CF0-22A07C535A0E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62" name="Oval 2461">
                  <a:extLst>
                    <a:ext uri="{FF2B5EF4-FFF2-40B4-BE49-F238E27FC236}">
                      <a16:creationId xmlns:a16="http://schemas.microsoft.com/office/drawing/2014/main" id="{DD33ADDA-7905-10D6-53A0-D075090A6DBC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63" name="Oval 2462">
                  <a:extLst>
                    <a:ext uri="{FF2B5EF4-FFF2-40B4-BE49-F238E27FC236}">
                      <a16:creationId xmlns:a16="http://schemas.microsoft.com/office/drawing/2014/main" id="{5836D5E2-BBE4-B511-106D-2D8395537BE5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64" name="Oval 2463">
                  <a:extLst>
                    <a:ext uri="{FF2B5EF4-FFF2-40B4-BE49-F238E27FC236}">
                      <a16:creationId xmlns:a16="http://schemas.microsoft.com/office/drawing/2014/main" id="{F9BF7992-AF3D-7981-61FE-68ACB09E6C88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65" name="Arc 2464">
                  <a:extLst>
                    <a:ext uri="{FF2B5EF4-FFF2-40B4-BE49-F238E27FC236}">
                      <a16:creationId xmlns:a16="http://schemas.microsoft.com/office/drawing/2014/main" id="{D6E3AA13-3682-5DB8-2CA2-B1D11CE80C8A}"/>
                    </a:ext>
                  </a:extLst>
                </p:cNvPr>
                <p:cNvSpPr/>
                <p:nvPr/>
              </p:nvSpPr>
              <p:spPr>
                <a:xfrm rot="16400152">
                  <a:off x="2815079" y="3270168"/>
                  <a:ext cx="882118" cy="481842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449" name="Rounded Rectangle 2448">
                <a:extLst>
                  <a:ext uri="{FF2B5EF4-FFF2-40B4-BE49-F238E27FC236}">
                    <a16:creationId xmlns:a16="http://schemas.microsoft.com/office/drawing/2014/main" id="{62E291C9-DD65-555D-4AD2-EEB1116AC38E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1661" name="Group 827">
              <a:extLst>
                <a:ext uri="{FF2B5EF4-FFF2-40B4-BE49-F238E27FC236}">
                  <a16:creationId xmlns:a16="http://schemas.microsoft.com/office/drawing/2014/main" id="{ECB42AAD-A2F1-483A-DD96-8BD9CA0C85FE}"/>
                </a:ext>
              </a:extLst>
            </p:cNvPr>
            <p:cNvGrpSpPr>
              <a:grpSpLocks/>
            </p:cNvGrpSpPr>
            <p:nvPr/>
          </p:nvGrpSpPr>
          <p:grpSpPr bwMode="auto">
            <a:xfrm rot="-8488526">
              <a:off x="6610516" y="3449865"/>
              <a:ext cx="609598" cy="152399"/>
              <a:chOff x="838200" y="5867400"/>
              <a:chExt cx="3815505" cy="770627"/>
            </a:xfrm>
          </p:grpSpPr>
          <p:grpSp>
            <p:nvGrpSpPr>
              <p:cNvPr id="32171" name="Group 123">
                <a:extLst>
                  <a:ext uri="{FF2B5EF4-FFF2-40B4-BE49-F238E27FC236}">
                    <a16:creationId xmlns:a16="http://schemas.microsoft.com/office/drawing/2014/main" id="{4DE7A3EC-05B8-FD80-9E13-99DE25ED5F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0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2432" name="Oval 2431">
                  <a:extLst>
                    <a:ext uri="{FF2B5EF4-FFF2-40B4-BE49-F238E27FC236}">
                      <a16:creationId xmlns:a16="http://schemas.microsoft.com/office/drawing/2014/main" id="{7F07537C-D7E9-992E-5CDC-A3F67A2CDC2A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33" name="Oval 2432">
                  <a:extLst>
                    <a:ext uri="{FF2B5EF4-FFF2-40B4-BE49-F238E27FC236}">
                      <a16:creationId xmlns:a16="http://schemas.microsoft.com/office/drawing/2014/main" id="{EE2E0A60-98E8-8B9D-0A61-8B067578B803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34" name="Oval 2433">
                  <a:extLst>
                    <a:ext uri="{FF2B5EF4-FFF2-40B4-BE49-F238E27FC236}">
                      <a16:creationId xmlns:a16="http://schemas.microsoft.com/office/drawing/2014/main" id="{17F5C3AC-881D-5CF7-6748-356D97336BE8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35" name="Oval 2434">
                  <a:extLst>
                    <a:ext uri="{FF2B5EF4-FFF2-40B4-BE49-F238E27FC236}">
                      <a16:creationId xmlns:a16="http://schemas.microsoft.com/office/drawing/2014/main" id="{499DB094-5BC4-9D5B-3B43-6AE0E7FA72A3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36" name="Oval 2435">
                  <a:extLst>
                    <a:ext uri="{FF2B5EF4-FFF2-40B4-BE49-F238E27FC236}">
                      <a16:creationId xmlns:a16="http://schemas.microsoft.com/office/drawing/2014/main" id="{DFB02AB1-81E0-4B1A-A739-D1C5230AA7DC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37" name="Oval 2436">
                  <a:extLst>
                    <a:ext uri="{FF2B5EF4-FFF2-40B4-BE49-F238E27FC236}">
                      <a16:creationId xmlns:a16="http://schemas.microsoft.com/office/drawing/2014/main" id="{E62A1038-A5FC-28F9-B67C-BE553F7950CB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38" name="Oval 2437">
                  <a:extLst>
                    <a:ext uri="{FF2B5EF4-FFF2-40B4-BE49-F238E27FC236}">
                      <a16:creationId xmlns:a16="http://schemas.microsoft.com/office/drawing/2014/main" id="{F3BD13DE-C219-6DDE-6BA9-B203B2F5C52B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39" name="Oval 2438">
                  <a:extLst>
                    <a:ext uri="{FF2B5EF4-FFF2-40B4-BE49-F238E27FC236}">
                      <a16:creationId xmlns:a16="http://schemas.microsoft.com/office/drawing/2014/main" id="{BFF4BCE3-E20C-E39D-A224-9F3B2A5E5DB5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40" name="Oval 2439">
                  <a:extLst>
                    <a:ext uri="{FF2B5EF4-FFF2-40B4-BE49-F238E27FC236}">
                      <a16:creationId xmlns:a16="http://schemas.microsoft.com/office/drawing/2014/main" id="{55629CC1-A495-99CE-9C52-0B22DC5D6DE1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41" name="Oval 2440">
                  <a:extLst>
                    <a:ext uri="{FF2B5EF4-FFF2-40B4-BE49-F238E27FC236}">
                      <a16:creationId xmlns:a16="http://schemas.microsoft.com/office/drawing/2014/main" id="{D0B6C2D5-C4A0-FA4A-7CD9-080D36E9F421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42" name="Oval 2441">
                  <a:extLst>
                    <a:ext uri="{FF2B5EF4-FFF2-40B4-BE49-F238E27FC236}">
                      <a16:creationId xmlns:a16="http://schemas.microsoft.com/office/drawing/2014/main" id="{0AA0ABC5-49DE-1228-80B5-B60FAA21B59B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43" name="Oval 858">
                  <a:extLst>
                    <a:ext uri="{FF2B5EF4-FFF2-40B4-BE49-F238E27FC236}">
                      <a16:creationId xmlns:a16="http://schemas.microsoft.com/office/drawing/2014/main" id="{BA5D5DA1-99FA-636D-C8DB-1ED6F04D5008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44" name="Oval 859">
                  <a:extLst>
                    <a:ext uri="{FF2B5EF4-FFF2-40B4-BE49-F238E27FC236}">
                      <a16:creationId xmlns:a16="http://schemas.microsoft.com/office/drawing/2014/main" id="{EFC165FB-783D-3BC0-3F5C-259B86689141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45" name="Oval 2444">
                  <a:extLst>
                    <a:ext uri="{FF2B5EF4-FFF2-40B4-BE49-F238E27FC236}">
                      <a16:creationId xmlns:a16="http://schemas.microsoft.com/office/drawing/2014/main" id="{B2C7EB33-9E88-CC0B-7557-C31CF97C2F2B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46" name="Oval 2445">
                  <a:extLst>
                    <a:ext uri="{FF2B5EF4-FFF2-40B4-BE49-F238E27FC236}">
                      <a16:creationId xmlns:a16="http://schemas.microsoft.com/office/drawing/2014/main" id="{61314B30-F8DB-CA14-FE85-63784731DD03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2172" name="Group 140">
                <a:extLst>
                  <a:ext uri="{FF2B5EF4-FFF2-40B4-BE49-F238E27FC236}">
                    <a16:creationId xmlns:a16="http://schemas.microsoft.com/office/drawing/2014/main" id="{F9D6ED63-9E30-1A14-7E53-6545B7C3D7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2416" name="Oval 78">
                  <a:extLst>
                    <a:ext uri="{FF2B5EF4-FFF2-40B4-BE49-F238E27FC236}">
                      <a16:creationId xmlns:a16="http://schemas.microsoft.com/office/drawing/2014/main" id="{1AEBFB7D-4A85-FFEC-29D5-7EA0823D3FB0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17" name="Oval 81">
                  <a:extLst>
                    <a:ext uri="{FF2B5EF4-FFF2-40B4-BE49-F238E27FC236}">
                      <a16:creationId xmlns:a16="http://schemas.microsoft.com/office/drawing/2014/main" id="{2EA230F1-54F0-3AD0-9D74-E62C7D569113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18" name="Oval 84">
                  <a:extLst>
                    <a:ext uri="{FF2B5EF4-FFF2-40B4-BE49-F238E27FC236}">
                      <a16:creationId xmlns:a16="http://schemas.microsoft.com/office/drawing/2014/main" id="{A1F429E2-99FD-B329-34CC-E1ED8652134E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19" name="Oval 2418">
                  <a:extLst>
                    <a:ext uri="{FF2B5EF4-FFF2-40B4-BE49-F238E27FC236}">
                      <a16:creationId xmlns:a16="http://schemas.microsoft.com/office/drawing/2014/main" id="{3BA9C6A6-B513-3479-EA6C-F89F6B97D4B7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20" name="Oval 2419">
                  <a:extLst>
                    <a:ext uri="{FF2B5EF4-FFF2-40B4-BE49-F238E27FC236}">
                      <a16:creationId xmlns:a16="http://schemas.microsoft.com/office/drawing/2014/main" id="{5E12E860-423B-0EEB-5989-AFB2B7D254FE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21" name="Oval 2420">
                  <a:extLst>
                    <a:ext uri="{FF2B5EF4-FFF2-40B4-BE49-F238E27FC236}">
                      <a16:creationId xmlns:a16="http://schemas.microsoft.com/office/drawing/2014/main" id="{FCA88F17-8172-2129-64F6-E5BF591510D7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22" name="Oval 2421">
                  <a:extLst>
                    <a:ext uri="{FF2B5EF4-FFF2-40B4-BE49-F238E27FC236}">
                      <a16:creationId xmlns:a16="http://schemas.microsoft.com/office/drawing/2014/main" id="{AB419FDC-AB05-BEAB-AEE5-13260AFB44E8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23" name="Oval 2422">
                  <a:extLst>
                    <a:ext uri="{FF2B5EF4-FFF2-40B4-BE49-F238E27FC236}">
                      <a16:creationId xmlns:a16="http://schemas.microsoft.com/office/drawing/2014/main" id="{2A09403C-4765-2301-85A6-C95284533EB2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24" name="Oval 2423">
                  <a:extLst>
                    <a:ext uri="{FF2B5EF4-FFF2-40B4-BE49-F238E27FC236}">
                      <a16:creationId xmlns:a16="http://schemas.microsoft.com/office/drawing/2014/main" id="{F864CE1A-AA85-BB0C-DC4F-8FD8021E7FF4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25" name="Oval 2424">
                  <a:extLst>
                    <a:ext uri="{FF2B5EF4-FFF2-40B4-BE49-F238E27FC236}">
                      <a16:creationId xmlns:a16="http://schemas.microsoft.com/office/drawing/2014/main" id="{C26CAA6A-BD1E-90AA-8319-856AC21D0CF4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26" name="Oval 2425">
                  <a:extLst>
                    <a:ext uri="{FF2B5EF4-FFF2-40B4-BE49-F238E27FC236}">
                      <a16:creationId xmlns:a16="http://schemas.microsoft.com/office/drawing/2014/main" id="{394C470D-7E09-7E0B-0807-42D0FDB04AE6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27" name="Oval 2426">
                  <a:extLst>
                    <a:ext uri="{FF2B5EF4-FFF2-40B4-BE49-F238E27FC236}">
                      <a16:creationId xmlns:a16="http://schemas.microsoft.com/office/drawing/2014/main" id="{27DEE097-1ACB-40FD-252E-A76A4B455BA4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28" name="Oval 2427">
                  <a:extLst>
                    <a:ext uri="{FF2B5EF4-FFF2-40B4-BE49-F238E27FC236}">
                      <a16:creationId xmlns:a16="http://schemas.microsoft.com/office/drawing/2014/main" id="{BF29E030-48A8-17C0-3D93-CB3179D7E7F5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29" name="Oval 2428">
                  <a:extLst>
                    <a:ext uri="{FF2B5EF4-FFF2-40B4-BE49-F238E27FC236}">
                      <a16:creationId xmlns:a16="http://schemas.microsoft.com/office/drawing/2014/main" id="{D096A9B9-F47F-B590-2BAA-610B9C629A1D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30" name="Oval 2429">
                  <a:extLst>
                    <a:ext uri="{FF2B5EF4-FFF2-40B4-BE49-F238E27FC236}">
                      <a16:creationId xmlns:a16="http://schemas.microsoft.com/office/drawing/2014/main" id="{0E43D882-A86C-597A-523D-3E843AFB4293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31" name="Arc 2430">
                  <a:extLst>
                    <a:ext uri="{FF2B5EF4-FFF2-40B4-BE49-F238E27FC236}">
                      <a16:creationId xmlns:a16="http://schemas.microsoft.com/office/drawing/2014/main" id="{2DC62796-C582-580F-3A96-4BB4C6B29AA6}"/>
                    </a:ext>
                  </a:extLst>
                </p:cNvPr>
                <p:cNvSpPr/>
                <p:nvPr/>
              </p:nvSpPr>
              <p:spPr>
                <a:xfrm rot="16400152">
                  <a:off x="1876573" y="2238644"/>
                  <a:ext cx="540656" cy="510176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415" name="Rounded Rectangle 2414">
                <a:extLst>
                  <a:ext uri="{FF2B5EF4-FFF2-40B4-BE49-F238E27FC236}">
                    <a16:creationId xmlns:a16="http://schemas.microsoft.com/office/drawing/2014/main" id="{F51AFE3B-BA86-D956-E4F9-B7A48B0A401D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sp>
          <p:nvSpPr>
            <p:cNvPr id="2230" name="Rounded Rectangle 2229">
              <a:extLst>
                <a:ext uri="{FF2B5EF4-FFF2-40B4-BE49-F238E27FC236}">
                  <a16:creationId xmlns:a16="http://schemas.microsoft.com/office/drawing/2014/main" id="{2EC5F4B0-4B2D-22DA-365F-3181F6BE78FC}"/>
                </a:ext>
              </a:extLst>
            </p:cNvPr>
            <p:cNvSpPr/>
            <p:nvPr/>
          </p:nvSpPr>
          <p:spPr bwMode="auto">
            <a:xfrm rot="19293300">
              <a:off x="4497661" y="585666"/>
              <a:ext cx="600642" cy="537500"/>
            </a:xfrm>
            <a:prstGeom prst="roundRect">
              <a:avLst>
                <a:gd name="adj" fmla="val 481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231" name="Rounded Rectangle 2230">
              <a:extLst>
                <a:ext uri="{FF2B5EF4-FFF2-40B4-BE49-F238E27FC236}">
                  <a16:creationId xmlns:a16="http://schemas.microsoft.com/office/drawing/2014/main" id="{D778E09A-C33E-9EF8-585D-D7CEC6232656}"/>
                </a:ext>
              </a:extLst>
            </p:cNvPr>
            <p:cNvSpPr/>
            <p:nvPr/>
          </p:nvSpPr>
          <p:spPr bwMode="auto">
            <a:xfrm rot="3773606">
              <a:off x="7161718" y="1643392"/>
              <a:ext cx="593344" cy="531617"/>
            </a:xfrm>
            <a:prstGeom prst="roundRect">
              <a:avLst>
                <a:gd name="adj" fmla="val 481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232" name="Rounded Rectangle 2231">
              <a:extLst>
                <a:ext uri="{FF2B5EF4-FFF2-40B4-BE49-F238E27FC236}">
                  <a16:creationId xmlns:a16="http://schemas.microsoft.com/office/drawing/2014/main" id="{92CBEEFB-A852-967A-FDEE-B7E83A47F752}"/>
                </a:ext>
              </a:extLst>
            </p:cNvPr>
            <p:cNvSpPr/>
            <p:nvPr/>
          </p:nvSpPr>
          <p:spPr bwMode="auto">
            <a:xfrm rot="11369561">
              <a:off x="4682249" y="3927055"/>
              <a:ext cx="533400" cy="457200"/>
            </a:xfrm>
            <a:prstGeom prst="roundRect">
              <a:avLst>
                <a:gd name="adj" fmla="val 481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233" name="Rounded Rectangle 2232">
              <a:extLst>
                <a:ext uri="{FF2B5EF4-FFF2-40B4-BE49-F238E27FC236}">
                  <a16:creationId xmlns:a16="http://schemas.microsoft.com/office/drawing/2014/main" id="{A238CC3C-6402-A14F-297B-BBB14C000302}"/>
                </a:ext>
              </a:extLst>
            </p:cNvPr>
            <p:cNvSpPr/>
            <p:nvPr/>
          </p:nvSpPr>
          <p:spPr bwMode="auto">
            <a:xfrm rot="7088030">
              <a:off x="7054253" y="3073809"/>
              <a:ext cx="517075" cy="469306"/>
            </a:xfrm>
            <a:prstGeom prst="roundRect">
              <a:avLst>
                <a:gd name="adj" fmla="val 481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234" name="Rounded Rectangle 2233">
              <a:extLst>
                <a:ext uri="{FF2B5EF4-FFF2-40B4-BE49-F238E27FC236}">
                  <a16:creationId xmlns:a16="http://schemas.microsoft.com/office/drawing/2014/main" id="{90ADB024-6DEE-1AFC-C24C-DBCB817484D5}"/>
                </a:ext>
              </a:extLst>
            </p:cNvPr>
            <p:cNvSpPr/>
            <p:nvPr/>
          </p:nvSpPr>
          <p:spPr bwMode="auto">
            <a:xfrm rot="18336763">
              <a:off x="3698198" y="1287248"/>
              <a:ext cx="617220" cy="457200"/>
            </a:xfrm>
            <a:prstGeom prst="roundRect">
              <a:avLst>
                <a:gd name="adj" fmla="val 48167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235" name="Rounded Rectangle 2234">
              <a:extLst>
                <a:ext uri="{FF2B5EF4-FFF2-40B4-BE49-F238E27FC236}">
                  <a16:creationId xmlns:a16="http://schemas.microsoft.com/office/drawing/2014/main" id="{81D551A0-E042-DD89-ACC2-19E47CDB9B60}"/>
                </a:ext>
              </a:extLst>
            </p:cNvPr>
            <p:cNvSpPr/>
            <p:nvPr/>
          </p:nvSpPr>
          <p:spPr bwMode="auto">
            <a:xfrm rot="1444602">
              <a:off x="5784150" y="529950"/>
              <a:ext cx="685800" cy="457200"/>
            </a:xfrm>
            <a:prstGeom prst="roundRect">
              <a:avLst>
                <a:gd name="adj" fmla="val 481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236" name="Rounded Rectangle 2235">
              <a:extLst>
                <a:ext uri="{FF2B5EF4-FFF2-40B4-BE49-F238E27FC236}">
                  <a16:creationId xmlns:a16="http://schemas.microsoft.com/office/drawing/2014/main" id="{4F77AD43-B3E7-3833-D024-97F259BAF295}"/>
                </a:ext>
              </a:extLst>
            </p:cNvPr>
            <p:cNvSpPr/>
            <p:nvPr/>
          </p:nvSpPr>
          <p:spPr bwMode="auto">
            <a:xfrm rot="15265653">
              <a:off x="3420230" y="2749686"/>
              <a:ext cx="609600" cy="457199"/>
            </a:xfrm>
            <a:prstGeom prst="roundRect">
              <a:avLst>
                <a:gd name="adj" fmla="val 48167"/>
              </a:avLst>
            </a:prstGeom>
            <a:solidFill>
              <a:srgbClr val="E4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grpSp>
          <p:nvGrpSpPr>
            <p:cNvPr id="31683" name="Group 827">
              <a:extLst>
                <a:ext uri="{FF2B5EF4-FFF2-40B4-BE49-F238E27FC236}">
                  <a16:creationId xmlns:a16="http://schemas.microsoft.com/office/drawing/2014/main" id="{169EF874-4E02-C907-9FC5-9B88A810A28C}"/>
                </a:ext>
              </a:extLst>
            </p:cNvPr>
            <p:cNvGrpSpPr>
              <a:grpSpLocks/>
            </p:cNvGrpSpPr>
            <p:nvPr/>
          </p:nvGrpSpPr>
          <p:grpSpPr bwMode="auto">
            <a:xfrm rot="-1875999">
              <a:off x="4008114" y="3388425"/>
              <a:ext cx="609598" cy="152399"/>
              <a:chOff x="838200" y="5867400"/>
              <a:chExt cx="3815505" cy="770627"/>
            </a:xfrm>
          </p:grpSpPr>
          <p:grpSp>
            <p:nvGrpSpPr>
              <p:cNvPr id="32075" name="Group 123">
                <a:extLst>
                  <a:ext uri="{FF2B5EF4-FFF2-40B4-BE49-F238E27FC236}">
                    <a16:creationId xmlns:a16="http://schemas.microsoft.com/office/drawing/2014/main" id="{C68584A5-9B9F-61F7-17E6-D9A1BCD8AB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0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2398" name="Oval 2397">
                  <a:extLst>
                    <a:ext uri="{FF2B5EF4-FFF2-40B4-BE49-F238E27FC236}">
                      <a16:creationId xmlns:a16="http://schemas.microsoft.com/office/drawing/2014/main" id="{413D2C1C-8C5D-1A5A-912B-128E95C5D7E4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99" name="Oval 2398">
                  <a:extLst>
                    <a:ext uri="{FF2B5EF4-FFF2-40B4-BE49-F238E27FC236}">
                      <a16:creationId xmlns:a16="http://schemas.microsoft.com/office/drawing/2014/main" id="{0654E3F4-692C-F583-FF29-FDA67E9F9F6B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00" name="Oval 2399">
                  <a:extLst>
                    <a:ext uri="{FF2B5EF4-FFF2-40B4-BE49-F238E27FC236}">
                      <a16:creationId xmlns:a16="http://schemas.microsoft.com/office/drawing/2014/main" id="{D86798B0-BFE8-45D8-62C6-3C830D2FA6F0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01" name="Oval 2400">
                  <a:extLst>
                    <a:ext uri="{FF2B5EF4-FFF2-40B4-BE49-F238E27FC236}">
                      <a16:creationId xmlns:a16="http://schemas.microsoft.com/office/drawing/2014/main" id="{13307CAA-C612-0666-5D02-0A1A7BFEBA39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02" name="Oval 2401">
                  <a:extLst>
                    <a:ext uri="{FF2B5EF4-FFF2-40B4-BE49-F238E27FC236}">
                      <a16:creationId xmlns:a16="http://schemas.microsoft.com/office/drawing/2014/main" id="{FE8A12C7-9A51-F60B-A33E-DAB30B6FEC98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03" name="Oval 2402">
                  <a:extLst>
                    <a:ext uri="{FF2B5EF4-FFF2-40B4-BE49-F238E27FC236}">
                      <a16:creationId xmlns:a16="http://schemas.microsoft.com/office/drawing/2014/main" id="{F0EA43DE-C7B8-C18D-2932-B2E30589F831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04" name="Oval 2403">
                  <a:extLst>
                    <a:ext uri="{FF2B5EF4-FFF2-40B4-BE49-F238E27FC236}">
                      <a16:creationId xmlns:a16="http://schemas.microsoft.com/office/drawing/2014/main" id="{2148A25A-A1F4-CA16-DD88-D5832E5EC398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05" name="Oval 2404">
                  <a:extLst>
                    <a:ext uri="{FF2B5EF4-FFF2-40B4-BE49-F238E27FC236}">
                      <a16:creationId xmlns:a16="http://schemas.microsoft.com/office/drawing/2014/main" id="{4261B9AA-EF88-3654-A8C0-11F5A7034ABC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06" name="Oval 2405">
                  <a:extLst>
                    <a:ext uri="{FF2B5EF4-FFF2-40B4-BE49-F238E27FC236}">
                      <a16:creationId xmlns:a16="http://schemas.microsoft.com/office/drawing/2014/main" id="{9CE21EC3-3FC6-460B-A009-E467167ADEC1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07" name="Oval 2406">
                  <a:extLst>
                    <a:ext uri="{FF2B5EF4-FFF2-40B4-BE49-F238E27FC236}">
                      <a16:creationId xmlns:a16="http://schemas.microsoft.com/office/drawing/2014/main" id="{01396F72-3811-C7C8-772B-E0AA9113155C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08" name="Oval 2407">
                  <a:extLst>
                    <a:ext uri="{FF2B5EF4-FFF2-40B4-BE49-F238E27FC236}">
                      <a16:creationId xmlns:a16="http://schemas.microsoft.com/office/drawing/2014/main" id="{BC2B46B9-3329-4064-ACCA-5C549A634E72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09" name="Oval 858">
                  <a:extLst>
                    <a:ext uri="{FF2B5EF4-FFF2-40B4-BE49-F238E27FC236}">
                      <a16:creationId xmlns:a16="http://schemas.microsoft.com/office/drawing/2014/main" id="{193A6B94-0FDC-D791-4C7A-F95A3962A2BB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10" name="Oval 859">
                  <a:extLst>
                    <a:ext uri="{FF2B5EF4-FFF2-40B4-BE49-F238E27FC236}">
                      <a16:creationId xmlns:a16="http://schemas.microsoft.com/office/drawing/2014/main" id="{561C0F69-8498-02BC-690D-01491E352D2F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11" name="Oval 2410">
                  <a:extLst>
                    <a:ext uri="{FF2B5EF4-FFF2-40B4-BE49-F238E27FC236}">
                      <a16:creationId xmlns:a16="http://schemas.microsoft.com/office/drawing/2014/main" id="{3FC75962-89A3-E801-55D4-CFD2B8269644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412" name="Oval 2411">
                  <a:extLst>
                    <a:ext uri="{FF2B5EF4-FFF2-40B4-BE49-F238E27FC236}">
                      <a16:creationId xmlns:a16="http://schemas.microsoft.com/office/drawing/2014/main" id="{9D56E0A8-6861-F947-6D3E-03ADC7749080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2076" name="Group 140">
                <a:extLst>
                  <a:ext uri="{FF2B5EF4-FFF2-40B4-BE49-F238E27FC236}">
                    <a16:creationId xmlns:a16="http://schemas.microsoft.com/office/drawing/2014/main" id="{0BCCE0AB-2438-344A-15A6-3370077C5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2382" name="Oval 78">
                  <a:extLst>
                    <a:ext uri="{FF2B5EF4-FFF2-40B4-BE49-F238E27FC236}">
                      <a16:creationId xmlns:a16="http://schemas.microsoft.com/office/drawing/2014/main" id="{A6E4A171-5735-BC1A-7E8F-98C1B6686F0E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83" name="Oval 81">
                  <a:extLst>
                    <a:ext uri="{FF2B5EF4-FFF2-40B4-BE49-F238E27FC236}">
                      <a16:creationId xmlns:a16="http://schemas.microsoft.com/office/drawing/2014/main" id="{48FEABE0-9771-50B6-9B26-8DA137699D4E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84" name="Oval 84">
                  <a:extLst>
                    <a:ext uri="{FF2B5EF4-FFF2-40B4-BE49-F238E27FC236}">
                      <a16:creationId xmlns:a16="http://schemas.microsoft.com/office/drawing/2014/main" id="{831E3E22-096D-4565-9F6A-BBE776505964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85" name="Oval 2384">
                  <a:extLst>
                    <a:ext uri="{FF2B5EF4-FFF2-40B4-BE49-F238E27FC236}">
                      <a16:creationId xmlns:a16="http://schemas.microsoft.com/office/drawing/2014/main" id="{11CA1C94-6F20-A52C-45BE-4AB84C988853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86" name="Oval 2385">
                  <a:extLst>
                    <a:ext uri="{FF2B5EF4-FFF2-40B4-BE49-F238E27FC236}">
                      <a16:creationId xmlns:a16="http://schemas.microsoft.com/office/drawing/2014/main" id="{ED13F679-A28D-A10E-C734-D5DB1E69C90A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87" name="Oval 2386">
                  <a:extLst>
                    <a:ext uri="{FF2B5EF4-FFF2-40B4-BE49-F238E27FC236}">
                      <a16:creationId xmlns:a16="http://schemas.microsoft.com/office/drawing/2014/main" id="{4C919317-5EF9-0479-CA73-9DE8D4C03080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88" name="Oval 2387">
                  <a:extLst>
                    <a:ext uri="{FF2B5EF4-FFF2-40B4-BE49-F238E27FC236}">
                      <a16:creationId xmlns:a16="http://schemas.microsoft.com/office/drawing/2014/main" id="{6E06EAAC-0A30-C2E6-CC49-96A231B33EBB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89" name="Oval 2388">
                  <a:extLst>
                    <a:ext uri="{FF2B5EF4-FFF2-40B4-BE49-F238E27FC236}">
                      <a16:creationId xmlns:a16="http://schemas.microsoft.com/office/drawing/2014/main" id="{FF938D6E-0C23-C0A8-992F-43F065ED043D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90" name="Oval 2389">
                  <a:extLst>
                    <a:ext uri="{FF2B5EF4-FFF2-40B4-BE49-F238E27FC236}">
                      <a16:creationId xmlns:a16="http://schemas.microsoft.com/office/drawing/2014/main" id="{D19E6FE4-A981-9FDE-7353-8400DD11100B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91" name="Oval 2390">
                  <a:extLst>
                    <a:ext uri="{FF2B5EF4-FFF2-40B4-BE49-F238E27FC236}">
                      <a16:creationId xmlns:a16="http://schemas.microsoft.com/office/drawing/2014/main" id="{5C32FF17-541D-FCD0-8B64-37CADF19227B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92" name="Oval 2391">
                  <a:extLst>
                    <a:ext uri="{FF2B5EF4-FFF2-40B4-BE49-F238E27FC236}">
                      <a16:creationId xmlns:a16="http://schemas.microsoft.com/office/drawing/2014/main" id="{CE4F3AAF-451A-4EBE-D89E-620C57B2BB81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93" name="Oval 2392">
                  <a:extLst>
                    <a:ext uri="{FF2B5EF4-FFF2-40B4-BE49-F238E27FC236}">
                      <a16:creationId xmlns:a16="http://schemas.microsoft.com/office/drawing/2014/main" id="{D08AE0EA-474E-3103-E560-005177AD28FB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94" name="Oval 2393">
                  <a:extLst>
                    <a:ext uri="{FF2B5EF4-FFF2-40B4-BE49-F238E27FC236}">
                      <a16:creationId xmlns:a16="http://schemas.microsoft.com/office/drawing/2014/main" id="{1370171A-097C-A8B9-619E-8B74346DD7C8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95" name="Oval 2394">
                  <a:extLst>
                    <a:ext uri="{FF2B5EF4-FFF2-40B4-BE49-F238E27FC236}">
                      <a16:creationId xmlns:a16="http://schemas.microsoft.com/office/drawing/2014/main" id="{2FC16C1B-6C3B-EB09-CE62-8A3BE0A7B4CB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96" name="Oval 2395">
                  <a:extLst>
                    <a:ext uri="{FF2B5EF4-FFF2-40B4-BE49-F238E27FC236}">
                      <a16:creationId xmlns:a16="http://schemas.microsoft.com/office/drawing/2014/main" id="{9E83B756-7574-B5C0-B1AD-59BC7E1843B3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97" name="Arc 2396">
                  <a:extLst>
                    <a:ext uri="{FF2B5EF4-FFF2-40B4-BE49-F238E27FC236}">
                      <a16:creationId xmlns:a16="http://schemas.microsoft.com/office/drawing/2014/main" id="{0CF98B2B-C4C9-80B8-BBEF-3BA3833746D0}"/>
                    </a:ext>
                  </a:extLst>
                </p:cNvPr>
                <p:cNvSpPr/>
                <p:nvPr/>
              </p:nvSpPr>
              <p:spPr>
                <a:xfrm rot="16400152">
                  <a:off x="563033" y="2472982"/>
                  <a:ext cx="540656" cy="425138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381" name="Rounded Rectangle 2380">
                <a:extLst>
                  <a:ext uri="{FF2B5EF4-FFF2-40B4-BE49-F238E27FC236}">
                    <a16:creationId xmlns:a16="http://schemas.microsoft.com/office/drawing/2014/main" id="{FD7351BD-27C3-9595-64D3-5CE065787776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1684" name="Group 827">
              <a:extLst>
                <a:ext uri="{FF2B5EF4-FFF2-40B4-BE49-F238E27FC236}">
                  <a16:creationId xmlns:a16="http://schemas.microsoft.com/office/drawing/2014/main" id="{5D95E4D8-F0E4-B836-676F-CDBB24B1D66C}"/>
                </a:ext>
              </a:extLst>
            </p:cNvPr>
            <p:cNvGrpSpPr>
              <a:grpSpLocks/>
            </p:cNvGrpSpPr>
            <p:nvPr/>
          </p:nvGrpSpPr>
          <p:grpSpPr bwMode="auto">
            <a:xfrm rot="-6383486">
              <a:off x="5569309" y="3971520"/>
              <a:ext cx="609598" cy="152399"/>
              <a:chOff x="838200" y="5867400"/>
              <a:chExt cx="3815505" cy="770627"/>
            </a:xfrm>
          </p:grpSpPr>
          <p:grpSp>
            <p:nvGrpSpPr>
              <p:cNvPr id="31979" name="Group 123">
                <a:extLst>
                  <a:ext uri="{FF2B5EF4-FFF2-40B4-BE49-F238E27FC236}">
                    <a16:creationId xmlns:a16="http://schemas.microsoft.com/office/drawing/2014/main" id="{A5B7C8CB-A45D-B0C7-AA2F-440DA8B0B7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0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2364" name="Oval 2363">
                  <a:extLst>
                    <a:ext uri="{FF2B5EF4-FFF2-40B4-BE49-F238E27FC236}">
                      <a16:creationId xmlns:a16="http://schemas.microsoft.com/office/drawing/2014/main" id="{91AA8430-E3B5-166D-4B4B-0271594471E9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65" name="Oval 2364">
                  <a:extLst>
                    <a:ext uri="{FF2B5EF4-FFF2-40B4-BE49-F238E27FC236}">
                      <a16:creationId xmlns:a16="http://schemas.microsoft.com/office/drawing/2014/main" id="{47052384-13ED-0C3A-277D-973D6ED64DCA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66" name="Oval 2365">
                  <a:extLst>
                    <a:ext uri="{FF2B5EF4-FFF2-40B4-BE49-F238E27FC236}">
                      <a16:creationId xmlns:a16="http://schemas.microsoft.com/office/drawing/2014/main" id="{7E3D062B-4041-F1EA-6BBD-4450F1CA3EFB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67" name="Oval 2366">
                  <a:extLst>
                    <a:ext uri="{FF2B5EF4-FFF2-40B4-BE49-F238E27FC236}">
                      <a16:creationId xmlns:a16="http://schemas.microsoft.com/office/drawing/2014/main" id="{6D0E45B9-706C-DD58-3DFC-A6A6042A3BEA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68" name="Oval 2367">
                  <a:extLst>
                    <a:ext uri="{FF2B5EF4-FFF2-40B4-BE49-F238E27FC236}">
                      <a16:creationId xmlns:a16="http://schemas.microsoft.com/office/drawing/2014/main" id="{75F328C7-A46F-371C-9445-EAFE0DAEAC4C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69" name="Oval 2368">
                  <a:extLst>
                    <a:ext uri="{FF2B5EF4-FFF2-40B4-BE49-F238E27FC236}">
                      <a16:creationId xmlns:a16="http://schemas.microsoft.com/office/drawing/2014/main" id="{4572E6B2-4CEB-764E-A6B4-CA12F82C8992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70" name="Oval 2369">
                  <a:extLst>
                    <a:ext uri="{FF2B5EF4-FFF2-40B4-BE49-F238E27FC236}">
                      <a16:creationId xmlns:a16="http://schemas.microsoft.com/office/drawing/2014/main" id="{BD0BBE3D-5F51-6A0B-04D3-698E89E8CF46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71" name="Oval 2370">
                  <a:extLst>
                    <a:ext uri="{FF2B5EF4-FFF2-40B4-BE49-F238E27FC236}">
                      <a16:creationId xmlns:a16="http://schemas.microsoft.com/office/drawing/2014/main" id="{EE74653A-E15D-739D-485C-31FC5C79C5D7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72" name="Oval 2371">
                  <a:extLst>
                    <a:ext uri="{FF2B5EF4-FFF2-40B4-BE49-F238E27FC236}">
                      <a16:creationId xmlns:a16="http://schemas.microsoft.com/office/drawing/2014/main" id="{59D8C74C-1A1C-9A62-7B8F-7F484645F4AA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73" name="Oval 2372">
                  <a:extLst>
                    <a:ext uri="{FF2B5EF4-FFF2-40B4-BE49-F238E27FC236}">
                      <a16:creationId xmlns:a16="http://schemas.microsoft.com/office/drawing/2014/main" id="{307CBEF2-DB10-851F-1A6A-30C88E8B1806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74" name="Oval 2373">
                  <a:extLst>
                    <a:ext uri="{FF2B5EF4-FFF2-40B4-BE49-F238E27FC236}">
                      <a16:creationId xmlns:a16="http://schemas.microsoft.com/office/drawing/2014/main" id="{7E9B53A3-3AE6-02E7-414C-30A6F8D572BC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75" name="Oval 858">
                  <a:extLst>
                    <a:ext uri="{FF2B5EF4-FFF2-40B4-BE49-F238E27FC236}">
                      <a16:creationId xmlns:a16="http://schemas.microsoft.com/office/drawing/2014/main" id="{D2937BBB-12F3-6C61-6680-A45673124C40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76" name="Oval 859">
                  <a:extLst>
                    <a:ext uri="{FF2B5EF4-FFF2-40B4-BE49-F238E27FC236}">
                      <a16:creationId xmlns:a16="http://schemas.microsoft.com/office/drawing/2014/main" id="{2214AC2C-F384-AFCD-4724-D75682CD5C86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77" name="Oval 2376">
                  <a:extLst>
                    <a:ext uri="{FF2B5EF4-FFF2-40B4-BE49-F238E27FC236}">
                      <a16:creationId xmlns:a16="http://schemas.microsoft.com/office/drawing/2014/main" id="{B5C6796F-E465-EA38-F870-E22EC9B53AE4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78" name="Oval 2377">
                  <a:extLst>
                    <a:ext uri="{FF2B5EF4-FFF2-40B4-BE49-F238E27FC236}">
                      <a16:creationId xmlns:a16="http://schemas.microsoft.com/office/drawing/2014/main" id="{4382B449-8370-0DF7-9F30-FB56C304BF97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1980" name="Group 140">
                <a:extLst>
                  <a:ext uri="{FF2B5EF4-FFF2-40B4-BE49-F238E27FC236}">
                    <a16:creationId xmlns:a16="http://schemas.microsoft.com/office/drawing/2014/main" id="{982BA423-621D-1A0A-D698-0BAED66E78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2348" name="Oval 78">
                  <a:extLst>
                    <a:ext uri="{FF2B5EF4-FFF2-40B4-BE49-F238E27FC236}">
                      <a16:creationId xmlns:a16="http://schemas.microsoft.com/office/drawing/2014/main" id="{96CAC8B0-3374-24E5-F11D-7D1836070FCB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49" name="Oval 81">
                  <a:extLst>
                    <a:ext uri="{FF2B5EF4-FFF2-40B4-BE49-F238E27FC236}">
                      <a16:creationId xmlns:a16="http://schemas.microsoft.com/office/drawing/2014/main" id="{5F86041C-B326-690D-CED0-8B8C6082220E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50" name="Oval 84">
                  <a:extLst>
                    <a:ext uri="{FF2B5EF4-FFF2-40B4-BE49-F238E27FC236}">
                      <a16:creationId xmlns:a16="http://schemas.microsoft.com/office/drawing/2014/main" id="{32B67964-38E5-85DB-C0E3-215F05CEC979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51" name="Oval 2350">
                  <a:extLst>
                    <a:ext uri="{FF2B5EF4-FFF2-40B4-BE49-F238E27FC236}">
                      <a16:creationId xmlns:a16="http://schemas.microsoft.com/office/drawing/2014/main" id="{6E2F75D2-6F23-0718-C6CA-31CA85AA42FC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52" name="Oval 2351">
                  <a:extLst>
                    <a:ext uri="{FF2B5EF4-FFF2-40B4-BE49-F238E27FC236}">
                      <a16:creationId xmlns:a16="http://schemas.microsoft.com/office/drawing/2014/main" id="{52E3BA35-5D08-EB68-4F45-AE459CC65335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53" name="Oval 2352">
                  <a:extLst>
                    <a:ext uri="{FF2B5EF4-FFF2-40B4-BE49-F238E27FC236}">
                      <a16:creationId xmlns:a16="http://schemas.microsoft.com/office/drawing/2014/main" id="{9F2E6815-24DB-2C0F-BFC0-84B2C0EDED16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54" name="Oval 2353">
                  <a:extLst>
                    <a:ext uri="{FF2B5EF4-FFF2-40B4-BE49-F238E27FC236}">
                      <a16:creationId xmlns:a16="http://schemas.microsoft.com/office/drawing/2014/main" id="{3737B3D3-0D13-6790-2644-B58929DC075F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55" name="Oval 2354">
                  <a:extLst>
                    <a:ext uri="{FF2B5EF4-FFF2-40B4-BE49-F238E27FC236}">
                      <a16:creationId xmlns:a16="http://schemas.microsoft.com/office/drawing/2014/main" id="{CC07DAA9-06B2-E633-1D66-CD9923A71181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56" name="Oval 2355">
                  <a:extLst>
                    <a:ext uri="{FF2B5EF4-FFF2-40B4-BE49-F238E27FC236}">
                      <a16:creationId xmlns:a16="http://schemas.microsoft.com/office/drawing/2014/main" id="{A8B387F0-C178-797B-E537-9489C819C66C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57" name="Oval 2356">
                  <a:extLst>
                    <a:ext uri="{FF2B5EF4-FFF2-40B4-BE49-F238E27FC236}">
                      <a16:creationId xmlns:a16="http://schemas.microsoft.com/office/drawing/2014/main" id="{662E172D-BB1E-AD6F-0E84-FD676BD4F505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58" name="Oval 2357">
                  <a:extLst>
                    <a:ext uri="{FF2B5EF4-FFF2-40B4-BE49-F238E27FC236}">
                      <a16:creationId xmlns:a16="http://schemas.microsoft.com/office/drawing/2014/main" id="{EF8D1E38-DE0B-42BD-5304-AA7F790437BC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59" name="Oval 2358">
                  <a:extLst>
                    <a:ext uri="{FF2B5EF4-FFF2-40B4-BE49-F238E27FC236}">
                      <a16:creationId xmlns:a16="http://schemas.microsoft.com/office/drawing/2014/main" id="{0699C920-5A8A-1D22-65E1-F0207EA3279D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60" name="Oval 2359">
                  <a:extLst>
                    <a:ext uri="{FF2B5EF4-FFF2-40B4-BE49-F238E27FC236}">
                      <a16:creationId xmlns:a16="http://schemas.microsoft.com/office/drawing/2014/main" id="{B26C382A-CD6D-0611-924F-26F2E69E52CF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61" name="Oval 2360">
                  <a:extLst>
                    <a:ext uri="{FF2B5EF4-FFF2-40B4-BE49-F238E27FC236}">
                      <a16:creationId xmlns:a16="http://schemas.microsoft.com/office/drawing/2014/main" id="{03FEDE59-DBEF-C79C-2B43-D6D310C26A63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62" name="Oval 2361">
                  <a:extLst>
                    <a:ext uri="{FF2B5EF4-FFF2-40B4-BE49-F238E27FC236}">
                      <a16:creationId xmlns:a16="http://schemas.microsoft.com/office/drawing/2014/main" id="{96CD85CC-5B02-1E17-7D80-5E7DA89606DA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63" name="Arc 2362">
                  <a:extLst>
                    <a:ext uri="{FF2B5EF4-FFF2-40B4-BE49-F238E27FC236}">
                      <a16:creationId xmlns:a16="http://schemas.microsoft.com/office/drawing/2014/main" id="{14973DDA-DF90-4A79-4037-1505ED703354}"/>
                    </a:ext>
                  </a:extLst>
                </p:cNvPr>
                <p:cNvSpPr/>
                <p:nvPr/>
              </p:nvSpPr>
              <p:spPr>
                <a:xfrm rot="16400152">
                  <a:off x="1862515" y="1711138"/>
                  <a:ext cx="472575" cy="464204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347" name="Rounded Rectangle 2346">
                <a:extLst>
                  <a:ext uri="{FF2B5EF4-FFF2-40B4-BE49-F238E27FC236}">
                    <a16:creationId xmlns:a16="http://schemas.microsoft.com/office/drawing/2014/main" id="{AA0AEBAA-BD83-0402-84CB-E115BE0373FB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1685" name="Group 827">
              <a:extLst>
                <a:ext uri="{FF2B5EF4-FFF2-40B4-BE49-F238E27FC236}">
                  <a16:creationId xmlns:a16="http://schemas.microsoft.com/office/drawing/2014/main" id="{E1E68385-4586-69DA-020F-0D700CE13034}"/>
                </a:ext>
              </a:extLst>
            </p:cNvPr>
            <p:cNvGrpSpPr>
              <a:grpSpLocks/>
            </p:cNvGrpSpPr>
            <p:nvPr/>
          </p:nvGrpSpPr>
          <p:grpSpPr bwMode="auto">
            <a:xfrm rot="-7010238">
              <a:off x="5844390" y="3963975"/>
              <a:ext cx="609597" cy="152399"/>
              <a:chOff x="838200" y="5867400"/>
              <a:chExt cx="3815501" cy="770627"/>
            </a:xfrm>
          </p:grpSpPr>
          <p:grpSp>
            <p:nvGrpSpPr>
              <p:cNvPr id="31883" name="Group 123">
                <a:extLst>
                  <a:ext uri="{FF2B5EF4-FFF2-40B4-BE49-F238E27FC236}">
                    <a16:creationId xmlns:a16="http://schemas.microsoft.com/office/drawing/2014/main" id="{B7DDDCF1-0204-5780-C7B7-F1BBB90B56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66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2330" name="Oval 2329">
                  <a:extLst>
                    <a:ext uri="{FF2B5EF4-FFF2-40B4-BE49-F238E27FC236}">
                      <a16:creationId xmlns:a16="http://schemas.microsoft.com/office/drawing/2014/main" id="{A5931999-1560-F071-5FCB-AD0FD2268AAE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31" name="Oval 2330">
                  <a:extLst>
                    <a:ext uri="{FF2B5EF4-FFF2-40B4-BE49-F238E27FC236}">
                      <a16:creationId xmlns:a16="http://schemas.microsoft.com/office/drawing/2014/main" id="{F39485C1-F3BC-3859-A4D4-BA842C53D323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32" name="Oval 2331">
                  <a:extLst>
                    <a:ext uri="{FF2B5EF4-FFF2-40B4-BE49-F238E27FC236}">
                      <a16:creationId xmlns:a16="http://schemas.microsoft.com/office/drawing/2014/main" id="{63CED0C3-2A4E-9DAF-41CA-230E0B023683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33" name="Oval 2332">
                  <a:extLst>
                    <a:ext uri="{FF2B5EF4-FFF2-40B4-BE49-F238E27FC236}">
                      <a16:creationId xmlns:a16="http://schemas.microsoft.com/office/drawing/2014/main" id="{479649A6-E3E0-D81D-DCFD-E4B9625C2247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34" name="Oval 2333">
                  <a:extLst>
                    <a:ext uri="{FF2B5EF4-FFF2-40B4-BE49-F238E27FC236}">
                      <a16:creationId xmlns:a16="http://schemas.microsoft.com/office/drawing/2014/main" id="{5714B0F8-2E2D-88CC-40C0-9B9CFFBC2F8E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35" name="Oval 2334">
                  <a:extLst>
                    <a:ext uri="{FF2B5EF4-FFF2-40B4-BE49-F238E27FC236}">
                      <a16:creationId xmlns:a16="http://schemas.microsoft.com/office/drawing/2014/main" id="{A35A9847-6439-EB23-09DC-424727B1DEA4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36" name="Oval 2335">
                  <a:extLst>
                    <a:ext uri="{FF2B5EF4-FFF2-40B4-BE49-F238E27FC236}">
                      <a16:creationId xmlns:a16="http://schemas.microsoft.com/office/drawing/2014/main" id="{C6F49A53-70BB-39F7-AB72-7CE620DE1C07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37" name="Oval 2336">
                  <a:extLst>
                    <a:ext uri="{FF2B5EF4-FFF2-40B4-BE49-F238E27FC236}">
                      <a16:creationId xmlns:a16="http://schemas.microsoft.com/office/drawing/2014/main" id="{6D3D3E71-4675-B41E-D729-51D010EB2BF6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38" name="Oval 2337">
                  <a:extLst>
                    <a:ext uri="{FF2B5EF4-FFF2-40B4-BE49-F238E27FC236}">
                      <a16:creationId xmlns:a16="http://schemas.microsoft.com/office/drawing/2014/main" id="{47B38989-3F29-5DFD-824E-A7B874F1F143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39" name="Oval 2338">
                  <a:extLst>
                    <a:ext uri="{FF2B5EF4-FFF2-40B4-BE49-F238E27FC236}">
                      <a16:creationId xmlns:a16="http://schemas.microsoft.com/office/drawing/2014/main" id="{7CBD11FB-B01A-80AF-E777-640C867AFEC7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40" name="Oval 2339">
                  <a:extLst>
                    <a:ext uri="{FF2B5EF4-FFF2-40B4-BE49-F238E27FC236}">
                      <a16:creationId xmlns:a16="http://schemas.microsoft.com/office/drawing/2014/main" id="{76EE6455-A666-F269-427F-23BDC2E5A365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41" name="Oval 858">
                  <a:extLst>
                    <a:ext uri="{FF2B5EF4-FFF2-40B4-BE49-F238E27FC236}">
                      <a16:creationId xmlns:a16="http://schemas.microsoft.com/office/drawing/2014/main" id="{53F909C3-D7CC-43BD-94F3-DAB6E9749A47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42" name="Oval 859">
                  <a:extLst>
                    <a:ext uri="{FF2B5EF4-FFF2-40B4-BE49-F238E27FC236}">
                      <a16:creationId xmlns:a16="http://schemas.microsoft.com/office/drawing/2014/main" id="{77C038F4-80B4-5AFE-C74E-5B679B7EE8DA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43" name="Oval 2342">
                  <a:extLst>
                    <a:ext uri="{FF2B5EF4-FFF2-40B4-BE49-F238E27FC236}">
                      <a16:creationId xmlns:a16="http://schemas.microsoft.com/office/drawing/2014/main" id="{4E9266C5-B075-C3E6-EC86-84D7463F4204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44" name="Oval 2343">
                  <a:extLst>
                    <a:ext uri="{FF2B5EF4-FFF2-40B4-BE49-F238E27FC236}">
                      <a16:creationId xmlns:a16="http://schemas.microsoft.com/office/drawing/2014/main" id="{1D37CBD3-3BE8-D9CF-8C20-466144C160ED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1884" name="Group 140">
                <a:extLst>
                  <a:ext uri="{FF2B5EF4-FFF2-40B4-BE49-F238E27FC236}">
                    <a16:creationId xmlns:a16="http://schemas.microsoft.com/office/drawing/2014/main" id="{F6745110-D21C-18C8-DE50-0B500C238A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2314" name="Oval 78">
                  <a:extLst>
                    <a:ext uri="{FF2B5EF4-FFF2-40B4-BE49-F238E27FC236}">
                      <a16:creationId xmlns:a16="http://schemas.microsoft.com/office/drawing/2014/main" id="{CD3BEFCA-9192-9091-F50D-F0B2C2110170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15" name="Oval 81">
                  <a:extLst>
                    <a:ext uri="{FF2B5EF4-FFF2-40B4-BE49-F238E27FC236}">
                      <a16:creationId xmlns:a16="http://schemas.microsoft.com/office/drawing/2014/main" id="{F33809C7-5480-248B-E801-96205D3CF86F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16" name="Oval 84">
                  <a:extLst>
                    <a:ext uri="{FF2B5EF4-FFF2-40B4-BE49-F238E27FC236}">
                      <a16:creationId xmlns:a16="http://schemas.microsoft.com/office/drawing/2014/main" id="{4A5942F1-F02D-31CD-CE2A-59750570B61C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17" name="Oval 2316">
                  <a:extLst>
                    <a:ext uri="{FF2B5EF4-FFF2-40B4-BE49-F238E27FC236}">
                      <a16:creationId xmlns:a16="http://schemas.microsoft.com/office/drawing/2014/main" id="{B49EDD2A-24C6-FA03-F9A8-952CEB4E1C9D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18" name="Oval 2317">
                  <a:extLst>
                    <a:ext uri="{FF2B5EF4-FFF2-40B4-BE49-F238E27FC236}">
                      <a16:creationId xmlns:a16="http://schemas.microsoft.com/office/drawing/2014/main" id="{3D1D4EF0-B474-B775-A36C-625684F080CB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19" name="Oval 2318">
                  <a:extLst>
                    <a:ext uri="{FF2B5EF4-FFF2-40B4-BE49-F238E27FC236}">
                      <a16:creationId xmlns:a16="http://schemas.microsoft.com/office/drawing/2014/main" id="{FE199B8E-C547-B781-DC10-7AD6627A9026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20" name="Oval 2319">
                  <a:extLst>
                    <a:ext uri="{FF2B5EF4-FFF2-40B4-BE49-F238E27FC236}">
                      <a16:creationId xmlns:a16="http://schemas.microsoft.com/office/drawing/2014/main" id="{9B85039D-EE19-6D32-D6EA-EBC3DA498A0D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21" name="Oval 2320">
                  <a:extLst>
                    <a:ext uri="{FF2B5EF4-FFF2-40B4-BE49-F238E27FC236}">
                      <a16:creationId xmlns:a16="http://schemas.microsoft.com/office/drawing/2014/main" id="{4BAE7032-F09B-E431-962B-ECB8F3F28698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22" name="Oval 2321">
                  <a:extLst>
                    <a:ext uri="{FF2B5EF4-FFF2-40B4-BE49-F238E27FC236}">
                      <a16:creationId xmlns:a16="http://schemas.microsoft.com/office/drawing/2014/main" id="{9F436226-6E09-8D18-9733-95A139AAE630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23" name="Oval 2322">
                  <a:extLst>
                    <a:ext uri="{FF2B5EF4-FFF2-40B4-BE49-F238E27FC236}">
                      <a16:creationId xmlns:a16="http://schemas.microsoft.com/office/drawing/2014/main" id="{8324092D-F8DE-1EB5-1429-583A0C27B003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24" name="Oval 2323">
                  <a:extLst>
                    <a:ext uri="{FF2B5EF4-FFF2-40B4-BE49-F238E27FC236}">
                      <a16:creationId xmlns:a16="http://schemas.microsoft.com/office/drawing/2014/main" id="{4409F480-7C2C-CF22-82C7-C91EC42CC2ED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25" name="Oval 2324">
                  <a:extLst>
                    <a:ext uri="{FF2B5EF4-FFF2-40B4-BE49-F238E27FC236}">
                      <a16:creationId xmlns:a16="http://schemas.microsoft.com/office/drawing/2014/main" id="{D76EA7FE-0AD0-70B5-00BA-73F1501FAAEB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26" name="Oval 2325">
                  <a:extLst>
                    <a:ext uri="{FF2B5EF4-FFF2-40B4-BE49-F238E27FC236}">
                      <a16:creationId xmlns:a16="http://schemas.microsoft.com/office/drawing/2014/main" id="{B6A58979-5690-4502-1B0A-6317F50F90DA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27" name="Oval 2326">
                  <a:extLst>
                    <a:ext uri="{FF2B5EF4-FFF2-40B4-BE49-F238E27FC236}">
                      <a16:creationId xmlns:a16="http://schemas.microsoft.com/office/drawing/2014/main" id="{1ABC3987-6A69-E1D7-E5D3-F7EEBA96F853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28" name="Oval 2327">
                  <a:extLst>
                    <a:ext uri="{FF2B5EF4-FFF2-40B4-BE49-F238E27FC236}">
                      <a16:creationId xmlns:a16="http://schemas.microsoft.com/office/drawing/2014/main" id="{6A282A1C-1508-771B-7FC4-9A1D9C4478B0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29" name="Arc 2328">
                  <a:extLst>
                    <a:ext uri="{FF2B5EF4-FFF2-40B4-BE49-F238E27FC236}">
                      <a16:creationId xmlns:a16="http://schemas.microsoft.com/office/drawing/2014/main" id="{80EC785A-1889-0054-5338-77CF26E6C2AD}"/>
                    </a:ext>
                  </a:extLst>
                </p:cNvPr>
                <p:cNvSpPr/>
                <p:nvPr/>
              </p:nvSpPr>
              <p:spPr>
                <a:xfrm rot="16400152">
                  <a:off x="1866211" y="1728419"/>
                  <a:ext cx="1028535" cy="464204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313" name="Rounded Rectangle 2312">
                <a:extLst>
                  <a:ext uri="{FF2B5EF4-FFF2-40B4-BE49-F238E27FC236}">
                    <a16:creationId xmlns:a16="http://schemas.microsoft.com/office/drawing/2014/main" id="{BBE68338-AB7D-3539-6512-7B80C6F6F24E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1686" name="Group 827">
              <a:extLst>
                <a:ext uri="{FF2B5EF4-FFF2-40B4-BE49-F238E27FC236}">
                  <a16:creationId xmlns:a16="http://schemas.microsoft.com/office/drawing/2014/main" id="{2365ABF1-4054-7883-B4D6-16B28B2F06B9}"/>
                </a:ext>
              </a:extLst>
            </p:cNvPr>
            <p:cNvGrpSpPr>
              <a:grpSpLocks/>
            </p:cNvGrpSpPr>
            <p:nvPr/>
          </p:nvGrpSpPr>
          <p:grpSpPr bwMode="auto">
            <a:xfrm rot="-1430596">
              <a:off x="3881477" y="3195124"/>
              <a:ext cx="609597" cy="152399"/>
              <a:chOff x="838200" y="5867400"/>
              <a:chExt cx="3815501" cy="770627"/>
            </a:xfrm>
          </p:grpSpPr>
          <p:grpSp>
            <p:nvGrpSpPr>
              <p:cNvPr id="31787" name="Group 123">
                <a:extLst>
                  <a:ext uri="{FF2B5EF4-FFF2-40B4-BE49-F238E27FC236}">
                    <a16:creationId xmlns:a16="http://schemas.microsoft.com/office/drawing/2014/main" id="{D38B9697-31D3-9D8C-A7BB-C89A227433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66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2296" name="Oval 2295">
                  <a:extLst>
                    <a:ext uri="{FF2B5EF4-FFF2-40B4-BE49-F238E27FC236}">
                      <a16:creationId xmlns:a16="http://schemas.microsoft.com/office/drawing/2014/main" id="{D7436520-391E-5C2C-A1B0-A5D8EBAC5FB8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97" name="Oval 2296">
                  <a:extLst>
                    <a:ext uri="{FF2B5EF4-FFF2-40B4-BE49-F238E27FC236}">
                      <a16:creationId xmlns:a16="http://schemas.microsoft.com/office/drawing/2014/main" id="{FC91AD26-0A67-B72B-3FF3-3B066AB50AB6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98" name="Oval 2297">
                  <a:extLst>
                    <a:ext uri="{FF2B5EF4-FFF2-40B4-BE49-F238E27FC236}">
                      <a16:creationId xmlns:a16="http://schemas.microsoft.com/office/drawing/2014/main" id="{4CCA857A-8A38-C6AC-263F-3E6F0BC4FE37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99" name="Oval 2298">
                  <a:extLst>
                    <a:ext uri="{FF2B5EF4-FFF2-40B4-BE49-F238E27FC236}">
                      <a16:creationId xmlns:a16="http://schemas.microsoft.com/office/drawing/2014/main" id="{D405DCE4-F043-A17C-062E-66BE05CECF83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00" name="Oval 2299">
                  <a:extLst>
                    <a:ext uri="{FF2B5EF4-FFF2-40B4-BE49-F238E27FC236}">
                      <a16:creationId xmlns:a16="http://schemas.microsoft.com/office/drawing/2014/main" id="{92BA8659-86D9-4428-041B-94E470A899F0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01" name="Oval 2300">
                  <a:extLst>
                    <a:ext uri="{FF2B5EF4-FFF2-40B4-BE49-F238E27FC236}">
                      <a16:creationId xmlns:a16="http://schemas.microsoft.com/office/drawing/2014/main" id="{44CACF60-D6C5-0BA6-C3A8-9D27CC3F18EA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02" name="Oval 2301">
                  <a:extLst>
                    <a:ext uri="{FF2B5EF4-FFF2-40B4-BE49-F238E27FC236}">
                      <a16:creationId xmlns:a16="http://schemas.microsoft.com/office/drawing/2014/main" id="{AF97B7F4-2D9A-BFA2-2B95-25360CA07540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03" name="Oval 2302">
                  <a:extLst>
                    <a:ext uri="{FF2B5EF4-FFF2-40B4-BE49-F238E27FC236}">
                      <a16:creationId xmlns:a16="http://schemas.microsoft.com/office/drawing/2014/main" id="{AA1590E7-3421-D70C-C87B-776C97D51331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04" name="Oval 2303">
                  <a:extLst>
                    <a:ext uri="{FF2B5EF4-FFF2-40B4-BE49-F238E27FC236}">
                      <a16:creationId xmlns:a16="http://schemas.microsoft.com/office/drawing/2014/main" id="{82CD880D-9D0F-C346-80EA-3616257EE559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05" name="Oval 2304">
                  <a:extLst>
                    <a:ext uri="{FF2B5EF4-FFF2-40B4-BE49-F238E27FC236}">
                      <a16:creationId xmlns:a16="http://schemas.microsoft.com/office/drawing/2014/main" id="{82CDD0E3-A674-8C62-734C-F060CAB4ED0C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06" name="Oval 2305">
                  <a:extLst>
                    <a:ext uri="{FF2B5EF4-FFF2-40B4-BE49-F238E27FC236}">
                      <a16:creationId xmlns:a16="http://schemas.microsoft.com/office/drawing/2014/main" id="{F037D979-8025-DB9B-09E4-78DB7640E154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07" name="Oval 858">
                  <a:extLst>
                    <a:ext uri="{FF2B5EF4-FFF2-40B4-BE49-F238E27FC236}">
                      <a16:creationId xmlns:a16="http://schemas.microsoft.com/office/drawing/2014/main" id="{F72CC994-9FB6-4408-A5AD-37097504A435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08" name="Oval 859">
                  <a:extLst>
                    <a:ext uri="{FF2B5EF4-FFF2-40B4-BE49-F238E27FC236}">
                      <a16:creationId xmlns:a16="http://schemas.microsoft.com/office/drawing/2014/main" id="{485CD30B-FAAC-2C03-9038-4658A756C916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09" name="Oval 2308">
                  <a:extLst>
                    <a:ext uri="{FF2B5EF4-FFF2-40B4-BE49-F238E27FC236}">
                      <a16:creationId xmlns:a16="http://schemas.microsoft.com/office/drawing/2014/main" id="{862EDB48-0338-7EA5-7452-13E87C9E250F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310" name="Oval 2309">
                  <a:extLst>
                    <a:ext uri="{FF2B5EF4-FFF2-40B4-BE49-F238E27FC236}">
                      <a16:creationId xmlns:a16="http://schemas.microsoft.com/office/drawing/2014/main" id="{64E6168B-EEF3-D95E-48EF-940ADF6395FA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1788" name="Group 140">
                <a:extLst>
                  <a:ext uri="{FF2B5EF4-FFF2-40B4-BE49-F238E27FC236}">
                    <a16:creationId xmlns:a16="http://schemas.microsoft.com/office/drawing/2014/main" id="{EA3400C1-3C14-3171-A9AB-C902C24702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2280" name="Oval 78">
                  <a:extLst>
                    <a:ext uri="{FF2B5EF4-FFF2-40B4-BE49-F238E27FC236}">
                      <a16:creationId xmlns:a16="http://schemas.microsoft.com/office/drawing/2014/main" id="{E0174906-6109-4EF0-222E-B9E1132296E6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81" name="Oval 2280">
                  <a:extLst>
                    <a:ext uri="{FF2B5EF4-FFF2-40B4-BE49-F238E27FC236}">
                      <a16:creationId xmlns:a16="http://schemas.microsoft.com/office/drawing/2014/main" id="{99739540-330E-1C8A-02BB-7E42038B0280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82" name="Oval 84">
                  <a:extLst>
                    <a:ext uri="{FF2B5EF4-FFF2-40B4-BE49-F238E27FC236}">
                      <a16:creationId xmlns:a16="http://schemas.microsoft.com/office/drawing/2014/main" id="{371C5E9D-5D95-3259-A168-E5C20CF6150E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83" name="Oval 2282">
                  <a:extLst>
                    <a:ext uri="{FF2B5EF4-FFF2-40B4-BE49-F238E27FC236}">
                      <a16:creationId xmlns:a16="http://schemas.microsoft.com/office/drawing/2014/main" id="{3E55E30F-E0DE-188C-CE98-9DD6CC6CC5AB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84" name="Oval 2283">
                  <a:extLst>
                    <a:ext uri="{FF2B5EF4-FFF2-40B4-BE49-F238E27FC236}">
                      <a16:creationId xmlns:a16="http://schemas.microsoft.com/office/drawing/2014/main" id="{F7F84F7E-6732-5363-13D9-D116B8063CF4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85" name="Oval 2284">
                  <a:extLst>
                    <a:ext uri="{FF2B5EF4-FFF2-40B4-BE49-F238E27FC236}">
                      <a16:creationId xmlns:a16="http://schemas.microsoft.com/office/drawing/2014/main" id="{122F97A8-FD14-5F78-9670-1A0E309B7E6D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86" name="Oval 2285">
                  <a:extLst>
                    <a:ext uri="{FF2B5EF4-FFF2-40B4-BE49-F238E27FC236}">
                      <a16:creationId xmlns:a16="http://schemas.microsoft.com/office/drawing/2014/main" id="{C324F653-2D5C-AA82-EBA1-D1640623BD51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87" name="Oval 2286">
                  <a:extLst>
                    <a:ext uri="{FF2B5EF4-FFF2-40B4-BE49-F238E27FC236}">
                      <a16:creationId xmlns:a16="http://schemas.microsoft.com/office/drawing/2014/main" id="{BF176AD5-F0DC-4B8C-9750-A23DF5140EF0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88" name="Oval 2287">
                  <a:extLst>
                    <a:ext uri="{FF2B5EF4-FFF2-40B4-BE49-F238E27FC236}">
                      <a16:creationId xmlns:a16="http://schemas.microsoft.com/office/drawing/2014/main" id="{7E94C19F-A7FE-CB9B-4582-D171A0747201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89" name="Oval 2288">
                  <a:extLst>
                    <a:ext uri="{FF2B5EF4-FFF2-40B4-BE49-F238E27FC236}">
                      <a16:creationId xmlns:a16="http://schemas.microsoft.com/office/drawing/2014/main" id="{2D07107E-DFB4-9ADA-7ACE-D7ECA819B16B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90" name="Oval 2289">
                  <a:extLst>
                    <a:ext uri="{FF2B5EF4-FFF2-40B4-BE49-F238E27FC236}">
                      <a16:creationId xmlns:a16="http://schemas.microsoft.com/office/drawing/2014/main" id="{BF0B2838-6299-BBD9-C445-AE0C88C2EA92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91" name="Oval 2290">
                  <a:extLst>
                    <a:ext uri="{FF2B5EF4-FFF2-40B4-BE49-F238E27FC236}">
                      <a16:creationId xmlns:a16="http://schemas.microsoft.com/office/drawing/2014/main" id="{544AC2FB-3F70-7DBF-A436-676ED004B870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92" name="Oval 2291">
                  <a:extLst>
                    <a:ext uri="{FF2B5EF4-FFF2-40B4-BE49-F238E27FC236}">
                      <a16:creationId xmlns:a16="http://schemas.microsoft.com/office/drawing/2014/main" id="{A30FD8B8-98A6-9F1A-009F-9D8DBF032DFA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93" name="Oval 2292">
                  <a:extLst>
                    <a:ext uri="{FF2B5EF4-FFF2-40B4-BE49-F238E27FC236}">
                      <a16:creationId xmlns:a16="http://schemas.microsoft.com/office/drawing/2014/main" id="{5E369750-7AA7-BE58-B91A-B3C6BFAB6D56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94" name="Oval 2293">
                  <a:extLst>
                    <a:ext uri="{FF2B5EF4-FFF2-40B4-BE49-F238E27FC236}">
                      <a16:creationId xmlns:a16="http://schemas.microsoft.com/office/drawing/2014/main" id="{C92CB34D-2BB2-5A0F-0135-E33F25A19033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95" name="Arc 2294">
                  <a:extLst>
                    <a:ext uri="{FF2B5EF4-FFF2-40B4-BE49-F238E27FC236}">
                      <a16:creationId xmlns:a16="http://schemas.microsoft.com/office/drawing/2014/main" id="{811C7E8F-0A6A-DC0E-9D9D-393BA9A14561}"/>
                    </a:ext>
                  </a:extLst>
                </p:cNvPr>
                <p:cNvSpPr/>
                <p:nvPr/>
              </p:nvSpPr>
              <p:spPr>
                <a:xfrm rot="16400152">
                  <a:off x="121874" y="3107219"/>
                  <a:ext cx="626013" cy="595199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279" name="Rounded Rectangle 2278">
                <a:extLst>
                  <a:ext uri="{FF2B5EF4-FFF2-40B4-BE49-F238E27FC236}">
                    <a16:creationId xmlns:a16="http://schemas.microsoft.com/office/drawing/2014/main" id="{1E017D0F-74F2-E43C-C30F-51C82C47417D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31687" name="Group 827">
              <a:extLst>
                <a:ext uri="{FF2B5EF4-FFF2-40B4-BE49-F238E27FC236}">
                  <a16:creationId xmlns:a16="http://schemas.microsoft.com/office/drawing/2014/main" id="{236FDB32-23A3-7A31-2956-BAE006C70453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5105398" y="3962401"/>
              <a:ext cx="609597" cy="152399"/>
              <a:chOff x="838200" y="5867400"/>
              <a:chExt cx="3815501" cy="770627"/>
            </a:xfrm>
          </p:grpSpPr>
          <p:grpSp>
            <p:nvGrpSpPr>
              <p:cNvPr id="31691" name="Group 123">
                <a:extLst>
                  <a:ext uri="{FF2B5EF4-FFF2-40B4-BE49-F238E27FC236}">
                    <a16:creationId xmlns:a16="http://schemas.microsoft.com/office/drawing/2014/main" id="{889AA8A6-937F-3CF3-AD0C-1429D04816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66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2262" name="Oval 2261">
                  <a:extLst>
                    <a:ext uri="{FF2B5EF4-FFF2-40B4-BE49-F238E27FC236}">
                      <a16:creationId xmlns:a16="http://schemas.microsoft.com/office/drawing/2014/main" id="{3C5A858F-3C0D-E41B-6CA3-363261F63FEF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63" name="Oval 2262">
                  <a:extLst>
                    <a:ext uri="{FF2B5EF4-FFF2-40B4-BE49-F238E27FC236}">
                      <a16:creationId xmlns:a16="http://schemas.microsoft.com/office/drawing/2014/main" id="{CED2D623-1EC9-BFA1-3AAC-F419AF58A48F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64" name="Oval 2263">
                  <a:extLst>
                    <a:ext uri="{FF2B5EF4-FFF2-40B4-BE49-F238E27FC236}">
                      <a16:creationId xmlns:a16="http://schemas.microsoft.com/office/drawing/2014/main" id="{AA8AE32A-3F13-7BF4-EBDC-34AD9F78F032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65" name="Oval 2264">
                  <a:extLst>
                    <a:ext uri="{FF2B5EF4-FFF2-40B4-BE49-F238E27FC236}">
                      <a16:creationId xmlns:a16="http://schemas.microsoft.com/office/drawing/2014/main" id="{69E7F494-B285-30CD-50A9-5A596C690611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66" name="Oval 2265">
                  <a:extLst>
                    <a:ext uri="{FF2B5EF4-FFF2-40B4-BE49-F238E27FC236}">
                      <a16:creationId xmlns:a16="http://schemas.microsoft.com/office/drawing/2014/main" id="{E85134AF-6261-DE81-770A-CA565EA49A4B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67" name="Oval 2266">
                  <a:extLst>
                    <a:ext uri="{FF2B5EF4-FFF2-40B4-BE49-F238E27FC236}">
                      <a16:creationId xmlns:a16="http://schemas.microsoft.com/office/drawing/2014/main" id="{CBD2BD58-21D9-949E-05B0-E9F166329BCB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68" name="Oval 2267">
                  <a:extLst>
                    <a:ext uri="{FF2B5EF4-FFF2-40B4-BE49-F238E27FC236}">
                      <a16:creationId xmlns:a16="http://schemas.microsoft.com/office/drawing/2014/main" id="{A15DD783-004F-69BD-5AEF-8461E6C2621E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69" name="Oval 2268">
                  <a:extLst>
                    <a:ext uri="{FF2B5EF4-FFF2-40B4-BE49-F238E27FC236}">
                      <a16:creationId xmlns:a16="http://schemas.microsoft.com/office/drawing/2014/main" id="{AA7A0197-2D36-C014-1338-037A2261EF12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70" name="Oval 2269">
                  <a:extLst>
                    <a:ext uri="{FF2B5EF4-FFF2-40B4-BE49-F238E27FC236}">
                      <a16:creationId xmlns:a16="http://schemas.microsoft.com/office/drawing/2014/main" id="{919A70B8-1C72-C141-1F24-28B223BDD986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71" name="Oval 2270">
                  <a:extLst>
                    <a:ext uri="{FF2B5EF4-FFF2-40B4-BE49-F238E27FC236}">
                      <a16:creationId xmlns:a16="http://schemas.microsoft.com/office/drawing/2014/main" id="{64F24C70-A82D-2AA9-7DC0-350D761CBC2C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72" name="Oval 2271">
                  <a:extLst>
                    <a:ext uri="{FF2B5EF4-FFF2-40B4-BE49-F238E27FC236}">
                      <a16:creationId xmlns:a16="http://schemas.microsoft.com/office/drawing/2014/main" id="{AEFA2D3E-7379-CB6C-25DE-9449836C1509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73" name="Oval 858">
                  <a:extLst>
                    <a:ext uri="{FF2B5EF4-FFF2-40B4-BE49-F238E27FC236}">
                      <a16:creationId xmlns:a16="http://schemas.microsoft.com/office/drawing/2014/main" id="{C0EE80FE-11F9-90BD-B079-86C74FBB35F1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74" name="Oval 859">
                  <a:extLst>
                    <a:ext uri="{FF2B5EF4-FFF2-40B4-BE49-F238E27FC236}">
                      <a16:creationId xmlns:a16="http://schemas.microsoft.com/office/drawing/2014/main" id="{860F9600-6D1B-5B7E-9875-7639FFA98A7E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75" name="Oval 2274">
                  <a:extLst>
                    <a:ext uri="{FF2B5EF4-FFF2-40B4-BE49-F238E27FC236}">
                      <a16:creationId xmlns:a16="http://schemas.microsoft.com/office/drawing/2014/main" id="{DEF1DEBE-C9C9-D0B3-4945-41D52310578C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76" name="Oval 2275">
                  <a:extLst>
                    <a:ext uri="{FF2B5EF4-FFF2-40B4-BE49-F238E27FC236}">
                      <a16:creationId xmlns:a16="http://schemas.microsoft.com/office/drawing/2014/main" id="{585290F9-CE30-5763-6793-3AF01FE02844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1692" name="Group 140">
                <a:extLst>
                  <a:ext uri="{FF2B5EF4-FFF2-40B4-BE49-F238E27FC236}">
                    <a16:creationId xmlns:a16="http://schemas.microsoft.com/office/drawing/2014/main" id="{94AB97A7-46C9-22F7-D211-5B61187EA4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2246" name="Oval 78">
                  <a:extLst>
                    <a:ext uri="{FF2B5EF4-FFF2-40B4-BE49-F238E27FC236}">
                      <a16:creationId xmlns:a16="http://schemas.microsoft.com/office/drawing/2014/main" id="{05133933-F9EC-CF56-B344-521F48F61BA5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47" name="Oval 81">
                  <a:extLst>
                    <a:ext uri="{FF2B5EF4-FFF2-40B4-BE49-F238E27FC236}">
                      <a16:creationId xmlns:a16="http://schemas.microsoft.com/office/drawing/2014/main" id="{86D1B6CB-FE28-2601-9B84-DFDA0BE1468F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48" name="Oval 84">
                  <a:extLst>
                    <a:ext uri="{FF2B5EF4-FFF2-40B4-BE49-F238E27FC236}">
                      <a16:creationId xmlns:a16="http://schemas.microsoft.com/office/drawing/2014/main" id="{5FDB0C06-982B-08E0-0FE6-8C92C03057FE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49" name="Oval 2248">
                  <a:extLst>
                    <a:ext uri="{FF2B5EF4-FFF2-40B4-BE49-F238E27FC236}">
                      <a16:creationId xmlns:a16="http://schemas.microsoft.com/office/drawing/2014/main" id="{9A8363E2-004B-1695-3968-AE44F7210A8F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50" name="Oval 2249">
                  <a:extLst>
                    <a:ext uri="{FF2B5EF4-FFF2-40B4-BE49-F238E27FC236}">
                      <a16:creationId xmlns:a16="http://schemas.microsoft.com/office/drawing/2014/main" id="{9E93DD8C-82DC-1770-BA7C-F913063873EF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51" name="Oval 2250">
                  <a:extLst>
                    <a:ext uri="{FF2B5EF4-FFF2-40B4-BE49-F238E27FC236}">
                      <a16:creationId xmlns:a16="http://schemas.microsoft.com/office/drawing/2014/main" id="{86C5DE3C-AEBA-47E2-4210-7D4A5807D739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52" name="Oval 2251">
                  <a:extLst>
                    <a:ext uri="{FF2B5EF4-FFF2-40B4-BE49-F238E27FC236}">
                      <a16:creationId xmlns:a16="http://schemas.microsoft.com/office/drawing/2014/main" id="{77B863D1-E7CF-2C77-BAD5-FFD74CC6402F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53" name="Oval 2252">
                  <a:extLst>
                    <a:ext uri="{FF2B5EF4-FFF2-40B4-BE49-F238E27FC236}">
                      <a16:creationId xmlns:a16="http://schemas.microsoft.com/office/drawing/2014/main" id="{127A321F-6075-52E7-3B68-34AAF7A6FB63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54" name="Oval 2253">
                  <a:extLst>
                    <a:ext uri="{FF2B5EF4-FFF2-40B4-BE49-F238E27FC236}">
                      <a16:creationId xmlns:a16="http://schemas.microsoft.com/office/drawing/2014/main" id="{D61E80C9-E5FD-860B-BB8A-EA8941032115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55" name="Oval 2254">
                  <a:extLst>
                    <a:ext uri="{FF2B5EF4-FFF2-40B4-BE49-F238E27FC236}">
                      <a16:creationId xmlns:a16="http://schemas.microsoft.com/office/drawing/2014/main" id="{308CD22E-AC99-105D-3836-29C756F1BDA9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56" name="Oval 2255">
                  <a:extLst>
                    <a:ext uri="{FF2B5EF4-FFF2-40B4-BE49-F238E27FC236}">
                      <a16:creationId xmlns:a16="http://schemas.microsoft.com/office/drawing/2014/main" id="{00BCFF8B-5118-F7FD-D4E5-090E6A529874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57" name="Oval 2256">
                  <a:extLst>
                    <a:ext uri="{FF2B5EF4-FFF2-40B4-BE49-F238E27FC236}">
                      <a16:creationId xmlns:a16="http://schemas.microsoft.com/office/drawing/2014/main" id="{F85CCB96-4F61-4FBD-D133-E8BCF9725FB8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58" name="Oval 2257">
                  <a:extLst>
                    <a:ext uri="{FF2B5EF4-FFF2-40B4-BE49-F238E27FC236}">
                      <a16:creationId xmlns:a16="http://schemas.microsoft.com/office/drawing/2014/main" id="{E6CB45A8-25AF-6CA4-3A61-DD722241501B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59" name="Oval 2258">
                  <a:extLst>
                    <a:ext uri="{FF2B5EF4-FFF2-40B4-BE49-F238E27FC236}">
                      <a16:creationId xmlns:a16="http://schemas.microsoft.com/office/drawing/2014/main" id="{6F2C328D-D328-D4E2-2FC5-DDB3604D9B71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60" name="Oval 2259">
                  <a:extLst>
                    <a:ext uri="{FF2B5EF4-FFF2-40B4-BE49-F238E27FC236}">
                      <a16:creationId xmlns:a16="http://schemas.microsoft.com/office/drawing/2014/main" id="{1D8B6F64-831C-5732-B58D-0829FC87D23F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2261" name="Arc 2260">
                  <a:extLst>
                    <a:ext uri="{FF2B5EF4-FFF2-40B4-BE49-F238E27FC236}">
                      <a16:creationId xmlns:a16="http://schemas.microsoft.com/office/drawing/2014/main" id="{CB0DED09-D33B-747B-1ACD-0EBBB7D8DCB0}"/>
                    </a:ext>
                  </a:extLst>
                </p:cNvPr>
                <p:cNvSpPr/>
                <p:nvPr/>
              </p:nvSpPr>
              <p:spPr>
                <a:xfrm rot="16400152">
                  <a:off x="1224517" y="1921830"/>
                  <a:ext cx="1028535" cy="464204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245" name="Rounded Rectangle 2244">
                <a:extLst>
                  <a:ext uri="{FF2B5EF4-FFF2-40B4-BE49-F238E27FC236}">
                    <a16:creationId xmlns:a16="http://schemas.microsoft.com/office/drawing/2014/main" id="{813E5229-BE6E-3D37-BF92-82999A69E313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sp>
          <p:nvSpPr>
            <p:cNvPr id="2242" name="Rounded Rectangle 2241">
              <a:extLst>
                <a:ext uri="{FF2B5EF4-FFF2-40B4-BE49-F238E27FC236}">
                  <a16:creationId xmlns:a16="http://schemas.microsoft.com/office/drawing/2014/main" id="{5002F9F1-46E2-004F-6BD7-2C2FAEA91409}"/>
                </a:ext>
              </a:extLst>
            </p:cNvPr>
            <p:cNvSpPr/>
            <p:nvPr/>
          </p:nvSpPr>
          <p:spPr bwMode="auto">
            <a:xfrm rot="9086577">
              <a:off x="6264134" y="3768469"/>
              <a:ext cx="600642" cy="537500"/>
            </a:xfrm>
            <a:prstGeom prst="roundRect">
              <a:avLst>
                <a:gd name="adj" fmla="val 481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</p:grpSp>
      <p:grpSp>
        <p:nvGrpSpPr>
          <p:cNvPr id="28677" name="Group 3287">
            <a:extLst>
              <a:ext uri="{FF2B5EF4-FFF2-40B4-BE49-F238E27FC236}">
                <a16:creationId xmlns:a16="http://schemas.microsoft.com/office/drawing/2014/main" id="{627C431F-DFD8-F60C-AA34-2AD62375EBD1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429000"/>
            <a:ext cx="1981200" cy="1676400"/>
            <a:chOff x="3496430" y="529950"/>
            <a:chExt cx="4227768" cy="3854305"/>
          </a:xfrm>
        </p:grpSpPr>
        <p:sp>
          <p:nvSpPr>
            <p:cNvPr id="3289" name="Oval 3288">
              <a:extLst>
                <a:ext uri="{FF2B5EF4-FFF2-40B4-BE49-F238E27FC236}">
                  <a16:creationId xmlns:a16="http://schemas.microsoft.com/office/drawing/2014/main" id="{ECF699F3-E899-7C4F-0F9C-A8AA8F97A5EB}"/>
                </a:ext>
              </a:extLst>
            </p:cNvPr>
            <p:cNvSpPr/>
            <p:nvPr/>
          </p:nvSpPr>
          <p:spPr>
            <a:xfrm>
              <a:off x="3733800" y="685800"/>
              <a:ext cx="3810000" cy="3657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8689" name="Group 680">
              <a:extLst>
                <a:ext uri="{FF2B5EF4-FFF2-40B4-BE49-F238E27FC236}">
                  <a16:creationId xmlns:a16="http://schemas.microsoft.com/office/drawing/2014/main" id="{77D1BD3B-0887-D462-B07B-8C38B7D71F19}"/>
                </a:ext>
              </a:extLst>
            </p:cNvPr>
            <p:cNvGrpSpPr>
              <a:grpSpLocks/>
            </p:cNvGrpSpPr>
            <p:nvPr/>
          </p:nvGrpSpPr>
          <p:grpSpPr bwMode="auto">
            <a:xfrm rot="-1849202">
              <a:off x="4802982" y="2170640"/>
              <a:ext cx="484635" cy="154517"/>
              <a:chOff x="3544353" y="2916425"/>
              <a:chExt cx="2858559" cy="882420"/>
            </a:xfrm>
          </p:grpSpPr>
          <p:sp>
            <p:nvSpPr>
              <p:cNvPr id="4325" name="Oval 78">
                <a:extLst>
                  <a:ext uri="{FF2B5EF4-FFF2-40B4-BE49-F238E27FC236}">
                    <a16:creationId xmlns:a16="http://schemas.microsoft.com/office/drawing/2014/main" id="{94EEB34B-A9E1-3CDF-89BF-321310132327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26" name="Oval 81">
                <a:extLst>
                  <a:ext uri="{FF2B5EF4-FFF2-40B4-BE49-F238E27FC236}">
                    <a16:creationId xmlns:a16="http://schemas.microsoft.com/office/drawing/2014/main" id="{AD7C8FB7-39E3-3563-3B76-A76BA5C48CA2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27" name="Oval 84">
                <a:extLst>
                  <a:ext uri="{FF2B5EF4-FFF2-40B4-BE49-F238E27FC236}">
                    <a16:creationId xmlns:a16="http://schemas.microsoft.com/office/drawing/2014/main" id="{C6265A56-2424-2346-C7AE-174938139D6F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28" name="Oval 4327">
                <a:extLst>
                  <a:ext uri="{FF2B5EF4-FFF2-40B4-BE49-F238E27FC236}">
                    <a16:creationId xmlns:a16="http://schemas.microsoft.com/office/drawing/2014/main" id="{43504248-0990-7BD6-C1A2-1F2384165769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29" name="Oval 4328">
                <a:extLst>
                  <a:ext uri="{FF2B5EF4-FFF2-40B4-BE49-F238E27FC236}">
                    <a16:creationId xmlns:a16="http://schemas.microsoft.com/office/drawing/2014/main" id="{F5884E64-C8DF-80FD-7D78-5C8DB5FFB268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30" name="Oval 4329">
                <a:extLst>
                  <a:ext uri="{FF2B5EF4-FFF2-40B4-BE49-F238E27FC236}">
                    <a16:creationId xmlns:a16="http://schemas.microsoft.com/office/drawing/2014/main" id="{19ABD580-FFF5-7255-970D-784CDB5F65A2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31" name="Oval 687">
                <a:extLst>
                  <a:ext uri="{FF2B5EF4-FFF2-40B4-BE49-F238E27FC236}">
                    <a16:creationId xmlns:a16="http://schemas.microsoft.com/office/drawing/2014/main" id="{D091BBB7-3ECC-1C61-30E6-6D94537D0579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32" name="Oval 688">
                <a:extLst>
                  <a:ext uri="{FF2B5EF4-FFF2-40B4-BE49-F238E27FC236}">
                    <a16:creationId xmlns:a16="http://schemas.microsoft.com/office/drawing/2014/main" id="{C131154A-BA20-07B5-F346-E263397E754D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33" name="Oval 689">
                <a:extLst>
                  <a:ext uri="{FF2B5EF4-FFF2-40B4-BE49-F238E27FC236}">
                    <a16:creationId xmlns:a16="http://schemas.microsoft.com/office/drawing/2014/main" id="{50831461-CB73-7DE6-459F-A152BB764F33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34" name="Oval 690">
                <a:extLst>
                  <a:ext uri="{FF2B5EF4-FFF2-40B4-BE49-F238E27FC236}">
                    <a16:creationId xmlns:a16="http://schemas.microsoft.com/office/drawing/2014/main" id="{45D8B324-2A97-F3F5-FEC0-7919B44855E4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35" name="Oval 691">
                <a:extLst>
                  <a:ext uri="{FF2B5EF4-FFF2-40B4-BE49-F238E27FC236}">
                    <a16:creationId xmlns:a16="http://schemas.microsoft.com/office/drawing/2014/main" id="{A49312C9-9CF9-9E14-D201-184502996CD3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36" name="Oval 692">
                <a:extLst>
                  <a:ext uri="{FF2B5EF4-FFF2-40B4-BE49-F238E27FC236}">
                    <a16:creationId xmlns:a16="http://schemas.microsoft.com/office/drawing/2014/main" id="{CDC5DA0D-3C60-F31B-93FD-068DFF4CFC1F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37" name="Oval 693">
                <a:extLst>
                  <a:ext uri="{FF2B5EF4-FFF2-40B4-BE49-F238E27FC236}">
                    <a16:creationId xmlns:a16="http://schemas.microsoft.com/office/drawing/2014/main" id="{C3992EEB-5FC9-EA67-13BC-AEC4CFD783A6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38" name="Oval 694">
                <a:extLst>
                  <a:ext uri="{FF2B5EF4-FFF2-40B4-BE49-F238E27FC236}">
                    <a16:creationId xmlns:a16="http://schemas.microsoft.com/office/drawing/2014/main" id="{ED0FB574-AF8C-70EA-4517-A6ADAB12B63E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39" name="Oval 695">
                <a:extLst>
                  <a:ext uri="{FF2B5EF4-FFF2-40B4-BE49-F238E27FC236}">
                    <a16:creationId xmlns:a16="http://schemas.microsoft.com/office/drawing/2014/main" id="{50257408-6480-F08D-BDEB-BA345E0BFD22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40" name="Arc 696">
                <a:extLst>
                  <a:ext uri="{FF2B5EF4-FFF2-40B4-BE49-F238E27FC236}">
                    <a16:creationId xmlns:a16="http://schemas.microsoft.com/office/drawing/2014/main" id="{31C9DF6D-1550-3C71-7C2C-E2A69042DA37}"/>
                  </a:ext>
                </a:extLst>
              </p:cNvPr>
              <p:cNvSpPr/>
              <p:nvPr/>
            </p:nvSpPr>
            <p:spPr bwMode="auto">
              <a:xfrm rot="16400152">
                <a:off x="3528670" y="3120902"/>
                <a:ext cx="291816" cy="279741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41" name="Arc 697">
                <a:extLst>
                  <a:ext uri="{FF2B5EF4-FFF2-40B4-BE49-F238E27FC236}">
                    <a16:creationId xmlns:a16="http://schemas.microsoft.com/office/drawing/2014/main" id="{41EF3D54-260E-068E-364C-FC0A89FAD1B9}"/>
                  </a:ext>
                </a:extLst>
              </p:cNvPr>
              <p:cNvSpPr/>
              <p:nvPr/>
            </p:nvSpPr>
            <p:spPr bwMode="auto">
              <a:xfrm rot="16400152">
                <a:off x="3527572" y="3430087"/>
                <a:ext cx="312653" cy="279741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42" name="Oval 78">
                <a:extLst>
                  <a:ext uri="{FF2B5EF4-FFF2-40B4-BE49-F238E27FC236}">
                    <a16:creationId xmlns:a16="http://schemas.microsoft.com/office/drawing/2014/main" id="{91AFE1B7-7BC8-C16B-FE32-9782190574E1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43" name="Oval 81">
                <a:extLst>
                  <a:ext uri="{FF2B5EF4-FFF2-40B4-BE49-F238E27FC236}">
                    <a16:creationId xmlns:a16="http://schemas.microsoft.com/office/drawing/2014/main" id="{B2B4B566-E9D3-E46C-77DA-BD0782EDA675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44" name="Oval 84">
                <a:extLst>
                  <a:ext uri="{FF2B5EF4-FFF2-40B4-BE49-F238E27FC236}">
                    <a16:creationId xmlns:a16="http://schemas.microsoft.com/office/drawing/2014/main" id="{9205E017-2676-2059-8855-BDC241900FC9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45" name="Oval 701">
                <a:extLst>
                  <a:ext uri="{FF2B5EF4-FFF2-40B4-BE49-F238E27FC236}">
                    <a16:creationId xmlns:a16="http://schemas.microsoft.com/office/drawing/2014/main" id="{FC4AE9BF-EC78-9170-960E-2D298CF49E4C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46" name="Oval 702">
                <a:extLst>
                  <a:ext uri="{FF2B5EF4-FFF2-40B4-BE49-F238E27FC236}">
                    <a16:creationId xmlns:a16="http://schemas.microsoft.com/office/drawing/2014/main" id="{0D999096-1110-4603-E1B5-2361ED241E9A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47" name="Oval 703">
                <a:extLst>
                  <a:ext uri="{FF2B5EF4-FFF2-40B4-BE49-F238E27FC236}">
                    <a16:creationId xmlns:a16="http://schemas.microsoft.com/office/drawing/2014/main" id="{AC629211-11B4-8F36-3288-541A6EBCC52A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48" name="Oval 704">
                <a:extLst>
                  <a:ext uri="{FF2B5EF4-FFF2-40B4-BE49-F238E27FC236}">
                    <a16:creationId xmlns:a16="http://schemas.microsoft.com/office/drawing/2014/main" id="{8E5CC003-5720-FA42-36D1-5B326EF1C8F4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49" name="Oval 705">
                <a:extLst>
                  <a:ext uri="{FF2B5EF4-FFF2-40B4-BE49-F238E27FC236}">
                    <a16:creationId xmlns:a16="http://schemas.microsoft.com/office/drawing/2014/main" id="{A92E1A46-DAC8-E730-81D6-56315F994CBD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50" name="Oval 706">
                <a:extLst>
                  <a:ext uri="{FF2B5EF4-FFF2-40B4-BE49-F238E27FC236}">
                    <a16:creationId xmlns:a16="http://schemas.microsoft.com/office/drawing/2014/main" id="{0806781F-235F-EA76-34A4-B3914C4F5C6B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51" name="Oval 707">
                <a:extLst>
                  <a:ext uri="{FF2B5EF4-FFF2-40B4-BE49-F238E27FC236}">
                    <a16:creationId xmlns:a16="http://schemas.microsoft.com/office/drawing/2014/main" id="{3736917D-48E1-0D90-4973-1CFDC8D84927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52" name="Oval 708">
                <a:extLst>
                  <a:ext uri="{FF2B5EF4-FFF2-40B4-BE49-F238E27FC236}">
                    <a16:creationId xmlns:a16="http://schemas.microsoft.com/office/drawing/2014/main" id="{65D1B29D-C75A-180F-DC6E-7E69AEAFD2E2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53" name="Oval 709">
                <a:extLst>
                  <a:ext uri="{FF2B5EF4-FFF2-40B4-BE49-F238E27FC236}">
                    <a16:creationId xmlns:a16="http://schemas.microsoft.com/office/drawing/2014/main" id="{362E6654-6EBB-95E5-1AC8-4B72441B2D00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54" name="Oval 710">
                <a:extLst>
                  <a:ext uri="{FF2B5EF4-FFF2-40B4-BE49-F238E27FC236}">
                    <a16:creationId xmlns:a16="http://schemas.microsoft.com/office/drawing/2014/main" id="{AB181DCD-7808-451C-EB9A-82B7710D0716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55" name="Oval 711">
                <a:extLst>
                  <a:ext uri="{FF2B5EF4-FFF2-40B4-BE49-F238E27FC236}">
                    <a16:creationId xmlns:a16="http://schemas.microsoft.com/office/drawing/2014/main" id="{C5052B42-14EC-80E1-820B-57D9C8DE479C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56" name="Oval 712">
                <a:extLst>
                  <a:ext uri="{FF2B5EF4-FFF2-40B4-BE49-F238E27FC236}">
                    <a16:creationId xmlns:a16="http://schemas.microsoft.com/office/drawing/2014/main" id="{1065B9E9-DC0B-C59F-38AE-297FD934A051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57" name="Oval 78">
                <a:extLst>
                  <a:ext uri="{FF2B5EF4-FFF2-40B4-BE49-F238E27FC236}">
                    <a16:creationId xmlns:a16="http://schemas.microsoft.com/office/drawing/2014/main" id="{39BA8F24-3E5A-923C-DA08-985ECCF9DEE5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58" name="Oval 81">
                <a:extLst>
                  <a:ext uri="{FF2B5EF4-FFF2-40B4-BE49-F238E27FC236}">
                    <a16:creationId xmlns:a16="http://schemas.microsoft.com/office/drawing/2014/main" id="{616E3D72-5556-2F20-E5A1-6B63B58A4479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59" name="Oval 84">
                <a:extLst>
                  <a:ext uri="{FF2B5EF4-FFF2-40B4-BE49-F238E27FC236}">
                    <a16:creationId xmlns:a16="http://schemas.microsoft.com/office/drawing/2014/main" id="{1D04283B-1EBC-8D75-F921-B0595625E288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60" name="Oval 4359">
                <a:extLst>
                  <a:ext uri="{FF2B5EF4-FFF2-40B4-BE49-F238E27FC236}">
                    <a16:creationId xmlns:a16="http://schemas.microsoft.com/office/drawing/2014/main" id="{8B10CF2D-9E89-9FE6-0E77-CB5A5B928F7A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61" name="Oval 4360">
                <a:extLst>
                  <a:ext uri="{FF2B5EF4-FFF2-40B4-BE49-F238E27FC236}">
                    <a16:creationId xmlns:a16="http://schemas.microsoft.com/office/drawing/2014/main" id="{D293716F-0F1F-B99E-72AC-96A4C144E12F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62" name="Oval 4361">
                <a:extLst>
                  <a:ext uri="{FF2B5EF4-FFF2-40B4-BE49-F238E27FC236}">
                    <a16:creationId xmlns:a16="http://schemas.microsoft.com/office/drawing/2014/main" id="{36BCCC04-1B71-E233-85B7-FC8B51BFAE59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63" name="Oval 4362">
                <a:extLst>
                  <a:ext uri="{FF2B5EF4-FFF2-40B4-BE49-F238E27FC236}">
                    <a16:creationId xmlns:a16="http://schemas.microsoft.com/office/drawing/2014/main" id="{E83A4114-7041-86C1-DFAE-FD05A3BE9658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64" name="Oval 4363">
                <a:extLst>
                  <a:ext uri="{FF2B5EF4-FFF2-40B4-BE49-F238E27FC236}">
                    <a16:creationId xmlns:a16="http://schemas.microsoft.com/office/drawing/2014/main" id="{56F86C0F-9448-D7E1-06EE-687BDFA08020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65" name="Oval 4364">
                <a:extLst>
                  <a:ext uri="{FF2B5EF4-FFF2-40B4-BE49-F238E27FC236}">
                    <a16:creationId xmlns:a16="http://schemas.microsoft.com/office/drawing/2014/main" id="{B77EB99F-2B89-3F2C-39C9-39D086BA8924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66" name="Oval 4365">
                <a:extLst>
                  <a:ext uri="{FF2B5EF4-FFF2-40B4-BE49-F238E27FC236}">
                    <a16:creationId xmlns:a16="http://schemas.microsoft.com/office/drawing/2014/main" id="{E2A1F3F8-EE5B-AC64-4BEA-0F7089C68F88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67" name="Oval 4366">
                <a:extLst>
                  <a:ext uri="{FF2B5EF4-FFF2-40B4-BE49-F238E27FC236}">
                    <a16:creationId xmlns:a16="http://schemas.microsoft.com/office/drawing/2014/main" id="{1243C17C-92CF-5FE9-3CE8-31459F29B08D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68" name="Oval 4367">
                <a:extLst>
                  <a:ext uri="{FF2B5EF4-FFF2-40B4-BE49-F238E27FC236}">
                    <a16:creationId xmlns:a16="http://schemas.microsoft.com/office/drawing/2014/main" id="{B58B5BE1-F1A1-C0F9-2DC8-6914CF8F85B9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69" name="Oval 4368">
                <a:extLst>
                  <a:ext uri="{FF2B5EF4-FFF2-40B4-BE49-F238E27FC236}">
                    <a16:creationId xmlns:a16="http://schemas.microsoft.com/office/drawing/2014/main" id="{FF167140-31D2-EA22-873B-AA20794CE3F4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70" name="Oval 4369">
                <a:extLst>
                  <a:ext uri="{FF2B5EF4-FFF2-40B4-BE49-F238E27FC236}">
                    <a16:creationId xmlns:a16="http://schemas.microsoft.com/office/drawing/2014/main" id="{4F707D63-DCDF-8110-DB41-95AD64EA592E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371" name="Oval 4370">
                <a:extLst>
                  <a:ext uri="{FF2B5EF4-FFF2-40B4-BE49-F238E27FC236}">
                    <a16:creationId xmlns:a16="http://schemas.microsoft.com/office/drawing/2014/main" id="{04124300-D191-B05B-4590-486165CA2B11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28690" name="Group 827">
              <a:extLst>
                <a:ext uri="{FF2B5EF4-FFF2-40B4-BE49-F238E27FC236}">
                  <a16:creationId xmlns:a16="http://schemas.microsoft.com/office/drawing/2014/main" id="{E447E72C-3CA4-11A5-6774-23132AB0BE5E}"/>
                </a:ext>
              </a:extLst>
            </p:cNvPr>
            <p:cNvGrpSpPr>
              <a:grpSpLocks/>
            </p:cNvGrpSpPr>
            <p:nvPr/>
          </p:nvGrpSpPr>
          <p:grpSpPr bwMode="auto">
            <a:xfrm rot="2899994">
              <a:off x="4298160" y="1268947"/>
              <a:ext cx="609599" cy="152399"/>
              <a:chOff x="838200" y="5867400"/>
              <a:chExt cx="3815513" cy="770627"/>
            </a:xfrm>
          </p:grpSpPr>
          <p:grpSp>
            <p:nvGrpSpPr>
              <p:cNvPr id="31402" name="Group 123">
                <a:extLst>
                  <a:ext uri="{FF2B5EF4-FFF2-40B4-BE49-F238E27FC236}">
                    <a16:creationId xmlns:a16="http://schemas.microsoft.com/office/drawing/2014/main" id="{36061BC1-5F36-50EF-B92B-2A3946B4E2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8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4310" name="Oval 4309">
                  <a:extLst>
                    <a:ext uri="{FF2B5EF4-FFF2-40B4-BE49-F238E27FC236}">
                      <a16:creationId xmlns:a16="http://schemas.microsoft.com/office/drawing/2014/main" id="{0F09A5DC-8EB6-57F9-9395-3985711CAA7F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11" name="Oval 4310">
                  <a:extLst>
                    <a:ext uri="{FF2B5EF4-FFF2-40B4-BE49-F238E27FC236}">
                      <a16:creationId xmlns:a16="http://schemas.microsoft.com/office/drawing/2014/main" id="{5E723C81-21CF-69BE-9C77-A5E89C8D11D5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12" name="Oval 4311">
                  <a:extLst>
                    <a:ext uri="{FF2B5EF4-FFF2-40B4-BE49-F238E27FC236}">
                      <a16:creationId xmlns:a16="http://schemas.microsoft.com/office/drawing/2014/main" id="{4EEB3CD2-1346-421D-4AE0-9B626E2F999C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13" name="Oval 4312">
                  <a:extLst>
                    <a:ext uri="{FF2B5EF4-FFF2-40B4-BE49-F238E27FC236}">
                      <a16:creationId xmlns:a16="http://schemas.microsoft.com/office/drawing/2014/main" id="{07CB3418-7693-742D-410D-2D1282867B61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14" name="Oval 4313">
                  <a:extLst>
                    <a:ext uri="{FF2B5EF4-FFF2-40B4-BE49-F238E27FC236}">
                      <a16:creationId xmlns:a16="http://schemas.microsoft.com/office/drawing/2014/main" id="{374A7233-E92B-C721-F578-88F2DA09BEBE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15" name="Oval 4314">
                  <a:extLst>
                    <a:ext uri="{FF2B5EF4-FFF2-40B4-BE49-F238E27FC236}">
                      <a16:creationId xmlns:a16="http://schemas.microsoft.com/office/drawing/2014/main" id="{F095CCCF-EC2F-A64A-6031-EB4E592F9C6C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16" name="Oval 4315">
                  <a:extLst>
                    <a:ext uri="{FF2B5EF4-FFF2-40B4-BE49-F238E27FC236}">
                      <a16:creationId xmlns:a16="http://schemas.microsoft.com/office/drawing/2014/main" id="{5828B116-A74D-14FA-5AC9-CFA6E1D900D3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17" name="Oval 4316">
                  <a:extLst>
                    <a:ext uri="{FF2B5EF4-FFF2-40B4-BE49-F238E27FC236}">
                      <a16:creationId xmlns:a16="http://schemas.microsoft.com/office/drawing/2014/main" id="{13DC2F51-0577-08B3-6046-372C17945674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18" name="Oval 295">
                  <a:extLst>
                    <a:ext uri="{FF2B5EF4-FFF2-40B4-BE49-F238E27FC236}">
                      <a16:creationId xmlns:a16="http://schemas.microsoft.com/office/drawing/2014/main" id="{0EF9A30F-78A5-2405-E87E-DE7D864C12FE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19" name="Oval 296">
                  <a:extLst>
                    <a:ext uri="{FF2B5EF4-FFF2-40B4-BE49-F238E27FC236}">
                      <a16:creationId xmlns:a16="http://schemas.microsoft.com/office/drawing/2014/main" id="{8D77601F-C6DC-4495-AEB8-159345400141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20" name="Oval 4319">
                  <a:extLst>
                    <a:ext uri="{FF2B5EF4-FFF2-40B4-BE49-F238E27FC236}">
                      <a16:creationId xmlns:a16="http://schemas.microsoft.com/office/drawing/2014/main" id="{8EDA9779-3C82-50D1-BFF4-F8CA633D72D0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21" name="Oval 858">
                  <a:extLst>
                    <a:ext uri="{FF2B5EF4-FFF2-40B4-BE49-F238E27FC236}">
                      <a16:creationId xmlns:a16="http://schemas.microsoft.com/office/drawing/2014/main" id="{ADC0201F-65D8-3125-FC7B-D9F91FA6E329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22" name="Oval 859">
                  <a:extLst>
                    <a:ext uri="{FF2B5EF4-FFF2-40B4-BE49-F238E27FC236}">
                      <a16:creationId xmlns:a16="http://schemas.microsoft.com/office/drawing/2014/main" id="{048B8504-481C-6C22-7BD2-AE30A7EAE98E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23" name="Oval 4322">
                  <a:extLst>
                    <a:ext uri="{FF2B5EF4-FFF2-40B4-BE49-F238E27FC236}">
                      <a16:creationId xmlns:a16="http://schemas.microsoft.com/office/drawing/2014/main" id="{7D8FCC58-84F7-73F5-A558-9124C5D9FC4A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24" name="Oval 4323">
                  <a:extLst>
                    <a:ext uri="{FF2B5EF4-FFF2-40B4-BE49-F238E27FC236}">
                      <a16:creationId xmlns:a16="http://schemas.microsoft.com/office/drawing/2014/main" id="{1969DBCD-4A90-53B4-9545-70C45357EF91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1403" name="Group 140">
                <a:extLst>
                  <a:ext uri="{FF2B5EF4-FFF2-40B4-BE49-F238E27FC236}">
                    <a16:creationId xmlns:a16="http://schemas.microsoft.com/office/drawing/2014/main" id="{5B87E3A9-1567-901B-F136-BF32C4A5E2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4294" name="Oval 78">
                  <a:extLst>
                    <a:ext uri="{FF2B5EF4-FFF2-40B4-BE49-F238E27FC236}">
                      <a16:creationId xmlns:a16="http://schemas.microsoft.com/office/drawing/2014/main" id="{064DA3D5-983B-D825-0DD8-9D28917A6501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95" name="Oval 81">
                  <a:extLst>
                    <a:ext uri="{FF2B5EF4-FFF2-40B4-BE49-F238E27FC236}">
                      <a16:creationId xmlns:a16="http://schemas.microsoft.com/office/drawing/2014/main" id="{5DFFBD1D-7241-8655-3F16-7BC60E6B1AD4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96" name="Oval 84">
                  <a:extLst>
                    <a:ext uri="{FF2B5EF4-FFF2-40B4-BE49-F238E27FC236}">
                      <a16:creationId xmlns:a16="http://schemas.microsoft.com/office/drawing/2014/main" id="{AF0C3238-8D44-1E8C-6BF6-BD1E04AD52F3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97" name="Oval 4296">
                  <a:extLst>
                    <a:ext uri="{FF2B5EF4-FFF2-40B4-BE49-F238E27FC236}">
                      <a16:creationId xmlns:a16="http://schemas.microsoft.com/office/drawing/2014/main" id="{EEE85CEC-736D-9DA2-59DC-E86BD5374D5D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98" name="Oval 4297">
                  <a:extLst>
                    <a:ext uri="{FF2B5EF4-FFF2-40B4-BE49-F238E27FC236}">
                      <a16:creationId xmlns:a16="http://schemas.microsoft.com/office/drawing/2014/main" id="{04CA6538-DA9C-71F7-A44B-67D4159880B5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99" name="Oval 4298">
                  <a:extLst>
                    <a:ext uri="{FF2B5EF4-FFF2-40B4-BE49-F238E27FC236}">
                      <a16:creationId xmlns:a16="http://schemas.microsoft.com/office/drawing/2014/main" id="{5E2E9D77-2055-31ED-8A85-DB5C47537C83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00" name="Oval 4299">
                  <a:extLst>
                    <a:ext uri="{FF2B5EF4-FFF2-40B4-BE49-F238E27FC236}">
                      <a16:creationId xmlns:a16="http://schemas.microsoft.com/office/drawing/2014/main" id="{52372BBD-955A-ECD3-4F43-DD41F5DAFB27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01" name="Oval 4300">
                  <a:extLst>
                    <a:ext uri="{FF2B5EF4-FFF2-40B4-BE49-F238E27FC236}">
                      <a16:creationId xmlns:a16="http://schemas.microsoft.com/office/drawing/2014/main" id="{5772D44D-1726-7EAD-0E79-A17D9035969F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02" name="Oval 4301">
                  <a:extLst>
                    <a:ext uri="{FF2B5EF4-FFF2-40B4-BE49-F238E27FC236}">
                      <a16:creationId xmlns:a16="http://schemas.microsoft.com/office/drawing/2014/main" id="{422047B8-05FB-2640-862A-8DCF083C1A89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03" name="Oval 4302">
                  <a:extLst>
                    <a:ext uri="{FF2B5EF4-FFF2-40B4-BE49-F238E27FC236}">
                      <a16:creationId xmlns:a16="http://schemas.microsoft.com/office/drawing/2014/main" id="{B9878920-BED3-E2A3-597F-35979BD63C52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04" name="Oval 4303">
                  <a:extLst>
                    <a:ext uri="{FF2B5EF4-FFF2-40B4-BE49-F238E27FC236}">
                      <a16:creationId xmlns:a16="http://schemas.microsoft.com/office/drawing/2014/main" id="{8D2EAA9A-B8F0-541E-1420-1E72755DC23F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05" name="Oval 4304">
                  <a:extLst>
                    <a:ext uri="{FF2B5EF4-FFF2-40B4-BE49-F238E27FC236}">
                      <a16:creationId xmlns:a16="http://schemas.microsoft.com/office/drawing/2014/main" id="{66776E25-F177-1FE1-B846-7DB6C66384AB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06" name="Oval 4305">
                  <a:extLst>
                    <a:ext uri="{FF2B5EF4-FFF2-40B4-BE49-F238E27FC236}">
                      <a16:creationId xmlns:a16="http://schemas.microsoft.com/office/drawing/2014/main" id="{6BF90445-D092-BA7F-BD94-19AC2BC1B532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07" name="Oval 4306">
                  <a:extLst>
                    <a:ext uri="{FF2B5EF4-FFF2-40B4-BE49-F238E27FC236}">
                      <a16:creationId xmlns:a16="http://schemas.microsoft.com/office/drawing/2014/main" id="{96654C0E-1D2B-0F2A-9137-35A5CF006FF7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08" name="Oval 4307">
                  <a:extLst>
                    <a:ext uri="{FF2B5EF4-FFF2-40B4-BE49-F238E27FC236}">
                      <a16:creationId xmlns:a16="http://schemas.microsoft.com/office/drawing/2014/main" id="{68D2BAD8-2B0E-BA43-F365-4F82A6FD7F7A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309" name="Arc 4308">
                  <a:extLst>
                    <a:ext uri="{FF2B5EF4-FFF2-40B4-BE49-F238E27FC236}">
                      <a16:creationId xmlns:a16="http://schemas.microsoft.com/office/drawing/2014/main" id="{41829371-BD6D-FF4B-1518-0D685DDBD050}"/>
                    </a:ext>
                  </a:extLst>
                </p:cNvPr>
                <p:cNvSpPr/>
                <p:nvPr/>
              </p:nvSpPr>
              <p:spPr>
                <a:xfrm rot="16400152">
                  <a:off x="528665" y="2936932"/>
                  <a:ext cx="718474" cy="460413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293" name="Rounded Rectangle 4292">
                <a:extLst>
                  <a:ext uri="{FF2B5EF4-FFF2-40B4-BE49-F238E27FC236}">
                    <a16:creationId xmlns:a16="http://schemas.microsoft.com/office/drawing/2014/main" id="{66614DD8-31E4-575F-A980-A62A9343A4A5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8691" name="Group 224">
              <a:extLst>
                <a:ext uri="{FF2B5EF4-FFF2-40B4-BE49-F238E27FC236}">
                  <a16:creationId xmlns:a16="http://schemas.microsoft.com/office/drawing/2014/main" id="{6CD5FF24-3AAA-960C-6268-1634CEC9F106}"/>
                </a:ext>
              </a:extLst>
            </p:cNvPr>
            <p:cNvGrpSpPr>
              <a:grpSpLocks/>
            </p:cNvGrpSpPr>
            <p:nvPr/>
          </p:nvGrpSpPr>
          <p:grpSpPr bwMode="auto">
            <a:xfrm rot="-195348">
              <a:off x="5034789" y="2241572"/>
              <a:ext cx="827013" cy="220488"/>
              <a:chOff x="-838197" y="1371599"/>
              <a:chExt cx="9753596" cy="2492376"/>
            </a:xfrm>
          </p:grpSpPr>
          <p:grpSp>
            <p:nvGrpSpPr>
              <p:cNvPr id="31338" name="Group 122">
                <a:extLst>
                  <a:ext uri="{FF2B5EF4-FFF2-40B4-BE49-F238E27FC236}">
                    <a16:creationId xmlns:a16="http://schemas.microsoft.com/office/drawing/2014/main" id="{97BD7A13-6C57-ABD5-9D85-3FD5A8FE21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838197" y="3429000"/>
                <a:ext cx="4278320" cy="434975"/>
                <a:chOff x="1767854" y="685800"/>
                <a:chExt cx="4278823" cy="435422"/>
              </a:xfrm>
            </p:grpSpPr>
            <p:sp>
              <p:nvSpPr>
                <p:cNvPr id="4276" name="Oval 62">
                  <a:extLst>
                    <a:ext uri="{FF2B5EF4-FFF2-40B4-BE49-F238E27FC236}">
                      <a16:creationId xmlns:a16="http://schemas.microsoft.com/office/drawing/2014/main" id="{4E7BD490-5A81-08D2-C37A-442E667F9247}"/>
                    </a:ext>
                  </a:extLst>
                </p:cNvPr>
                <p:cNvSpPr/>
                <p:nvPr/>
              </p:nvSpPr>
              <p:spPr bwMode="auto">
                <a:xfrm>
                  <a:off x="1767854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77" name="Oval 60">
                  <a:extLst>
                    <a:ext uri="{FF2B5EF4-FFF2-40B4-BE49-F238E27FC236}">
                      <a16:creationId xmlns:a16="http://schemas.microsoft.com/office/drawing/2014/main" id="{7CA8E09A-7C4E-7819-03A9-B37F4B2AB13E}"/>
                    </a:ext>
                  </a:extLst>
                </p:cNvPr>
                <p:cNvSpPr/>
                <p:nvPr/>
              </p:nvSpPr>
              <p:spPr bwMode="auto">
                <a:xfrm>
                  <a:off x="2056963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78" name="Oval 58">
                  <a:extLst>
                    <a:ext uri="{FF2B5EF4-FFF2-40B4-BE49-F238E27FC236}">
                      <a16:creationId xmlns:a16="http://schemas.microsoft.com/office/drawing/2014/main" id="{28491198-66FB-5930-FD3A-A2B7FC5BDEA5}"/>
                    </a:ext>
                  </a:extLst>
                </p:cNvPr>
                <p:cNvSpPr/>
                <p:nvPr/>
              </p:nvSpPr>
              <p:spPr bwMode="auto">
                <a:xfrm>
                  <a:off x="2346074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79" name="Oval 56">
                  <a:extLst>
                    <a:ext uri="{FF2B5EF4-FFF2-40B4-BE49-F238E27FC236}">
                      <a16:creationId xmlns:a16="http://schemas.microsoft.com/office/drawing/2014/main" id="{45D77AF1-54C9-EC34-29B1-28EFABFA422F}"/>
                    </a:ext>
                  </a:extLst>
                </p:cNvPr>
                <p:cNvSpPr/>
                <p:nvPr/>
              </p:nvSpPr>
              <p:spPr bwMode="auto">
                <a:xfrm>
                  <a:off x="2635183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80" name="Oval 54">
                  <a:extLst>
                    <a:ext uri="{FF2B5EF4-FFF2-40B4-BE49-F238E27FC236}">
                      <a16:creationId xmlns:a16="http://schemas.microsoft.com/office/drawing/2014/main" id="{810E0012-E69D-8CDE-D1D1-DD427AFDCCA3}"/>
                    </a:ext>
                  </a:extLst>
                </p:cNvPr>
                <p:cNvSpPr/>
                <p:nvPr/>
              </p:nvSpPr>
              <p:spPr bwMode="auto">
                <a:xfrm>
                  <a:off x="2924292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81" name="Oval 52">
                  <a:extLst>
                    <a:ext uri="{FF2B5EF4-FFF2-40B4-BE49-F238E27FC236}">
                      <a16:creationId xmlns:a16="http://schemas.microsoft.com/office/drawing/2014/main" id="{91B96AD3-DB01-3881-002B-BEEF8F11A6A7}"/>
                    </a:ext>
                  </a:extLst>
                </p:cNvPr>
                <p:cNvSpPr/>
                <p:nvPr/>
              </p:nvSpPr>
              <p:spPr bwMode="auto">
                <a:xfrm>
                  <a:off x="3444690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82" name="Oval 50">
                  <a:extLst>
                    <a:ext uri="{FF2B5EF4-FFF2-40B4-BE49-F238E27FC236}">
                      <a16:creationId xmlns:a16="http://schemas.microsoft.com/office/drawing/2014/main" id="{E54DC099-FE25-B618-B869-B65311B92CFB}"/>
                    </a:ext>
                  </a:extLst>
                </p:cNvPr>
                <p:cNvSpPr/>
                <p:nvPr/>
              </p:nvSpPr>
              <p:spPr bwMode="auto">
                <a:xfrm>
                  <a:off x="3733800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83" name="Oval 48">
                  <a:extLst>
                    <a:ext uri="{FF2B5EF4-FFF2-40B4-BE49-F238E27FC236}">
                      <a16:creationId xmlns:a16="http://schemas.microsoft.com/office/drawing/2014/main" id="{8754C574-3456-CA81-BECC-5AE2BA40755A}"/>
                    </a:ext>
                  </a:extLst>
                </p:cNvPr>
                <p:cNvSpPr/>
                <p:nvPr/>
              </p:nvSpPr>
              <p:spPr bwMode="auto">
                <a:xfrm>
                  <a:off x="4022909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84" name="Oval 46">
                  <a:extLst>
                    <a:ext uri="{FF2B5EF4-FFF2-40B4-BE49-F238E27FC236}">
                      <a16:creationId xmlns:a16="http://schemas.microsoft.com/office/drawing/2014/main" id="{375CF88D-1D12-20B7-27D8-A31D934F9976}"/>
                    </a:ext>
                  </a:extLst>
                </p:cNvPr>
                <p:cNvSpPr/>
                <p:nvPr/>
              </p:nvSpPr>
              <p:spPr bwMode="auto">
                <a:xfrm>
                  <a:off x="4312019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85" name="Oval 44">
                  <a:extLst>
                    <a:ext uri="{FF2B5EF4-FFF2-40B4-BE49-F238E27FC236}">
                      <a16:creationId xmlns:a16="http://schemas.microsoft.com/office/drawing/2014/main" id="{6FB98E5F-0FE5-B834-4358-7EF178CB7FDB}"/>
                    </a:ext>
                  </a:extLst>
                </p:cNvPr>
                <p:cNvSpPr/>
                <p:nvPr/>
              </p:nvSpPr>
              <p:spPr bwMode="auto">
                <a:xfrm>
                  <a:off x="4601129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86" name="Oval 42">
                  <a:extLst>
                    <a:ext uri="{FF2B5EF4-FFF2-40B4-BE49-F238E27FC236}">
                      <a16:creationId xmlns:a16="http://schemas.microsoft.com/office/drawing/2014/main" id="{FB3BD7A4-C783-7792-52F1-D3E917F88C92}"/>
                    </a:ext>
                  </a:extLst>
                </p:cNvPr>
                <p:cNvSpPr/>
                <p:nvPr/>
              </p:nvSpPr>
              <p:spPr bwMode="auto">
                <a:xfrm>
                  <a:off x="4890239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87" name="Oval 40">
                  <a:extLst>
                    <a:ext uri="{FF2B5EF4-FFF2-40B4-BE49-F238E27FC236}">
                      <a16:creationId xmlns:a16="http://schemas.microsoft.com/office/drawing/2014/main" id="{A1F732DE-DDE8-FBAD-4EE7-7A9EC961EACB}"/>
                    </a:ext>
                  </a:extLst>
                </p:cNvPr>
                <p:cNvSpPr/>
                <p:nvPr/>
              </p:nvSpPr>
              <p:spPr bwMode="auto">
                <a:xfrm>
                  <a:off x="3213402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88" name="Oval 38">
                  <a:extLst>
                    <a:ext uri="{FF2B5EF4-FFF2-40B4-BE49-F238E27FC236}">
                      <a16:creationId xmlns:a16="http://schemas.microsoft.com/office/drawing/2014/main" id="{2727ABE4-AA08-D1A3-190A-5FF8F8C14501}"/>
                    </a:ext>
                  </a:extLst>
                </p:cNvPr>
                <p:cNvSpPr/>
                <p:nvPr/>
              </p:nvSpPr>
              <p:spPr bwMode="auto">
                <a:xfrm>
                  <a:off x="5179348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89" name="Oval 36">
                  <a:extLst>
                    <a:ext uri="{FF2B5EF4-FFF2-40B4-BE49-F238E27FC236}">
                      <a16:creationId xmlns:a16="http://schemas.microsoft.com/office/drawing/2014/main" id="{3516CAC4-8EE5-1D24-96D3-F581E9265D54}"/>
                    </a:ext>
                  </a:extLst>
                </p:cNvPr>
                <p:cNvSpPr/>
                <p:nvPr/>
              </p:nvSpPr>
              <p:spPr bwMode="auto">
                <a:xfrm>
                  <a:off x="5468458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290" name="Oval 34">
                  <a:extLst>
                    <a:ext uri="{FF2B5EF4-FFF2-40B4-BE49-F238E27FC236}">
                      <a16:creationId xmlns:a16="http://schemas.microsoft.com/office/drawing/2014/main" id="{0A595438-EEB8-AE6F-2F22-96CFECEA66EF}"/>
                    </a:ext>
                  </a:extLst>
                </p:cNvPr>
                <p:cNvSpPr/>
                <p:nvPr/>
              </p:nvSpPr>
              <p:spPr bwMode="auto">
                <a:xfrm>
                  <a:off x="5757568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1339" name="Group 172">
                <a:extLst>
                  <a:ext uri="{FF2B5EF4-FFF2-40B4-BE49-F238E27FC236}">
                    <a16:creationId xmlns:a16="http://schemas.microsoft.com/office/drawing/2014/main" id="{38C3B811-732E-2586-EAF6-BBF30DB3D2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49970" y="1371599"/>
                <a:ext cx="5565429" cy="2438399"/>
                <a:chOff x="4237631" y="1447800"/>
                <a:chExt cx="4906363" cy="2286000"/>
              </a:xfrm>
            </p:grpSpPr>
            <p:sp>
              <p:nvSpPr>
                <p:cNvPr id="4261" name="Hexagon 4260">
                  <a:extLst>
                    <a:ext uri="{FF2B5EF4-FFF2-40B4-BE49-F238E27FC236}">
                      <a16:creationId xmlns:a16="http://schemas.microsoft.com/office/drawing/2014/main" id="{E27BB86D-A62A-8655-307E-A4DF96BC8631}"/>
                    </a:ext>
                  </a:extLst>
                </p:cNvPr>
                <p:cNvSpPr/>
                <p:nvPr/>
              </p:nvSpPr>
              <p:spPr>
                <a:xfrm>
                  <a:off x="4267200" y="27432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62" name="Regular Pentagon 4261">
                  <a:extLst>
                    <a:ext uri="{FF2B5EF4-FFF2-40B4-BE49-F238E27FC236}">
                      <a16:creationId xmlns:a16="http://schemas.microsoft.com/office/drawing/2014/main" id="{601A6241-4CDD-C950-77B5-A0656FF827E3}"/>
                    </a:ext>
                  </a:extLst>
                </p:cNvPr>
                <p:cNvSpPr/>
                <p:nvPr/>
              </p:nvSpPr>
              <p:spPr>
                <a:xfrm rot="1082197">
                  <a:off x="6446520" y="2130552"/>
                  <a:ext cx="832282" cy="767396"/>
                </a:xfrm>
                <a:prstGeom prst="pentago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263" name="Straight Connector 4262">
                  <a:extLst>
                    <a:ext uri="{FF2B5EF4-FFF2-40B4-BE49-F238E27FC236}">
                      <a16:creationId xmlns:a16="http://schemas.microsoft.com/office/drawing/2014/main" id="{3EBE1012-65E7-D991-E594-08FE4879D9BA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5947961" y="929604"/>
                  <a:ext cx="42548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4" name="Straight Connector 4263">
                  <a:extLst>
                    <a:ext uri="{FF2B5EF4-FFF2-40B4-BE49-F238E27FC236}">
                      <a16:creationId xmlns:a16="http://schemas.microsoft.com/office/drawing/2014/main" id="{B1891D79-833A-66E4-29F7-C54A4C5B3B6D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7474891" y="1045552"/>
                  <a:ext cx="46415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5" name="Straight Connector 4264">
                  <a:extLst>
                    <a:ext uri="{FF2B5EF4-FFF2-40B4-BE49-F238E27FC236}">
                      <a16:creationId xmlns:a16="http://schemas.microsoft.com/office/drawing/2014/main" id="{1119B6C6-443E-3446-6776-F051C8DD4E00}"/>
                    </a:ext>
                  </a:extLst>
                </p:cNvPr>
                <p:cNvCxnSpPr/>
                <p:nvPr/>
              </p:nvCxnSpPr>
              <p:spPr bwMode="auto">
                <a:xfrm>
                  <a:off x="6609386" y="291981"/>
                  <a:ext cx="387427" cy="30943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6" name="Straight Connector 4265">
                  <a:extLst>
                    <a:ext uri="{FF2B5EF4-FFF2-40B4-BE49-F238E27FC236}">
                      <a16:creationId xmlns:a16="http://schemas.microsoft.com/office/drawing/2014/main" id="{54460AD9-0B75-6D50-E897-05B712727431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6278861" y="582307"/>
                  <a:ext cx="422660" cy="23207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7" name="Straight Connector 4266">
                  <a:extLst>
                    <a:ext uri="{FF2B5EF4-FFF2-40B4-BE49-F238E27FC236}">
                      <a16:creationId xmlns:a16="http://schemas.microsoft.com/office/drawing/2014/main" id="{EC00439A-27E1-99FD-1150-2204BF87F56E}"/>
                    </a:ext>
                  </a:extLst>
                </p:cNvPr>
                <p:cNvCxnSpPr/>
                <p:nvPr/>
              </p:nvCxnSpPr>
              <p:spPr bwMode="auto">
                <a:xfrm>
                  <a:off x="7339863" y="491483"/>
                  <a:ext cx="352217" cy="30943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8" name="Straight Connector 4267">
                  <a:extLst>
                    <a:ext uri="{FF2B5EF4-FFF2-40B4-BE49-F238E27FC236}">
                      <a16:creationId xmlns:a16="http://schemas.microsoft.com/office/drawing/2014/main" id="{270D3D67-AF4C-F271-0CD4-9B183411A0CC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7019333" y="589835"/>
                  <a:ext cx="422660" cy="23207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9" name="Straight Connector 4268">
                  <a:extLst>
                    <a:ext uri="{FF2B5EF4-FFF2-40B4-BE49-F238E27FC236}">
                      <a16:creationId xmlns:a16="http://schemas.microsoft.com/office/drawing/2014/main" id="{27487A05-F96C-4A76-31A4-F993CB091784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7767786" y="442869"/>
                  <a:ext cx="422660" cy="23207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0" name="Straight Connector 4269">
                  <a:extLst>
                    <a:ext uri="{FF2B5EF4-FFF2-40B4-BE49-F238E27FC236}">
                      <a16:creationId xmlns:a16="http://schemas.microsoft.com/office/drawing/2014/main" id="{FB5C79B6-1A82-918E-B1A1-36B53AD306E6}"/>
                    </a:ext>
                  </a:extLst>
                </p:cNvPr>
                <p:cNvCxnSpPr/>
                <p:nvPr/>
              </p:nvCxnSpPr>
              <p:spPr bwMode="auto">
                <a:xfrm>
                  <a:off x="5798611" y="278987"/>
                  <a:ext cx="352217" cy="30943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1" name="Straight Connector 4270">
                  <a:extLst>
                    <a:ext uri="{FF2B5EF4-FFF2-40B4-BE49-F238E27FC236}">
                      <a16:creationId xmlns:a16="http://schemas.microsoft.com/office/drawing/2014/main" id="{A1446FC5-803D-E586-9B57-40176684EEBB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5465997" y="1072632"/>
                  <a:ext cx="38679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2" name="Straight Connector 4271">
                  <a:extLst>
                    <a:ext uri="{FF2B5EF4-FFF2-40B4-BE49-F238E27FC236}">
                      <a16:creationId xmlns:a16="http://schemas.microsoft.com/office/drawing/2014/main" id="{EBE974FE-2FBC-D26C-79CE-B73BC6C2278F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4237902" y="1690829"/>
                  <a:ext cx="30943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3" name="Straight Connector 4272">
                  <a:extLst>
                    <a:ext uri="{FF2B5EF4-FFF2-40B4-BE49-F238E27FC236}">
                      <a16:creationId xmlns:a16="http://schemas.microsoft.com/office/drawing/2014/main" id="{94F28755-6BEB-367C-ACFB-E9ECF0C5029F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3406088" y="2291220"/>
                  <a:ext cx="105654" cy="1160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74" name="Hexagon 4273">
                  <a:extLst>
                    <a:ext uri="{FF2B5EF4-FFF2-40B4-BE49-F238E27FC236}">
                      <a16:creationId xmlns:a16="http://schemas.microsoft.com/office/drawing/2014/main" id="{A3CC7CD4-A167-294C-0FC6-E70BF2A08CE7}"/>
                    </a:ext>
                  </a:extLst>
                </p:cNvPr>
                <p:cNvSpPr/>
                <p:nvPr/>
              </p:nvSpPr>
              <p:spPr>
                <a:xfrm>
                  <a:off x="5105400" y="28194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75" name="Hexagon 4274">
                  <a:extLst>
                    <a:ext uri="{FF2B5EF4-FFF2-40B4-BE49-F238E27FC236}">
                      <a16:creationId xmlns:a16="http://schemas.microsoft.com/office/drawing/2014/main" id="{5773A65D-6922-4CB4-DA2D-1AC574438D11}"/>
                    </a:ext>
                  </a:extLst>
                </p:cNvPr>
                <p:cNvSpPr/>
                <p:nvPr/>
              </p:nvSpPr>
              <p:spPr>
                <a:xfrm>
                  <a:off x="5562600" y="20574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8692" name="Group 680">
              <a:extLst>
                <a:ext uri="{FF2B5EF4-FFF2-40B4-BE49-F238E27FC236}">
                  <a16:creationId xmlns:a16="http://schemas.microsoft.com/office/drawing/2014/main" id="{54048AD3-F5D9-5545-557B-7BE1C169D03D}"/>
                </a:ext>
              </a:extLst>
            </p:cNvPr>
            <p:cNvGrpSpPr>
              <a:grpSpLocks/>
            </p:cNvGrpSpPr>
            <p:nvPr/>
          </p:nvGrpSpPr>
          <p:grpSpPr bwMode="auto">
            <a:xfrm rot="-3512127">
              <a:off x="5161339" y="2774267"/>
              <a:ext cx="470677" cy="131520"/>
              <a:chOff x="3544353" y="2916425"/>
              <a:chExt cx="2858559" cy="882420"/>
            </a:xfrm>
          </p:grpSpPr>
          <p:sp>
            <p:nvSpPr>
              <p:cNvPr id="4212" name="Oval 78">
                <a:extLst>
                  <a:ext uri="{FF2B5EF4-FFF2-40B4-BE49-F238E27FC236}">
                    <a16:creationId xmlns:a16="http://schemas.microsoft.com/office/drawing/2014/main" id="{FFF4CA78-CC86-A682-8926-15F0620C9D66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13" name="Oval 81">
                <a:extLst>
                  <a:ext uri="{FF2B5EF4-FFF2-40B4-BE49-F238E27FC236}">
                    <a16:creationId xmlns:a16="http://schemas.microsoft.com/office/drawing/2014/main" id="{A81F2BB2-8C86-8148-BFF8-9B802F30D337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14" name="Oval 84">
                <a:extLst>
                  <a:ext uri="{FF2B5EF4-FFF2-40B4-BE49-F238E27FC236}">
                    <a16:creationId xmlns:a16="http://schemas.microsoft.com/office/drawing/2014/main" id="{4E08C25D-BF82-14A1-2E44-92E5B74EE921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15" name="Oval 4214">
                <a:extLst>
                  <a:ext uri="{FF2B5EF4-FFF2-40B4-BE49-F238E27FC236}">
                    <a16:creationId xmlns:a16="http://schemas.microsoft.com/office/drawing/2014/main" id="{9D02AB97-8CCE-0C64-27DE-F97E40FE83B1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16" name="Oval 4215">
                <a:extLst>
                  <a:ext uri="{FF2B5EF4-FFF2-40B4-BE49-F238E27FC236}">
                    <a16:creationId xmlns:a16="http://schemas.microsoft.com/office/drawing/2014/main" id="{4028C08A-04FD-074D-BDF7-D27B568C67FA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17" name="Oval 4216">
                <a:extLst>
                  <a:ext uri="{FF2B5EF4-FFF2-40B4-BE49-F238E27FC236}">
                    <a16:creationId xmlns:a16="http://schemas.microsoft.com/office/drawing/2014/main" id="{B97FAA1C-E1E2-5FF6-1822-78F08ADB1886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18" name="Oval 687">
                <a:extLst>
                  <a:ext uri="{FF2B5EF4-FFF2-40B4-BE49-F238E27FC236}">
                    <a16:creationId xmlns:a16="http://schemas.microsoft.com/office/drawing/2014/main" id="{5E6CF60D-554D-2895-1A6F-1170F14AE72E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19" name="Oval 688">
                <a:extLst>
                  <a:ext uri="{FF2B5EF4-FFF2-40B4-BE49-F238E27FC236}">
                    <a16:creationId xmlns:a16="http://schemas.microsoft.com/office/drawing/2014/main" id="{A91D4429-D29D-798E-14D6-64EEBBE393A1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20" name="Oval 689">
                <a:extLst>
                  <a:ext uri="{FF2B5EF4-FFF2-40B4-BE49-F238E27FC236}">
                    <a16:creationId xmlns:a16="http://schemas.microsoft.com/office/drawing/2014/main" id="{34E0E38E-E9D8-FCF9-02F9-175BB4B0F862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21" name="Oval 690">
                <a:extLst>
                  <a:ext uri="{FF2B5EF4-FFF2-40B4-BE49-F238E27FC236}">
                    <a16:creationId xmlns:a16="http://schemas.microsoft.com/office/drawing/2014/main" id="{461C5EA5-22C5-6ADD-533A-7005BA04B3D4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22" name="Oval 691">
                <a:extLst>
                  <a:ext uri="{FF2B5EF4-FFF2-40B4-BE49-F238E27FC236}">
                    <a16:creationId xmlns:a16="http://schemas.microsoft.com/office/drawing/2014/main" id="{F07649EF-69DB-D928-2742-BD2C460B3505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23" name="Oval 692">
                <a:extLst>
                  <a:ext uri="{FF2B5EF4-FFF2-40B4-BE49-F238E27FC236}">
                    <a16:creationId xmlns:a16="http://schemas.microsoft.com/office/drawing/2014/main" id="{37447E77-6CF5-BEAF-5AEB-01A2F78661A6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24" name="Oval 693">
                <a:extLst>
                  <a:ext uri="{FF2B5EF4-FFF2-40B4-BE49-F238E27FC236}">
                    <a16:creationId xmlns:a16="http://schemas.microsoft.com/office/drawing/2014/main" id="{CE0F8B35-ABE9-76D2-050A-C6597A28A0C9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25" name="Oval 694">
                <a:extLst>
                  <a:ext uri="{FF2B5EF4-FFF2-40B4-BE49-F238E27FC236}">
                    <a16:creationId xmlns:a16="http://schemas.microsoft.com/office/drawing/2014/main" id="{9292D401-1B6D-17D0-AE19-D08DC783EBEA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26" name="Oval 695">
                <a:extLst>
                  <a:ext uri="{FF2B5EF4-FFF2-40B4-BE49-F238E27FC236}">
                    <a16:creationId xmlns:a16="http://schemas.microsoft.com/office/drawing/2014/main" id="{DCB516A8-7242-8513-E801-A0829CEB7FEF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27" name="Arc 696">
                <a:extLst>
                  <a:ext uri="{FF2B5EF4-FFF2-40B4-BE49-F238E27FC236}">
                    <a16:creationId xmlns:a16="http://schemas.microsoft.com/office/drawing/2014/main" id="{36D12DA3-774D-DF79-0E45-2438553A2B64}"/>
                  </a:ext>
                </a:extLst>
              </p:cNvPr>
              <p:cNvSpPr/>
              <p:nvPr/>
            </p:nvSpPr>
            <p:spPr bwMode="auto">
              <a:xfrm rot="16400152">
                <a:off x="3587524" y="2993020"/>
                <a:ext cx="295472" cy="288164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28" name="Arc 697">
                <a:extLst>
                  <a:ext uri="{FF2B5EF4-FFF2-40B4-BE49-F238E27FC236}">
                    <a16:creationId xmlns:a16="http://schemas.microsoft.com/office/drawing/2014/main" id="{F0D73F17-97DE-8749-612D-C4575B99201F}"/>
                  </a:ext>
                </a:extLst>
              </p:cNvPr>
              <p:cNvSpPr/>
              <p:nvPr/>
            </p:nvSpPr>
            <p:spPr bwMode="auto">
              <a:xfrm rot="16400152">
                <a:off x="3630696" y="3152458"/>
                <a:ext cx="295486" cy="288164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29" name="Oval 78">
                <a:extLst>
                  <a:ext uri="{FF2B5EF4-FFF2-40B4-BE49-F238E27FC236}">
                    <a16:creationId xmlns:a16="http://schemas.microsoft.com/office/drawing/2014/main" id="{F616B386-B388-5594-D0AE-EC31BA1D3F3D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30" name="Oval 81">
                <a:extLst>
                  <a:ext uri="{FF2B5EF4-FFF2-40B4-BE49-F238E27FC236}">
                    <a16:creationId xmlns:a16="http://schemas.microsoft.com/office/drawing/2014/main" id="{7772C081-541A-3713-45F7-F1E5BFE9F219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31" name="Oval 84">
                <a:extLst>
                  <a:ext uri="{FF2B5EF4-FFF2-40B4-BE49-F238E27FC236}">
                    <a16:creationId xmlns:a16="http://schemas.microsoft.com/office/drawing/2014/main" id="{D82D4E85-D9F2-9565-22E5-1A56B2965287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32" name="Oval 701">
                <a:extLst>
                  <a:ext uri="{FF2B5EF4-FFF2-40B4-BE49-F238E27FC236}">
                    <a16:creationId xmlns:a16="http://schemas.microsoft.com/office/drawing/2014/main" id="{588EC1F4-6B8E-12DA-E506-ECDFBB06861D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33" name="Oval 702">
                <a:extLst>
                  <a:ext uri="{FF2B5EF4-FFF2-40B4-BE49-F238E27FC236}">
                    <a16:creationId xmlns:a16="http://schemas.microsoft.com/office/drawing/2014/main" id="{BA88E88B-3251-AA67-8092-C7D9CDECA00D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34" name="Oval 703">
                <a:extLst>
                  <a:ext uri="{FF2B5EF4-FFF2-40B4-BE49-F238E27FC236}">
                    <a16:creationId xmlns:a16="http://schemas.microsoft.com/office/drawing/2014/main" id="{1E62CA8B-6F01-52DD-E13B-F3A1760E8B87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35" name="Oval 704">
                <a:extLst>
                  <a:ext uri="{FF2B5EF4-FFF2-40B4-BE49-F238E27FC236}">
                    <a16:creationId xmlns:a16="http://schemas.microsoft.com/office/drawing/2014/main" id="{7B7D9176-38F6-90D0-6505-E2BFA296EA4D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36" name="Oval 705">
                <a:extLst>
                  <a:ext uri="{FF2B5EF4-FFF2-40B4-BE49-F238E27FC236}">
                    <a16:creationId xmlns:a16="http://schemas.microsoft.com/office/drawing/2014/main" id="{0278740B-9EF5-3328-879D-7B1AA943A88B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37" name="Oval 706">
                <a:extLst>
                  <a:ext uri="{FF2B5EF4-FFF2-40B4-BE49-F238E27FC236}">
                    <a16:creationId xmlns:a16="http://schemas.microsoft.com/office/drawing/2014/main" id="{C979DF9A-9B51-7457-92B3-14D52B71B271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38" name="Oval 707">
                <a:extLst>
                  <a:ext uri="{FF2B5EF4-FFF2-40B4-BE49-F238E27FC236}">
                    <a16:creationId xmlns:a16="http://schemas.microsoft.com/office/drawing/2014/main" id="{E5CC5D0E-E438-E9BD-B4FA-9D7C7B80C0A6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39" name="Oval 708">
                <a:extLst>
                  <a:ext uri="{FF2B5EF4-FFF2-40B4-BE49-F238E27FC236}">
                    <a16:creationId xmlns:a16="http://schemas.microsoft.com/office/drawing/2014/main" id="{221B7815-7F7C-B20A-39B6-390A75BAFD23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40" name="Oval 709">
                <a:extLst>
                  <a:ext uri="{FF2B5EF4-FFF2-40B4-BE49-F238E27FC236}">
                    <a16:creationId xmlns:a16="http://schemas.microsoft.com/office/drawing/2014/main" id="{849F15F7-49E0-7B99-71A5-08029CD7B8B8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41" name="Oval 710">
                <a:extLst>
                  <a:ext uri="{FF2B5EF4-FFF2-40B4-BE49-F238E27FC236}">
                    <a16:creationId xmlns:a16="http://schemas.microsoft.com/office/drawing/2014/main" id="{3AD19F25-9A20-2707-0A88-F22B8029CD22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42" name="Oval 711">
                <a:extLst>
                  <a:ext uri="{FF2B5EF4-FFF2-40B4-BE49-F238E27FC236}">
                    <a16:creationId xmlns:a16="http://schemas.microsoft.com/office/drawing/2014/main" id="{41EA03FA-B75D-4C58-88BD-BD4290A7A5D8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43" name="Oval 712">
                <a:extLst>
                  <a:ext uri="{FF2B5EF4-FFF2-40B4-BE49-F238E27FC236}">
                    <a16:creationId xmlns:a16="http://schemas.microsoft.com/office/drawing/2014/main" id="{B08EAE81-F32B-F008-305E-8FBF27980D59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44" name="Oval 78">
                <a:extLst>
                  <a:ext uri="{FF2B5EF4-FFF2-40B4-BE49-F238E27FC236}">
                    <a16:creationId xmlns:a16="http://schemas.microsoft.com/office/drawing/2014/main" id="{023FF147-BD53-8D2D-A8B1-BE5BB2631DC4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45" name="Oval 81">
                <a:extLst>
                  <a:ext uri="{FF2B5EF4-FFF2-40B4-BE49-F238E27FC236}">
                    <a16:creationId xmlns:a16="http://schemas.microsoft.com/office/drawing/2014/main" id="{E540765D-F3B8-5A65-1976-1F0AE0823882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46" name="Oval 84">
                <a:extLst>
                  <a:ext uri="{FF2B5EF4-FFF2-40B4-BE49-F238E27FC236}">
                    <a16:creationId xmlns:a16="http://schemas.microsoft.com/office/drawing/2014/main" id="{031486CC-AEE9-10A1-4F74-AC740FE60EB9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47" name="Oval 4246">
                <a:extLst>
                  <a:ext uri="{FF2B5EF4-FFF2-40B4-BE49-F238E27FC236}">
                    <a16:creationId xmlns:a16="http://schemas.microsoft.com/office/drawing/2014/main" id="{2649F458-5CF1-C9CE-E998-B9D7B161EECC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48" name="Oval 4247">
                <a:extLst>
                  <a:ext uri="{FF2B5EF4-FFF2-40B4-BE49-F238E27FC236}">
                    <a16:creationId xmlns:a16="http://schemas.microsoft.com/office/drawing/2014/main" id="{B18EA695-897D-5741-16AF-08009B04DE8C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49" name="Oval 4248">
                <a:extLst>
                  <a:ext uri="{FF2B5EF4-FFF2-40B4-BE49-F238E27FC236}">
                    <a16:creationId xmlns:a16="http://schemas.microsoft.com/office/drawing/2014/main" id="{FAD585F4-7B2F-4E3B-40AA-12E1E311258C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50" name="Oval 4249">
                <a:extLst>
                  <a:ext uri="{FF2B5EF4-FFF2-40B4-BE49-F238E27FC236}">
                    <a16:creationId xmlns:a16="http://schemas.microsoft.com/office/drawing/2014/main" id="{9344BF0D-318B-C6FF-6B28-59551BC280E0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51" name="Oval 4250">
                <a:extLst>
                  <a:ext uri="{FF2B5EF4-FFF2-40B4-BE49-F238E27FC236}">
                    <a16:creationId xmlns:a16="http://schemas.microsoft.com/office/drawing/2014/main" id="{3908CA59-A867-95C5-E10B-241E76C9552F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52" name="Oval 4251">
                <a:extLst>
                  <a:ext uri="{FF2B5EF4-FFF2-40B4-BE49-F238E27FC236}">
                    <a16:creationId xmlns:a16="http://schemas.microsoft.com/office/drawing/2014/main" id="{7B5BAEDD-355C-93D5-9834-B766ABE5A0B3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53" name="Oval 4252">
                <a:extLst>
                  <a:ext uri="{FF2B5EF4-FFF2-40B4-BE49-F238E27FC236}">
                    <a16:creationId xmlns:a16="http://schemas.microsoft.com/office/drawing/2014/main" id="{05417015-4259-CBB3-0EFC-4CFAE6A99991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54" name="Oval 4253">
                <a:extLst>
                  <a:ext uri="{FF2B5EF4-FFF2-40B4-BE49-F238E27FC236}">
                    <a16:creationId xmlns:a16="http://schemas.microsoft.com/office/drawing/2014/main" id="{FAFFCB77-3AB5-EED8-0BFB-30EC5BAF9EA3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55" name="Oval 4254">
                <a:extLst>
                  <a:ext uri="{FF2B5EF4-FFF2-40B4-BE49-F238E27FC236}">
                    <a16:creationId xmlns:a16="http://schemas.microsoft.com/office/drawing/2014/main" id="{7146F145-E423-B909-E0F5-74BE4D5A7EC5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56" name="Oval 4255">
                <a:extLst>
                  <a:ext uri="{FF2B5EF4-FFF2-40B4-BE49-F238E27FC236}">
                    <a16:creationId xmlns:a16="http://schemas.microsoft.com/office/drawing/2014/main" id="{E97DBC23-A403-E386-96C6-69526EC9BAF6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57" name="Oval 4256">
                <a:extLst>
                  <a:ext uri="{FF2B5EF4-FFF2-40B4-BE49-F238E27FC236}">
                    <a16:creationId xmlns:a16="http://schemas.microsoft.com/office/drawing/2014/main" id="{0B6C9BC2-B324-3730-B944-7F7DD0D206B0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58" name="Oval 4257">
                <a:extLst>
                  <a:ext uri="{FF2B5EF4-FFF2-40B4-BE49-F238E27FC236}">
                    <a16:creationId xmlns:a16="http://schemas.microsoft.com/office/drawing/2014/main" id="{80CC456B-3CE2-FD9C-3355-D5D9DB2ECEBD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28693" name="Group 680">
              <a:extLst>
                <a:ext uri="{FF2B5EF4-FFF2-40B4-BE49-F238E27FC236}">
                  <a16:creationId xmlns:a16="http://schemas.microsoft.com/office/drawing/2014/main" id="{6AC6AE4B-CB04-DDFC-5482-D636BA0E3C72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095997" y="2209782"/>
              <a:ext cx="304800" cy="152405"/>
              <a:chOff x="3544353" y="2916425"/>
              <a:chExt cx="2858559" cy="882420"/>
            </a:xfrm>
          </p:grpSpPr>
          <p:sp>
            <p:nvSpPr>
              <p:cNvPr id="4165" name="Oval 78">
                <a:extLst>
                  <a:ext uri="{FF2B5EF4-FFF2-40B4-BE49-F238E27FC236}">
                    <a16:creationId xmlns:a16="http://schemas.microsoft.com/office/drawing/2014/main" id="{207DCF13-8CA0-2294-CBAC-1FF69E19761B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66" name="Oval 81">
                <a:extLst>
                  <a:ext uri="{FF2B5EF4-FFF2-40B4-BE49-F238E27FC236}">
                    <a16:creationId xmlns:a16="http://schemas.microsoft.com/office/drawing/2014/main" id="{7DA50406-F380-9485-49FC-C241E10536AA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67" name="Oval 84">
                <a:extLst>
                  <a:ext uri="{FF2B5EF4-FFF2-40B4-BE49-F238E27FC236}">
                    <a16:creationId xmlns:a16="http://schemas.microsoft.com/office/drawing/2014/main" id="{1E596920-CEED-AA29-8799-F2EC12C62946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68" name="Oval 4167">
                <a:extLst>
                  <a:ext uri="{FF2B5EF4-FFF2-40B4-BE49-F238E27FC236}">
                    <a16:creationId xmlns:a16="http://schemas.microsoft.com/office/drawing/2014/main" id="{1E35934F-A2FC-6B5B-07DA-CE722F25B8DB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69" name="Oval 4168">
                <a:extLst>
                  <a:ext uri="{FF2B5EF4-FFF2-40B4-BE49-F238E27FC236}">
                    <a16:creationId xmlns:a16="http://schemas.microsoft.com/office/drawing/2014/main" id="{8529672F-5055-DCD5-16D5-C2792D6C8DA7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70" name="Oval 4169">
                <a:extLst>
                  <a:ext uri="{FF2B5EF4-FFF2-40B4-BE49-F238E27FC236}">
                    <a16:creationId xmlns:a16="http://schemas.microsoft.com/office/drawing/2014/main" id="{851797CC-5F80-8826-86E1-A25D8E360F4D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71" name="Oval 687">
                <a:extLst>
                  <a:ext uri="{FF2B5EF4-FFF2-40B4-BE49-F238E27FC236}">
                    <a16:creationId xmlns:a16="http://schemas.microsoft.com/office/drawing/2014/main" id="{69C9D1BA-7775-4D38-DB6C-8CE71286A8B9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72" name="Oval 688">
                <a:extLst>
                  <a:ext uri="{FF2B5EF4-FFF2-40B4-BE49-F238E27FC236}">
                    <a16:creationId xmlns:a16="http://schemas.microsoft.com/office/drawing/2014/main" id="{18A5BDA7-1D6F-2846-F1C1-622C44C61E57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73" name="Oval 689">
                <a:extLst>
                  <a:ext uri="{FF2B5EF4-FFF2-40B4-BE49-F238E27FC236}">
                    <a16:creationId xmlns:a16="http://schemas.microsoft.com/office/drawing/2014/main" id="{B1F240B1-45FA-76C5-36F7-8321DAB1B844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74" name="Oval 690">
                <a:extLst>
                  <a:ext uri="{FF2B5EF4-FFF2-40B4-BE49-F238E27FC236}">
                    <a16:creationId xmlns:a16="http://schemas.microsoft.com/office/drawing/2014/main" id="{54129E98-8772-3D6F-2E6B-CF28D3697B2D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75" name="Oval 691">
                <a:extLst>
                  <a:ext uri="{FF2B5EF4-FFF2-40B4-BE49-F238E27FC236}">
                    <a16:creationId xmlns:a16="http://schemas.microsoft.com/office/drawing/2014/main" id="{D9A6EAD1-ABD1-A559-7D8A-79FE487DA52E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76" name="Oval 692">
                <a:extLst>
                  <a:ext uri="{FF2B5EF4-FFF2-40B4-BE49-F238E27FC236}">
                    <a16:creationId xmlns:a16="http://schemas.microsoft.com/office/drawing/2014/main" id="{36D28BAB-C33F-9CAD-7D68-62D7803DC3CA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77" name="Oval 693">
                <a:extLst>
                  <a:ext uri="{FF2B5EF4-FFF2-40B4-BE49-F238E27FC236}">
                    <a16:creationId xmlns:a16="http://schemas.microsoft.com/office/drawing/2014/main" id="{CC1A6A9A-05C9-9D05-B54B-2245AD561F8E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78" name="Oval 694">
                <a:extLst>
                  <a:ext uri="{FF2B5EF4-FFF2-40B4-BE49-F238E27FC236}">
                    <a16:creationId xmlns:a16="http://schemas.microsoft.com/office/drawing/2014/main" id="{FC0F2EF2-E2C5-F0EB-B165-437DF49F759B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79" name="Oval 695">
                <a:extLst>
                  <a:ext uri="{FF2B5EF4-FFF2-40B4-BE49-F238E27FC236}">
                    <a16:creationId xmlns:a16="http://schemas.microsoft.com/office/drawing/2014/main" id="{9531B1EC-3165-04D1-7210-31C8F442786B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80" name="Arc 696">
                <a:extLst>
                  <a:ext uri="{FF2B5EF4-FFF2-40B4-BE49-F238E27FC236}">
                    <a16:creationId xmlns:a16="http://schemas.microsoft.com/office/drawing/2014/main" id="{DEFFB244-8221-9FA5-CD71-279837578769}"/>
                  </a:ext>
                </a:extLst>
              </p:cNvPr>
              <p:cNvSpPr/>
              <p:nvPr/>
            </p:nvSpPr>
            <p:spPr bwMode="auto">
              <a:xfrm rot="16400152">
                <a:off x="4101046" y="3090333"/>
                <a:ext cx="338128" cy="285948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81" name="Arc 697">
                <a:extLst>
                  <a:ext uri="{FF2B5EF4-FFF2-40B4-BE49-F238E27FC236}">
                    <a16:creationId xmlns:a16="http://schemas.microsoft.com/office/drawing/2014/main" id="{6654BAB4-BDA0-1EB1-2C20-53EEA731475B}"/>
                  </a:ext>
                </a:extLst>
              </p:cNvPr>
              <p:cNvSpPr/>
              <p:nvPr/>
            </p:nvSpPr>
            <p:spPr bwMode="auto">
              <a:xfrm rot="16400152">
                <a:off x="4101046" y="3449600"/>
                <a:ext cx="338128" cy="285948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82" name="Oval 78">
                <a:extLst>
                  <a:ext uri="{FF2B5EF4-FFF2-40B4-BE49-F238E27FC236}">
                    <a16:creationId xmlns:a16="http://schemas.microsoft.com/office/drawing/2014/main" id="{356E75BC-00B5-BA44-D1D6-1C21AC75742F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83" name="Oval 81">
                <a:extLst>
                  <a:ext uri="{FF2B5EF4-FFF2-40B4-BE49-F238E27FC236}">
                    <a16:creationId xmlns:a16="http://schemas.microsoft.com/office/drawing/2014/main" id="{630B10C4-87F0-4145-EE6B-286DEE3D099C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84" name="Oval 84">
                <a:extLst>
                  <a:ext uri="{FF2B5EF4-FFF2-40B4-BE49-F238E27FC236}">
                    <a16:creationId xmlns:a16="http://schemas.microsoft.com/office/drawing/2014/main" id="{2C497584-CD1C-915D-1044-5FE7B7904636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85" name="Oval 701">
                <a:extLst>
                  <a:ext uri="{FF2B5EF4-FFF2-40B4-BE49-F238E27FC236}">
                    <a16:creationId xmlns:a16="http://schemas.microsoft.com/office/drawing/2014/main" id="{AD88B440-92AD-35A4-3242-872A2F4A460D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86" name="Oval 702">
                <a:extLst>
                  <a:ext uri="{FF2B5EF4-FFF2-40B4-BE49-F238E27FC236}">
                    <a16:creationId xmlns:a16="http://schemas.microsoft.com/office/drawing/2014/main" id="{E1498C76-43B0-5BC9-1CA1-7744C089055D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87" name="Oval 703">
                <a:extLst>
                  <a:ext uri="{FF2B5EF4-FFF2-40B4-BE49-F238E27FC236}">
                    <a16:creationId xmlns:a16="http://schemas.microsoft.com/office/drawing/2014/main" id="{1B7D0A1D-A2D6-BD08-3BD7-1CDA729B746A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88" name="Oval 704">
                <a:extLst>
                  <a:ext uri="{FF2B5EF4-FFF2-40B4-BE49-F238E27FC236}">
                    <a16:creationId xmlns:a16="http://schemas.microsoft.com/office/drawing/2014/main" id="{251156E9-0D6C-6A0D-BC33-988B3923AD29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89" name="Oval 705">
                <a:extLst>
                  <a:ext uri="{FF2B5EF4-FFF2-40B4-BE49-F238E27FC236}">
                    <a16:creationId xmlns:a16="http://schemas.microsoft.com/office/drawing/2014/main" id="{EFE07A7C-966D-1F96-D82C-6782A07F235B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90" name="Oval 706">
                <a:extLst>
                  <a:ext uri="{FF2B5EF4-FFF2-40B4-BE49-F238E27FC236}">
                    <a16:creationId xmlns:a16="http://schemas.microsoft.com/office/drawing/2014/main" id="{A5B6C238-14E9-E641-51F6-DA170EAF5121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91" name="Oval 707">
                <a:extLst>
                  <a:ext uri="{FF2B5EF4-FFF2-40B4-BE49-F238E27FC236}">
                    <a16:creationId xmlns:a16="http://schemas.microsoft.com/office/drawing/2014/main" id="{4C599DB3-C005-66C1-4A4F-EBA61A444568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92" name="Oval 708">
                <a:extLst>
                  <a:ext uri="{FF2B5EF4-FFF2-40B4-BE49-F238E27FC236}">
                    <a16:creationId xmlns:a16="http://schemas.microsoft.com/office/drawing/2014/main" id="{B12BCD8D-8938-C8D9-71DD-0872DFEE4853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93" name="Oval 709">
                <a:extLst>
                  <a:ext uri="{FF2B5EF4-FFF2-40B4-BE49-F238E27FC236}">
                    <a16:creationId xmlns:a16="http://schemas.microsoft.com/office/drawing/2014/main" id="{825885B7-6A41-16B6-95E8-2D2BB17FAB5F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94" name="Oval 710">
                <a:extLst>
                  <a:ext uri="{FF2B5EF4-FFF2-40B4-BE49-F238E27FC236}">
                    <a16:creationId xmlns:a16="http://schemas.microsoft.com/office/drawing/2014/main" id="{136B393D-F020-78D8-A63D-280331EADF09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95" name="Oval 711">
                <a:extLst>
                  <a:ext uri="{FF2B5EF4-FFF2-40B4-BE49-F238E27FC236}">
                    <a16:creationId xmlns:a16="http://schemas.microsoft.com/office/drawing/2014/main" id="{11EC1E2E-B6BC-CA51-3D89-A3D5F9DBE4B3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96" name="Oval 712">
                <a:extLst>
                  <a:ext uri="{FF2B5EF4-FFF2-40B4-BE49-F238E27FC236}">
                    <a16:creationId xmlns:a16="http://schemas.microsoft.com/office/drawing/2014/main" id="{D5867519-5345-75BA-F889-4E96CB20C0F4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97" name="Oval 78">
                <a:extLst>
                  <a:ext uri="{FF2B5EF4-FFF2-40B4-BE49-F238E27FC236}">
                    <a16:creationId xmlns:a16="http://schemas.microsoft.com/office/drawing/2014/main" id="{FE444361-9797-C179-B1BC-5B9AF2675326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98" name="Oval 81">
                <a:extLst>
                  <a:ext uri="{FF2B5EF4-FFF2-40B4-BE49-F238E27FC236}">
                    <a16:creationId xmlns:a16="http://schemas.microsoft.com/office/drawing/2014/main" id="{3EC923D8-2C45-3E68-3BA0-5EE052ED9BBB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99" name="Oval 84">
                <a:extLst>
                  <a:ext uri="{FF2B5EF4-FFF2-40B4-BE49-F238E27FC236}">
                    <a16:creationId xmlns:a16="http://schemas.microsoft.com/office/drawing/2014/main" id="{468EEAD8-DEE0-C03B-E344-9781502E5018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00" name="Oval 4199">
                <a:extLst>
                  <a:ext uri="{FF2B5EF4-FFF2-40B4-BE49-F238E27FC236}">
                    <a16:creationId xmlns:a16="http://schemas.microsoft.com/office/drawing/2014/main" id="{60945BD4-AB5C-3C18-FB56-ECE29FA39F43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01" name="Oval 4200">
                <a:extLst>
                  <a:ext uri="{FF2B5EF4-FFF2-40B4-BE49-F238E27FC236}">
                    <a16:creationId xmlns:a16="http://schemas.microsoft.com/office/drawing/2014/main" id="{9783CB4D-F1C2-0E8C-5CFF-CB5B55B0AB5D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02" name="Oval 4201">
                <a:extLst>
                  <a:ext uri="{FF2B5EF4-FFF2-40B4-BE49-F238E27FC236}">
                    <a16:creationId xmlns:a16="http://schemas.microsoft.com/office/drawing/2014/main" id="{0AAA5782-9390-BE3C-FDCF-DEF1EC0F66E2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03" name="Oval 4202">
                <a:extLst>
                  <a:ext uri="{FF2B5EF4-FFF2-40B4-BE49-F238E27FC236}">
                    <a16:creationId xmlns:a16="http://schemas.microsoft.com/office/drawing/2014/main" id="{7637B855-0970-2CA6-065E-DE3BE696C980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04" name="Oval 4203">
                <a:extLst>
                  <a:ext uri="{FF2B5EF4-FFF2-40B4-BE49-F238E27FC236}">
                    <a16:creationId xmlns:a16="http://schemas.microsoft.com/office/drawing/2014/main" id="{778DFAA9-3553-54C0-E992-9FA1E681DEE9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05" name="Oval 4204">
                <a:extLst>
                  <a:ext uri="{FF2B5EF4-FFF2-40B4-BE49-F238E27FC236}">
                    <a16:creationId xmlns:a16="http://schemas.microsoft.com/office/drawing/2014/main" id="{7EE7B9DB-5074-F8FD-0DFA-933B2A3B3C5E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06" name="Oval 4205">
                <a:extLst>
                  <a:ext uri="{FF2B5EF4-FFF2-40B4-BE49-F238E27FC236}">
                    <a16:creationId xmlns:a16="http://schemas.microsoft.com/office/drawing/2014/main" id="{A4CC57D0-57F9-FA67-C430-2254898F7B07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07" name="Oval 4206">
                <a:extLst>
                  <a:ext uri="{FF2B5EF4-FFF2-40B4-BE49-F238E27FC236}">
                    <a16:creationId xmlns:a16="http://schemas.microsoft.com/office/drawing/2014/main" id="{F4476B10-DEBA-91A1-23E4-0AF229602FE0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08" name="Oval 4207">
                <a:extLst>
                  <a:ext uri="{FF2B5EF4-FFF2-40B4-BE49-F238E27FC236}">
                    <a16:creationId xmlns:a16="http://schemas.microsoft.com/office/drawing/2014/main" id="{0B2E4044-4689-6838-CB2E-15D081E57910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09" name="Oval 4208">
                <a:extLst>
                  <a:ext uri="{FF2B5EF4-FFF2-40B4-BE49-F238E27FC236}">
                    <a16:creationId xmlns:a16="http://schemas.microsoft.com/office/drawing/2014/main" id="{171C429C-8D73-BCFF-1A2C-1E53D920CFC4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10" name="Oval 4209">
                <a:extLst>
                  <a:ext uri="{FF2B5EF4-FFF2-40B4-BE49-F238E27FC236}">
                    <a16:creationId xmlns:a16="http://schemas.microsoft.com/office/drawing/2014/main" id="{1377C1F3-7CFB-2B63-967B-D26E89151175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211" name="Oval 499">
                <a:extLst>
                  <a:ext uri="{FF2B5EF4-FFF2-40B4-BE49-F238E27FC236}">
                    <a16:creationId xmlns:a16="http://schemas.microsoft.com/office/drawing/2014/main" id="{A9067867-108C-662F-4AC0-AED2CD64218A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28694" name="Group 680">
              <a:extLst>
                <a:ext uri="{FF2B5EF4-FFF2-40B4-BE49-F238E27FC236}">
                  <a16:creationId xmlns:a16="http://schemas.microsoft.com/office/drawing/2014/main" id="{431885F0-BA04-2883-BBF7-D81B9B4FB8D4}"/>
                </a:ext>
              </a:extLst>
            </p:cNvPr>
            <p:cNvGrpSpPr>
              <a:grpSpLocks/>
            </p:cNvGrpSpPr>
            <p:nvPr/>
          </p:nvGrpSpPr>
          <p:grpSpPr bwMode="auto">
            <a:xfrm rot="-8711097">
              <a:off x="6037974" y="2629448"/>
              <a:ext cx="349294" cy="156867"/>
              <a:chOff x="3544353" y="2916425"/>
              <a:chExt cx="2858559" cy="882420"/>
            </a:xfrm>
          </p:grpSpPr>
          <p:sp>
            <p:nvSpPr>
              <p:cNvPr id="4118" name="Oval 78">
                <a:extLst>
                  <a:ext uri="{FF2B5EF4-FFF2-40B4-BE49-F238E27FC236}">
                    <a16:creationId xmlns:a16="http://schemas.microsoft.com/office/drawing/2014/main" id="{C243657E-A1F1-2B00-8294-73040587EEAC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19" name="Oval 81">
                <a:extLst>
                  <a:ext uri="{FF2B5EF4-FFF2-40B4-BE49-F238E27FC236}">
                    <a16:creationId xmlns:a16="http://schemas.microsoft.com/office/drawing/2014/main" id="{050A87E9-EEB2-4A5D-C14C-A03318BEA244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20" name="Oval 84">
                <a:extLst>
                  <a:ext uri="{FF2B5EF4-FFF2-40B4-BE49-F238E27FC236}">
                    <a16:creationId xmlns:a16="http://schemas.microsoft.com/office/drawing/2014/main" id="{EEA45EA2-ABCC-F746-1244-A60FD753B73D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21" name="Oval 4120">
                <a:extLst>
                  <a:ext uri="{FF2B5EF4-FFF2-40B4-BE49-F238E27FC236}">
                    <a16:creationId xmlns:a16="http://schemas.microsoft.com/office/drawing/2014/main" id="{58390DC7-9A66-0828-040C-C53C005BDCAA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22" name="Oval 4121">
                <a:extLst>
                  <a:ext uri="{FF2B5EF4-FFF2-40B4-BE49-F238E27FC236}">
                    <a16:creationId xmlns:a16="http://schemas.microsoft.com/office/drawing/2014/main" id="{8F532739-436E-CC71-F5D9-4CD5069D38A4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23" name="Oval 4122">
                <a:extLst>
                  <a:ext uri="{FF2B5EF4-FFF2-40B4-BE49-F238E27FC236}">
                    <a16:creationId xmlns:a16="http://schemas.microsoft.com/office/drawing/2014/main" id="{C52D9F89-53FF-347F-59A9-653A1DF52A02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24" name="Oval 687">
                <a:extLst>
                  <a:ext uri="{FF2B5EF4-FFF2-40B4-BE49-F238E27FC236}">
                    <a16:creationId xmlns:a16="http://schemas.microsoft.com/office/drawing/2014/main" id="{6339CC2F-54B1-7050-1BFF-BA7E7722294F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25" name="Oval 688">
                <a:extLst>
                  <a:ext uri="{FF2B5EF4-FFF2-40B4-BE49-F238E27FC236}">
                    <a16:creationId xmlns:a16="http://schemas.microsoft.com/office/drawing/2014/main" id="{D6398F0B-1218-9E40-F686-97FBE933FE45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26" name="Oval 689">
                <a:extLst>
                  <a:ext uri="{FF2B5EF4-FFF2-40B4-BE49-F238E27FC236}">
                    <a16:creationId xmlns:a16="http://schemas.microsoft.com/office/drawing/2014/main" id="{963DADAC-3C9A-3047-D0F4-259AFD454CE8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27" name="Oval 690">
                <a:extLst>
                  <a:ext uri="{FF2B5EF4-FFF2-40B4-BE49-F238E27FC236}">
                    <a16:creationId xmlns:a16="http://schemas.microsoft.com/office/drawing/2014/main" id="{D1290C99-4B66-A368-8956-B0EFF40C4B14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28" name="Oval 691">
                <a:extLst>
                  <a:ext uri="{FF2B5EF4-FFF2-40B4-BE49-F238E27FC236}">
                    <a16:creationId xmlns:a16="http://schemas.microsoft.com/office/drawing/2014/main" id="{B5FFEA9C-8680-86C0-A3A5-606538A11BEF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29" name="Oval 692">
                <a:extLst>
                  <a:ext uri="{FF2B5EF4-FFF2-40B4-BE49-F238E27FC236}">
                    <a16:creationId xmlns:a16="http://schemas.microsoft.com/office/drawing/2014/main" id="{0BC28420-AAAE-6FB7-4D05-865362D46D71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30" name="Oval 693">
                <a:extLst>
                  <a:ext uri="{FF2B5EF4-FFF2-40B4-BE49-F238E27FC236}">
                    <a16:creationId xmlns:a16="http://schemas.microsoft.com/office/drawing/2014/main" id="{23F8B363-8AC6-7D7C-037F-0DE2E2A16D7F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31" name="Oval 694">
                <a:extLst>
                  <a:ext uri="{FF2B5EF4-FFF2-40B4-BE49-F238E27FC236}">
                    <a16:creationId xmlns:a16="http://schemas.microsoft.com/office/drawing/2014/main" id="{EB48D1ED-EB40-B13F-314F-23D37FB336FF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32" name="Oval 695">
                <a:extLst>
                  <a:ext uri="{FF2B5EF4-FFF2-40B4-BE49-F238E27FC236}">
                    <a16:creationId xmlns:a16="http://schemas.microsoft.com/office/drawing/2014/main" id="{9D2D151B-C770-331A-8FAF-26A13AECA0FF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33" name="Arc 696">
                <a:extLst>
                  <a:ext uri="{FF2B5EF4-FFF2-40B4-BE49-F238E27FC236}">
                    <a16:creationId xmlns:a16="http://schemas.microsoft.com/office/drawing/2014/main" id="{E8E532BE-8101-7331-3ECF-98BD2EDF1880}"/>
                  </a:ext>
                </a:extLst>
              </p:cNvPr>
              <p:cNvSpPr/>
              <p:nvPr/>
            </p:nvSpPr>
            <p:spPr bwMode="auto">
              <a:xfrm rot="16400152">
                <a:off x="3512784" y="3104223"/>
                <a:ext cx="328508" cy="277238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34" name="Arc 697">
                <a:extLst>
                  <a:ext uri="{FF2B5EF4-FFF2-40B4-BE49-F238E27FC236}">
                    <a16:creationId xmlns:a16="http://schemas.microsoft.com/office/drawing/2014/main" id="{25889527-D780-CD6C-3ABB-669F22454579}"/>
                  </a:ext>
                </a:extLst>
              </p:cNvPr>
              <p:cNvSpPr/>
              <p:nvPr/>
            </p:nvSpPr>
            <p:spPr bwMode="auto">
              <a:xfrm rot="16400152">
                <a:off x="3527173" y="3454135"/>
                <a:ext cx="349034" cy="277238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35" name="Oval 78">
                <a:extLst>
                  <a:ext uri="{FF2B5EF4-FFF2-40B4-BE49-F238E27FC236}">
                    <a16:creationId xmlns:a16="http://schemas.microsoft.com/office/drawing/2014/main" id="{2429404B-1B4B-E423-C2C4-5827AE3494D4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36" name="Oval 81">
                <a:extLst>
                  <a:ext uri="{FF2B5EF4-FFF2-40B4-BE49-F238E27FC236}">
                    <a16:creationId xmlns:a16="http://schemas.microsoft.com/office/drawing/2014/main" id="{48AF3152-1EEC-7086-A9D8-AFD2A3324CA1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37" name="Oval 84">
                <a:extLst>
                  <a:ext uri="{FF2B5EF4-FFF2-40B4-BE49-F238E27FC236}">
                    <a16:creationId xmlns:a16="http://schemas.microsoft.com/office/drawing/2014/main" id="{9D933FB9-F4F9-D303-10D8-4DF81F146297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38" name="Oval 701">
                <a:extLst>
                  <a:ext uri="{FF2B5EF4-FFF2-40B4-BE49-F238E27FC236}">
                    <a16:creationId xmlns:a16="http://schemas.microsoft.com/office/drawing/2014/main" id="{D97B16AC-C87A-3F18-BD26-E1BB55249ABF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39" name="Oval 702">
                <a:extLst>
                  <a:ext uri="{FF2B5EF4-FFF2-40B4-BE49-F238E27FC236}">
                    <a16:creationId xmlns:a16="http://schemas.microsoft.com/office/drawing/2014/main" id="{DCA5EA0B-CF95-3067-40C8-D7DD1896B017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40" name="Oval 703">
                <a:extLst>
                  <a:ext uri="{FF2B5EF4-FFF2-40B4-BE49-F238E27FC236}">
                    <a16:creationId xmlns:a16="http://schemas.microsoft.com/office/drawing/2014/main" id="{A94BA691-C124-354F-B2CD-850A9B98DA19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41" name="Oval 704">
                <a:extLst>
                  <a:ext uri="{FF2B5EF4-FFF2-40B4-BE49-F238E27FC236}">
                    <a16:creationId xmlns:a16="http://schemas.microsoft.com/office/drawing/2014/main" id="{D00B7815-9118-50E1-2AEA-C928B018473B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42" name="Oval 705">
                <a:extLst>
                  <a:ext uri="{FF2B5EF4-FFF2-40B4-BE49-F238E27FC236}">
                    <a16:creationId xmlns:a16="http://schemas.microsoft.com/office/drawing/2014/main" id="{564F3788-B381-DDF6-D75A-4869F4390126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43" name="Oval 706">
                <a:extLst>
                  <a:ext uri="{FF2B5EF4-FFF2-40B4-BE49-F238E27FC236}">
                    <a16:creationId xmlns:a16="http://schemas.microsoft.com/office/drawing/2014/main" id="{CBDFF47B-8A54-A40D-757E-5041606C728A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44" name="Oval 707">
                <a:extLst>
                  <a:ext uri="{FF2B5EF4-FFF2-40B4-BE49-F238E27FC236}">
                    <a16:creationId xmlns:a16="http://schemas.microsoft.com/office/drawing/2014/main" id="{2C3872CE-74DB-69AF-E5A7-890AEF6A8AF4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45" name="Oval 708">
                <a:extLst>
                  <a:ext uri="{FF2B5EF4-FFF2-40B4-BE49-F238E27FC236}">
                    <a16:creationId xmlns:a16="http://schemas.microsoft.com/office/drawing/2014/main" id="{461A01DE-4A8E-0B99-303C-F5F96912F79A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46" name="Oval 709">
                <a:extLst>
                  <a:ext uri="{FF2B5EF4-FFF2-40B4-BE49-F238E27FC236}">
                    <a16:creationId xmlns:a16="http://schemas.microsoft.com/office/drawing/2014/main" id="{138A1CB1-C5C6-4933-FB88-1DA0BD44CEE8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47" name="Oval 710">
                <a:extLst>
                  <a:ext uri="{FF2B5EF4-FFF2-40B4-BE49-F238E27FC236}">
                    <a16:creationId xmlns:a16="http://schemas.microsoft.com/office/drawing/2014/main" id="{010B6E31-3A2B-A9DF-67A9-C6DFF03A11EB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48" name="Oval 711">
                <a:extLst>
                  <a:ext uri="{FF2B5EF4-FFF2-40B4-BE49-F238E27FC236}">
                    <a16:creationId xmlns:a16="http://schemas.microsoft.com/office/drawing/2014/main" id="{D5C567DA-47AE-E365-7123-7244FD8818B2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49" name="Oval 712">
                <a:extLst>
                  <a:ext uri="{FF2B5EF4-FFF2-40B4-BE49-F238E27FC236}">
                    <a16:creationId xmlns:a16="http://schemas.microsoft.com/office/drawing/2014/main" id="{8E3D9449-3391-1629-3114-1449DCAC4892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50" name="Oval 78">
                <a:extLst>
                  <a:ext uri="{FF2B5EF4-FFF2-40B4-BE49-F238E27FC236}">
                    <a16:creationId xmlns:a16="http://schemas.microsoft.com/office/drawing/2014/main" id="{1E8A17B1-5D59-C364-1435-0E18035D31EA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51" name="Oval 81">
                <a:extLst>
                  <a:ext uri="{FF2B5EF4-FFF2-40B4-BE49-F238E27FC236}">
                    <a16:creationId xmlns:a16="http://schemas.microsoft.com/office/drawing/2014/main" id="{ABC429D0-7B83-8100-2E89-BCA00EC0E573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52" name="Oval 84">
                <a:extLst>
                  <a:ext uri="{FF2B5EF4-FFF2-40B4-BE49-F238E27FC236}">
                    <a16:creationId xmlns:a16="http://schemas.microsoft.com/office/drawing/2014/main" id="{B0F202D5-6D36-1B92-2D46-7572B524FAD5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53" name="Oval 4152">
                <a:extLst>
                  <a:ext uri="{FF2B5EF4-FFF2-40B4-BE49-F238E27FC236}">
                    <a16:creationId xmlns:a16="http://schemas.microsoft.com/office/drawing/2014/main" id="{D15EDE89-CE98-DE6C-0185-2CC0F9D63B16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54" name="Oval 4153">
                <a:extLst>
                  <a:ext uri="{FF2B5EF4-FFF2-40B4-BE49-F238E27FC236}">
                    <a16:creationId xmlns:a16="http://schemas.microsoft.com/office/drawing/2014/main" id="{D0694F84-1EB3-00B1-BE07-3BD41CDA9CF0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55" name="Oval 4154">
                <a:extLst>
                  <a:ext uri="{FF2B5EF4-FFF2-40B4-BE49-F238E27FC236}">
                    <a16:creationId xmlns:a16="http://schemas.microsoft.com/office/drawing/2014/main" id="{7460D5EB-FE7E-B8F0-CAC2-AD8C15817806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56" name="Oval 4155">
                <a:extLst>
                  <a:ext uri="{FF2B5EF4-FFF2-40B4-BE49-F238E27FC236}">
                    <a16:creationId xmlns:a16="http://schemas.microsoft.com/office/drawing/2014/main" id="{4A9C1E4E-ACC7-3269-35E9-A91CEA84562D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57" name="Oval 4156">
                <a:extLst>
                  <a:ext uri="{FF2B5EF4-FFF2-40B4-BE49-F238E27FC236}">
                    <a16:creationId xmlns:a16="http://schemas.microsoft.com/office/drawing/2014/main" id="{B5D613C7-291D-13AF-6360-81F98CAE0A25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58" name="Oval 4157">
                <a:extLst>
                  <a:ext uri="{FF2B5EF4-FFF2-40B4-BE49-F238E27FC236}">
                    <a16:creationId xmlns:a16="http://schemas.microsoft.com/office/drawing/2014/main" id="{68CCC415-B5B7-61D1-8ACE-EB25B67503B9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59" name="Oval 4158">
                <a:extLst>
                  <a:ext uri="{FF2B5EF4-FFF2-40B4-BE49-F238E27FC236}">
                    <a16:creationId xmlns:a16="http://schemas.microsoft.com/office/drawing/2014/main" id="{201EFA5F-1D31-EB20-09B9-73DF92C17B72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60" name="Oval 4159">
                <a:extLst>
                  <a:ext uri="{FF2B5EF4-FFF2-40B4-BE49-F238E27FC236}">
                    <a16:creationId xmlns:a16="http://schemas.microsoft.com/office/drawing/2014/main" id="{56CE54F8-6939-41E3-E5D4-ACB966C45A3E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61" name="Oval 4160">
                <a:extLst>
                  <a:ext uri="{FF2B5EF4-FFF2-40B4-BE49-F238E27FC236}">
                    <a16:creationId xmlns:a16="http://schemas.microsoft.com/office/drawing/2014/main" id="{0652523E-786F-6D83-EA8F-2BF54D7D2543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62" name="Oval 4161">
                <a:extLst>
                  <a:ext uri="{FF2B5EF4-FFF2-40B4-BE49-F238E27FC236}">
                    <a16:creationId xmlns:a16="http://schemas.microsoft.com/office/drawing/2014/main" id="{F14C2D31-217A-AB37-3CBF-67A4EA10B359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63" name="Oval 4162">
                <a:extLst>
                  <a:ext uri="{FF2B5EF4-FFF2-40B4-BE49-F238E27FC236}">
                    <a16:creationId xmlns:a16="http://schemas.microsoft.com/office/drawing/2014/main" id="{1592308E-B845-FD97-E82B-3D17AB3D82C6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64" name="Oval 4163">
                <a:extLst>
                  <a:ext uri="{FF2B5EF4-FFF2-40B4-BE49-F238E27FC236}">
                    <a16:creationId xmlns:a16="http://schemas.microsoft.com/office/drawing/2014/main" id="{6866400D-9346-1CAE-536E-92273A650966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28695" name="Group 680">
              <a:extLst>
                <a:ext uri="{FF2B5EF4-FFF2-40B4-BE49-F238E27FC236}">
                  <a16:creationId xmlns:a16="http://schemas.microsoft.com/office/drawing/2014/main" id="{EA2623F7-1D47-2C78-4774-F2D35E6256AB}"/>
                </a:ext>
              </a:extLst>
            </p:cNvPr>
            <p:cNvGrpSpPr>
              <a:grpSpLocks/>
            </p:cNvGrpSpPr>
            <p:nvPr/>
          </p:nvGrpSpPr>
          <p:grpSpPr bwMode="auto">
            <a:xfrm rot="1495237">
              <a:off x="5346832" y="1806836"/>
              <a:ext cx="431483" cy="156377"/>
              <a:chOff x="3544353" y="2916425"/>
              <a:chExt cx="2858559" cy="882420"/>
            </a:xfrm>
          </p:grpSpPr>
          <p:sp>
            <p:nvSpPr>
              <p:cNvPr id="4071" name="Oval 78">
                <a:extLst>
                  <a:ext uri="{FF2B5EF4-FFF2-40B4-BE49-F238E27FC236}">
                    <a16:creationId xmlns:a16="http://schemas.microsoft.com/office/drawing/2014/main" id="{8A851BE0-E382-0EEB-F826-447BC571AFAA}"/>
                  </a:ext>
                </a:extLst>
              </p:cNvPr>
              <p:cNvSpPr/>
              <p:nvPr/>
            </p:nvSpPr>
            <p:spPr bwMode="auto">
              <a:xfrm>
                <a:off x="3681416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72" name="Oval 81">
                <a:extLst>
                  <a:ext uri="{FF2B5EF4-FFF2-40B4-BE49-F238E27FC236}">
                    <a16:creationId xmlns:a16="http://schemas.microsoft.com/office/drawing/2014/main" id="{38865E25-1BE1-06D4-A3BF-92BD45C6BF40}"/>
                  </a:ext>
                </a:extLst>
              </p:cNvPr>
              <p:cNvSpPr/>
              <p:nvPr/>
            </p:nvSpPr>
            <p:spPr bwMode="auto">
              <a:xfrm>
                <a:off x="3862655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73" name="Oval 84">
                <a:extLst>
                  <a:ext uri="{FF2B5EF4-FFF2-40B4-BE49-F238E27FC236}">
                    <a16:creationId xmlns:a16="http://schemas.microsoft.com/office/drawing/2014/main" id="{1ACD5A26-7109-D371-DBCA-39C9C3F7A1CA}"/>
                  </a:ext>
                </a:extLst>
              </p:cNvPr>
              <p:cNvSpPr/>
              <p:nvPr/>
            </p:nvSpPr>
            <p:spPr bwMode="auto">
              <a:xfrm>
                <a:off x="4043894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74" name="Oval 4073">
                <a:extLst>
                  <a:ext uri="{FF2B5EF4-FFF2-40B4-BE49-F238E27FC236}">
                    <a16:creationId xmlns:a16="http://schemas.microsoft.com/office/drawing/2014/main" id="{C0C30295-F605-4367-6A35-E27772D42300}"/>
                  </a:ext>
                </a:extLst>
              </p:cNvPr>
              <p:cNvSpPr/>
              <p:nvPr/>
            </p:nvSpPr>
            <p:spPr bwMode="auto">
              <a:xfrm>
                <a:off x="4225134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75" name="Oval 4074">
                <a:extLst>
                  <a:ext uri="{FF2B5EF4-FFF2-40B4-BE49-F238E27FC236}">
                    <a16:creationId xmlns:a16="http://schemas.microsoft.com/office/drawing/2014/main" id="{F2386668-4165-473D-0D48-3FEF540B1BC5}"/>
                  </a:ext>
                </a:extLst>
              </p:cNvPr>
              <p:cNvSpPr/>
              <p:nvPr/>
            </p:nvSpPr>
            <p:spPr bwMode="auto">
              <a:xfrm>
                <a:off x="440637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76" name="Oval 4075">
                <a:extLst>
                  <a:ext uri="{FF2B5EF4-FFF2-40B4-BE49-F238E27FC236}">
                    <a16:creationId xmlns:a16="http://schemas.microsoft.com/office/drawing/2014/main" id="{8FDD3017-F0D5-F28B-9101-B86CE88F7DE9}"/>
                  </a:ext>
                </a:extLst>
              </p:cNvPr>
              <p:cNvSpPr/>
              <p:nvPr/>
            </p:nvSpPr>
            <p:spPr bwMode="auto">
              <a:xfrm>
                <a:off x="4732603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77" name="Oval 687">
                <a:extLst>
                  <a:ext uri="{FF2B5EF4-FFF2-40B4-BE49-F238E27FC236}">
                    <a16:creationId xmlns:a16="http://schemas.microsoft.com/office/drawing/2014/main" id="{31A4BA7F-FFA0-7311-DB5D-5B454F10F391}"/>
                  </a:ext>
                </a:extLst>
              </p:cNvPr>
              <p:cNvSpPr/>
              <p:nvPr/>
            </p:nvSpPr>
            <p:spPr bwMode="auto">
              <a:xfrm>
                <a:off x="4913843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78" name="Oval 688">
                <a:extLst>
                  <a:ext uri="{FF2B5EF4-FFF2-40B4-BE49-F238E27FC236}">
                    <a16:creationId xmlns:a16="http://schemas.microsoft.com/office/drawing/2014/main" id="{D0289B24-2991-B9CE-C26F-9BE2A3231287}"/>
                  </a:ext>
                </a:extLst>
              </p:cNvPr>
              <p:cNvSpPr/>
              <p:nvPr/>
            </p:nvSpPr>
            <p:spPr bwMode="auto">
              <a:xfrm>
                <a:off x="5095082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79" name="Oval 689">
                <a:extLst>
                  <a:ext uri="{FF2B5EF4-FFF2-40B4-BE49-F238E27FC236}">
                    <a16:creationId xmlns:a16="http://schemas.microsoft.com/office/drawing/2014/main" id="{49D21897-F3EC-CF5D-2EE0-3CCC7DC4545E}"/>
                  </a:ext>
                </a:extLst>
              </p:cNvPr>
              <p:cNvSpPr/>
              <p:nvPr/>
            </p:nvSpPr>
            <p:spPr bwMode="auto">
              <a:xfrm>
                <a:off x="5276321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80" name="Oval 690">
                <a:extLst>
                  <a:ext uri="{FF2B5EF4-FFF2-40B4-BE49-F238E27FC236}">
                    <a16:creationId xmlns:a16="http://schemas.microsoft.com/office/drawing/2014/main" id="{E1A8C4F7-5B32-DB47-5362-9C5CDC115775}"/>
                  </a:ext>
                </a:extLst>
              </p:cNvPr>
              <p:cNvSpPr/>
              <p:nvPr/>
            </p:nvSpPr>
            <p:spPr bwMode="auto">
              <a:xfrm>
                <a:off x="5457560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81" name="Oval 691">
                <a:extLst>
                  <a:ext uri="{FF2B5EF4-FFF2-40B4-BE49-F238E27FC236}">
                    <a16:creationId xmlns:a16="http://schemas.microsoft.com/office/drawing/2014/main" id="{554DE8C5-B28D-0997-94FE-9C2FA90902C9}"/>
                  </a:ext>
                </a:extLst>
              </p:cNvPr>
              <p:cNvSpPr/>
              <p:nvPr/>
            </p:nvSpPr>
            <p:spPr bwMode="auto">
              <a:xfrm>
                <a:off x="5638800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82" name="Oval 692">
                <a:extLst>
                  <a:ext uri="{FF2B5EF4-FFF2-40B4-BE49-F238E27FC236}">
                    <a16:creationId xmlns:a16="http://schemas.microsoft.com/office/drawing/2014/main" id="{434EE4ED-D1FD-524E-5163-F4AA27D190FB}"/>
                  </a:ext>
                </a:extLst>
              </p:cNvPr>
              <p:cNvSpPr/>
              <p:nvPr/>
            </p:nvSpPr>
            <p:spPr bwMode="auto">
              <a:xfrm>
                <a:off x="4587612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83" name="Oval 693">
                <a:extLst>
                  <a:ext uri="{FF2B5EF4-FFF2-40B4-BE49-F238E27FC236}">
                    <a16:creationId xmlns:a16="http://schemas.microsoft.com/office/drawing/2014/main" id="{3B9DF6E4-BCC2-08FE-9A5E-C919D583D940}"/>
                  </a:ext>
                </a:extLst>
              </p:cNvPr>
              <p:cNvSpPr/>
              <p:nvPr/>
            </p:nvSpPr>
            <p:spPr bwMode="auto">
              <a:xfrm>
                <a:off x="5820038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84" name="Oval 694">
                <a:extLst>
                  <a:ext uri="{FF2B5EF4-FFF2-40B4-BE49-F238E27FC236}">
                    <a16:creationId xmlns:a16="http://schemas.microsoft.com/office/drawing/2014/main" id="{E340C492-39FE-DF2F-029F-B0426CA7FB25}"/>
                  </a:ext>
                </a:extLst>
              </p:cNvPr>
              <p:cNvSpPr/>
              <p:nvPr/>
            </p:nvSpPr>
            <p:spPr bwMode="auto">
              <a:xfrm>
                <a:off x="6001278" y="32766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85" name="Oval 695">
                <a:extLst>
                  <a:ext uri="{FF2B5EF4-FFF2-40B4-BE49-F238E27FC236}">
                    <a16:creationId xmlns:a16="http://schemas.microsoft.com/office/drawing/2014/main" id="{BA6BD238-9D20-CACE-F155-F8B5A4821846}"/>
                  </a:ext>
                </a:extLst>
              </p:cNvPr>
              <p:cNvSpPr/>
              <p:nvPr/>
            </p:nvSpPr>
            <p:spPr bwMode="auto">
              <a:xfrm>
                <a:off x="6182517" y="33200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86" name="Arc 696">
                <a:extLst>
                  <a:ext uri="{FF2B5EF4-FFF2-40B4-BE49-F238E27FC236}">
                    <a16:creationId xmlns:a16="http://schemas.microsoft.com/office/drawing/2014/main" id="{2E692A83-ADBC-9F76-0E9C-D1DABAD8D0E9}"/>
                  </a:ext>
                </a:extLst>
              </p:cNvPr>
              <p:cNvSpPr/>
              <p:nvPr/>
            </p:nvSpPr>
            <p:spPr bwMode="auto">
              <a:xfrm rot="16400152">
                <a:off x="3365153" y="3117338"/>
                <a:ext cx="329537" cy="291751"/>
              </a:xfrm>
              <a:prstGeom prst="arc">
                <a:avLst>
                  <a:gd name="adj1" fmla="val 10880609"/>
                  <a:gd name="adj2" fmla="val 28575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87" name="Arc 697">
                <a:extLst>
                  <a:ext uri="{FF2B5EF4-FFF2-40B4-BE49-F238E27FC236}">
                    <a16:creationId xmlns:a16="http://schemas.microsoft.com/office/drawing/2014/main" id="{DA880194-1854-D6C2-FD35-8B41058F360E}"/>
                  </a:ext>
                </a:extLst>
              </p:cNvPr>
              <p:cNvSpPr/>
              <p:nvPr/>
            </p:nvSpPr>
            <p:spPr bwMode="auto">
              <a:xfrm rot="16400152">
                <a:off x="3101130" y="3516378"/>
                <a:ext cx="370729" cy="291751"/>
              </a:xfrm>
              <a:prstGeom prst="arc">
                <a:avLst>
                  <a:gd name="adj1" fmla="val 10034220"/>
                  <a:gd name="adj2" fmla="val 0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88" name="Oval 78">
                <a:extLst>
                  <a:ext uri="{FF2B5EF4-FFF2-40B4-BE49-F238E27FC236}">
                    <a16:creationId xmlns:a16="http://schemas.microsoft.com/office/drawing/2014/main" id="{8A6ADF01-2E78-DAD2-C1A5-9827D1361007}"/>
                  </a:ext>
                </a:extLst>
              </p:cNvPr>
              <p:cNvSpPr/>
              <p:nvPr/>
            </p:nvSpPr>
            <p:spPr bwMode="auto">
              <a:xfrm>
                <a:off x="3720572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89" name="Oval 81">
                <a:extLst>
                  <a:ext uri="{FF2B5EF4-FFF2-40B4-BE49-F238E27FC236}">
                    <a16:creationId xmlns:a16="http://schemas.microsoft.com/office/drawing/2014/main" id="{B45F31C8-22F4-F91D-B470-FA45FF65A32D}"/>
                  </a:ext>
                </a:extLst>
              </p:cNvPr>
              <p:cNvSpPr/>
              <p:nvPr/>
            </p:nvSpPr>
            <p:spPr bwMode="auto">
              <a:xfrm>
                <a:off x="3901811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90" name="Oval 84">
                <a:extLst>
                  <a:ext uri="{FF2B5EF4-FFF2-40B4-BE49-F238E27FC236}">
                    <a16:creationId xmlns:a16="http://schemas.microsoft.com/office/drawing/2014/main" id="{4740FABF-86B5-F6EB-CB81-564AEAB32FA0}"/>
                  </a:ext>
                </a:extLst>
              </p:cNvPr>
              <p:cNvSpPr/>
              <p:nvPr/>
            </p:nvSpPr>
            <p:spPr bwMode="auto">
              <a:xfrm>
                <a:off x="4083050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91" name="Oval 701">
                <a:extLst>
                  <a:ext uri="{FF2B5EF4-FFF2-40B4-BE49-F238E27FC236}">
                    <a16:creationId xmlns:a16="http://schemas.microsoft.com/office/drawing/2014/main" id="{68EB47C1-D093-7407-C849-5F3BB5CD8438}"/>
                  </a:ext>
                </a:extLst>
              </p:cNvPr>
              <p:cNvSpPr/>
              <p:nvPr/>
            </p:nvSpPr>
            <p:spPr bwMode="auto">
              <a:xfrm>
                <a:off x="4264290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92" name="Oval 702">
                <a:extLst>
                  <a:ext uri="{FF2B5EF4-FFF2-40B4-BE49-F238E27FC236}">
                    <a16:creationId xmlns:a16="http://schemas.microsoft.com/office/drawing/2014/main" id="{073C9E40-DC31-6DFE-BA68-892D84168EE6}"/>
                  </a:ext>
                </a:extLst>
              </p:cNvPr>
              <p:cNvSpPr/>
              <p:nvPr/>
            </p:nvSpPr>
            <p:spPr bwMode="auto">
              <a:xfrm>
                <a:off x="444552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93" name="Oval 703">
                <a:extLst>
                  <a:ext uri="{FF2B5EF4-FFF2-40B4-BE49-F238E27FC236}">
                    <a16:creationId xmlns:a16="http://schemas.microsoft.com/office/drawing/2014/main" id="{0A6E95D2-EEA6-DBC3-2BD0-C27B3A4827AF}"/>
                  </a:ext>
                </a:extLst>
              </p:cNvPr>
              <p:cNvSpPr/>
              <p:nvPr/>
            </p:nvSpPr>
            <p:spPr bwMode="auto">
              <a:xfrm>
                <a:off x="4771759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94" name="Oval 704">
                <a:extLst>
                  <a:ext uri="{FF2B5EF4-FFF2-40B4-BE49-F238E27FC236}">
                    <a16:creationId xmlns:a16="http://schemas.microsoft.com/office/drawing/2014/main" id="{4E0FB17F-681E-69CE-FC50-E70B4B653E01}"/>
                  </a:ext>
                </a:extLst>
              </p:cNvPr>
              <p:cNvSpPr/>
              <p:nvPr/>
            </p:nvSpPr>
            <p:spPr bwMode="auto">
              <a:xfrm>
                <a:off x="4952999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95" name="Oval 705">
                <a:extLst>
                  <a:ext uri="{FF2B5EF4-FFF2-40B4-BE49-F238E27FC236}">
                    <a16:creationId xmlns:a16="http://schemas.microsoft.com/office/drawing/2014/main" id="{211B715F-43C2-6DEF-4245-063F5242A269}"/>
                  </a:ext>
                </a:extLst>
              </p:cNvPr>
              <p:cNvSpPr/>
              <p:nvPr/>
            </p:nvSpPr>
            <p:spPr bwMode="auto">
              <a:xfrm>
                <a:off x="5134238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96" name="Oval 706">
                <a:extLst>
                  <a:ext uri="{FF2B5EF4-FFF2-40B4-BE49-F238E27FC236}">
                    <a16:creationId xmlns:a16="http://schemas.microsoft.com/office/drawing/2014/main" id="{858925DE-E819-4464-6FBB-0C1F6549D466}"/>
                  </a:ext>
                </a:extLst>
              </p:cNvPr>
              <p:cNvSpPr/>
              <p:nvPr/>
            </p:nvSpPr>
            <p:spPr bwMode="auto">
              <a:xfrm>
                <a:off x="5315477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97" name="Oval 707">
                <a:extLst>
                  <a:ext uri="{FF2B5EF4-FFF2-40B4-BE49-F238E27FC236}">
                    <a16:creationId xmlns:a16="http://schemas.microsoft.com/office/drawing/2014/main" id="{0194BFE7-988E-0F0B-9132-691414264233}"/>
                  </a:ext>
                </a:extLst>
              </p:cNvPr>
              <p:cNvSpPr/>
              <p:nvPr/>
            </p:nvSpPr>
            <p:spPr bwMode="auto">
              <a:xfrm>
                <a:off x="5496716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98" name="Oval 708">
                <a:extLst>
                  <a:ext uri="{FF2B5EF4-FFF2-40B4-BE49-F238E27FC236}">
                    <a16:creationId xmlns:a16="http://schemas.microsoft.com/office/drawing/2014/main" id="{C045EE08-B854-BABA-2384-89A2F6BFB3F0}"/>
                  </a:ext>
                </a:extLst>
              </p:cNvPr>
              <p:cNvSpPr/>
              <p:nvPr/>
            </p:nvSpPr>
            <p:spPr bwMode="auto">
              <a:xfrm>
                <a:off x="5677956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099" name="Oval 709">
                <a:extLst>
                  <a:ext uri="{FF2B5EF4-FFF2-40B4-BE49-F238E27FC236}">
                    <a16:creationId xmlns:a16="http://schemas.microsoft.com/office/drawing/2014/main" id="{B72D3F2E-64AF-AFCD-251E-4A2E822EA582}"/>
                  </a:ext>
                </a:extLst>
              </p:cNvPr>
              <p:cNvSpPr/>
              <p:nvPr/>
            </p:nvSpPr>
            <p:spPr bwMode="auto">
              <a:xfrm>
                <a:off x="4626768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00" name="Oval 710">
                <a:extLst>
                  <a:ext uri="{FF2B5EF4-FFF2-40B4-BE49-F238E27FC236}">
                    <a16:creationId xmlns:a16="http://schemas.microsoft.com/office/drawing/2014/main" id="{3DCD7D7E-2223-B74C-2D0D-8AF8FAC347E9}"/>
                  </a:ext>
                </a:extLst>
              </p:cNvPr>
              <p:cNvSpPr/>
              <p:nvPr/>
            </p:nvSpPr>
            <p:spPr bwMode="auto">
              <a:xfrm>
                <a:off x="5859194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01" name="Oval 711">
                <a:extLst>
                  <a:ext uri="{FF2B5EF4-FFF2-40B4-BE49-F238E27FC236}">
                    <a16:creationId xmlns:a16="http://schemas.microsoft.com/office/drawing/2014/main" id="{BBA6B53D-49A4-FEAD-1C83-841DE4C43A4B}"/>
                  </a:ext>
                </a:extLst>
              </p:cNvPr>
              <p:cNvSpPr/>
              <p:nvPr/>
            </p:nvSpPr>
            <p:spPr bwMode="auto">
              <a:xfrm>
                <a:off x="6040434" y="2916425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02" name="Oval 712">
                <a:extLst>
                  <a:ext uri="{FF2B5EF4-FFF2-40B4-BE49-F238E27FC236}">
                    <a16:creationId xmlns:a16="http://schemas.microsoft.com/office/drawing/2014/main" id="{DFE032FC-5876-CE79-932E-BD50BFD2DC6E}"/>
                  </a:ext>
                </a:extLst>
              </p:cNvPr>
              <p:cNvSpPr/>
              <p:nvPr/>
            </p:nvSpPr>
            <p:spPr bwMode="auto">
              <a:xfrm>
                <a:off x="6221673" y="2959914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03" name="Oval 78">
                <a:extLst>
                  <a:ext uri="{FF2B5EF4-FFF2-40B4-BE49-F238E27FC236}">
                    <a16:creationId xmlns:a16="http://schemas.microsoft.com/office/drawing/2014/main" id="{65EE6753-1787-F17E-CBF4-422E69C38357}"/>
                  </a:ext>
                </a:extLst>
              </p:cNvPr>
              <p:cNvSpPr/>
              <p:nvPr/>
            </p:nvSpPr>
            <p:spPr bwMode="auto">
              <a:xfrm>
                <a:off x="3681416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04" name="Oval 81">
                <a:extLst>
                  <a:ext uri="{FF2B5EF4-FFF2-40B4-BE49-F238E27FC236}">
                    <a16:creationId xmlns:a16="http://schemas.microsoft.com/office/drawing/2014/main" id="{99CA1F63-F227-9CE4-4EB1-6BF0ED5D11C5}"/>
                  </a:ext>
                </a:extLst>
              </p:cNvPr>
              <p:cNvSpPr/>
              <p:nvPr/>
            </p:nvSpPr>
            <p:spPr bwMode="auto">
              <a:xfrm>
                <a:off x="3862655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05" name="Oval 84">
                <a:extLst>
                  <a:ext uri="{FF2B5EF4-FFF2-40B4-BE49-F238E27FC236}">
                    <a16:creationId xmlns:a16="http://schemas.microsoft.com/office/drawing/2014/main" id="{773CD968-0950-79B5-E60A-E3A96FD43502}"/>
                  </a:ext>
                </a:extLst>
              </p:cNvPr>
              <p:cNvSpPr/>
              <p:nvPr/>
            </p:nvSpPr>
            <p:spPr bwMode="auto">
              <a:xfrm>
                <a:off x="4043894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06" name="Oval 4105">
                <a:extLst>
                  <a:ext uri="{FF2B5EF4-FFF2-40B4-BE49-F238E27FC236}">
                    <a16:creationId xmlns:a16="http://schemas.microsoft.com/office/drawing/2014/main" id="{A620EC2D-D3E3-AED3-F636-E6F772D7AD79}"/>
                  </a:ext>
                </a:extLst>
              </p:cNvPr>
              <p:cNvSpPr/>
              <p:nvPr/>
            </p:nvSpPr>
            <p:spPr bwMode="auto">
              <a:xfrm>
                <a:off x="4225134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07" name="Oval 4106">
                <a:extLst>
                  <a:ext uri="{FF2B5EF4-FFF2-40B4-BE49-F238E27FC236}">
                    <a16:creationId xmlns:a16="http://schemas.microsoft.com/office/drawing/2014/main" id="{FD559C33-01AB-A720-05A3-126082901586}"/>
                  </a:ext>
                </a:extLst>
              </p:cNvPr>
              <p:cNvSpPr/>
              <p:nvPr/>
            </p:nvSpPr>
            <p:spPr bwMode="auto">
              <a:xfrm>
                <a:off x="440637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08" name="Oval 4107">
                <a:extLst>
                  <a:ext uri="{FF2B5EF4-FFF2-40B4-BE49-F238E27FC236}">
                    <a16:creationId xmlns:a16="http://schemas.microsoft.com/office/drawing/2014/main" id="{E7E635A3-6259-AC62-9068-1AC8D596DAF9}"/>
                  </a:ext>
                </a:extLst>
              </p:cNvPr>
              <p:cNvSpPr/>
              <p:nvPr/>
            </p:nvSpPr>
            <p:spPr bwMode="auto">
              <a:xfrm>
                <a:off x="4732603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09" name="Oval 4108">
                <a:extLst>
                  <a:ext uri="{FF2B5EF4-FFF2-40B4-BE49-F238E27FC236}">
                    <a16:creationId xmlns:a16="http://schemas.microsoft.com/office/drawing/2014/main" id="{38140FC7-09DF-214B-097A-CAA9CA06476A}"/>
                  </a:ext>
                </a:extLst>
              </p:cNvPr>
              <p:cNvSpPr/>
              <p:nvPr/>
            </p:nvSpPr>
            <p:spPr bwMode="auto">
              <a:xfrm>
                <a:off x="4913843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10" name="Oval 4109">
                <a:extLst>
                  <a:ext uri="{FF2B5EF4-FFF2-40B4-BE49-F238E27FC236}">
                    <a16:creationId xmlns:a16="http://schemas.microsoft.com/office/drawing/2014/main" id="{48332269-85B1-E573-8AAC-6DA578DD418B}"/>
                  </a:ext>
                </a:extLst>
              </p:cNvPr>
              <p:cNvSpPr/>
              <p:nvPr/>
            </p:nvSpPr>
            <p:spPr bwMode="auto">
              <a:xfrm>
                <a:off x="5095082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11" name="Oval 4110">
                <a:extLst>
                  <a:ext uri="{FF2B5EF4-FFF2-40B4-BE49-F238E27FC236}">
                    <a16:creationId xmlns:a16="http://schemas.microsoft.com/office/drawing/2014/main" id="{BFC60D69-D53A-AFC6-0E9B-FFAA27FE673A}"/>
                  </a:ext>
                </a:extLst>
              </p:cNvPr>
              <p:cNvSpPr/>
              <p:nvPr/>
            </p:nvSpPr>
            <p:spPr bwMode="auto">
              <a:xfrm>
                <a:off x="5276321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12" name="Oval 4111">
                <a:extLst>
                  <a:ext uri="{FF2B5EF4-FFF2-40B4-BE49-F238E27FC236}">
                    <a16:creationId xmlns:a16="http://schemas.microsoft.com/office/drawing/2014/main" id="{6BDEC18C-D7A9-94D5-C1BC-3549D6F14907}"/>
                  </a:ext>
                </a:extLst>
              </p:cNvPr>
              <p:cNvSpPr/>
              <p:nvPr/>
            </p:nvSpPr>
            <p:spPr bwMode="auto">
              <a:xfrm>
                <a:off x="5457560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13" name="Oval 4112">
                <a:extLst>
                  <a:ext uri="{FF2B5EF4-FFF2-40B4-BE49-F238E27FC236}">
                    <a16:creationId xmlns:a16="http://schemas.microsoft.com/office/drawing/2014/main" id="{6041F223-B622-A947-8955-725FDB205976}"/>
                  </a:ext>
                </a:extLst>
              </p:cNvPr>
              <p:cNvSpPr/>
              <p:nvPr/>
            </p:nvSpPr>
            <p:spPr bwMode="auto">
              <a:xfrm>
                <a:off x="5638800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14" name="Oval 4113">
                <a:extLst>
                  <a:ext uri="{FF2B5EF4-FFF2-40B4-BE49-F238E27FC236}">
                    <a16:creationId xmlns:a16="http://schemas.microsoft.com/office/drawing/2014/main" id="{82B277D6-2956-3444-4BFA-E7DFE2F07285}"/>
                  </a:ext>
                </a:extLst>
              </p:cNvPr>
              <p:cNvSpPr/>
              <p:nvPr/>
            </p:nvSpPr>
            <p:spPr bwMode="auto">
              <a:xfrm>
                <a:off x="4587612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15" name="Oval 4114">
                <a:extLst>
                  <a:ext uri="{FF2B5EF4-FFF2-40B4-BE49-F238E27FC236}">
                    <a16:creationId xmlns:a16="http://schemas.microsoft.com/office/drawing/2014/main" id="{7066FF4E-E851-0F88-EB04-C3368F6EFD70}"/>
                  </a:ext>
                </a:extLst>
              </p:cNvPr>
              <p:cNvSpPr/>
              <p:nvPr/>
            </p:nvSpPr>
            <p:spPr bwMode="auto">
              <a:xfrm>
                <a:off x="5820038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16" name="Oval 4115">
                <a:extLst>
                  <a:ext uri="{FF2B5EF4-FFF2-40B4-BE49-F238E27FC236}">
                    <a16:creationId xmlns:a16="http://schemas.microsoft.com/office/drawing/2014/main" id="{3591B4D8-1A2B-940F-1103-FE155E8E812B}"/>
                  </a:ext>
                </a:extLst>
              </p:cNvPr>
              <p:cNvSpPr/>
              <p:nvPr/>
            </p:nvSpPr>
            <p:spPr bwMode="auto">
              <a:xfrm>
                <a:off x="6001278" y="3581400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4117" name="Oval 4116">
                <a:extLst>
                  <a:ext uri="{FF2B5EF4-FFF2-40B4-BE49-F238E27FC236}">
                    <a16:creationId xmlns:a16="http://schemas.microsoft.com/office/drawing/2014/main" id="{0218F5B5-2F69-D729-B4DC-C70136F7E0EE}"/>
                  </a:ext>
                </a:extLst>
              </p:cNvPr>
              <p:cNvSpPr/>
              <p:nvPr/>
            </p:nvSpPr>
            <p:spPr bwMode="auto">
              <a:xfrm>
                <a:off x="6182517" y="3624889"/>
                <a:ext cx="181239" cy="17395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28696" name="Group 224">
              <a:extLst>
                <a:ext uri="{FF2B5EF4-FFF2-40B4-BE49-F238E27FC236}">
                  <a16:creationId xmlns:a16="http://schemas.microsoft.com/office/drawing/2014/main" id="{4008D06A-DD0D-8879-5879-0438374DEDA0}"/>
                </a:ext>
              </a:extLst>
            </p:cNvPr>
            <p:cNvGrpSpPr>
              <a:grpSpLocks/>
            </p:cNvGrpSpPr>
            <p:nvPr/>
          </p:nvGrpSpPr>
          <p:grpSpPr bwMode="auto">
            <a:xfrm rot="-5589910">
              <a:off x="5554882" y="1549478"/>
              <a:ext cx="929835" cy="253846"/>
              <a:chOff x="-838197" y="1371599"/>
              <a:chExt cx="9753596" cy="2492376"/>
            </a:xfrm>
          </p:grpSpPr>
          <p:grpSp>
            <p:nvGrpSpPr>
              <p:cNvPr id="30726" name="Group 122">
                <a:extLst>
                  <a:ext uri="{FF2B5EF4-FFF2-40B4-BE49-F238E27FC236}">
                    <a16:creationId xmlns:a16="http://schemas.microsoft.com/office/drawing/2014/main" id="{2BC000A7-DBDE-8C36-05AC-19E9BE5F79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838197" y="3429000"/>
                <a:ext cx="4278320" cy="434975"/>
                <a:chOff x="1767854" y="685800"/>
                <a:chExt cx="4278823" cy="435422"/>
              </a:xfrm>
            </p:grpSpPr>
            <p:sp>
              <p:nvSpPr>
                <p:cNvPr id="4056" name="Oval 62">
                  <a:extLst>
                    <a:ext uri="{FF2B5EF4-FFF2-40B4-BE49-F238E27FC236}">
                      <a16:creationId xmlns:a16="http://schemas.microsoft.com/office/drawing/2014/main" id="{9A9F1923-6967-4E28-2A23-43B6769EF575}"/>
                    </a:ext>
                  </a:extLst>
                </p:cNvPr>
                <p:cNvSpPr/>
                <p:nvPr/>
              </p:nvSpPr>
              <p:spPr bwMode="auto">
                <a:xfrm>
                  <a:off x="1767854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57" name="Oval 60">
                  <a:extLst>
                    <a:ext uri="{FF2B5EF4-FFF2-40B4-BE49-F238E27FC236}">
                      <a16:creationId xmlns:a16="http://schemas.microsoft.com/office/drawing/2014/main" id="{8E28AC07-DDCF-71E1-1162-17EFB599CD7C}"/>
                    </a:ext>
                  </a:extLst>
                </p:cNvPr>
                <p:cNvSpPr/>
                <p:nvPr/>
              </p:nvSpPr>
              <p:spPr bwMode="auto">
                <a:xfrm>
                  <a:off x="2056963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58" name="Oval 58">
                  <a:extLst>
                    <a:ext uri="{FF2B5EF4-FFF2-40B4-BE49-F238E27FC236}">
                      <a16:creationId xmlns:a16="http://schemas.microsoft.com/office/drawing/2014/main" id="{43A50A66-9DBB-154E-784A-26F3D4DE013C}"/>
                    </a:ext>
                  </a:extLst>
                </p:cNvPr>
                <p:cNvSpPr/>
                <p:nvPr/>
              </p:nvSpPr>
              <p:spPr bwMode="auto">
                <a:xfrm>
                  <a:off x="2346074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59" name="Oval 56">
                  <a:extLst>
                    <a:ext uri="{FF2B5EF4-FFF2-40B4-BE49-F238E27FC236}">
                      <a16:creationId xmlns:a16="http://schemas.microsoft.com/office/drawing/2014/main" id="{4FC4CFC7-C419-8DB3-A83B-180E0FE50C67}"/>
                    </a:ext>
                  </a:extLst>
                </p:cNvPr>
                <p:cNvSpPr/>
                <p:nvPr/>
              </p:nvSpPr>
              <p:spPr bwMode="auto">
                <a:xfrm>
                  <a:off x="2635183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60" name="Oval 54">
                  <a:extLst>
                    <a:ext uri="{FF2B5EF4-FFF2-40B4-BE49-F238E27FC236}">
                      <a16:creationId xmlns:a16="http://schemas.microsoft.com/office/drawing/2014/main" id="{10F00CAD-CD1F-2CAD-6A14-D95A9369FDC1}"/>
                    </a:ext>
                  </a:extLst>
                </p:cNvPr>
                <p:cNvSpPr/>
                <p:nvPr/>
              </p:nvSpPr>
              <p:spPr bwMode="auto">
                <a:xfrm>
                  <a:off x="2924292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61" name="Oval 52">
                  <a:extLst>
                    <a:ext uri="{FF2B5EF4-FFF2-40B4-BE49-F238E27FC236}">
                      <a16:creationId xmlns:a16="http://schemas.microsoft.com/office/drawing/2014/main" id="{DE437942-A05E-E38E-CC83-186D56D17395}"/>
                    </a:ext>
                  </a:extLst>
                </p:cNvPr>
                <p:cNvSpPr/>
                <p:nvPr/>
              </p:nvSpPr>
              <p:spPr bwMode="auto">
                <a:xfrm>
                  <a:off x="3444690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62" name="Oval 50">
                  <a:extLst>
                    <a:ext uri="{FF2B5EF4-FFF2-40B4-BE49-F238E27FC236}">
                      <a16:creationId xmlns:a16="http://schemas.microsoft.com/office/drawing/2014/main" id="{3D5139C6-55CC-486C-F1B3-E427723BF4BC}"/>
                    </a:ext>
                  </a:extLst>
                </p:cNvPr>
                <p:cNvSpPr/>
                <p:nvPr/>
              </p:nvSpPr>
              <p:spPr bwMode="auto">
                <a:xfrm>
                  <a:off x="3733800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63" name="Oval 48">
                  <a:extLst>
                    <a:ext uri="{FF2B5EF4-FFF2-40B4-BE49-F238E27FC236}">
                      <a16:creationId xmlns:a16="http://schemas.microsoft.com/office/drawing/2014/main" id="{D3C1E68B-9B4B-BB79-C3A4-4FCCA54B8D5A}"/>
                    </a:ext>
                  </a:extLst>
                </p:cNvPr>
                <p:cNvSpPr/>
                <p:nvPr/>
              </p:nvSpPr>
              <p:spPr bwMode="auto">
                <a:xfrm>
                  <a:off x="4022909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64" name="Oval 46">
                  <a:extLst>
                    <a:ext uri="{FF2B5EF4-FFF2-40B4-BE49-F238E27FC236}">
                      <a16:creationId xmlns:a16="http://schemas.microsoft.com/office/drawing/2014/main" id="{E8709A1B-294D-09A9-7352-1D95F07F53C3}"/>
                    </a:ext>
                  </a:extLst>
                </p:cNvPr>
                <p:cNvSpPr/>
                <p:nvPr/>
              </p:nvSpPr>
              <p:spPr bwMode="auto">
                <a:xfrm>
                  <a:off x="4312019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65" name="Oval 44">
                  <a:extLst>
                    <a:ext uri="{FF2B5EF4-FFF2-40B4-BE49-F238E27FC236}">
                      <a16:creationId xmlns:a16="http://schemas.microsoft.com/office/drawing/2014/main" id="{1F5B6F61-FFB9-5756-4912-FA649AEA8BFB}"/>
                    </a:ext>
                  </a:extLst>
                </p:cNvPr>
                <p:cNvSpPr/>
                <p:nvPr/>
              </p:nvSpPr>
              <p:spPr bwMode="auto">
                <a:xfrm>
                  <a:off x="4601129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66" name="Oval 42">
                  <a:extLst>
                    <a:ext uri="{FF2B5EF4-FFF2-40B4-BE49-F238E27FC236}">
                      <a16:creationId xmlns:a16="http://schemas.microsoft.com/office/drawing/2014/main" id="{2CDC89E2-1FE6-6280-065F-3E7E8C54446D}"/>
                    </a:ext>
                  </a:extLst>
                </p:cNvPr>
                <p:cNvSpPr/>
                <p:nvPr/>
              </p:nvSpPr>
              <p:spPr bwMode="auto">
                <a:xfrm>
                  <a:off x="4890239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67" name="Oval 40">
                  <a:extLst>
                    <a:ext uri="{FF2B5EF4-FFF2-40B4-BE49-F238E27FC236}">
                      <a16:creationId xmlns:a16="http://schemas.microsoft.com/office/drawing/2014/main" id="{02F8D3AB-11A4-22BB-7DEF-8420AD22021C}"/>
                    </a:ext>
                  </a:extLst>
                </p:cNvPr>
                <p:cNvSpPr/>
                <p:nvPr/>
              </p:nvSpPr>
              <p:spPr bwMode="auto">
                <a:xfrm>
                  <a:off x="3213402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68" name="Oval 38">
                  <a:extLst>
                    <a:ext uri="{FF2B5EF4-FFF2-40B4-BE49-F238E27FC236}">
                      <a16:creationId xmlns:a16="http://schemas.microsoft.com/office/drawing/2014/main" id="{BFCCC2C4-BE92-6C79-8DC4-95B4051EF514}"/>
                    </a:ext>
                  </a:extLst>
                </p:cNvPr>
                <p:cNvSpPr/>
                <p:nvPr/>
              </p:nvSpPr>
              <p:spPr bwMode="auto">
                <a:xfrm>
                  <a:off x="5179348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69" name="Oval 36">
                  <a:extLst>
                    <a:ext uri="{FF2B5EF4-FFF2-40B4-BE49-F238E27FC236}">
                      <a16:creationId xmlns:a16="http://schemas.microsoft.com/office/drawing/2014/main" id="{126A9A70-C763-58BF-9721-6352EF292A5D}"/>
                    </a:ext>
                  </a:extLst>
                </p:cNvPr>
                <p:cNvSpPr/>
                <p:nvPr/>
              </p:nvSpPr>
              <p:spPr bwMode="auto">
                <a:xfrm>
                  <a:off x="5468458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70" name="Oval 34">
                  <a:extLst>
                    <a:ext uri="{FF2B5EF4-FFF2-40B4-BE49-F238E27FC236}">
                      <a16:creationId xmlns:a16="http://schemas.microsoft.com/office/drawing/2014/main" id="{EC029B27-F94A-4053-7D27-3DA11AA13D8D}"/>
                    </a:ext>
                  </a:extLst>
                </p:cNvPr>
                <p:cNvSpPr/>
                <p:nvPr/>
              </p:nvSpPr>
              <p:spPr bwMode="auto">
                <a:xfrm>
                  <a:off x="5757568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0727" name="Group 172">
                <a:extLst>
                  <a:ext uri="{FF2B5EF4-FFF2-40B4-BE49-F238E27FC236}">
                    <a16:creationId xmlns:a16="http://schemas.microsoft.com/office/drawing/2014/main" id="{C627DF57-1FDF-7678-B99F-094F220D9F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49970" y="1371599"/>
                <a:ext cx="5565429" cy="2438399"/>
                <a:chOff x="4237631" y="1447800"/>
                <a:chExt cx="4906363" cy="2286000"/>
              </a:xfrm>
            </p:grpSpPr>
            <p:sp>
              <p:nvSpPr>
                <p:cNvPr id="4041" name="Hexagon 4040">
                  <a:extLst>
                    <a:ext uri="{FF2B5EF4-FFF2-40B4-BE49-F238E27FC236}">
                      <a16:creationId xmlns:a16="http://schemas.microsoft.com/office/drawing/2014/main" id="{9CB9B85F-22BB-92FA-E7FF-80D578A1C9FE}"/>
                    </a:ext>
                  </a:extLst>
                </p:cNvPr>
                <p:cNvSpPr/>
                <p:nvPr/>
              </p:nvSpPr>
              <p:spPr>
                <a:xfrm>
                  <a:off x="4267200" y="27432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42" name="Regular Pentagon 4041">
                  <a:extLst>
                    <a:ext uri="{FF2B5EF4-FFF2-40B4-BE49-F238E27FC236}">
                      <a16:creationId xmlns:a16="http://schemas.microsoft.com/office/drawing/2014/main" id="{59AF32F0-DA76-37D5-0257-96144480D739}"/>
                    </a:ext>
                  </a:extLst>
                </p:cNvPr>
                <p:cNvSpPr/>
                <p:nvPr/>
              </p:nvSpPr>
              <p:spPr>
                <a:xfrm rot="1082197">
                  <a:off x="6446520" y="2130552"/>
                  <a:ext cx="832282" cy="767396"/>
                </a:xfrm>
                <a:prstGeom prst="pentago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43" name="Straight Connector 601">
                  <a:extLst>
                    <a:ext uri="{FF2B5EF4-FFF2-40B4-BE49-F238E27FC236}">
                      <a16:creationId xmlns:a16="http://schemas.microsoft.com/office/drawing/2014/main" id="{2BD28F8A-2817-1529-43FC-602A0644F8BF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7177034" y="984970"/>
                  <a:ext cx="40538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4" name="Straight Connector 602">
                  <a:extLst>
                    <a:ext uri="{FF2B5EF4-FFF2-40B4-BE49-F238E27FC236}">
                      <a16:creationId xmlns:a16="http://schemas.microsoft.com/office/drawing/2014/main" id="{50C46E7A-BEED-3A7C-74CE-12BFF69FC641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8714474" y="1017462"/>
                  <a:ext cx="43655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5" name="Straight Connector 4044">
                  <a:extLst>
                    <a:ext uri="{FF2B5EF4-FFF2-40B4-BE49-F238E27FC236}">
                      <a16:creationId xmlns:a16="http://schemas.microsoft.com/office/drawing/2014/main" id="{93AB9F23-BF3D-4E1B-F2DB-D121F9CD1FC6}"/>
                    </a:ext>
                  </a:extLst>
                </p:cNvPr>
                <p:cNvCxnSpPr/>
                <p:nvPr/>
              </p:nvCxnSpPr>
              <p:spPr bwMode="auto">
                <a:xfrm>
                  <a:off x="8178774" y="488967"/>
                  <a:ext cx="371284" cy="28063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6" name="Straight Connector 4045">
                  <a:extLst>
                    <a:ext uri="{FF2B5EF4-FFF2-40B4-BE49-F238E27FC236}">
                      <a16:creationId xmlns:a16="http://schemas.microsoft.com/office/drawing/2014/main" id="{DCA8B947-EA1B-5667-658C-081A2B5F7D59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8009288" y="513219"/>
                  <a:ext cx="438767" cy="2494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7" name="Straight Connector 4046">
                  <a:extLst>
                    <a:ext uri="{FF2B5EF4-FFF2-40B4-BE49-F238E27FC236}">
                      <a16:creationId xmlns:a16="http://schemas.microsoft.com/office/drawing/2014/main" id="{85310207-DCEC-98D0-FD7E-B71179297E54}"/>
                    </a:ext>
                  </a:extLst>
                </p:cNvPr>
                <p:cNvCxnSpPr/>
                <p:nvPr/>
              </p:nvCxnSpPr>
              <p:spPr bwMode="auto">
                <a:xfrm>
                  <a:off x="9252536" y="606309"/>
                  <a:ext cx="371284" cy="31182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8" name="Straight Connector 4047">
                  <a:extLst>
                    <a:ext uri="{FF2B5EF4-FFF2-40B4-BE49-F238E27FC236}">
                      <a16:creationId xmlns:a16="http://schemas.microsoft.com/office/drawing/2014/main" id="{1C354835-287D-83DD-5BF8-2BE54242A325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8545749" y="602221"/>
                  <a:ext cx="405026" cy="2182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9" name="Straight Connector 4048">
                  <a:extLst>
                    <a:ext uri="{FF2B5EF4-FFF2-40B4-BE49-F238E27FC236}">
                      <a16:creationId xmlns:a16="http://schemas.microsoft.com/office/drawing/2014/main" id="{EED1A8A7-0371-2CBA-A15D-9F8DB41894E6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9553928" y="685833"/>
                  <a:ext cx="438767" cy="2494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0" name="Straight Connector 4049">
                  <a:extLst>
                    <a:ext uri="{FF2B5EF4-FFF2-40B4-BE49-F238E27FC236}">
                      <a16:creationId xmlns:a16="http://schemas.microsoft.com/office/drawing/2014/main" id="{596E345F-306F-954A-9A3F-699D525373DD}"/>
                    </a:ext>
                  </a:extLst>
                </p:cNvPr>
                <p:cNvCxnSpPr/>
                <p:nvPr/>
              </p:nvCxnSpPr>
              <p:spPr bwMode="auto">
                <a:xfrm>
                  <a:off x="7607737" y="428553"/>
                  <a:ext cx="371263" cy="28065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1" name="Straight Connector 4050">
                  <a:extLst>
                    <a:ext uri="{FF2B5EF4-FFF2-40B4-BE49-F238E27FC236}">
                      <a16:creationId xmlns:a16="http://schemas.microsoft.com/office/drawing/2014/main" id="{1058F6EC-30B7-1F1F-A5FA-CDEBD350FCFB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6586706" y="1203059"/>
                  <a:ext cx="34299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2" name="Straight Connector 4051">
                  <a:extLst>
                    <a:ext uri="{FF2B5EF4-FFF2-40B4-BE49-F238E27FC236}">
                      <a16:creationId xmlns:a16="http://schemas.microsoft.com/office/drawing/2014/main" id="{AD94DA35-1FFA-9C56-1D26-104F2BDD1509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5445420" y="1677258"/>
                  <a:ext cx="40536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3" name="Straight Connector 4052">
                  <a:extLst>
                    <a:ext uri="{FF2B5EF4-FFF2-40B4-BE49-F238E27FC236}">
                      <a16:creationId xmlns:a16="http://schemas.microsoft.com/office/drawing/2014/main" id="{3996CD9F-50E8-2014-B1FA-2F806343AE6E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5303709" y="2302535"/>
                  <a:ext cx="101267" cy="935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54" name="Hexagon 4053">
                  <a:extLst>
                    <a:ext uri="{FF2B5EF4-FFF2-40B4-BE49-F238E27FC236}">
                      <a16:creationId xmlns:a16="http://schemas.microsoft.com/office/drawing/2014/main" id="{7AA4B722-C9D5-6107-997E-1D89E2733CE9}"/>
                    </a:ext>
                  </a:extLst>
                </p:cNvPr>
                <p:cNvSpPr/>
                <p:nvPr/>
              </p:nvSpPr>
              <p:spPr>
                <a:xfrm>
                  <a:off x="5105400" y="28194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55" name="Hexagon 4054">
                  <a:extLst>
                    <a:ext uri="{FF2B5EF4-FFF2-40B4-BE49-F238E27FC236}">
                      <a16:creationId xmlns:a16="http://schemas.microsoft.com/office/drawing/2014/main" id="{C72CCBB9-CA2E-D062-B8E0-901B60070BA1}"/>
                    </a:ext>
                  </a:extLst>
                </p:cNvPr>
                <p:cNvSpPr/>
                <p:nvPr/>
              </p:nvSpPr>
              <p:spPr>
                <a:xfrm>
                  <a:off x="5562600" y="20574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8697" name="Group 224">
              <a:extLst>
                <a:ext uri="{FF2B5EF4-FFF2-40B4-BE49-F238E27FC236}">
                  <a16:creationId xmlns:a16="http://schemas.microsoft.com/office/drawing/2014/main" id="{DC2BD537-2EF2-56DA-5B36-AA8DFA75A00C}"/>
                </a:ext>
              </a:extLst>
            </p:cNvPr>
            <p:cNvGrpSpPr>
              <a:grpSpLocks/>
            </p:cNvGrpSpPr>
            <p:nvPr/>
          </p:nvGrpSpPr>
          <p:grpSpPr bwMode="auto">
            <a:xfrm rot="4257863">
              <a:off x="5592654" y="2961569"/>
              <a:ext cx="854290" cy="188898"/>
              <a:chOff x="-838197" y="1371599"/>
              <a:chExt cx="9753596" cy="2492376"/>
            </a:xfrm>
          </p:grpSpPr>
          <p:grpSp>
            <p:nvGrpSpPr>
              <p:cNvPr id="30662" name="Group 122">
                <a:extLst>
                  <a:ext uri="{FF2B5EF4-FFF2-40B4-BE49-F238E27FC236}">
                    <a16:creationId xmlns:a16="http://schemas.microsoft.com/office/drawing/2014/main" id="{D65B6144-E359-6718-7A1E-C7E2BFF956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838197" y="3429000"/>
                <a:ext cx="4278320" cy="434975"/>
                <a:chOff x="1767854" y="685800"/>
                <a:chExt cx="4278823" cy="435422"/>
              </a:xfrm>
            </p:grpSpPr>
            <p:sp>
              <p:nvSpPr>
                <p:cNvPr id="4024" name="Oval 62">
                  <a:extLst>
                    <a:ext uri="{FF2B5EF4-FFF2-40B4-BE49-F238E27FC236}">
                      <a16:creationId xmlns:a16="http://schemas.microsoft.com/office/drawing/2014/main" id="{5D28F6AB-8E2C-9B0C-37F5-BD702E373708}"/>
                    </a:ext>
                  </a:extLst>
                </p:cNvPr>
                <p:cNvSpPr/>
                <p:nvPr/>
              </p:nvSpPr>
              <p:spPr bwMode="auto">
                <a:xfrm>
                  <a:off x="1767854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25" name="Oval 60">
                  <a:extLst>
                    <a:ext uri="{FF2B5EF4-FFF2-40B4-BE49-F238E27FC236}">
                      <a16:creationId xmlns:a16="http://schemas.microsoft.com/office/drawing/2014/main" id="{52FB6C0B-D8BE-711E-07A3-55E33434DFF9}"/>
                    </a:ext>
                  </a:extLst>
                </p:cNvPr>
                <p:cNvSpPr/>
                <p:nvPr/>
              </p:nvSpPr>
              <p:spPr bwMode="auto">
                <a:xfrm>
                  <a:off x="2056963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26" name="Oval 58">
                  <a:extLst>
                    <a:ext uri="{FF2B5EF4-FFF2-40B4-BE49-F238E27FC236}">
                      <a16:creationId xmlns:a16="http://schemas.microsoft.com/office/drawing/2014/main" id="{1F90CC12-AF54-8B8B-9EC3-EAF69C10FA83}"/>
                    </a:ext>
                  </a:extLst>
                </p:cNvPr>
                <p:cNvSpPr/>
                <p:nvPr/>
              </p:nvSpPr>
              <p:spPr bwMode="auto">
                <a:xfrm>
                  <a:off x="2346074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27" name="Oval 56">
                  <a:extLst>
                    <a:ext uri="{FF2B5EF4-FFF2-40B4-BE49-F238E27FC236}">
                      <a16:creationId xmlns:a16="http://schemas.microsoft.com/office/drawing/2014/main" id="{8CF3D445-8C49-69E8-F1A7-AD1A35C8E3BA}"/>
                    </a:ext>
                  </a:extLst>
                </p:cNvPr>
                <p:cNvSpPr/>
                <p:nvPr/>
              </p:nvSpPr>
              <p:spPr bwMode="auto">
                <a:xfrm>
                  <a:off x="2635183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28" name="Oval 54">
                  <a:extLst>
                    <a:ext uri="{FF2B5EF4-FFF2-40B4-BE49-F238E27FC236}">
                      <a16:creationId xmlns:a16="http://schemas.microsoft.com/office/drawing/2014/main" id="{BF1322E3-B0F6-834C-8E12-43992F7A0F8A}"/>
                    </a:ext>
                  </a:extLst>
                </p:cNvPr>
                <p:cNvSpPr/>
                <p:nvPr/>
              </p:nvSpPr>
              <p:spPr bwMode="auto">
                <a:xfrm>
                  <a:off x="2924292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29" name="Oval 52">
                  <a:extLst>
                    <a:ext uri="{FF2B5EF4-FFF2-40B4-BE49-F238E27FC236}">
                      <a16:creationId xmlns:a16="http://schemas.microsoft.com/office/drawing/2014/main" id="{47E71280-0E24-523E-3D8C-4B71759D58F4}"/>
                    </a:ext>
                  </a:extLst>
                </p:cNvPr>
                <p:cNvSpPr/>
                <p:nvPr/>
              </p:nvSpPr>
              <p:spPr bwMode="auto">
                <a:xfrm>
                  <a:off x="3444690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30" name="Oval 50">
                  <a:extLst>
                    <a:ext uri="{FF2B5EF4-FFF2-40B4-BE49-F238E27FC236}">
                      <a16:creationId xmlns:a16="http://schemas.microsoft.com/office/drawing/2014/main" id="{2A0D43EF-B184-470C-CFF8-3DCA5FC72D95}"/>
                    </a:ext>
                  </a:extLst>
                </p:cNvPr>
                <p:cNvSpPr/>
                <p:nvPr/>
              </p:nvSpPr>
              <p:spPr bwMode="auto">
                <a:xfrm>
                  <a:off x="3733800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31" name="Oval 48">
                  <a:extLst>
                    <a:ext uri="{FF2B5EF4-FFF2-40B4-BE49-F238E27FC236}">
                      <a16:creationId xmlns:a16="http://schemas.microsoft.com/office/drawing/2014/main" id="{E2421835-06C7-0C5E-70DD-7CC3AEBC7A56}"/>
                    </a:ext>
                  </a:extLst>
                </p:cNvPr>
                <p:cNvSpPr/>
                <p:nvPr/>
              </p:nvSpPr>
              <p:spPr bwMode="auto">
                <a:xfrm>
                  <a:off x="4022909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32" name="Oval 46">
                  <a:extLst>
                    <a:ext uri="{FF2B5EF4-FFF2-40B4-BE49-F238E27FC236}">
                      <a16:creationId xmlns:a16="http://schemas.microsoft.com/office/drawing/2014/main" id="{B16ED899-743C-66CF-9A47-EF552542B1E3}"/>
                    </a:ext>
                  </a:extLst>
                </p:cNvPr>
                <p:cNvSpPr/>
                <p:nvPr/>
              </p:nvSpPr>
              <p:spPr bwMode="auto">
                <a:xfrm>
                  <a:off x="4312019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33" name="Oval 44">
                  <a:extLst>
                    <a:ext uri="{FF2B5EF4-FFF2-40B4-BE49-F238E27FC236}">
                      <a16:creationId xmlns:a16="http://schemas.microsoft.com/office/drawing/2014/main" id="{826EEC86-B7C5-42A2-9A9C-C461A8070EEC}"/>
                    </a:ext>
                  </a:extLst>
                </p:cNvPr>
                <p:cNvSpPr/>
                <p:nvPr/>
              </p:nvSpPr>
              <p:spPr bwMode="auto">
                <a:xfrm>
                  <a:off x="4601129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34" name="Oval 42">
                  <a:extLst>
                    <a:ext uri="{FF2B5EF4-FFF2-40B4-BE49-F238E27FC236}">
                      <a16:creationId xmlns:a16="http://schemas.microsoft.com/office/drawing/2014/main" id="{3D71EB6E-CB42-211C-162B-C85208089E91}"/>
                    </a:ext>
                  </a:extLst>
                </p:cNvPr>
                <p:cNvSpPr/>
                <p:nvPr/>
              </p:nvSpPr>
              <p:spPr bwMode="auto">
                <a:xfrm>
                  <a:off x="4890239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35" name="Oval 40">
                  <a:extLst>
                    <a:ext uri="{FF2B5EF4-FFF2-40B4-BE49-F238E27FC236}">
                      <a16:creationId xmlns:a16="http://schemas.microsoft.com/office/drawing/2014/main" id="{CE3DF94F-4958-2D6D-F591-9AC85A80DF51}"/>
                    </a:ext>
                  </a:extLst>
                </p:cNvPr>
                <p:cNvSpPr/>
                <p:nvPr/>
              </p:nvSpPr>
              <p:spPr bwMode="auto">
                <a:xfrm>
                  <a:off x="3213402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36" name="Oval 38">
                  <a:extLst>
                    <a:ext uri="{FF2B5EF4-FFF2-40B4-BE49-F238E27FC236}">
                      <a16:creationId xmlns:a16="http://schemas.microsoft.com/office/drawing/2014/main" id="{2F984405-B4AE-5F91-F32A-44C71598D760}"/>
                    </a:ext>
                  </a:extLst>
                </p:cNvPr>
                <p:cNvSpPr/>
                <p:nvPr/>
              </p:nvSpPr>
              <p:spPr bwMode="auto">
                <a:xfrm>
                  <a:off x="5179348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37" name="Oval 36">
                  <a:extLst>
                    <a:ext uri="{FF2B5EF4-FFF2-40B4-BE49-F238E27FC236}">
                      <a16:creationId xmlns:a16="http://schemas.microsoft.com/office/drawing/2014/main" id="{DB075F7B-860F-E768-856D-1F919246C7C8}"/>
                    </a:ext>
                  </a:extLst>
                </p:cNvPr>
                <p:cNvSpPr/>
                <p:nvPr/>
              </p:nvSpPr>
              <p:spPr bwMode="auto">
                <a:xfrm>
                  <a:off x="5468458" y="6858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38" name="Oval 34">
                  <a:extLst>
                    <a:ext uri="{FF2B5EF4-FFF2-40B4-BE49-F238E27FC236}">
                      <a16:creationId xmlns:a16="http://schemas.microsoft.com/office/drawing/2014/main" id="{61D4CE69-3248-2701-2192-7A01BB4FD9A5}"/>
                    </a:ext>
                  </a:extLst>
                </p:cNvPr>
                <p:cNvSpPr/>
                <p:nvPr/>
              </p:nvSpPr>
              <p:spPr bwMode="auto">
                <a:xfrm>
                  <a:off x="5757568" y="772884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0663" name="Group 172">
                <a:extLst>
                  <a:ext uri="{FF2B5EF4-FFF2-40B4-BE49-F238E27FC236}">
                    <a16:creationId xmlns:a16="http://schemas.microsoft.com/office/drawing/2014/main" id="{CE216406-4889-BC44-FCD5-46029BF3F4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49970" y="1371599"/>
                <a:ext cx="5565429" cy="2438399"/>
                <a:chOff x="4237631" y="1447800"/>
                <a:chExt cx="4906363" cy="2286000"/>
              </a:xfrm>
            </p:grpSpPr>
            <p:sp>
              <p:nvSpPr>
                <p:cNvPr id="4009" name="Hexagon 4008">
                  <a:extLst>
                    <a:ext uri="{FF2B5EF4-FFF2-40B4-BE49-F238E27FC236}">
                      <a16:creationId xmlns:a16="http://schemas.microsoft.com/office/drawing/2014/main" id="{392F4A10-6F60-ECD9-B833-887766CF173D}"/>
                    </a:ext>
                  </a:extLst>
                </p:cNvPr>
                <p:cNvSpPr/>
                <p:nvPr/>
              </p:nvSpPr>
              <p:spPr>
                <a:xfrm>
                  <a:off x="4267200" y="27432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10" name="Regular Pentagon 4009">
                  <a:extLst>
                    <a:ext uri="{FF2B5EF4-FFF2-40B4-BE49-F238E27FC236}">
                      <a16:creationId xmlns:a16="http://schemas.microsoft.com/office/drawing/2014/main" id="{07BB82F4-D829-0834-BEAA-4C7916441B3A}"/>
                    </a:ext>
                  </a:extLst>
                </p:cNvPr>
                <p:cNvSpPr/>
                <p:nvPr/>
              </p:nvSpPr>
              <p:spPr>
                <a:xfrm rot="1082197">
                  <a:off x="6446520" y="2130552"/>
                  <a:ext cx="832282" cy="767396"/>
                </a:xfrm>
                <a:prstGeom prst="pentago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11" name="Straight Connector 4010">
                  <a:extLst>
                    <a:ext uri="{FF2B5EF4-FFF2-40B4-BE49-F238E27FC236}">
                      <a16:creationId xmlns:a16="http://schemas.microsoft.com/office/drawing/2014/main" id="{6A6E486B-5CD9-2B33-E327-B4DB80FEE4E6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5842542" y="2645059"/>
                  <a:ext cx="54473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2" name="Straight Connector 635">
                  <a:extLst>
                    <a:ext uri="{FF2B5EF4-FFF2-40B4-BE49-F238E27FC236}">
                      <a16:creationId xmlns:a16="http://schemas.microsoft.com/office/drawing/2014/main" id="{AA976227-1E6A-C9CF-C39F-3EF418E4BAFE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7546087" y="2725317"/>
                  <a:ext cx="58665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3" name="Straight Connector 636">
                  <a:extLst>
                    <a:ext uri="{FF2B5EF4-FFF2-40B4-BE49-F238E27FC236}">
                      <a16:creationId xmlns:a16="http://schemas.microsoft.com/office/drawing/2014/main" id="{7701354A-4DED-7710-926A-67F0A5DDCC34}"/>
                    </a:ext>
                  </a:extLst>
                </p:cNvPr>
                <p:cNvCxnSpPr/>
                <p:nvPr/>
              </p:nvCxnSpPr>
              <p:spPr bwMode="auto">
                <a:xfrm>
                  <a:off x="6677793" y="1922528"/>
                  <a:ext cx="440843" cy="37714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4" name="Straight Connector 4013">
                  <a:extLst>
                    <a:ext uri="{FF2B5EF4-FFF2-40B4-BE49-F238E27FC236}">
                      <a16:creationId xmlns:a16="http://schemas.microsoft.com/office/drawing/2014/main" id="{8FF60613-E95F-0109-862D-A186F74DC93A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6069345" y="2476125"/>
                  <a:ext cx="440843" cy="2095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5" name="Straight Connector 4014">
                  <a:extLst>
                    <a:ext uri="{FF2B5EF4-FFF2-40B4-BE49-F238E27FC236}">
                      <a16:creationId xmlns:a16="http://schemas.microsoft.com/office/drawing/2014/main" id="{FD86BB0D-8DC6-F49C-AC5B-1CA5AF4F3FAC}"/>
                    </a:ext>
                  </a:extLst>
                </p:cNvPr>
                <p:cNvCxnSpPr/>
                <p:nvPr/>
              </p:nvCxnSpPr>
              <p:spPr bwMode="auto">
                <a:xfrm>
                  <a:off x="7393461" y="2674928"/>
                  <a:ext cx="367369" cy="2933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6" name="Straight Connector 4015">
                  <a:extLst>
                    <a:ext uri="{FF2B5EF4-FFF2-40B4-BE49-F238E27FC236}">
                      <a16:creationId xmlns:a16="http://schemas.microsoft.com/office/drawing/2014/main" id="{BF6CB65C-2C51-EF4C-D914-8A90628015CF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6973473" y="2698959"/>
                  <a:ext cx="440843" cy="20950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7" name="Straight Connector 4016">
                  <a:extLst>
                    <a:ext uri="{FF2B5EF4-FFF2-40B4-BE49-F238E27FC236}">
                      <a16:creationId xmlns:a16="http://schemas.microsoft.com/office/drawing/2014/main" id="{15A462AB-A9F1-AB65-8862-6FFD7806F1DD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7891360" y="1834701"/>
                  <a:ext cx="514317" cy="2514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8" name="Straight Connector 4017">
                  <a:extLst>
                    <a:ext uri="{FF2B5EF4-FFF2-40B4-BE49-F238E27FC236}">
                      <a16:creationId xmlns:a16="http://schemas.microsoft.com/office/drawing/2014/main" id="{9E0E5FA5-A115-95A1-B85F-9B0786225DF9}"/>
                    </a:ext>
                  </a:extLst>
                </p:cNvPr>
                <p:cNvCxnSpPr/>
                <p:nvPr/>
              </p:nvCxnSpPr>
              <p:spPr bwMode="auto">
                <a:xfrm>
                  <a:off x="5687117" y="2409535"/>
                  <a:ext cx="404095" cy="2933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9" name="Straight Connector 4018">
                  <a:extLst>
                    <a:ext uri="{FF2B5EF4-FFF2-40B4-BE49-F238E27FC236}">
                      <a16:creationId xmlns:a16="http://schemas.microsoft.com/office/drawing/2014/main" id="{9E227908-8729-A585-67D6-B45BFA339590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5331772" y="2485797"/>
                  <a:ext cx="41903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0" name="Straight Connector 4019">
                  <a:extLst>
                    <a:ext uri="{FF2B5EF4-FFF2-40B4-BE49-F238E27FC236}">
                      <a16:creationId xmlns:a16="http://schemas.microsoft.com/office/drawing/2014/main" id="{ACF8F498-46E2-784F-2190-1FA0360DB21D}"/>
                    </a:ext>
                  </a:extLst>
                </p:cNvPr>
                <p:cNvCxnSpPr/>
                <p:nvPr/>
              </p:nvCxnSpPr>
              <p:spPr bwMode="auto">
                <a:xfrm rot="5400000">
                  <a:off x="3899870" y="3681469"/>
                  <a:ext cx="46092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1" name="Straight Connector 4020">
                  <a:extLst>
                    <a:ext uri="{FF2B5EF4-FFF2-40B4-BE49-F238E27FC236}">
                      <a16:creationId xmlns:a16="http://schemas.microsoft.com/office/drawing/2014/main" id="{BD44CF39-F1F6-DEBF-46A4-16DC6B45C3BB}"/>
                    </a:ext>
                  </a:extLst>
                </p:cNvPr>
                <p:cNvCxnSpPr/>
                <p:nvPr/>
              </p:nvCxnSpPr>
              <p:spPr bwMode="auto">
                <a:xfrm rot="10800000" flipV="1">
                  <a:off x="3097366" y="3853144"/>
                  <a:ext cx="110199" cy="838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22" name="Hexagon 4021">
                  <a:extLst>
                    <a:ext uri="{FF2B5EF4-FFF2-40B4-BE49-F238E27FC236}">
                      <a16:creationId xmlns:a16="http://schemas.microsoft.com/office/drawing/2014/main" id="{E3DA4048-2CDD-36C4-DD27-5A94BD79A9AB}"/>
                    </a:ext>
                  </a:extLst>
                </p:cNvPr>
                <p:cNvSpPr/>
                <p:nvPr/>
              </p:nvSpPr>
              <p:spPr>
                <a:xfrm>
                  <a:off x="5105400" y="28194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23" name="Hexagon 4022">
                  <a:extLst>
                    <a:ext uri="{FF2B5EF4-FFF2-40B4-BE49-F238E27FC236}">
                      <a16:creationId xmlns:a16="http://schemas.microsoft.com/office/drawing/2014/main" id="{8EB15AA6-EEDD-0330-E941-C97A33749810}"/>
                    </a:ext>
                  </a:extLst>
                </p:cNvPr>
                <p:cNvSpPr/>
                <p:nvPr/>
              </p:nvSpPr>
              <p:spPr>
                <a:xfrm>
                  <a:off x="5562600" y="2057400"/>
                  <a:ext cx="990600" cy="914400"/>
                </a:xfrm>
                <a:prstGeom prst="hexagon">
                  <a:avLst>
                    <a:gd name="adj" fmla="val 27041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>
                    <a:rot lat="0" lon="0" rev="1620000"/>
                  </a:camera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8698" name="Group 827">
              <a:extLst>
                <a:ext uri="{FF2B5EF4-FFF2-40B4-BE49-F238E27FC236}">
                  <a16:creationId xmlns:a16="http://schemas.microsoft.com/office/drawing/2014/main" id="{87999070-76BC-0B89-28EB-69ADA0F704D5}"/>
                </a:ext>
              </a:extLst>
            </p:cNvPr>
            <p:cNvGrpSpPr>
              <a:grpSpLocks/>
            </p:cNvGrpSpPr>
            <p:nvPr/>
          </p:nvGrpSpPr>
          <p:grpSpPr bwMode="auto">
            <a:xfrm rot="8637827">
              <a:off x="6539707" y="1307741"/>
              <a:ext cx="609599" cy="152399"/>
              <a:chOff x="838200" y="5867400"/>
              <a:chExt cx="3815509" cy="770627"/>
            </a:xfrm>
          </p:grpSpPr>
          <p:grpSp>
            <p:nvGrpSpPr>
              <p:cNvPr id="30566" name="Group 123">
                <a:extLst>
                  <a:ext uri="{FF2B5EF4-FFF2-40B4-BE49-F238E27FC236}">
                    <a16:creationId xmlns:a16="http://schemas.microsoft.com/office/drawing/2014/main" id="{4360D336-858F-1B28-4C5B-71D65879DD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3992" name="Oval 3991">
                  <a:extLst>
                    <a:ext uri="{FF2B5EF4-FFF2-40B4-BE49-F238E27FC236}">
                      <a16:creationId xmlns:a16="http://schemas.microsoft.com/office/drawing/2014/main" id="{6C0C6AD5-FF75-1815-148C-C60C6487856F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93" name="Oval 3992">
                  <a:extLst>
                    <a:ext uri="{FF2B5EF4-FFF2-40B4-BE49-F238E27FC236}">
                      <a16:creationId xmlns:a16="http://schemas.microsoft.com/office/drawing/2014/main" id="{00C1EA56-066A-6C61-CC0C-3654F67C6C2B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94" name="Oval 3993">
                  <a:extLst>
                    <a:ext uri="{FF2B5EF4-FFF2-40B4-BE49-F238E27FC236}">
                      <a16:creationId xmlns:a16="http://schemas.microsoft.com/office/drawing/2014/main" id="{4630AEC6-2E80-0E91-C281-CCB9CAED9B44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95" name="Oval 3994">
                  <a:extLst>
                    <a:ext uri="{FF2B5EF4-FFF2-40B4-BE49-F238E27FC236}">
                      <a16:creationId xmlns:a16="http://schemas.microsoft.com/office/drawing/2014/main" id="{4442839D-3C80-AD23-0AA2-D93B023E131A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96" name="Oval 3995">
                  <a:extLst>
                    <a:ext uri="{FF2B5EF4-FFF2-40B4-BE49-F238E27FC236}">
                      <a16:creationId xmlns:a16="http://schemas.microsoft.com/office/drawing/2014/main" id="{581C7D60-A2EC-46C5-0273-F8D024C3CCC2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97" name="Oval 3996">
                  <a:extLst>
                    <a:ext uri="{FF2B5EF4-FFF2-40B4-BE49-F238E27FC236}">
                      <a16:creationId xmlns:a16="http://schemas.microsoft.com/office/drawing/2014/main" id="{5C9B71CE-40BD-2E4A-CAA3-56D065A111E3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98" name="Oval 3997">
                  <a:extLst>
                    <a:ext uri="{FF2B5EF4-FFF2-40B4-BE49-F238E27FC236}">
                      <a16:creationId xmlns:a16="http://schemas.microsoft.com/office/drawing/2014/main" id="{34F4B719-923D-F57C-1034-F11FC737785A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99" name="Oval 3998">
                  <a:extLst>
                    <a:ext uri="{FF2B5EF4-FFF2-40B4-BE49-F238E27FC236}">
                      <a16:creationId xmlns:a16="http://schemas.microsoft.com/office/drawing/2014/main" id="{0A8572AF-BCB5-7E88-07A3-238FE7DE17CF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00" name="Oval 3999">
                  <a:extLst>
                    <a:ext uri="{FF2B5EF4-FFF2-40B4-BE49-F238E27FC236}">
                      <a16:creationId xmlns:a16="http://schemas.microsoft.com/office/drawing/2014/main" id="{47A1121C-EE34-02FD-D938-F2E4780F852D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01" name="Oval 4000">
                  <a:extLst>
                    <a:ext uri="{FF2B5EF4-FFF2-40B4-BE49-F238E27FC236}">
                      <a16:creationId xmlns:a16="http://schemas.microsoft.com/office/drawing/2014/main" id="{7002D88F-4483-7247-6991-4233749A64DC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02" name="Oval 4001">
                  <a:extLst>
                    <a:ext uri="{FF2B5EF4-FFF2-40B4-BE49-F238E27FC236}">
                      <a16:creationId xmlns:a16="http://schemas.microsoft.com/office/drawing/2014/main" id="{6D28E531-6CE9-B6BA-52D0-4031A3E51C9C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03" name="Oval 858">
                  <a:extLst>
                    <a:ext uri="{FF2B5EF4-FFF2-40B4-BE49-F238E27FC236}">
                      <a16:creationId xmlns:a16="http://schemas.microsoft.com/office/drawing/2014/main" id="{828EB037-3DD5-E18E-F488-1F199AB5C7DA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04" name="Oval 859">
                  <a:extLst>
                    <a:ext uri="{FF2B5EF4-FFF2-40B4-BE49-F238E27FC236}">
                      <a16:creationId xmlns:a16="http://schemas.microsoft.com/office/drawing/2014/main" id="{4BDB8C07-B767-77DE-3384-F66288E34B71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05" name="Oval 4004">
                  <a:extLst>
                    <a:ext uri="{FF2B5EF4-FFF2-40B4-BE49-F238E27FC236}">
                      <a16:creationId xmlns:a16="http://schemas.microsoft.com/office/drawing/2014/main" id="{BE3EA0EE-B279-C8BD-5FFF-941727108C45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4006" name="Oval 4005">
                  <a:extLst>
                    <a:ext uri="{FF2B5EF4-FFF2-40B4-BE49-F238E27FC236}">
                      <a16:creationId xmlns:a16="http://schemas.microsoft.com/office/drawing/2014/main" id="{01C64D72-C9D1-C5DF-EBCD-E04EE9ED0670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0567" name="Group 140">
                <a:extLst>
                  <a:ext uri="{FF2B5EF4-FFF2-40B4-BE49-F238E27FC236}">
                    <a16:creationId xmlns:a16="http://schemas.microsoft.com/office/drawing/2014/main" id="{7C9FE9F6-607A-AF18-6AAF-F7DA579A1B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3976" name="Oval 78">
                  <a:extLst>
                    <a:ext uri="{FF2B5EF4-FFF2-40B4-BE49-F238E27FC236}">
                      <a16:creationId xmlns:a16="http://schemas.microsoft.com/office/drawing/2014/main" id="{C57FE5B6-CC5D-B799-2FCD-06D4DDBF8033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77" name="Oval 81">
                  <a:extLst>
                    <a:ext uri="{FF2B5EF4-FFF2-40B4-BE49-F238E27FC236}">
                      <a16:creationId xmlns:a16="http://schemas.microsoft.com/office/drawing/2014/main" id="{F3082F5E-107D-4CBD-8792-CC9F50C547A5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78" name="Oval 84">
                  <a:extLst>
                    <a:ext uri="{FF2B5EF4-FFF2-40B4-BE49-F238E27FC236}">
                      <a16:creationId xmlns:a16="http://schemas.microsoft.com/office/drawing/2014/main" id="{59686C32-CF6D-7A09-0CD6-EEE39686DD5B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79" name="Oval 669">
                  <a:extLst>
                    <a:ext uri="{FF2B5EF4-FFF2-40B4-BE49-F238E27FC236}">
                      <a16:creationId xmlns:a16="http://schemas.microsoft.com/office/drawing/2014/main" id="{CA563CFF-1451-FE3D-3F81-A1FC00EEB883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80" name="Oval 670">
                  <a:extLst>
                    <a:ext uri="{FF2B5EF4-FFF2-40B4-BE49-F238E27FC236}">
                      <a16:creationId xmlns:a16="http://schemas.microsoft.com/office/drawing/2014/main" id="{7110CEC9-C25F-918E-AFF9-8AB23627F927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81" name="Oval 3980">
                  <a:extLst>
                    <a:ext uri="{FF2B5EF4-FFF2-40B4-BE49-F238E27FC236}">
                      <a16:creationId xmlns:a16="http://schemas.microsoft.com/office/drawing/2014/main" id="{FAC086B6-3D03-3ABE-4442-0FE03188D250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82" name="Oval 3981">
                  <a:extLst>
                    <a:ext uri="{FF2B5EF4-FFF2-40B4-BE49-F238E27FC236}">
                      <a16:creationId xmlns:a16="http://schemas.microsoft.com/office/drawing/2014/main" id="{44309A3D-848B-0C6B-DAB3-4AB1F7F94696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83" name="Oval 3982">
                  <a:extLst>
                    <a:ext uri="{FF2B5EF4-FFF2-40B4-BE49-F238E27FC236}">
                      <a16:creationId xmlns:a16="http://schemas.microsoft.com/office/drawing/2014/main" id="{EAF175CD-7559-1180-1F5C-CBBD5F1CCD6A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84" name="Oval 3983">
                  <a:extLst>
                    <a:ext uri="{FF2B5EF4-FFF2-40B4-BE49-F238E27FC236}">
                      <a16:creationId xmlns:a16="http://schemas.microsoft.com/office/drawing/2014/main" id="{2968B54F-6276-44AC-73DB-EE52FD14F6AA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85" name="Oval 3984">
                  <a:extLst>
                    <a:ext uri="{FF2B5EF4-FFF2-40B4-BE49-F238E27FC236}">
                      <a16:creationId xmlns:a16="http://schemas.microsoft.com/office/drawing/2014/main" id="{ED2E1853-18A8-978A-0BAB-BEADBE3ED22F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86" name="Oval 3985">
                  <a:extLst>
                    <a:ext uri="{FF2B5EF4-FFF2-40B4-BE49-F238E27FC236}">
                      <a16:creationId xmlns:a16="http://schemas.microsoft.com/office/drawing/2014/main" id="{426389B9-D52A-D0D2-3CFB-623907996EDA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87" name="Oval 3986">
                  <a:extLst>
                    <a:ext uri="{FF2B5EF4-FFF2-40B4-BE49-F238E27FC236}">
                      <a16:creationId xmlns:a16="http://schemas.microsoft.com/office/drawing/2014/main" id="{382809AE-B605-9C8C-809B-6094119FC0A0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88" name="Oval 3987">
                  <a:extLst>
                    <a:ext uri="{FF2B5EF4-FFF2-40B4-BE49-F238E27FC236}">
                      <a16:creationId xmlns:a16="http://schemas.microsoft.com/office/drawing/2014/main" id="{9FC7059A-FD45-0206-C809-EF2FE4A246AF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89" name="Oval 3988">
                  <a:extLst>
                    <a:ext uri="{FF2B5EF4-FFF2-40B4-BE49-F238E27FC236}">
                      <a16:creationId xmlns:a16="http://schemas.microsoft.com/office/drawing/2014/main" id="{DFDD974E-1577-450B-4387-219C282E07FA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90" name="Oval 3989">
                  <a:extLst>
                    <a:ext uri="{FF2B5EF4-FFF2-40B4-BE49-F238E27FC236}">
                      <a16:creationId xmlns:a16="http://schemas.microsoft.com/office/drawing/2014/main" id="{81271552-FCA5-4225-9356-D1EF14B8A5E1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91" name="Arc 3990">
                  <a:extLst>
                    <a:ext uri="{FF2B5EF4-FFF2-40B4-BE49-F238E27FC236}">
                      <a16:creationId xmlns:a16="http://schemas.microsoft.com/office/drawing/2014/main" id="{6AD59A2A-FAD9-2754-D630-FCEE4BCDEECB}"/>
                    </a:ext>
                  </a:extLst>
                </p:cNvPr>
                <p:cNvSpPr/>
                <p:nvPr/>
              </p:nvSpPr>
              <p:spPr>
                <a:xfrm rot="16400152">
                  <a:off x="1981316" y="4208221"/>
                  <a:ext cx="580571" cy="518907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975" name="Rounded Rectangle 3974">
                <a:extLst>
                  <a:ext uri="{FF2B5EF4-FFF2-40B4-BE49-F238E27FC236}">
                    <a16:creationId xmlns:a16="http://schemas.microsoft.com/office/drawing/2014/main" id="{81402899-A4DA-D46B-59C1-141157F5AE08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8699" name="Group 827">
              <a:extLst>
                <a:ext uri="{FF2B5EF4-FFF2-40B4-BE49-F238E27FC236}">
                  <a16:creationId xmlns:a16="http://schemas.microsoft.com/office/drawing/2014/main" id="{CE79B3CF-1E1D-09FA-0763-ACD903443904}"/>
                </a:ext>
              </a:extLst>
            </p:cNvPr>
            <p:cNvGrpSpPr>
              <a:grpSpLocks/>
            </p:cNvGrpSpPr>
            <p:nvPr/>
          </p:nvGrpSpPr>
          <p:grpSpPr bwMode="auto">
            <a:xfrm rot="8873941">
              <a:off x="6699497" y="1521933"/>
              <a:ext cx="609599" cy="152399"/>
              <a:chOff x="838200" y="5867400"/>
              <a:chExt cx="3815509" cy="770627"/>
            </a:xfrm>
          </p:grpSpPr>
          <p:grpSp>
            <p:nvGrpSpPr>
              <p:cNvPr id="30470" name="Group 123">
                <a:extLst>
                  <a:ext uri="{FF2B5EF4-FFF2-40B4-BE49-F238E27FC236}">
                    <a16:creationId xmlns:a16="http://schemas.microsoft.com/office/drawing/2014/main" id="{9FAC1EA6-72A5-2048-CE62-D120DE33FB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3958" name="Oval 3957">
                  <a:extLst>
                    <a:ext uri="{FF2B5EF4-FFF2-40B4-BE49-F238E27FC236}">
                      <a16:creationId xmlns:a16="http://schemas.microsoft.com/office/drawing/2014/main" id="{0AA140A8-B872-F922-BDC6-C8FD2280431F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59" name="Oval 3958">
                  <a:extLst>
                    <a:ext uri="{FF2B5EF4-FFF2-40B4-BE49-F238E27FC236}">
                      <a16:creationId xmlns:a16="http://schemas.microsoft.com/office/drawing/2014/main" id="{DBB6F4D3-57EE-5633-3FFC-FFF1C65BDB16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60" name="Oval 3959">
                  <a:extLst>
                    <a:ext uri="{FF2B5EF4-FFF2-40B4-BE49-F238E27FC236}">
                      <a16:creationId xmlns:a16="http://schemas.microsoft.com/office/drawing/2014/main" id="{464E271C-7359-602E-6801-F69CDDF77DFB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61" name="Oval 3960">
                  <a:extLst>
                    <a:ext uri="{FF2B5EF4-FFF2-40B4-BE49-F238E27FC236}">
                      <a16:creationId xmlns:a16="http://schemas.microsoft.com/office/drawing/2014/main" id="{973596F2-B40D-9C1D-848D-1088E3D29215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62" name="Oval 3961">
                  <a:extLst>
                    <a:ext uri="{FF2B5EF4-FFF2-40B4-BE49-F238E27FC236}">
                      <a16:creationId xmlns:a16="http://schemas.microsoft.com/office/drawing/2014/main" id="{4FED0F3A-72BD-FC79-1462-B11F13A847FE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63" name="Oval 3962">
                  <a:extLst>
                    <a:ext uri="{FF2B5EF4-FFF2-40B4-BE49-F238E27FC236}">
                      <a16:creationId xmlns:a16="http://schemas.microsoft.com/office/drawing/2014/main" id="{21DF7DA0-5E9F-F24E-7741-8E82CCE5DA85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64" name="Oval 3963">
                  <a:extLst>
                    <a:ext uri="{FF2B5EF4-FFF2-40B4-BE49-F238E27FC236}">
                      <a16:creationId xmlns:a16="http://schemas.microsoft.com/office/drawing/2014/main" id="{B5BFCDF9-A1C6-695D-07EA-B14E2C23A57D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65" name="Oval 3964">
                  <a:extLst>
                    <a:ext uri="{FF2B5EF4-FFF2-40B4-BE49-F238E27FC236}">
                      <a16:creationId xmlns:a16="http://schemas.microsoft.com/office/drawing/2014/main" id="{5B99B4E2-4CE2-C915-B50C-BF90598A81F1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66" name="Oval 3965">
                  <a:extLst>
                    <a:ext uri="{FF2B5EF4-FFF2-40B4-BE49-F238E27FC236}">
                      <a16:creationId xmlns:a16="http://schemas.microsoft.com/office/drawing/2014/main" id="{79418817-90B1-8C0E-32FF-B26D19533740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67" name="Oval 3966">
                  <a:extLst>
                    <a:ext uri="{FF2B5EF4-FFF2-40B4-BE49-F238E27FC236}">
                      <a16:creationId xmlns:a16="http://schemas.microsoft.com/office/drawing/2014/main" id="{490C5E6F-B501-D7A9-6213-0E9F5C75D092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68" name="Oval 3967">
                  <a:extLst>
                    <a:ext uri="{FF2B5EF4-FFF2-40B4-BE49-F238E27FC236}">
                      <a16:creationId xmlns:a16="http://schemas.microsoft.com/office/drawing/2014/main" id="{65F9DDB0-0A25-4F27-0DB5-7E44BE95B80B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69" name="Oval 858">
                  <a:extLst>
                    <a:ext uri="{FF2B5EF4-FFF2-40B4-BE49-F238E27FC236}">
                      <a16:creationId xmlns:a16="http://schemas.microsoft.com/office/drawing/2014/main" id="{9568DD94-2576-9FCE-9F13-35C5467BF3C7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70" name="Oval 859">
                  <a:extLst>
                    <a:ext uri="{FF2B5EF4-FFF2-40B4-BE49-F238E27FC236}">
                      <a16:creationId xmlns:a16="http://schemas.microsoft.com/office/drawing/2014/main" id="{4E0C3E63-B8CA-98D1-766C-49FBB7DA2CFF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71" name="Oval 3970">
                  <a:extLst>
                    <a:ext uri="{FF2B5EF4-FFF2-40B4-BE49-F238E27FC236}">
                      <a16:creationId xmlns:a16="http://schemas.microsoft.com/office/drawing/2014/main" id="{A48EC9F5-AA8F-66C2-6996-FB5514952204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72" name="Oval 3971">
                  <a:extLst>
                    <a:ext uri="{FF2B5EF4-FFF2-40B4-BE49-F238E27FC236}">
                      <a16:creationId xmlns:a16="http://schemas.microsoft.com/office/drawing/2014/main" id="{55663177-4D1F-797E-8CA3-B865475E358A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0471" name="Group 140">
                <a:extLst>
                  <a:ext uri="{FF2B5EF4-FFF2-40B4-BE49-F238E27FC236}">
                    <a16:creationId xmlns:a16="http://schemas.microsoft.com/office/drawing/2014/main" id="{D3AC11B1-F885-D1B9-593C-24177C287D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3942" name="Oval 78">
                  <a:extLst>
                    <a:ext uri="{FF2B5EF4-FFF2-40B4-BE49-F238E27FC236}">
                      <a16:creationId xmlns:a16="http://schemas.microsoft.com/office/drawing/2014/main" id="{1D5EC3F7-19C8-CC1E-AA52-2A01A1CC1944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43" name="Oval 81">
                  <a:extLst>
                    <a:ext uri="{FF2B5EF4-FFF2-40B4-BE49-F238E27FC236}">
                      <a16:creationId xmlns:a16="http://schemas.microsoft.com/office/drawing/2014/main" id="{B4105496-D88F-F2E0-D56E-B4CA0FD78695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44" name="Oval 84">
                  <a:extLst>
                    <a:ext uri="{FF2B5EF4-FFF2-40B4-BE49-F238E27FC236}">
                      <a16:creationId xmlns:a16="http://schemas.microsoft.com/office/drawing/2014/main" id="{456D163B-E174-4AF5-ABC9-93C8E8EDF246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45" name="Oval 3944">
                  <a:extLst>
                    <a:ext uri="{FF2B5EF4-FFF2-40B4-BE49-F238E27FC236}">
                      <a16:creationId xmlns:a16="http://schemas.microsoft.com/office/drawing/2014/main" id="{AF93FFD9-4E1B-2270-DD70-76624323F30A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46" name="Oval 3945">
                  <a:extLst>
                    <a:ext uri="{FF2B5EF4-FFF2-40B4-BE49-F238E27FC236}">
                      <a16:creationId xmlns:a16="http://schemas.microsoft.com/office/drawing/2014/main" id="{DC934F51-95B1-62AF-15AA-9DB7601BD8B1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47" name="Oval 3946">
                  <a:extLst>
                    <a:ext uri="{FF2B5EF4-FFF2-40B4-BE49-F238E27FC236}">
                      <a16:creationId xmlns:a16="http://schemas.microsoft.com/office/drawing/2014/main" id="{CC49C2DD-2F59-83AE-F20B-10DFDF3AEC8F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48" name="Oval 3947">
                  <a:extLst>
                    <a:ext uri="{FF2B5EF4-FFF2-40B4-BE49-F238E27FC236}">
                      <a16:creationId xmlns:a16="http://schemas.microsoft.com/office/drawing/2014/main" id="{CA385F15-0A9E-5CF9-A874-6970CFBE7F2A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49" name="Oval 3948">
                  <a:extLst>
                    <a:ext uri="{FF2B5EF4-FFF2-40B4-BE49-F238E27FC236}">
                      <a16:creationId xmlns:a16="http://schemas.microsoft.com/office/drawing/2014/main" id="{CA811ECE-02BC-17DB-29BC-BD57BDBD8916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50" name="Oval 3949">
                  <a:extLst>
                    <a:ext uri="{FF2B5EF4-FFF2-40B4-BE49-F238E27FC236}">
                      <a16:creationId xmlns:a16="http://schemas.microsoft.com/office/drawing/2014/main" id="{17DAB1B7-1FF3-3DFB-0CD0-4582124C5423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51" name="Oval 3950">
                  <a:extLst>
                    <a:ext uri="{FF2B5EF4-FFF2-40B4-BE49-F238E27FC236}">
                      <a16:creationId xmlns:a16="http://schemas.microsoft.com/office/drawing/2014/main" id="{C2359F86-2F08-6DDB-B666-1B6237C14587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52" name="Oval 3951">
                  <a:extLst>
                    <a:ext uri="{FF2B5EF4-FFF2-40B4-BE49-F238E27FC236}">
                      <a16:creationId xmlns:a16="http://schemas.microsoft.com/office/drawing/2014/main" id="{BC9555E9-96F9-B398-7D34-8BE0D90110FD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53" name="Oval 3952">
                  <a:extLst>
                    <a:ext uri="{FF2B5EF4-FFF2-40B4-BE49-F238E27FC236}">
                      <a16:creationId xmlns:a16="http://schemas.microsoft.com/office/drawing/2014/main" id="{B43EC65D-F07C-67DF-7F08-0EAE1613A31D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54" name="Oval 3953">
                  <a:extLst>
                    <a:ext uri="{FF2B5EF4-FFF2-40B4-BE49-F238E27FC236}">
                      <a16:creationId xmlns:a16="http://schemas.microsoft.com/office/drawing/2014/main" id="{2CD06F17-010E-CC81-9D71-2BA7CB55BFFF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55" name="Oval 3954">
                  <a:extLst>
                    <a:ext uri="{FF2B5EF4-FFF2-40B4-BE49-F238E27FC236}">
                      <a16:creationId xmlns:a16="http://schemas.microsoft.com/office/drawing/2014/main" id="{E2EDEB50-8F8E-7E86-798A-8E3F72DDBF8B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56" name="Oval 3955">
                  <a:extLst>
                    <a:ext uri="{FF2B5EF4-FFF2-40B4-BE49-F238E27FC236}">
                      <a16:creationId xmlns:a16="http://schemas.microsoft.com/office/drawing/2014/main" id="{3FB1FE2C-7AB6-9C15-90D2-09A4154969EC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57" name="Arc 3956">
                  <a:extLst>
                    <a:ext uri="{FF2B5EF4-FFF2-40B4-BE49-F238E27FC236}">
                      <a16:creationId xmlns:a16="http://schemas.microsoft.com/office/drawing/2014/main" id="{207C6E80-234E-ACA9-BB77-8B557DD370AB}"/>
                    </a:ext>
                  </a:extLst>
                </p:cNvPr>
                <p:cNvSpPr/>
                <p:nvPr/>
              </p:nvSpPr>
              <p:spPr>
                <a:xfrm rot="16400152">
                  <a:off x="2255764" y="3674800"/>
                  <a:ext cx="451555" cy="457861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941" name="Rounded Rectangle 3940">
                <a:extLst>
                  <a:ext uri="{FF2B5EF4-FFF2-40B4-BE49-F238E27FC236}">
                    <a16:creationId xmlns:a16="http://schemas.microsoft.com/office/drawing/2014/main" id="{82F75F48-2AAA-1322-2F49-B1D81FD1E9A4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8700" name="Group 827">
              <a:extLst>
                <a:ext uri="{FF2B5EF4-FFF2-40B4-BE49-F238E27FC236}">
                  <a16:creationId xmlns:a16="http://schemas.microsoft.com/office/drawing/2014/main" id="{23EE034E-AEE1-0193-BE28-A5A4BEACDF27}"/>
                </a:ext>
              </a:extLst>
            </p:cNvPr>
            <p:cNvGrpSpPr>
              <a:grpSpLocks/>
            </p:cNvGrpSpPr>
            <p:nvPr/>
          </p:nvGrpSpPr>
          <p:grpSpPr bwMode="auto">
            <a:xfrm rot="-3581997">
              <a:off x="4373329" y="3740559"/>
              <a:ext cx="609599" cy="152399"/>
              <a:chOff x="838200" y="5867400"/>
              <a:chExt cx="3815509" cy="770627"/>
            </a:xfrm>
          </p:grpSpPr>
          <p:grpSp>
            <p:nvGrpSpPr>
              <p:cNvPr id="30374" name="Group 123">
                <a:extLst>
                  <a:ext uri="{FF2B5EF4-FFF2-40B4-BE49-F238E27FC236}">
                    <a16:creationId xmlns:a16="http://schemas.microsoft.com/office/drawing/2014/main" id="{17DC8AC2-40A0-E2E9-93FD-B005841FE7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3924" name="Oval 3923">
                  <a:extLst>
                    <a:ext uri="{FF2B5EF4-FFF2-40B4-BE49-F238E27FC236}">
                      <a16:creationId xmlns:a16="http://schemas.microsoft.com/office/drawing/2014/main" id="{87508ECD-A342-DE62-C6B4-18898A31A073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25" name="Oval 3924">
                  <a:extLst>
                    <a:ext uri="{FF2B5EF4-FFF2-40B4-BE49-F238E27FC236}">
                      <a16:creationId xmlns:a16="http://schemas.microsoft.com/office/drawing/2014/main" id="{ABEF1789-17DC-97EF-DD8C-D9BEEB20499A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26" name="Oval 3925">
                  <a:extLst>
                    <a:ext uri="{FF2B5EF4-FFF2-40B4-BE49-F238E27FC236}">
                      <a16:creationId xmlns:a16="http://schemas.microsoft.com/office/drawing/2014/main" id="{EF146934-5C47-1A27-BEEE-E746B2EF6773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27" name="Oval 3926">
                  <a:extLst>
                    <a:ext uri="{FF2B5EF4-FFF2-40B4-BE49-F238E27FC236}">
                      <a16:creationId xmlns:a16="http://schemas.microsoft.com/office/drawing/2014/main" id="{13530948-E91A-1103-EA04-53F16B4BDD2F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28" name="Oval 3927">
                  <a:extLst>
                    <a:ext uri="{FF2B5EF4-FFF2-40B4-BE49-F238E27FC236}">
                      <a16:creationId xmlns:a16="http://schemas.microsoft.com/office/drawing/2014/main" id="{649611CC-72E7-4AFE-F429-058FB4360250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29" name="Oval 3928">
                  <a:extLst>
                    <a:ext uri="{FF2B5EF4-FFF2-40B4-BE49-F238E27FC236}">
                      <a16:creationId xmlns:a16="http://schemas.microsoft.com/office/drawing/2014/main" id="{B2C7F011-2C87-75F1-544D-5390EDD8C0BB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30" name="Oval 3929">
                  <a:extLst>
                    <a:ext uri="{FF2B5EF4-FFF2-40B4-BE49-F238E27FC236}">
                      <a16:creationId xmlns:a16="http://schemas.microsoft.com/office/drawing/2014/main" id="{2AC87A1F-6B58-782D-8BAB-509B98E41DEC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31" name="Oval 3930">
                  <a:extLst>
                    <a:ext uri="{FF2B5EF4-FFF2-40B4-BE49-F238E27FC236}">
                      <a16:creationId xmlns:a16="http://schemas.microsoft.com/office/drawing/2014/main" id="{EF539D07-5894-677B-F22A-3AAB3824C68D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32" name="Oval 3931">
                  <a:extLst>
                    <a:ext uri="{FF2B5EF4-FFF2-40B4-BE49-F238E27FC236}">
                      <a16:creationId xmlns:a16="http://schemas.microsoft.com/office/drawing/2014/main" id="{B749926F-D3CC-AF06-EEB5-54D1D1611ABA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33" name="Oval 3932">
                  <a:extLst>
                    <a:ext uri="{FF2B5EF4-FFF2-40B4-BE49-F238E27FC236}">
                      <a16:creationId xmlns:a16="http://schemas.microsoft.com/office/drawing/2014/main" id="{58F6FC5D-A6B4-0B5B-7CA9-5F6698890166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34" name="Oval 3933">
                  <a:extLst>
                    <a:ext uri="{FF2B5EF4-FFF2-40B4-BE49-F238E27FC236}">
                      <a16:creationId xmlns:a16="http://schemas.microsoft.com/office/drawing/2014/main" id="{9634843F-62BD-9358-B645-72360BFC2FB2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35" name="Oval 858">
                  <a:extLst>
                    <a:ext uri="{FF2B5EF4-FFF2-40B4-BE49-F238E27FC236}">
                      <a16:creationId xmlns:a16="http://schemas.microsoft.com/office/drawing/2014/main" id="{6A6565C4-BB53-D33A-F564-3B5EBAC77666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36" name="Oval 859">
                  <a:extLst>
                    <a:ext uri="{FF2B5EF4-FFF2-40B4-BE49-F238E27FC236}">
                      <a16:creationId xmlns:a16="http://schemas.microsoft.com/office/drawing/2014/main" id="{6DE05A9D-ADB7-6301-D517-12858AD63F52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37" name="Oval 3936">
                  <a:extLst>
                    <a:ext uri="{FF2B5EF4-FFF2-40B4-BE49-F238E27FC236}">
                      <a16:creationId xmlns:a16="http://schemas.microsoft.com/office/drawing/2014/main" id="{AA9C9E46-211C-63DC-D7BD-6024FBB70276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38" name="Oval 3937">
                  <a:extLst>
                    <a:ext uri="{FF2B5EF4-FFF2-40B4-BE49-F238E27FC236}">
                      <a16:creationId xmlns:a16="http://schemas.microsoft.com/office/drawing/2014/main" id="{49A414A0-2D2E-B84B-4AA7-C40D99925CD7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0375" name="Group 140">
                <a:extLst>
                  <a:ext uri="{FF2B5EF4-FFF2-40B4-BE49-F238E27FC236}">
                    <a16:creationId xmlns:a16="http://schemas.microsoft.com/office/drawing/2014/main" id="{A073F0EB-32C7-E086-53EC-200274560A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3908" name="Oval 78">
                  <a:extLst>
                    <a:ext uri="{FF2B5EF4-FFF2-40B4-BE49-F238E27FC236}">
                      <a16:creationId xmlns:a16="http://schemas.microsoft.com/office/drawing/2014/main" id="{9287FD05-62CD-78A1-3B67-41886BA978EB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09" name="Oval 81">
                  <a:extLst>
                    <a:ext uri="{FF2B5EF4-FFF2-40B4-BE49-F238E27FC236}">
                      <a16:creationId xmlns:a16="http://schemas.microsoft.com/office/drawing/2014/main" id="{DDAB7172-97A2-3CCC-EDB9-C15739E2448E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10" name="Oval 84">
                  <a:extLst>
                    <a:ext uri="{FF2B5EF4-FFF2-40B4-BE49-F238E27FC236}">
                      <a16:creationId xmlns:a16="http://schemas.microsoft.com/office/drawing/2014/main" id="{C1580A25-D6D9-C5BC-66AF-E98F8668EC56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11" name="Oval 3910">
                  <a:extLst>
                    <a:ext uri="{FF2B5EF4-FFF2-40B4-BE49-F238E27FC236}">
                      <a16:creationId xmlns:a16="http://schemas.microsoft.com/office/drawing/2014/main" id="{70F5B8CE-E414-EA11-2F60-F42D5D48DAF5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12" name="Oval 3911">
                  <a:extLst>
                    <a:ext uri="{FF2B5EF4-FFF2-40B4-BE49-F238E27FC236}">
                      <a16:creationId xmlns:a16="http://schemas.microsoft.com/office/drawing/2014/main" id="{7FF541D3-A99E-A290-D432-4B8CFE619A99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13" name="Oval 3912">
                  <a:extLst>
                    <a:ext uri="{FF2B5EF4-FFF2-40B4-BE49-F238E27FC236}">
                      <a16:creationId xmlns:a16="http://schemas.microsoft.com/office/drawing/2014/main" id="{B106D3BE-7A0F-F234-44DD-F85346C538D8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14" name="Oval 3913">
                  <a:extLst>
                    <a:ext uri="{FF2B5EF4-FFF2-40B4-BE49-F238E27FC236}">
                      <a16:creationId xmlns:a16="http://schemas.microsoft.com/office/drawing/2014/main" id="{F53C3D5A-3D35-E043-1EDA-0709F45F27E8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15" name="Oval 3914">
                  <a:extLst>
                    <a:ext uri="{FF2B5EF4-FFF2-40B4-BE49-F238E27FC236}">
                      <a16:creationId xmlns:a16="http://schemas.microsoft.com/office/drawing/2014/main" id="{9C90941E-4AD8-DEC1-9C72-A638AF7C6162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16" name="Oval 3915">
                  <a:extLst>
                    <a:ext uri="{FF2B5EF4-FFF2-40B4-BE49-F238E27FC236}">
                      <a16:creationId xmlns:a16="http://schemas.microsoft.com/office/drawing/2014/main" id="{C6E1CF2A-9EF6-73F8-24FB-965991CC5F9C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17" name="Oval 3916">
                  <a:extLst>
                    <a:ext uri="{FF2B5EF4-FFF2-40B4-BE49-F238E27FC236}">
                      <a16:creationId xmlns:a16="http://schemas.microsoft.com/office/drawing/2014/main" id="{A3B84531-B405-EE26-D4F0-F3AECBAE383E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18" name="Oval 3917">
                  <a:extLst>
                    <a:ext uri="{FF2B5EF4-FFF2-40B4-BE49-F238E27FC236}">
                      <a16:creationId xmlns:a16="http://schemas.microsoft.com/office/drawing/2014/main" id="{7A67CFD2-3F8B-5627-2029-80D0ED0F2C29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19" name="Oval 3918">
                  <a:extLst>
                    <a:ext uri="{FF2B5EF4-FFF2-40B4-BE49-F238E27FC236}">
                      <a16:creationId xmlns:a16="http://schemas.microsoft.com/office/drawing/2014/main" id="{89C2ED4A-0C38-A237-0010-8E351C4D0034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20" name="Oval 3919">
                  <a:extLst>
                    <a:ext uri="{FF2B5EF4-FFF2-40B4-BE49-F238E27FC236}">
                      <a16:creationId xmlns:a16="http://schemas.microsoft.com/office/drawing/2014/main" id="{4A594E41-D1B5-4AC6-0D2D-34B8821F568B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21" name="Oval 3920">
                  <a:extLst>
                    <a:ext uri="{FF2B5EF4-FFF2-40B4-BE49-F238E27FC236}">
                      <a16:creationId xmlns:a16="http://schemas.microsoft.com/office/drawing/2014/main" id="{9B974F87-55F7-8C52-C2BA-DF676B148BCB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22" name="Oval 3921">
                  <a:extLst>
                    <a:ext uri="{FF2B5EF4-FFF2-40B4-BE49-F238E27FC236}">
                      <a16:creationId xmlns:a16="http://schemas.microsoft.com/office/drawing/2014/main" id="{4DE1B480-6409-CD14-C32C-E04E678B6A76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23" name="Arc 3922">
                  <a:extLst>
                    <a:ext uri="{FF2B5EF4-FFF2-40B4-BE49-F238E27FC236}">
                      <a16:creationId xmlns:a16="http://schemas.microsoft.com/office/drawing/2014/main" id="{17097891-3E93-888F-CA13-95B5490CEF3D}"/>
                    </a:ext>
                  </a:extLst>
                </p:cNvPr>
                <p:cNvSpPr/>
                <p:nvPr/>
              </p:nvSpPr>
              <p:spPr>
                <a:xfrm rot="16400152">
                  <a:off x="963936" y="1910988"/>
                  <a:ext cx="688528" cy="493290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907" name="Rounded Rectangle 3906">
                <a:extLst>
                  <a:ext uri="{FF2B5EF4-FFF2-40B4-BE49-F238E27FC236}">
                    <a16:creationId xmlns:a16="http://schemas.microsoft.com/office/drawing/2014/main" id="{3F0D90A9-E37E-742E-EE7F-DE20520EA852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8701" name="Group 827">
              <a:extLst>
                <a:ext uri="{FF2B5EF4-FFF2-40B4-BE49-F238E27FC236}">
                  <a16:creationId xmlns:a16="http://schemas.microsoft.com/office/drawing/2014/main" id="{9FFF3717-2783-C702-1741-E36B2FD57E02}"/>
                </a:ext>
              </a:extLst>
            </p:cNvPr>
            <p:cNvGrpSpPr>
              <a:grpSpLocks/>
            </p:cNvGrpSpPr>
            <p:nvPr/>
          </p:nvGrpSpPr>
          <p:grpSpPr bwMode="auto">
            <a:xfrm rot="4312977">
              <a:off x="5010267" y="923365"/>
              <a:ext cx="609599" cy="152399"/>
              <a:chOff x="838200" y="5867400"/>
              <a:chExt cx="3815509" cy="770627"/>
            </a:xfrm>
          </p:grpSpPr>
          <p:grpSp>
            <p:nvGrpSpPr>
              <p:cNvPr id="30278" name="Group 123">
                <a:extLst>
                  <a:ext uri="{FF2B5EF4-FFF2-40B4-BE49-F238E27FC236}">
                    <a16:creationId xmlns:a16="http://schemas.microsoft.com/office/drawing/2014/main" id="{1F0254F5-1C2D-D424-99E3-3F8C8082EC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3890" name="Oval 3889">
                  <a:extLst>
                    <a:ext uri="{FF2B5EF4-FFF2-40B4-BE49-F238E27FC236}">
                      <a16:creationId xmlns:a16="http://schemas.microsoft.com/office/drawing/2014/main" id="{49B33814-F41C-18EE-0C9E-9E11117865E3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91" name="Oval 3890">
                  <a:extLst>
                    <a:ext uri="{FF2B5EF4-FFF2-40B4-BE49-F238E27FC236}">
                      <a16:creationId xmlns:a16="http://schemas.microsoft.com/office/drawing/2014/main" id="{E5AD8CEA-2D14-AD78-D7C6-6A1E8783B631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92" name="Oval 3891">
                  <a:extLst>
                    <a:ext uri="{FF2B5EF4-FFF2-40B4-BE49-F238E27FC236}">
                      <a16:creationId xmlns:a16="http://schemas.microsoft.com/office/drawing/2014/main" id="{10C6D3E0-9BD1-5BCF-646A-4FA1E481DA36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93" name="Oval 3892">
                  <a:extLst>
                    <a:ext uri="{FF2B5EF4-FFF2-40B4-BE49-F238E27FC236}">
                      <a16:creationId xmlns:a16="http://schemas.microsoft.com/office/drawing/2014/main" id="{590667CE-866B-C61A-8D26-6A69BD66E5AA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94" name="Oval 3893">
                  <a:extLst>
                    <a:ext uri="{FF2B5EF4-FFF2-40B4-BE49-F238E27FC236}">
                      <a16:creationId xmlns:a16="http://schemas.microsoft.com/office/drawing/2014/main" id="{E8EE94CB-2BB0-79DE-84AB-B29DF2D61A50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95" name="Oval 3894">
                  <a:extLst>
                    <a:ext uri="{FF2B5EF4-FFF2-40B4-BE49-F238E27FC236}">
                      <a16:creationId xmlns:a16="http://schemas.microsoft.com/office/drawing/2014/main" id="{5E59A3AB-9A3A-87C0-79FA-9D2E3CD9651C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96" name="Oval 3895">
                  <a:extLst>
                    <a:ext uri="{FF2B5EF4-FFF2-40B4-BE49-F238E27FC236}">
                      <a16:creationId xmlns:a16="http://schemas.microsoft.com/office/drawing/2014/main" id="{839D84A8-672E-C364-C1A8-B5E5DDF0DC8B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97" name="Oval 3896">
                  <a:extLst>
                    <a:ext uri="{FF2B5EF4-FFF2-40B4-BE49-F238E27FC236}">
                      <a16:creationId xmlns:a16="http://schemas.microsoft.com/office/drawing/2014/main" id="{B317FFB4-DD13-3A7A-E5C3-FF844CA2473A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98" name="Oval 3897">
                  <a:extLst>
                    <a:ext uri="{FF2B5EF4-FFF2-40B4-BE49-F238E27FC236}">
                      <a16:creationId xmlns:a16="http://schemas.microsoft.com/office/drawing/2014/main" id="{E785C5DA-C760-A360-0D36-740948E4BA63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99" name="Oval 3898">
                  <a:extLst>
                    <a:ext uri="{FF2B5EF4-FFF2-40B4-BE49-F238E27FC236}">
                      <a16:creationId xmlns:a16="http://schemas.microsoft.com/office/drawing/2014/main" id="{69133CE1-B0D1-E0CE-46E4-6A0E2DCB46B8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00" name="Oval 3899">
                  <a:extLst>
                    <a:ext uri="{FF2B5EF4-FFF2-40B4-BE49-F238E27FC236}">
                      <a16:creationId xmlns:a16="http://schemas.microsoft.com/office/drawing/2014/main" id="{5FEFBE57-23FD-DBCC-E823-030AE8D2A353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01" name="Oval 858">
                  <a:extLst>
                    <a:ext uri="{FF2B5EF4-FFF2-40B4-BE49-F238E27FC236}">
                      <a16:creationId xmlns:a16="http://schemas.microsoft.com/office/drawing/2014/main" id="{47408AE7-A96F-CD15-3054-473B40BCB3BD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02" name="Oval 859">
                  <a:extLst>
                    <a:ext uri="{FF2B5EF4-FFF2-40B4-BE49-F238E27FC236}">
                      <a16:creationId xmlns:a16="http://schemas.microsoft.com/office/drawing/2014/main" id="{D39C15EB-C70E-9D4F-281F-3711A9AE1DC9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03" name="Oval 3902">
                  <a:extLst>
                    <a:ext uri="{FF2B5EF4-FFF2-40B4-BE49-F238E27FC236}">
                      <a16:creationId xmlns:a16="http://schemas.microsoft.com/office/drawing/2014/main" id="{4FC51865-729F-96B7-62B5-FB2175B4C304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904" name="Oval 3903">
                  <a:extLst>
                    <a:ext uri="{FF2B5EF4-FFF2-40B4-BE49-F238E27FC236}">
                      <a16:creationId xmlns:a16="http://schemas.microsoft.com/office/drawing/2014/main" id="{9BCF04E2-DB9C-5591-0C53-F7750DE6A6E1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0279" name="Group 140">
                <a:extLst>
                  <a:ext uri="{FF2B5EF4-FFF2-40B4-BE49-F238E27FC236}">
                    <a16:creationId xmlns:a16="http://schemas.microsoft.com/office/drawing/2014/main" id="{AFB23630-AE81-7797-67A7-EDB0C5B71A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3874" name="Oval 78">
                  <a:extLst>
                    <a:ext uri="{FF2B5EF4-FFF2-40B4-BE49-F238E27FC236}">
                      <a16:creationId xmlns:a16="http://schemas.microsoft.com/office/drawing/2014/main" id="{153BD0CE-EB45-BEDD-E90D-B56FC578F228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75" name="Oval 81">
                  <a:extLst>
                    <a:ext uri="{FF2B5EF4-FFF2-40B4-BE49-F238E27FC236}">
                      <a16:creationId xmlns:a16="http://schemas.microsoft.com/office/drawing/2014/main" id="{99383439-7CDB-91AD-D6C2-9ADCDB4EC48E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76" name="Oval 84">
                  <a:extLst>
                    <a:ext uri="{FF2B5EF4-FFF2-40B4-BE49-F238E27FC236}">
                      <a16:creationId xmlns:a16="http://schemas.microsoft.com/office/drawing/2014/main" id="{E688E582-92DF-33B1-54D7-75BF63CDB228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77" name="Oval 3876">
                  <a:extLst>
                    <a:ext uri="{FF2B5EF4-FFF2-40B4-BE49-F238E27FC236}">
                      <a16:creationId xmlns:a16="http://schemas.microsoft.com/office/drawing/2014/main" id="{080008EE-3F0B-5463-215F-DD7F053E7C4C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78" name="Oval 3877">
                  <a:extLst>
                    <a:ext uri="{FF2B5EF4-FFF2-40B4-BE49-F238E27FC236}">
                      <a16:creationId xmlns:a16="http://schemas.microsoft.com/office/drawing/2014/main" id="{DE9804F0-5710-7EED-14E3-584CB9E39F77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79" name="Oval 3878">
                  <a:extLst>
                    <a:ext uri="{FF2B5EF4-FFF2-40B4-BE49-F238E27FC236}">
                      <a16:creationId xmlns:a16="http://schemas.microsoft.com/office/drawing/2014/main" id="{5D023037-4274-5973-5217-7F8B949C96AA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80" name="Oval 3879">
                  <a:extLst>
                    <a:ext uri="{FF2B5EF4-FFF2-40B4-BE49-F238E27FC236}">
                      <a16:creationId xmlns:a16="http://schemas.microsoft.com/office/drawing/2014/main" id="{EA739D3A-5F40-D400-B1CF-D6973BB5FD43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81" name="Oval 3880">
                  <a:extLst>
                    <a:ext uri="{FF2B5EF4-FFF2-40B4-BE49-F238E27FC236}">
                      <a16:creationId xmlns:a16="http://schemas.microsoft.com/office/drawing/2014/main" id="{98809240-4916-F50E-7C51-99CE8199D6B1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82" name="Oval 3881">
                  <a:extLst>
                    <a:ext uri="{FF2B5EF4-FFF2-40B4-BE49-F238E27FC236}">
                      <a16:creationId xmlns:a16="http://schemas.microsoft.com/office/drawing/2014/main" id="{D393A947-8474-A715-B923-B2105A1D65D9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83" name="Oval 3882">
                  <a:extLst>
                    <a:ext uri="{FF2B5EF4-FFF2-40B4-BE49-F238E27FC236}">
                      <a16:creationId xmlns:a16="http://schemas.microsoft.com/office/drawing/2014/main" id="{8FD5641A-6BFC-AE1C-DD5D-B434F4B56606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84" name="Oval 3883">
                  <a:extLst>
                    <a:ext uri="{FF2B5EF4-FFF2-40B4-BE49-F238E27FC236}">
                      <a16:creationId xmlns:a16="http://schemas.microsoft.com/office/drawing/2014/main" id="{D5C24758-170C-A606-4B0F-A1656ED11111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85" name="Oval 3884">
                  <a:extLst>
                    <a:ext uri="{FF2B5EF4-FFF2-40B4-BE49-F238E27FC236}">
                      <a16:creationId xmlns:a16="http://schemas.microsoft.com/office/drawing/2014/main" id="{B70DC29D-0167-5D25-F0DB-8EEF42AEA82B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86" name="Oval 3885">
                  <a:extLst>
                    <a:ext uri="{FF2B5EF4-FFF2-40B4-BE49-F238E27FC236}">
                      <a16:creationId xmlns:a16="http://schemas.microsoft.com/office/drawing/2014/main" id="{D71D91AD-73B6-6B56-93E7-54F83AB3146C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87" name="Oval 3886">
                  <a:extLst>
                    <a:ext uri="{FF2B5EF4-FFF2-40B4-BE49-F238E27FC236}">
                      <a16:creationId xmlns:a16="http://schemas.microsoft.com/office/drawing/2014/main" id="{13FFED5D-273F-E696-53B7-C9025301E511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88" name="Oval 3887">
                  <a:extLst>
                    <a:ext uri="{FF2B5EF4-FFF2-40B4-BE49-F238E27FC236}">
                      <a16:creationId xmlns:a16="http://schemas.microsoft.com/office/drawing/2014/main" id="{4D35F959-9843-4D45-456B-93E78F23AD61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89" name="Arc 3888">
                  <a:extLst>
                    <a:ext uri="{FF2B5EF4-FFF2-40B4-BE49-F238E27FC236}">
                      <a16:creationId xmlns:a16="http://schemas.microsoft.com/office/drawing/2014/main" id="{7D091EBE-137D-8E41-5D54-4A63D79ED5E2}"/>
                    </a:ext>
                  </a:extLst>
                </p:cNvPr>
                <p:cNvSpPr/>
                <p:nvPr/>
              </p:nvSpPr>
              <p:spPr>
                <a:xfrm rot="16400152">
                  <a:off x="423101" y="3326701"/>
                  <a:ext cx="808293" cy="493290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873" name="Rounded Rectangle 3872">
                <a:extLst>
                  <a:ext uri="{FF2B5EF4-FFF2-40B4-BE49-F238E27FC236}">
                    <a16:creationId xmlns:a16="http://schemas.microsoft.com/office/drawing/2014/main" id="{5B9D5813-E293-D2C9-1B6B-F2215CD9AC52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8702" name="Group 827">
              <a:extLst>
                <a:ext uri="{FF2B5EF4-FFF2-40B4-BE49-F238E27FC236}">
                  <a16:creationId xmlns:a16="http://schemas.microsoft.com/office/drawing/2014/main" id="{B46FBA93-EAF7-CCA8-D537-0F110B6BDCDD}"/>
                </a:ext>
              </a:extLst>
            </p:cNvPr>
            <p:cNvGrpSpPr>
              <a:grpSpLocks/>
            </p:cNvGrpSpPr>
            <p:nvPr/>
          </p:nvGrpSpPr>
          <p:grpSpPr bwMode="auto">
            <a:xfrm rot="290967">
              <a:off x="3662952" y="2235286"/>
              <a:ext cx="609599" cy="152399"/>
              <a:chOff x="838200" y="5867400"/>
              <a:chExt cx="3815509" cy="770627"/>
            </a:xfrm>
          </p:grpSpPr>
          <p:grpSp>
            <p:nvGrpSpPr>
              <p:cNvPr id="30182" name="Group 123">
                <a:extLst>
                  <a:ext uri="{FF2B5EF4-FFF2-40B4-BE49-F238E27FC236}">
                    <a16:creationId xmlns:a16="http://schemas.microsoft.com/office/drawing/2014/main" id="{243A3B32-E6CC-86CF-034C-52836784A7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3856" name="Oval 3855">
                  <a:extLst>
                    <a:ext uri="{FF2B5EF4-FFF2-40B4-BE49-F238E27FC236}">
                      <a16:creationId xmlns:a16="http://schemas.microsoft.com/office/drawing/2014/main" id="{D8B77A64-F628-D615-DD2F-79FE727C1888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57" name="Oval 3856">
                  <a:extLst>
                    <a:ext uri="{FF2B5EF4-FFF2-40B4-BE49-F238E27FC236}">
                      <a16:creationId xmlns:a16="http://schemas.microsoft.com/office/drawing/2014/main" id="{F01C0C6E-9777-62D4-0424-812B4CAA3C62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58" name="Oval 3857">
                  <a:extLst>
                    <a:ext uri="{FF2B5EF4-FFF2-40B4-BE49-F238E27FC236}">
                      <a16:creationId xmlns:a16="http://schemas.microsoft.com/office/drawing/2014/main" id="{095BC768-5999-D029-8231-EABBABCA5206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59" name="Oval 3858">
                  <a:extLst>
                    <a:ext uri="{FF2B5EF4-FFF2-40B4-BE49-F238E27FC236}">
                      <a16:creationId xmlns:a16="http://schemas.microsoft.com/office/drawing/2014/main" id="{C59A6624-9EB4-F5A1-2B1D-23B283BD7DD9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60" name="Oval 3859">
                  <a:extLst>
                    <a:ext uri="{FF2B5EF4-FFF2-40B4-BE49-F238E27FC236}">
                      <a16:creationId xmlns:a16="http://schemas.microsoft.com/office/drawing/2014/main" id="{5D3A7171-E976-DD6A-9BF3-0C26A7AE067C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61" name="Oval 3860">
                  <a:extLst>
                    <a:ext uri="{FF2B5EF4-FFF2-40B4-BE49-F238E27FC236}">
                      <a16:creationId xmlns:a16="http://schemas.microsoft.com/office/drawing/2014/main" id="{8BAF9310-BDE8-F1AB-C535-16F0FE347695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62" name="Oval 3861">
                  <a:extLst>
                    <a:ext uri="{FF2B5EF4-FFF2-40B4-BE49-F238E27FC236}">
                      <a16:creationId xmlns:a16="http://schemas.microsoft.com/office/drawing/2014/main" id="{66CD97EA-BB7B-9BED-8D66-03F697713B25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63" name="Oval 3862">
                  <a:extLst>
                    <a:ext uri="{FF2B5EF4-FFF2-40B4-BE49-F238E27FC236}">
                      <a16:creationId xmlns:a16="http://schemas.microsoft.com/office/drawing/2014/main" id="{73B637E3-B76B-4EE9-C22F-8686743A1E15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64" name="Oval 3863">
                  <a:extLst>
                    <a:ext uri="{FF2B5EF4-FFF2-40B4-BE49-F238E27FC236}">
                      <a16:creationId xmlns:a16="http://schemas.microsoft.com/office/drawing/2014/main" id="{CD92EEA6-1BB8-D67A-0BBC-FBDBF8EB10FA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65" name="Oval 3864">
                  <a:extLst>
                    <a:ext uri="{FF2B5EF4-FFF2-40B4-BE49-F238E27FC236}">
                      <a16:creationId xmlns:a16="http://schemas.microsoft.com/office/drawing/2014/main" id="{3099A788-FF59-B3B5-8F25-D30DE84780E9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66" name="Oval 3865">
                  <a:extLst>
                    <a:ext uri="{FF2B5EF4-FFF2-40B4-BE49-F238E27FC236}">
                      <a16:creationId xmlns:a16="http://schemas.microsoft.com/office/drawing/2014/main" id="{91A50E2A-CCB9-4870-F2D2-D0037815C47C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67" name="Oval 858">
                  <a:extLst>
                    <a:ext uri="{FF2B5EF4-FFF2-40B4-BE49-F238E27FC236}">
                      <a16:creationId xmlns:a16="http://schemas.microsoft.com/office/drawing/2014/main" id="{D6DF53AD-6B7C-B167-5844-D8FAD35CDF97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68" name="Oval 859">
                  <a:extLst>
                    <a:ext uri="{FF2B5EF4-FFF2-40B4-BE49-F238E27FC236}">
                      <a16:creationId xmlns:a16="http://schemas.microsoft.com/office/drawing/2014/main" id="{39E0A6F8-5D9B-D331-0889-8AEACD4073C5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69" name="Oval 3868">
                  <a:extLst>
                    <a:ext uri="{FF2B5EF4-FFF2-40B4-BE49-F238E27FC236}">
                      <a16:creationId xmlns:a16="http://schemas.microsoft.com/office/drawing/2014/main" id="{61B97A31-3198-A453-6CD7-4FA9C4133A8F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70" name="Oval 3869">
                  <a:extLst>
                    <a:ext uri="{FF2B5EF4-FFF2-40B4-BE49-F238E27FC236}">
                      <a16:creationId xmlns:a16="http://schemas.microsoft.com/office/drawing/2014/main" id="{E0E19158-FABB-6C72-6074-E21854185DE2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0183" name="Group 140">
                <a:extLst>
                  <a:ext uri="{FF2B5EF4-FFF2-40B4-BE49-F238E27FC236}">
                    <a16:creationId xmlns:a16="http://schemas.microsoft.com/office/drawing/2014/main" id="{0B86C9ED-3100-BE8D-37CC-B4E991A1EA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3840" name="Oval 78">
                  <a:extLst>
                    <a:ext uri="{FF2B5EF4-FFF2-40B4-BE49-F238E27FC236}">
                      <a16:creationId xmlns:a16="http://schemas.microsoft.com/office/drawing/2014/main" id="{E6C606D9-87B6-8469-7A93-AB125F546FD2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41" name="Oval 81">
                  <a:extLst>
                    <a:ext uri="{FF2B5EF4-FFF2-40B4-BE49-F238E27FC236}">
                      <a16:creationId xmlns:a16="http://schemas.microsoft.com/office/drawing/2014/main" id="{946262A6-ECC7-0FB0-F9F2-935D4FB7FD88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42" name="Oval 84">
                  <a:extLst>
                    <a:ext uri="{FF2B5EF4-FFF2-40B4-BE49-F238E27FC236}">
                      <a16:creationId xmlns:a16="http://schemas.microsoft.com/office/drawing/2014/main" id="{7A6AB1B1-BCCD-06A5-2B82-81E610010AB9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43" name="Oval 3842">
                  <a:extLst>
                    <a:ext uri="{FF2B5EF4-FFF2-40B4-BE49-F238E27FC236}">
                      <a16:creationId xmlns:a16="http://schemas.microsoft.com/office/drawing/2014/main" id="{5A4259B1-FD48-A960-8300-344CD5C108E0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44" name="Oval 3843">
                  <a:extLst>
                    <a:ext uri="{FF2B5EF4-FFF2-40B4-BE49-F238E27FC236}">
                      <a16:creationId xmlns:a16="http://schemas.microsoft.com/office/drawing/2014/main" id="{A93943A4-236B-AECF-33B6-20249F9FA089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45" name="Oval 3844">
                  <a:extLst>
                    <a:ext uri="{FF2B5EF4-FFF2-40B4-BE49-F238E27FC236}">
                      <a16:creationId xmlns:a16="http://schemas.microsoft.com/office/drawing/2014/main" id="{69BCA8CD-AC5B-2492-1308-ECB2120BD668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46" name="Oval 3845">
                  <a:extLst>
                    <a:ext uri="{FF2B5EF4-FFF2-40B4-BE49-F238E27FC236}">
                      <a16:creationId xmlns:a16="http://schemas.microsoft.com/office/drawing/2014/main" id="{59EDD059-8DF8-3357-DAC1-BB1B2C199518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47" name="Oval 3846">
                  <a:extLst>
                    <a:ext uri="{FF2B5EF4-FFF2-40B4-BE49-F238E27FC236}">
                      <a16:creationId xmlns:a16="http://schemas.microsoft.com/office/drawing/2014/main" id="{B3E96AD6-99EC-0C02-6138-FE68ED079768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48" name="Oval 3847">
                  <a:extLst>
                    <a:ext uri="{FF2B5EF4-FFF2-40B4-BE49-F238E27FC236}">
                      <a16:creationId xmlns:a16="http://schemas.microsoft.com/office/drawing/2014/main" id="{F4F3B300-47BC-01AC-A7A4-60253B7AF449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49" name="Oval 3848">
                  <a:extLst>
                    <a:ext uri="{FF2B5EF4-FFF2-40B4-BE49-F238E27FC236}">
                      <a16:creationId xmlns:a16="http://schemas.microsoft.com/office/drawing/2014/main" id="{7BBED8A0-3FCD-D2CE-DCCF-7B2132A8EC55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50" name="Oval 3849">
                  <a:extLst>
                    <a:ext uri="{FF2B5EF4-FFF2-40B4-BE49-F238E27FC236}">
                      <a16:creationId xmlns:a16="http://schemas.microsoft.com/office/drawing/2014/main" id="{6FF14BFA-FE68-4B08-7799-C5A126C16DE2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51" name="Oval 3850">
                  <a:extLst>
                    <a:ext uri="{FF2B5EF4-FFF2-40B4-BE49-F238E27FC236}">
                      <a16:creationId xmlns:a16="http://schemas.microsoft.com/office/drawing/2014/main" id="{C17B4360-1AD1-379A-3172-8943081AFDF2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52" name="Oval 3851">
                  <a:extLst>
                    <a:ext uri="{FF2B5EF4-FFF2-40B4-BE49-F238E27FC236}">
                      <a16:creationId xmlns:a16="http://schemas.microsoft.com/office/drawing/2014/main" id="{B0D97656-968F-739C-5D35-93E95ECBF882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53" name="Oval 3852">
                  <a:extLst>
                    <a:ext uri="{FF2B5EF4-FFF2-40B4-BE49-F238E27FC236}">
                      <a16:creationId xmlns:a16="http://schemas.microsoft.com/office/drawing/2014/main" id="{868433A9-D61A-E07E-A4F3-1EDF6BA7041F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54" name="Oval 3853">
                  <a:extLst>
                    <a:ext uri="{FF2B5EF4-FFF2-40B4-BE49-F238E27FC236}">
                      <a16:creationId xmlns:a16="http://schemas.microsoft.com/office/drawing/2014/main" id="{201AA1AC-54ED-2D4C-B33B-89AA8182C0C1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55" name="Arc 3854">
                  <a:extLst>
                    <a:ext uri="{FF2B5EF4-FFF2-40B4-BE49-F238E27FC236}">
                      <a16:creationId xmlns:a16="http://schemas.microsoft.com/office/drawing/2014/main" id="{59DB8B4E-81E5-3D76-ABFD-D28B4CB17C0B}"/>
                    </a:ext>
                  </a:extLst>
                </p:cNvPr>
                <p:cNvSpPr/>
                <p:nvPr/>
              </p:nvSpPr>
              <p:spPr>
                <a:xfrm rot="16400152">
                  <a:off x="627933" y="2234588"/>
                  <a:ext cx="516063" cy="518888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839" name="Rounded Rectangle 3838">
                <a:extLst>
                  <a:ext uri="{FF2B5EF4-FFF2-40B4-BE49-F238E27FC236}">
                    <a16:creationId xmlns:a16="http://schemas.microsoft.com/office/drawing/2014/main" id="{A4643727-CAD2-6E4E-D552-2DD879AD44D2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8703" name="Group 827">
              <a:extLst>
                <a:ext uri="{FF2B5EF4-FFF2-40B4-BE49-F238E27FC236}">
                  <a16:creationId xmlns:a16="http://schemas.microsoft.com/office/drawing/2014/main" id="{64107FA9-2792-DA01-5B67-ED9C26B9A707}"/>
                </a:ext>
              </a:extLst>
            </p:cNvPr>
            <p:cNvGrpSpPr>
              <a:grpSpLocks/>
            </p:cNvGrpSpPr>
            <p:nvPr/>
          </p:nvGrpSpPr>
          <p:grpSpPr bwMode="auto">
            <a:xfrm rot="944830">
              <a:off x="3743046" y="2061055"/>
              <a:ext cx="609599" cy="152399"/>
              <a:chOff x="838200" y="5867400"/>
              <a:chExt cx="3815509" cy="770627"/>
            </a:xfrm>
          </p:grpSpPr>
          <p:grpSp>
            <p:nvGrpSpPr>
              <p:cNvPr id="30086" name="Group 123">
                <a:extLst>
                  <a:ext uri="{FF2B5EF4-FFF2-40B4-BE49-F238E27FC236}">
                    <a16:creationId xmlns:a16="http://schemas.microsoft.com/office/drawing/2014/main" id="{64672DFD-0846-58C2-EB2E-A4F7D1AEAC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3822" name="Oval 3821">
                  <a:extLst>
                    <a:ext uri="{FF2B5EF4-FFF2-40B4-BE49-F238E27FC236}">
                      <a16:creationId xmlns:a16="http://schemas.microsoft.com/office/drawing/2014/main" id="{7000D682-05CA-C848-EBD1-826A75F327E9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23" name="Oval 3822">
                  <a:extLst>
                    <a:ext uri="{FF2B5EF4-FFF2-40B4-BE49-F238E27FC236}">
                      <a16:creationId xmlns:a16="http://schemas.microsoft.com/office/drawing/2014/main" id="{8F4847ED-5DEA-EED5-2BC7-12954F07C3B8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24" name="Oval 3823">
                  <a:extLst>
                    <a:ext uri="{FF2B5EF4-FFF2-40B4-BE49-F238E27FC236}">
                      <a16:creationId xmlns:a16="http://schemas.microsoft.com/office/drawing/2014/main" id="{3864EBE0-0187-9558-1FB6-5068DDDBAAEA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25" name="Oval 3824">
                  <a:extLst>
                    <a:ext uri="{FF2B5EF4-FFF2-40B4-BE49-F238E27FC236}">
                      <a16:creationId xmlns:a16="http://schemas.microsoft.com/office/drawing/2014/main" id="{7157D47F-94C9-51C7-4E96-44BF230E1EE4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26" name="Oval 3825">
                  <a:extLst>
                    <a:ext uri="{FF2B5EF4-FFF2-40B4-BE49-F238E27FC236}">
                      <a16:creationId xmlns:a16="http://schemas.microsoft.com/office/drawing/2014/main" id="{6A85958B-5E57-E8AC-1FF9-C20507128D1B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27" name="Oval 3826">
                  <a:extLst>
                    <a:ext uri="{FF2B5EF4-FFF2-40B4-BE49-F238E27FC236}">
                      <a16:creationId xmlns:a16="http://schemas.microsoft.com/office/drawing/2014/main" id="{0A9BC3C4-2611-51C6-1A29-C652FE6A99CD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28" name="Oval 3827">
                  <a:extLst>
                    <a:ext uri="{FF2B5EF4-FFF2-40B4-BE49-F238E27FC236}">
                      <a16:creationId xmlns:a16="http://schemas.microsoft.com/office/drawing/2014/main" id="{165DFCDA-8A1B-3BE3-B2DA-6D03FC1C2791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29" name="Oval 3828">
                  <a:extLst>
                    <a:ext uri="{FF2B5EF4-FFF2-40B4-BE49-F238E27FC236}">
                      <a16:creationId xmlns:a16="http://schemas.microsoft.com/office/drawing/2014/main" id="{0A1597DF-5BD9-E8B3-1E87-9669B9ADA75E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30" name="Oval 3829">
                  <a:extLst>
                    <a:ext uri="{FF2B5EF4-FFF2-40B4-BE49-F238E27FC236}">
                      <a16:creationId xmlns:a16="http://schemas.microsoft.com/office/drawing/2014/main" id="{007B488E-8685-40BB-C388-A2DDEB8B245A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31" name="Oval 3830">
                  <a:extLst>
                    <a:ext uri="{FF2B5EF4-FFF2-40B4-BE49-F238E27FC236}">
                      <a16:creationId xmlns:a16="http://schemas.microsoft.com/office/drawing/2014/main" id="{3AF6D0C1-5BC7-3F9F-04F3-F52D6937D6E1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32" name="Oval 3831">
                  <a:extLst>
                    <a:ext uri="{FF2B5EF4-FFF2-40B4-BE49-F238E27FC236}">
                      <a16:creationId xmlns:a16="http://schemas.microsoft.com/office/drawing/2014/main" id="{13DFBF61-604D-3740-4692-AE54BE04FB91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33" name="Oval 858">
                  <a:extLst>
                    <a:ext uri="{FF2B5EF4-FFF2-40B4-BE49-F238E27FC236}">
                      <a16:creationId xmlns:a16="http://schemas.microsoft.com/office/drawing/2014/main" id="{2593F967-DC57-D8B1-82F5-24CF5C9EB710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34" name="Oval 859">
                  <a:extLst>
                    <a:ext uri="{FF2B5EF4-FFF2-40B4-BE49-F238E27FC236}">
                      <a16:creationId xmlns:a16="http://schemas.microsoft.com/office/drawing/2014/main" id="{65D2429B-4060-28DE-47DA-0D175E6407B5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35" name="Oval 3834">
                  <a:extLst>
                    <a:ext uri="{FF2B5EF4-FFF2-40B4-BE49-F238E27FC236}">
                      <a16:creationId xmlns:a16="http://schemas.microsoft.com/office/drawing/2014/main" id="{10A9F20C-0E09-1302-B921-97CFC880A4AA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36" name="Oval 3835">
                  <a:extLst>
                    <a:ext uri="{FF2B5EF4-FFF2-40B4-BE49-F238E27FC236}">
                      <a16:creationId xmlns:a16="http://schemas.microsoft.com/office/drawing/2014/main" id="{9E67303D-4463-598B-0887-F2D553C0B954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30087" name="Group 140">
                <a:extLst>
                  <a:ext uri="{FF2B5EF4-FFF2-40B4-BE49-F238E27FC236}">
                    <a16:creationId xmlns:a16="http://schemas.microsoft.com/office/drawing/2014/main" id="{7D365B1F-54EC-ADD0-19C8-17DB3BA9FF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3806" name="Oval 78">
                  <a:extLst>
                    <a:ext uri="{FF2B5EF4-FFF2-40B4-BE49-F238E27FC236}">
                      <a16:creationId xmlns:a16="http://schemas.microsoft.com/office/drawing/2014/main" id="{884AE0B1-B81B-0B29-005F-6CAFA45D15C0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07" name="Oval 81">
                  <a:extLst>
                    <a:ext uri="{FF2B5EF4-FFF2-40B4-BE49-F238E27FC236}">
                      <a16:creationId xmlns:a16="http://schemas.microsoft.com/office/drawing/2014/main" id="{F1861F35-8CFE-98CF-0DEE-11AF9419D539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08" name="Oval 84">
                  <a:extLst>
                    <a:ext uri="{FF2B5EF4-FFF2-40B4-BE49-F238E27FC236}">
                      <a16:creationId xmlns:a16="http://schemas.microsoft.com/office/drawing/2014/main" id="{B33872CD-1659-AAF6-064E-76E7C883025F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09" name="Oval 3808">
                  <a:extLst>
                    <a:ext uri="{FF2B5EF4-FFF2-40B4-BE49-F238E27FC236}">
                      <a16:creationId xmlns:a16="http://schemas.microsoft.com/office/drawing/2014/main" id="{AF55358D-25C4-7B37-CD9C-D7FF619D771D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10" name="Oval 3809">
                  <a:extLst>
                    <a:ext uri="{FF2B5EF4-FFF2-40B4-BE49-F238E27FC236}">
                      <a16:creationId xmlns:a16="http://schemas.microsoft.com/office/drawing/2014/main" id="{3E9CF5A5-5BC3-18B5-055E-15662289C100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11" name="Oval 3810">
                  <a:extLst>
                    <a:ext uri="{FF2B5EF4-FFF2-40B4-BE49-F238E27FC236}">
                      <a16:creationId xmlns:a16="http://schemas.microsoft.com/office/drawing/2014/main" id="{F02C5BD6-6F47-93C3-0CE1-8287AE6034DF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12" name="Oval 3811">
                  <a:extLst>
                    <a:ext uri="{FF2B5EF4-FFF2-40B4-BE49-F238E27FC236}">
                      <a16:creationId xmlns:a16="http://schemas.microsoft.com/office/drawing/2014/main" id="{53A6ACA3-F4C9-DB37-8F7F-A40DDB1017F7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13" name="Oval 3812">
                  <a:extLst>
                    <a:ext uri="{FF2B5EF4-FFF2-40B4-BE49-F238E27FC236}">
                      <a16:creationId xmlns:a16="http://schemas.microsoft.com/office/drawing/2014/main" id="{EB95A4E6-1C00-C884-F54B-236A0C2FCFCA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14" name="Oval 3813">
                  <a:extLst>
                    <a:ext uri="{FF2B5EF4-FFF2-40B4-BE49-F238E27FC236}">
                      <a16:creationId xmlns:a16="http://schemas.microsoft.com/office/drawing/2014/main" id="{7A1B7271-6610-C44D-FC95-6E731BA3E9C7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15" name="Oval 3814">
                  <a:extLst>
                    <a:ext uri="{FF2B5EF4-FFF2-40B4-BE49-F238E27FC236}">
                      <a16:creationId xmlns:a16="http://schemas.microsoft.com/office/drawing/2014/main" id="{F2B8343A-2C24-6023-B198-FADF5240516C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16" name="Oval 3815">
                  <a:extLst>
                    <a:ext uri="{FF2B5EF4-FFF2-40B4-BE49-F238E27FC236}">
                      <a16:creationId xmlns:a16="http://schemas.microsoft.com/office/drawing/2014/main" id="{DFF2643A-5E73-C1B3-8BFA-865E18FEB286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17" name="Oval 3816">
                  <a:extLst>
                    <a:ext uri="{FF2B5EF4-FFF2-40B4-BE49-F238E27FC236}">
                      <a16:creationId xmlns:a16="http://schemas.microsoft.com/office/drawing/2014/main" id="{C7290D3A-4C62-8576-4791-F43653F85A76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18" name="Oval 3817">
                  <a:extLst>
                    <a:ext uri="{FF2B5EF4-FFF2-40B4-BE49-F238E27FC236}">
                      <a16:creationId xmlns:a16="http://schemas.microsoft.com/office/drawing/2014/main" id="{FCC34D7E-E854-3D39-2B52-AF8981ACF3DC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19" name="Oval 3818">
                  <a:extLst>
                    <a:ext uri="{FF2B5EF4-FFF2-40B4-BE49-F238E27FC236}">
                      <a16:creationId xmlns:a16="http://schemas.microsoft.com/office/drawing/2014/main" id="{19DF4D01-BEAD-2758-089F-5B3822AA4B29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20" name="Oval 3819">
                  <a:extLst>
                    <a:ext uri="{FF2B5EF4-FFF2-40B4-BE49-F238E27FC236}">
                      <a16:creationId xmlns:a16="http://schemas.microsoft.com/office/drawing/2014/main" id="{23E9B936-8763-CEB0-7677-6C94FF3B51BF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21" name="Arc 3820">
                  <a:extLst>
                    <a:ext uri="{FF2B5EF4-FFF2-40B4-BE49-F238E27FC236}">
                      <a16:creationId xmlns:a16="http://schemas.microsoft.com/office/drawing/2014/main" id="{07E93EA4-EBE2-D105-DEAA-089E152A2EEC}"/>
                    </a:ext>
                  </a:extLst>
                </p:cNvPr>
                <p:cNvSpPr/>
                <p:nvPr/>
              </p:nvSpPr>
              <p:spPr>
                <a:xfrm rot="16400152">
                  <a:off x="732137" y="2432050"/>
                  <a:ext cx="483799" cy="457841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805" name="Rounded Rectangle 3804">
                <a:extLst>
                  <a:ext uri="{FF2B5EF4-FFF2-40B4-BE49-F238E27FC236}">
                    <a16:creationId xmlns:a16="http://schemas.microsoft.com/office/drawing/2014/main" id="{BF771B67-A536-0726-98E4-46CE39B33672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8704" name="Group 827">
              <a:extLst>
                <a:ext uri="{FF2B5EF4-FFF2-40B4-BE49-F238E27FC236}">
                  <a16:creationId xmlns:a16="http://schemas.microsoft.com/office/drawing/2014/main" id="{50613D88-3475-E47B-6761-16B656D8DC80}"/>
                </a:ext>
              </a:extLst>
            </p:cNvPr>
            <p:cNvGrpSpPr>
              <a:grpSpLocks/>
            </p:cNvGrpSpPr>
            <p:nvPr/>
          </p:nvGrpSpPr>
          <p:grpSpPr bwMode="auto">
            <a:xfrm rot="-8210289">
              <a:off x="6480800" y="3572521"/>
              <a:ext cx="609599" cy="152399"/>
              <a:chOff x="838200" y="5867400"/>
              <a:chExt cx="3815509" cy="770627"/>
            </a:xfrm>
          </p:grpSpPr>
          <p:grpSp>
            <p:nvGrpSpPr>
              <p:cNvPr id="29990" name="Group 123">
                <a:extLst>
                  <a:ext uri="{FF2B5EF4-FFF2-40B4-BE49-F238E27FC236}">
                    <a16:creationId xmlns:a16="http://schemas.microsoft.com/office/drawing/2014/main" id="{35DA0D20-6964-23C0-2515-614E364CEF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3788" name="Oval 3787">
                  <a:extLst>
                    <a:ext uri="{FF2B5EF4-FFF2-40B4-BE49-F238E27FC236}">
                      <a16:creationId xmlns:a16="http://schemas.microsoft.com/office/drawing/2014/main" id="{ECAF6F24-1E31-E050-301C-FF3D23E38D3F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89" name="Oval 3788">
                  <a:extLst>
                    <a:ext uri="{FF2B5EF4-FFF2-40B4-BE49-F238E27FC236}">
                      <a16:creationId xmlns:a16="http://schemas.microsoft.com/office/drawing/2014/main" id="{40164BF2-DD20-5E9A-36DA-B9DD70ED5CE8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90" name="Oval 3789">
                  <a:extLst>
                    <a:ext uri="{FF2B5EF4-FFF2-40B4-BE49-F238E27FC236}">
                      <a16:creationId xmlns:a16="http://schemas.microsoft.com/office/drawing/2014/main" id="{F795322B-8EEE-CBF9-0A5A-6A3A3E3DD312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91" name="Oval 3790">
                  <a:extLst>
                    <a:ext uri="{FF2B5EF4-FFF2-40B4-BE49-F238E27FC236}">
                      <a16:creationId xmlns:a16="http://schemas.microsoft.com/office/drawing/2014/main" id="{F688BDD7-2AAB-4255-2187-2CC87DAE3747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92" name="Oval 3791">
                  <a:extLst>
                    <a:ext uri="{FF2B5EF4-FFF2-40B4-BE49-F238E27FC236}">
                      <a16:creationId xmlns:a16="http://schemas.microsoft.com/office/drawing/2014/main" id="{7A8A2155-5AA2-8356-7F10-B9260727ABA1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93" name="Oval 3792">
                  <a:extLst>
                    <a:ext uri="{FF2B5EF4-FFF2-40B4-BE49-F238E27FC236}">
                      <a16:creationId xmlns:a16="http://schemas.microsoft.com/office/drawing/2014/main" id="{FD9C0235-37EB-DFB8-9EEE-88A024E161DC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94" name="Oval 3793">
                  <a:extLst>
                    <a:ext uri="{FF2B5EF4-FFF2-40B4-BE49-F238E27FC236}">
                      <a16:creationId xmlns:a16="http://schemas.microsoft.com/office/drawing/2014/main" id="{71F6D5F8-2866-AE6F-0A63-4FE50527C193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95" name="Oval 3794">
                  <a:extLst>
                    <a:ext uri="{FF2B5EF4-FFF2-40B4-BE49-F238E27FC236}">
                      <a16:creationId xmlns:a16="http://schemas.microsoft.com/office/drawing/2014/main" id="{46F97398-E8FC-15BF-E33B-821590FD588D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96" name="Oval 3795">
                  <a:extLst>
                    <a:ext uri="{FF2B5EF4-FFF2-40B4-BE49-F238E27FC236}">
                      <a16:creationId xmlns:a16="http://schemas.microsoft.com/office/drawing/2014/main" id="{8D2ED9EB-5984-7D75-5F8D-EEE089066A61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97" name="Oval 3796">
                  <a:extLst>
                    <a:ext uri="{FF2B5EF4-FFF2-40B4-BE49-F238E27FC236}">
                      <a16:creationId xmlns:a16="http://schemas.microsoft.com/office/drawing/2014/main" id="{CA752FBA-91D7-CE48-8D8C-4C8820AE1DA9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98" name="Oval 3797">
                  <a:extLst>
                    <a:ext uri="{FF2B5EF4-FFF2-40B4-BE49-F238E27FC236}">
                      <a16:creationId xmlns:a16="http://schemas.microsoft.com/office/drawing/2014/main" id="{0D4204FA-22AA-E65E-9CAA-93BB9EE6E323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99" name="Oval 858">
                  <a:extLst>
                    <a:ext uri="{FF2B5EF4-FFF2-40B4-BE49-F238E27FC236}">
                      <a16:creationId xmlns:a16="http://schemas.microsoft.com/office/drawing/2014/main" id="{0AC9837C-4DA7-45A4-CD6F-6F02CA677D5B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00" name="Oval 859">
                  <a:extLst>
                    <a:ext uri="{FF2B5EF4-FFF2-40B4-BE49-F238E27FC236}">
                      <a16:creationId xmlns:a16="http://schemas.microsoft.com/office/drawing/2014/main" id="{BAE0998E-4748-EA83-E441-CCC80BE0EBC3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01" name="Oval 3800">
                  <a:extLst>
                    <a:ext uri="{FF2B5EF4-FFF2-40B4-BE49-F238E27FC236}">
                      <a16:creationId xmlns:a16="http://schemas.microsoft.com/office/drawing/2014/main" id="{0737290A-DE74-A221-EFF9-682EF451CB56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802" name="Oval 3801">
                  <a:extLst>
                    <a:ext uri="{FF2B5EF4-FFF2-40B4-BE49-F238E27FC236}">
                      <a16:creationId xmlns:a16="http://schemas.microsoft.com/office/drawing/2014/main" id="{57723EB0-108B-7BFF-2F90-4D7FC2100651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29991" name="Group 140">
                <a:extLst>
                  <a:ext uri="{FF2B5EF4-FFF2-40B4-BE49-F238E27FC236}">
                    <a16:creationId xmlns:a16="http://schemas.microsoft.com/office/drawing/2014/main" id="{8CE9D0E6-DBFC-B466-9836-B1AA491A99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3772" name="Oval 78">
                  <a:extLst>
                    <a:ext uri="{FF2B5EF4-FFF2-40B4-BE49-F238E27FC236}">
                      <a16:creationId xmlns:a16="http://schemas.microsoft.com/office/drawing/2014/main" id="{4A792264-2BA4-D911-5638-6F4FB4E3E1C8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73" name="Oval 81">
                  <a:extLst>
                    <a:ext uri="{FF2B5EF4-FFF2-40B4-BE49-F238E27FC236}">
                      <a16:creationId xmlns:a16="http://schemas.microsoft.com/office/drawing/2014/main" id="{F74157A2-A8BC-EBE5-0107-582D1561C5D6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74" name="Oval 84">
                  <a:extLst>
                    <a:ext uri="{FF2B5EF4-FFF2-40B4-BE49-F238E27FC236}">
                      <a16:creationId xmlns:a16="http://schemas.microsoft.com/office/drawing/2014/main" id="{31D79835-237F-87DC-6C99-4EB7EF57ABF2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75" name="Oval 3774">
                  <a:extLst>
                    <a:ext uri="{FF2B5EF4-FFF2-40B4-BE49-F238E27FC236}">
                      <a16:creationId xmlns:a16="http://schemas.microsoft.com/office/drawing/2014/main" id="{10E29730-118D-F65F-41FE-A755F7A6C385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76" name="Oval 3775">
                  <a:extLst>
                    <a:ext uri="{FF2B5EF4-FFF2-40B4-BE49-F238E27FC236}">
                      <a16:creationId xmlns:a16="http://schemas.microsoft.com/office/drawing/2014/main" id="{6A774B19-951B-AE25-EC86-6E7AD6F87B42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77" name="Oval 3776">
                  <a:extLst>
                    <a:ext uri="{FF2B5EF4-FFF2-40B4-BE49-F238E27FC236}">
                      <a16:creationId xmlns:a16="http://schemas.microsoft.com/office/drawing/2014/main" id="{D8E36A7F-FAB2-7774-334E-6E7AB890B660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78" name="Oval 3777">
                  <a:extLst>
                    <a:ext uri="{FF2B5EF4-FFF2-40B4-BE49-F238E27FC236}">
                      <a16:creationId xmlns:a16="http://schemas.microsoft.com/office/drawing/2014/main" id="{E052511E-9FB1-F771-9720-966513BB1D02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79" name="Oval 3778">
                  <a:extLst>
                    <a:ext uri="{FF2B5EF4-FFF2-40B4-BE49-F238E27FC236}">
                      <a16:creationId xmlns:a16="http://schemas.microsoft.com/office/drawing/2014/main" id="{17820936-884C-32CA-D7E4-4C67A42CDE4E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80" name="Oval 3779">
                  <a:extLst>
                    <a:ext uri="{FF2B5EF4-FFF2-40B4-BE49-F238E27FC236}">
                      <a16:creationId xmlns:a16="http://schemas.microsoft.com/office/drawing/2014/main" id="{2E0CA30E-76C7-CD17-99EA-3A26C51EDDC4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81" name="Oval 3780">
                  <a:extLst>
                    <a:ext uri="{FF2B5EF4-FFF2-40B4-BE49-F238E27FC236}">
                      <a16:creationId xmlns:a16="http://schemas.microsoft.com/office/drawing/2014/main" id="{8BA6DFF2-9494-EE5E-A9C0-4F09C7A5FA44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82" name="Oval 3781">
                  <a:extLst>
                    <a:ext uri="{FF2B5EF4-FFF2-40B4-BE49-F238E27FC236}">
                      <a16:creationId xmlns:a16="http://schemas.microsoft.com/office/drawing/2014/main" id="{F98C05BC-C8F3-2153-718D-B6DE3F987819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83" name="Oval 3782">
                  <a:extLst>
                    <a:ext uri="{FF2B5EF4-FFF2-40B4-BE49-F238E27FC236}">
                      <a16:creationId xmlns:a16="http://schemas.microsoft.com/office/drawing/2014/main" id="{55C11478-7BDC-3407-8E85-508E8A41DB32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84" name="Oval 3783">
                  <a:extLst>
                    <a:ext uri="{FF2B5EF4-FFF2-40B4-BE49-F238E27FC236}">
                      <a16:creationId xmlns:a16="http://schemas.microsoft.com/office/drawing/2014/main" id="{672E7B37-0C65-E3B5-F0A4-E643AE4857DD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85" name="Oval 3784">
                  <a:extLst>
                    <a:ext uri="{FF2B5EF4-FFF2-40B4-BE49-F238E27FC236}">
                      <a16:creationId xmlns:a16="http://schemas.microsoft.com/office/drawing/2014/main" id="{DBA0F239-E4AC-DFCD-328E-E3F21A176160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86" name="Oval 3785">
                  <a:extLst>
                    <a:ext uri="{FF2B5EF4-FFF2-40B4-BE49-F238E27FC236}">
                      <a16:creationId xmlns:a16="http://schemas.microsoft.com/office/drawing/2014/main" id="{AC8BBCFC-9889-CE61-02B2-DC8F55B7346D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87" name="Arc 3786">
                  <a:extLst>
                    <a:ext uri="{FF2B5EF4-FFF2-40B4-BE49-F238E27FC236}">
                      <a16:creationId xmlns:a16="http://schemas.microsoft.com/office/drawing/2014/main" id="{50531DB0-3A79-CD8E-CA59-21F43510372D}"/>
                    </a:ext>
                  </a:extLst>
                </p:cNvPr>
                <p:cNvSpPr/>
                <p:nvPr/>
              </p:nvSpPr>
              <p:spPr>
                <a:xfrm rot="16400152">
                  <a:off x="2665812" y="2951308"/>
                  <a:ext cx="483820" cy="488374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771" name="Rounded Rectangle 3770">
                <a:extLst>
                  <a:ext uri="{FF2B5EF4-FFF2-40B4-BE49-F238E27FC236}">
                    <a16:creationId xmlns:a16="http://schemas.microsoft.com/office/drawing/2014/main" id="{4E38D4D8-4C80-6879-D3A3-1A356AB9C6C6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8705" name="Group 827">
              <a:extLst>
                <a:ext uri="{FF2B5EF4-FFF2-40B4-BE49-F238E27FC236}">
                  <a16:creationId xmlns:a16="http://schemas.microsoft.com/office/drawing/2014/main" id="{DA42118C-EE8F-DA35-7FB5-FB04E696DE21}"/>
                </a:ext>
              </a:extLst>
            </p:cNvPr>
            <p:cNvGrpSpPr>
              <a:grpSpLocks/>
            </p:cNvGrpSpPr>
            <p:nvPr/>
          </p:nvGrpSpPr>
          <p:grpSpPr bwMode="auto">
            <a:xfrm rot="7510895">
              <a:off x="6333907" y="1131230"/>
              <a:ext cx="609599" cy="152399"/>
              <a:chOff x="838200" y="5867400"/>
              <a:chExt cx="3815509" cy="770627"/>
            </a:xfrm>
          </p:grpSpPr>
          <p:grpSp>
            <p:nvGrpSpPr>
              <p:cNvPr id="29894" name="Group 123">
                <a:extLst>
                  <a:ext uri="{FF2B5EF4-FFF2-40B4-BE49-F238E27FC236}">
                    <a16:creationId xmlns:a16="http://schemas.microsoft.com/office/drawing/2014/main" id="{F62BCD07-24A5-155F-1BDE-59A41B5FB8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3754" name="Oval 3753">
                  <a:extLst>
                    <a:ext uri="{FF2B5EF4-FFF2-40B4-BE49-F238E27FC236}">
                      <a16:creationId xmlns:a16="http://schemas.microsoft.com/office/drawing/2014/main" id="{F189837F-A47C-AB77-A0E7-B2492D6C4BF6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55" name="Oval 3754">
                  <a:extLst>
                    <a:ext uri="{FF2B5EF4-FFF2-40B4-BE49-F238E27FC236}">
                      <a16:creationId xmlns:a16="http://schemas.microsoft.com/office/drawing/2014/main" id="{94641EF6-E1C9-821B-7A28-D297DE4DCB78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56" name="Oval 3755">
                  <a:extLst>
                    <a:ext uri="{FF2B5EF4-FFF2-40B4-BE49-F238E27FC236}">
                      <a16:creationId xmlns:a16="http://schemas.microsoft.com/office/drawing/2014/main" id="{A1147D43-30A0-0E1B-99E2-0FA56266FB4F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57" name="Oval 3756">
                  <a:extLst>
                    <a:ext uri="{FF2B5EF4-FFF2-40B4-BE49-F238E27FC236}">
                      <a16:creationId xmlns:a16="http://schemas.microsoft.com/office/drawing/2014/main" id="{5255D5CA-3AED-F824-43B6-282175E96EE7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58" name="Oval 3757">
                  <a:extLst>
                    <a:ext uri="{FF2B5EF4-FFF2-40B4-BE49-F238E27FC236}">
                      <a16:creationId xmlns:a16="http://schemas.microsoft.com/office/drawing/2014/main" id="{4D469C5A-A2AD-EB7F-264B-9EEBA954A44A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59" name="Oval 3758">
                  <a:extLst>
                    <a:ext uri="{FF2B5EF4-FFF2-40B4-BE49-F238E27FC236}">
                      <a16:creationId xmlns:a16="http://schemas.microsoft.com/office/drawing/2014/main" id="{7909353E-C56F-E19D-B654-A6DAAE737B13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60" name="Oval 3759">
                  <a:extLst>
                    <a:ext uri="{FF2B5EF4-FFF2-40B4-BE49-F238E27FC236}">
                      <a16:creationId xmlns:a16="http://schemas.microsoft.com/office/drawing/2014/main" id="{17515703-E61E-093E-1E32-B1D28F83917B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61" name="Oval 3760">
                  <a:extLst>
                    <a:ext uri="{FF2B5EF4-FFF2-40B4-BE49-F238E27FC236}">
                      <a16:creationId xmlns:a16="http://schemas.microsoft.com/office/drawing/2014/main" id="{3105FA9D-D00D-D1F8-7563-9CB6CA698529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62" name="Oval 3761">
                  <a:extLst>
                    <a:ext uri="{FF2B5EF4-FFF2-40B4-BE49-F238E27FC236}">
                      <a16:creationId xmlns:a16="http://schemas.microsoft.com/office/drawing/2014/main" id="{AE499BF8-AC2A-3581-2472-3EFD9E3776BD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63" name="Oval 3762">
                  <a:extLst>
                    <a:ext uri="{FF2B5EF4-FFF2-40B4-BE49-F238E27FC236}">
                      <a16:creationId xmlns:a16="http://schemas.microsoft.com/office/drawing/2014/main" id="{A723C447-6200-17C4-5B71-5064B480B134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64" name="Oval 3763">
                  <a:extLst>
                    <a:ext uri="{FF2B5EF4-FFF2-40B4-BE49-F238E27FC236}">
                      <a16:creationId xmlns:a16="http://schemas.microsoft.com/office/drawing/2014/main" id="{008F37A2-49BE-ED02-A80B-B044AF59FC8B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65" name="Oval 858">
                  <a:extLst>
                    <a:ext uri="{FF2B5EF4-FFF2-40B4-BE49-F238E27FC236}">
                      <a16:creationId xmlns:a16="http://schemas.microsoft.com/office/drawing/2014/main" id="{EA80CBE9-EED7-D085-0F09-870418A8DD20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66" name="Oval 859">
                  <a:extLst>
                    <a:ext uri="{FF2B5EF4-FFF2-40B4-BE49-F238E27FC236}">
                      <a16:creationId xmlns:a16="http://schemas.microsoft.com/office/drawing/2014/main" id="{F7A30621-4E58-ADA6-D2FF-1D5B35E3B560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67" name="Oval 3766">
                  <a:extLst>
                    <a:ext uri="{FF2B5EF4-FFF2-40B4-BE49-F238E27FC236}">
                      <a16:creationId xmlns:a16="http://schemas.microsoft.com/office/drawing/2014/main" id="{54B2CC5E-3A6A-1A05-19CB-11D562126A1F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68" name="Oval 3767">
                  <a:extLst>
                    <a:ext uri="{FF2B5EF4-FFF2-40B4-BE49-F238E27FC236}">
                      <a16:creationId xmlns:a16="http://schemas.microsoft.com/office/drawing/2014/main" id="{4FE3ECAB-94AE-2438-6487-E2A257208C83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29895" name="Group 140">
                <a:extLst>
                  <a:ext uri="{FF2B5EF4-FFF2-40B4-BE49-F238E27FC236}">
                    <a16:creationId xmlns:a16="http://schemas.microsoft.com/office/drawing/2014/main" id="{D99E3867-60B1-49FD-6D0C-31B65B6C73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3738" name="Oval 78">
                  <a:extLst>
                    <a:ext uri="{FF2B5EF4-FFF2-40B4-BE49-F238E27FC236}">
                      <a16:creationId xmlns:a16="http://schemas.microsoft.com/office/drawing/2014/main" id="{16E08243-5E3E-7514-FBB1-D4768F6D6930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39" name="Oval 81">
                  <a:extLst>
                    <a:ext uri="{FF2B5EF4-FFF2-40B4-BE49-F238E27FC236}">
                      <a16:creationId xmlns:a16="http://schemas.microsoft.com/office/drawing/2014/main" id="{A8AFBE62-6E12-CE4F-78B6-C753F340C34A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40" name="Oval 84">
                  <a:extLst>
                    <a:ext uri="{FF2B5EF4-FFF2-40B4-BE49-F238E27FC236}">
                      <a16:creationId xmlns:a16="http://schemas.microsoft.com/office/drawing/2014/main" id="{15E751FD-35CF-D868-8EF1-5BC82579F795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41" name="Oval 3740">
                  <a:extLst>
                    <a:ext uri="{FF2B5EF4-FFF2-40B4-BE49-F238E27FC236}">
                      <a16:creationId xmlns:a16="http://schemas.microsoft.com/office/drawing/2014/main" id="{2B8DE1AB-9F83-A015-FD3F-D36057B3AB64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42" name="Oval 3741">
                  <a:extLst>
                    <a:ext uri="{FF2B5EF4-FFF2-40B4-BE49-F238E27FC236}">
                      <a16:creationId xmlns:a16="http://schemas.microsoft.com/office/drawing/2014/main" id="{28891E4C-0485-2526-3B35-B210D40CDCC0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43" name="Oval 3742">
                  <a:extLst>
                    <a:ext uri="{FF2B5EF4-FFF2-40B4-BE49-F238E27FC236}">
                      <a16:creationId xmlns:a16="http://schemas.microsoft.com/office/drawing/2014/main" id="{E8851757-D78F-D6DE-93A8-17663B0DE3B2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44" name="Oval 3743">
                  <a:extLst>
                    <a:ext uri="{FF2B5EF4-FFF2-40B4-BE49-F238E27FC236}">
                      <a16:creationId xmlns:a16="http://schemas.microsoft.com/office/drawing/2014/main" id="{5060E4AC-9148-E2CA-C13D-B9BE659A7FA9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45" name="Oval 3744">
                  <a:extLst>
                    <a:ext uri="{FF2B5EF4-FFF2-40B4-BE49-F238E27FC236}">
                      <a16:creationId xmlns:a16="http://schemas.microsoft.com/office/drawing/2014/main" id="{53985D14-5B42-0036-A50F-E1F2BF8D6BE6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46" name="Oval 3745">
                  <a:extLst>
                    <a:ext uri="{FF2B5EF4-FFF2-40B4-BE49-F238E27FC236}">
                      <a16:creationId xmlns:a16="http://schemas.microsoft.com/office/drawing/2014/main" id="{1F131A99-4DBB-0011-9631-6DE0E5B08550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47" name="Oval 3746">
                  <a:extLst>
                    <a:ext uri="{FF2B5EF4-FFF2-40B4-BE49-F238E27FC236}">
                      <a16:creationId xmlns:a16="http://schemas.microsoft.com/office/drawing/2014/main" id="{184F8E50-B4D6-529A-003F-09D383F7951F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48" name="Oval 3747">
                  <a:extLst>
                    <a:ext uri="{FF2B5EF4-FFF2-40B4-BE49-F238E27FC236}">
                      <a16:creationId xmlns:a16="http://schemas.microsoft.com/office/drawing/2014/main" id="{E41C5A98-0C3B-AEA7-E76C-6F1CC9BB534C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49" name="Oval 3748">
                  <a:extLst>
                    <a:ext uri="{FF2B5EF4-FFF2-40B4-BE49-F238E27FC236}">
                      <a16:creationId xmlns:a16="http://schemas.microsoft.com/office/drawing/2014/main" id="{C83A3CBB-5578-2BCC-FFB9-7D67FA83B893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50" name="Oval 3749">
                  <a:extLst>
                    <a:ext uri="{FF2B5EF4-FFF2-40B4-BE49-F238E27FC236}">
                      <a16:creationId xmlns:a16="http://schemas.microsoft.com/office/drawing/2014/main" id="{FBF67AA5-88F3-5F77-573D-087B60482F04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51" name="Oval 3750">
                  <a:extLst>
                    <a:ext uri="{FF2B5EF4-FFF2-40B4-BE49-F238E27FC236}">
                      <a16:creationId xmlns:a16="http://schemas.microsoft.com/office/drawing/2014/main" id="{616E3CDC-D0B4-ABA7-5AAE-98F79C68C185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52" name="Oval 3751">
                  <a:extLst>
                    <a:ext uri="{FF2B5EF4-FFF2-40B4-BE49-F238E27FC236}">
                      <a16:creationId xmlns:a16="http://schemas.microsoft.com/office/drawing/2014/main" id="{189DDD39-820E-5D68-5F97-935F4F4D38D7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53" name="Arc 3752">
                  <a:extLst>
                    <a:ext uri="{FF2B5EF4-FFF2-40B4-BE49-F238E27FC236}">
                      <a16:creationId xmlns:a16="http://schemas.microsoft.com/office/drawing/2014/main" id="{748003D4-451F-3C28-2716-50FC6873727E}"/>
                    </a:ext>
                  </a:extLst>
                </p:cNvPr>
                <p:cNvSpPr/>
                <p:nvPr/>
              </p:nvSpPr>
              <p:spPr>
                <a:xfrm rot="16400152">
                  <a:off x="1105437" y="3577424"/>
                  <a:ext cx="778347" cy="493310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737" name="Rounded Rectangle 3736">
                <a:extLst>
                  <a:ext uri="{FF2B5EF4-FFF2-40B4-BE49-F238E27FC236}">
                    <a16:creationId xmlns:a16="http://schemas.microsoft.com/office/drawing/2014/main" id="{8273462C-B891-5EBD-8F2E-252F899F239A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8706" name="Group 827">
              <a:extLst>
                <a:ext uri="{FF2B5EF4-FFF2-40B4-BE49-F238E27FC236}">
                  <a16:creationId xmlns:a16="http://schemas.microsoft.com/office/drawing/2014/main" id="{FAF86794-0F79-C23C-B55D-AB93B6F314F3}"/>
                </a:ext>
              </a:extLst>
            </p:cNvPr>
            <p:cNvGrpSpPr>
              <a:grpSpLocks/>
            </p:cNvGrpSpPr>
            <p:nvPr/>
          </p:nvGrpSpPr>
          <p:grpSpPr bwMode="auto">
            <a:xfrm rot="-2592742">
              <a:off x="4160514" y="3540824"/>
              <a:ext cx="609599" cy="152399"/>
              <a:chOff x="838200" y="5867400"/>
              <a:chExt cx="3815509" cy="770627"/>
            </a:xfrm>
          </p:grpSpPr>
          <p:grpSp>
            <p:nvGrpSpPr>
              <p:cNvPr id="29798" name="Group 123">
                <a:extLst>
                  <a:ext uri="{FF2B5EF4-FFF2-40B4-BE49-F238E27FC236}">
                    <a16:creationId xmlns:a16="http://schemas.microsoft.com/office/drawing/2014/main" id="{84744880-1ED4-BD68-3306-84863F31B2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3720" name="Oval 3719">
                  <a:extLst>
                    <a:ext uri="{FF2B5EF4-FFF2-40B4-BE49-F238E27FC236}">
                      <a16:creationId xmlns:a16="http://schemas.microsoft.com/office/drawing/2014/main" id="{358CCFFC-3BE4-B993-F30A-EDDB26278640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21" name="Oval 3720">
                  <a:extLst>
                    <a:ext uri="{FF2B5EF4-FFF2-40B4-BE49-F238E27FC236}">
                      <a16:creationId xmlns:a16="http://schemas.microsoft.com/office/drawing/2014/main" id="{2BA35653-0388-4F6E-BAC7-05BA93CEE89D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22" name="Oval 3721">
                  <a:extLst>
                    <a:ext uri="{FF2B5EF4-FFF2-40B4-BE49-F238E27FC236}">
                      <a16:creationId xmlns:a16="http://schemas.microsoft.com/office/drawing/2014/main" id="{3322F2C1-04DB-38EC-0F77-EFDC9ABF02F1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23" name="Oval 3722">
                  <a:extLst>
                    <a:ext uri="{FF2B5EF4-FFF2-40B4-BE49-F238E27FC236}">
                      <a16:creationId xmlns:a16="http://schemas.microsoft.com/office/drawing/2014/main" id="{F45E6934-58CB-959F-8508-FDDE2DD9A117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24" name="Oval 3723">
                  <a:extLst>
                    <a:ext uri="{FF2B5EF4-FFF2-40B4-BE49-F238E27FC236}">
                      <a16:creationId xmlns:a16="http://schemas.microsoft.com/office/drawing/2014/main" id="{22170B80-7EF4-6C74-4624-41420FD61349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25" name="Oval 3724">
                  <a:extLst>
                    <a:ext uri="{FF2B5EF4-FFF2-40B4-BE49-F238E27FC236}">
                      <a16:creationId xmlns:a16="http://schemas.microsoft.com/office/drawing/2014/main" id="{FADD0BFD-A506-A95C-3F27-E4940C531664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26" name="Oval 3725">
                  <a:extLst>
                    <a:ext uri="{FF2B5EF4-FFF2-40B4-BE49-F238E27FC236}">
                      <a16:creationId xmlns:a16="http://schemas.microsoft.com/office/drawing/2014/main" id="{8AFB405F-A827-29CE-03EC-A8C0841698A6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27" name="Oval 3726">
                  <a:extLst>
                    <a:ext uri="{FF2B5EF4-FFF2-40B4-BE49-F238E27FC236}">
                      <a16:creationId xmlns:a16="http://schemas.microsoft.com/office/drawing/2014/main" id="{656E59EE-629D-F246-48F3-E1ED564F9257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28" name="Oval 3727">
                  <a:extLst>
                    <a:ext uri="{FF2B5EF4-FFF2-40B4-BE49-F238E27FC236}">
                      <a16:creationId xmlns:a16="http://schemas.microsoft.com/office/drawing/2014/main" id="{F8B359DD-C6EC-72DB-A9D8-5660CF54B926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29" name="Oval 3728">
                  <a:extLst>
                    <a:ext uri="{FF2B5EF4-FFF2-40B4-BE49-F238E27FC236}">
                      <a16:creationId xmlns:a16="http://schemas.microsoft.com/office/drawing/2014/main" id="{F2B389AE-B534-35FF-339A-26D194C9E055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30" name="Oval 3729">
                  <a:extLst>
                    <a:ext uri="{FF2B5EF4-FFF2-40B4-BE49-F238E27FC236}">
                      <a16:creationId xmlns:a16="http://schemas.microsoft.com/office/drawing/2014/main" id="{B73F6581-EAE7-7CC2-69D5-55B915E7C7D2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31" name="Oval 858">
                  <a:extLst>
                    <a:ext uri="{FF2B5EF4-FFF2-40B4-BE49-F238E27FC236}">
                      <a16:creationId xmlns:a16="http://schemas.microsoft.com/office/drawing/2014/main" id="{98480E09-B460-09B2-EC6C-FB22BB50F56B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32" name="Oval 859">
                  <a:extLst>
                    <a:ext uri="{FF2B5EF4-FFF2-40B4-BE49-F238E27FC236}">
                      <a16:creationId xmlns:a16="http://schemas.microsoft.com/office/drawing/2014/main" id="{E20F5288-D0F1-B17A-BEC0-B3B78CD0CF86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33" name="Oval 3732">
                  <a:extLst>
                    <a:ext uri="{FF2B5EF4-FFF2-40B4-BE49-F238E27FC236}">
                      <a16:creationId xmlns:a16="http://schemas.microsoft.com/office/drawing/2014/main" id="{A180FBF9-C698-C944-25BB-A3F399218D3D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34" name="Oval 3733">
                  <a:extLst>
                    <a:ext uri="{FF2B5EF4-FFF2-40B4-BE49-F238E27FC236}">
                      <a16:creationId xmlns:a16="http://schemas.microsoft.com/office/drawing/2014/main" id="{9CE00820-3B01-A687-B229-380FC49D29E7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29799" name="Group 140">
                <a:extLst>
                  <a:ext uri="{FF2B5EF4-FFF2-40B4-BE49-F238E27FC236}">
                    <a16:creationId xmlns:a16="http://schemas.microsoft.com/office/drawing/2014/main" id="{AF32212E-B144-A082-CE66-444A767F45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3704" name="Oval 78">
                  <a:extLst>
                    <a:ext uri="{FF2B5EF4-FFF2-40B4-BE49-F238E27FC236}">
                      <a16:creationId xmlns:a16="http://schemas.microsoft.com/office/drawing/2014/main" id="{0EB723CB-CFA0-5FB2-612E-19FB0DE009D4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05" name="Oval 81">
                  <a:extLst>
                    <a:ext uri="{FF2B5EF4-FFF2-40B4-BE49-F238E27FC236}">
                      <a16:creationId xmlns:a16="http://schemas.microsoft.com/office/drawing/2014/main" id="{D910C6D6-641A-869B-F84F-0A7918292630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06" name="Oval 84">
                  <a:extLst>
                    <a:ext uri="{FF2B5EF4-FFF2-40B4-BE49-F238E27FC236}">
                      <a16:creationId xmlns:a16="http://schemas.microsoft.com/office/drawing/2014/main" id="{36482BF5-76F6-7521-7D92-60C36B3C874C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07" name="Oval 3706">
                  <a:extLst>
                    <a:ext uri="{FF2B5EF4-FFF2-40B4-BE49-F238E27FC236}">
                      <a16:creationId xmlns:a16="http://schemas.microsoft.com/office/drawing/2014/main" id="{EAE08B63-F715-BC82-7EC4-A29FE754657A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08" name="Oval 3707">
                  <a:extLst>
                    <a:ext uri="{FF2B5EF4-FFF2-40B4-BE49-F238E27FC236}">
                      <a16:creationId xmlns:a16="http://schemas.microsoft.com/office/drawing/2014/main" id="{5294C6F1-487D-2A88-899E-D1A677F83AAF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09" name="Oval 3708">
                  <a:extLst>
                    <a:ext uri="{FF2B5EF4-FFF2-40B4-BE49-F238E27FC236}">
                      <a16:creationId xmlns:a16="http://schemas.microsoft.com/office/drawing/2014/main" id="{5BEA7F11-8A75-C004-BD70-B38A50D35601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10" name="Oval 3709">
                  <a:extLst>
                    <a:ext uri="{FF2B5EF4-FFF2-40B4-BE49-F238E27FC236}">
                      <a16:creationId xmlns:a16="http://schemas.microsoft.com/office/drawing/2014/main" id="{1073F4A9-3666-68E0-06D9-8678FD2FA421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11" name="Oval 3710">
                  <a:extLst>
                    <a:ext uri="{FF2B5EF4-FFF2-40B4-BE49-F238E27FC236}">
                      <a16:creationId xmlns:a16="http://schemas.microsoft.com/office/drawing/2014/main" id="{CB55A3BE-9E94-69E1-59E9-99171839FC57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12" name="Oval 3711">
                  <a:extLst>
                    <a:ext uri="{FF2B5EF4-FFF2-40B4-BE49-F238E27FC236}">
                      <a16:creationId xmlns:a16="http://schemas.microsoft.com/office/drawing/2014/main" id="{CF828206-5803-B9A2-B488-BC40A23B66A7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13" name="Oval 3712">
                  <a:extLst>
                    <a:ext uri="{FF2B5EF4-FFF2-40B4-BE49-F238E27FC236}">
                      <a16:creationId xmlns:a16="http://schemas.microsoft.com/office/drawing/2014/main" id="{959AC5DA-CDDF-4B10-1F85-D0D3EE2B3F46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14" name="Oval 3713">
                  <a:extLst>
                    <a:ext uri="{FF2B5EF4-FFF2-40B4-BE49-F238E27FC236}">
                      <a16:creationId xmlns:a16="http://schemas.microsoft.com/office/drawing/2014/main" id="{71BDA5D3-EBB7-047D-298E-E9D0E6F4C43E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15" name="Oval 3714">
                  <a:extLst>
                    <a:ext uri="{FF2B5EF4-FFF2-40B4-BE49-F238E27FC236}">
                      <a16:creationId xmlns:a16="http://schemas.microsoft.com/office/drawing/2014/main" id="{7182128A-DF68-C55C-D91F-D10A289C6345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16" name="Oval 3715">
                  <a:extLst>
                    <a:ext uri="{FF2B5EF4-FFF2-40B4-BE49-F238E27FC236}">
                      <a16:creationId xmlns:a16="http://schemas.microsoft.com/office/drawing/2014/main" id="{C6DC786A-2FC2-57E4-8B49-45838F67E324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17" name="Oval 3716">
                  <a:extLst>
                    <a:ext uri="{FF2B5EF4-FFF2-40B4-BE49-F238E27FC236}">
                      <a16:creationId xmlns:a16="http://schemas.microsoft.com/office/drawing/2014/main" id="{220CF743-CDB0-FC4F-8030-9984038224A6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18" name="Oval 3717">
                  <a:extLst>
                    <a:ext uri="{FF2B5EF4-FFF2-40B4-BE49-F238E27FC236}">
                      <a16:creationId xmlns:a16="http://schemas.microsoft.com/office/drawing/2014/main" id="{CBE25766-97B9-12E4-C083-1845A32533AB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19" name="Arc 3718">
                  <a:extLst>
                    <a:ext uri="{FF2B5EF4-FFF2-40B4-BE49-F238E27FC236}">
                      <a16:creationId xmlns:a16="http://schemas.microsoft.com/office/drawing/2014/main" id="{4F56278F-0762-B748-AFF9-40D7E220FE40}"/>
                    </a:ext>
                  </a:extLst>
                </p:cNvPr>
                <p:cNvSpPr/>
                <p:nvPr/>
              </p:nvSpPr>
              <p:spPr>
                <a:xfrm rot="16400152">
                  <a:off x="1241074" y="2459119"/>
                  <a:ext cx="516063" cy="488374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703" name="Rounded Rectangle 3702">
                <a:extLst>
                  <a:ext uri="{FF2B5EF4-FFF2-40B4-BE49-F238E27FC236}">
                    <a16:creationId xmlns:a16="http://schemas.microsoft.com/office/drawing/2014/main" id="{5A34B6D8-EF3A-72D7-964B-A394CCB8C230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8707" name="Group 827">
              <a:extLst>
                <a:ext uri="{FF2B5EF4-FFF2-40B4-BE49-F238E27FC236}">
                  <a16:creationId xmlns:a16="http://schemas.microsoft.com/office/drawing/2014/main" id="{A4A117FA-4492-9C96-7C8A-C63CB5B1A90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943373" y="2423627"/>
              <a:ext cx="609599" cy="152399"/>
              <a:chOff x="838200" y="5867400"/>
              <a:chExt cx="3815509" cy="770627"/>
            </a:xfrm>
          </p:grpSpPr>
          <p:grpSp>
            <p:nvGrpSpPr>
              <p:cNvPr id="29702" name="Group 123">
                <a:extLst>
                  <a:ext uri="{FF2B5EF4-FFF2-40B4-BE49-F238E27FC236}">
                    <a16:creationId xmlns:a16="http://schemas.microsoft.com/office/drawing/2014/main" id="{6B66A5D8-F2E5-ED46-490A-E20EE96DD9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3686" name="Oval 3685">
                  <a:extLst>
                    <a:ext uri="{FF2B5EF4-FFF2-40B4-BE49-F238E27FC236}">
                      <a16:creationId xmlns:a16="http://schemas.microsoft.com/office/drawing/2014/main" id="{3620FEB2-3339-B886-333A-AC76FF14E80B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87" name="Oval 3686">
                  <a:extLst>
                    <a:ext uri="{FF2B5EF4-FFF2-40B4-BE49-F238E27FC236}">
                      <a16:creationId xmlns:a16="http://schemas.microsoft.com/office/drawing/2014/main" id="{E339D7AA-105D-2860-B336-FA78FD14D367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88" name="Oval 3687">
                  <a:extLst>
                    <a:ext uri="{FF2B5EF4-FFF2-40B4-BE49-F238E27FC236}">
                      <a16:creationId xmlns:a16="http://schemas.microsoft.com/office/drawing/2014/main" id="{B45A45CA-1524-B4AF-7E8A-2CD395467B63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89" name="Oval 3688">
                  <a:extLst>
                    <a:ext uri="{FF2B5EF4-FFF2-40B4-BE49-F238E27FC236}">
                      <a16:creationId xmlns:a16="http://schemas.microsoft.com/office/drawing/2014/main" id="{486E6CF5-DDA4-D577-6CD0-E87E5149448D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90" name="Oval 3689">
                  <a:extLst>
                    <a:ext uri="{FF2B5EF4-FFF2-40B4-BE49-F238E27FC236}">
                      <a16:creationId xmlns:a16="http://schemas.microsoft.com/office/drawing/2014/main" id="{50EBFF9B-D936-004F-D72C-22245244B515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91" name="Oval 3690">
                  <a:extLst>
                    <a:ext uri="{FF2B5EF4-FFF2-40B4-BE49-F238E27FC236}">
                      <a16:creationId xmlns:a16="http://schemas.microsoft.com/office/drawing/2014/main" id="{46343194-CEF9-BECE-EFF3-FF58BD4DBDB9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92" name="Oval 3691">
                  <a:extLst>
                    <a:ext uri="{FF2B5EF4-FFF2-40B4-BE49-F238E27FC236}">
                      <a16:creationId xmlns:a16="http://schemas.microsoft.com/office/drawing/2014/main" id="{393AD082-5873-9480-9DAC-57718020EDB1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93" name="Oval 3692">
                  <a:extLst>
                    <a:ext uri="{FF2B5EF4-FFF2-40B4-BE49-F238E27FC236}">
                      <a16:creationId xmlns:a16="http://schemas.microsoft.com/office/drawing/2014/main" id="{1416F1BF-1106-EDDA-349D-491CC32059BC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94" name="Oval 3693">
                  <a:extLst>
                    <a:ext uri="{FF2B5EF4-FFF2-40B4-BE49-F238E27FC236}">
                      <a16:creationId xmlns:a16="http://schemas.microsoft.com/office/drawing/2014/main" id="{16FB5E3D-B4CE-F725-BB75-35B9CE325029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95" name="Oval 3694">
                  <a:extLst>
                    <a:ext uri="{FF2B5EF4-FFF2-40B4-BE49-F238E27FC236}">
                      <a16:creationId xmlns:a16="http://schemas.microsoft.com/office/drawing/2014/main" id="{B3A4F631-E84E-BF33-F41F-95720E3EF917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96" name="Oval 3695">
                  <a:extLst>
                    <a:ext uri="{FF2B5EF4-FFF2-40B4-BE49-F238E27FC236}">
                      <a16:creationId xmlns:a16="http://schemas.microsoft.com/office/drawing/2014/main" id="{CAA5B95F-1E38-8E69-A029-6324B5FB9FDB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97" name="Oval 858">
                  <a:extLst>
                    <a:ext uri="{FF2B5EF4-FFF2-40B4-BE49-F238E27FC236}">
                      <a16:creationId xmlns:a16="http://schemas.microsoft.com/office/drawing/2014/main" id="{73A3C676-3661-CC97-45FE-C5E4BD73113E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98" name="Oval 859">
                  <a:extLst>
                    <a:ext uri="{FF2B5EF4-FFF2-40B4-BE49-F238E27FC236}">
                      <a16:creationId xmlns:a16="http://schemas.microsoft.com/office/drawing/2014/main" id="{4A870E36-CDC8-4E29-3DEC-9F1D0A6F02A6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99" name="Oval 3698">
                  <a:extLst>
                    <a:ext uri="{FF2B5EF4-FFF2-40B4-BE49-F238E27FC236}">
                      <a16:creationId xmlns:a16="http://schemas.microsoft.com/office/drawing/2014/main" id="{96904343-A01B-9F9B-D9C3-0C9AB103D42F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700" name="Oval 3699">
                  <a:extLst>
                    <a:ext uri="{FF2B5EF4-FFF2-40B4-BE49-F238E27FC236}">
                      <a16:creationId xmlns:a16="http://schemas.microsoft.com/office/drawing/2014/main" id="{BECDE3D8-684F-CB79-4957-8A6F48F106D3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29703" name="Group 140">
                <a:extLst>
                  <a:ext uri="{FF2B5EF4-FFF2-40B4-BE49-F238E27FC236}">
                    <a16:creationId xmlns:a16="http://schemas.microsoft.com/office/drawing/2014/main" id="{D17C8C48-CFD9-88CA-4C82-72D48866A5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3670" name="Oval 78">
                  <a:extLst>
                    <a:ext uri="{FF2B5EF4-FFF2-40B4-BE49-F238E27FC236}">
                      <a16:creationId xmlns:a16="http://schemas.microsoft.com/office/drawing/2014/main" id="{A6E5B1A0-EF8D-72DF-E9EB-7AAD7D9E1917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71" name="Oval 81">
                  <a:extLst>
                    <a:ext uri="{FF2B5EF4-FFF2-40B4-BE49-F238E27FC236}">
                      <a16:creationId xmlns:a16="http://schemas.microsoft.com/office/drawing/2014/main" id="{2F065BD1-6EA1-DB26-EB2C-107C23400C05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72" name="Oval 84">
                  <a:extLst>
                    <a:ext uri="{FF2B5EF4-FFF2-40B4-BE49-F238E27FC236}">
                      <a16:creationId xmlns:a16="http://schemas.microsoft.com/office/drawing/2014/main" id="{625F68C6-F0E6-65C2-E6C9-410A92932A60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73" name="Oval 3672">
                  <a:extLst>
                    <a:ext uri="{FF2B5EF4-FFF2-40B4-BE49-F238E27FC236}">
                      <a16:creationId xmlns:a16="http://schemas.microsoft.com/office/drawing/2014/main" id="{624BCB03-0063-C0D7-D38A-668345627780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74" name="Oval 3673">
                  <a:extLst>
                    <a:ext uri="{FF2B5EF4-FFF2-40B4-BE49-F238E27FC236}">
                      <a16:creationId xmlns:a16="http://schemas.microsoft.com/office/drawing/2014/main" id="{2A25917B-A157-E6ED-8852-AC9FDE49CE62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75" name="Oval 3674">
                  <a:extLst>
                    <a:ext uri="{FF2B5EF4-FFF2-40B4-BE49-F238E27FC236}">
                      <a16:creationId xmlns:a16="http://schemas.microsoft.com/office/drawing/2014/main" id="{E15ACE21-79B3-4C95-2102-CB8DF565956B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76" name="Oval 3675">
                  <a:extLst>
                    <a:ext uri="{FF2B5EF4-FFF2-40B4-BE49-F238E27FC236}">
                      <a16:creationId xmlns:a16="http://schemas.microsoft.com/office/drawing/2014/main" id="{555D84FF-0463-6CF1-68FF-66781A3E77A8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77" name="Oval 3676">
                  <a:extLst>
                    <a:ext uri="{FF2B5EF4-FFF2-40B4-BE49-F238E27FC236}">
                      <a16:creationId xmlns:a16="http://schemas.microsoft.com/office/drawing/2014/main" id="{F2453533-9403-E77A-72A2-ABE9A7102949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78" name="Oval 3677">
                  <a:extLst>
                    <a:ext uri="{FF2B5EF4-FFF2-40B4-BE49-F238E27FC236}">
                      <a16:creationId xmlns:a16="http://schemas.microsoft.com/office/drawing/2014/main" id="{D80AB007-A9B3-0E8B-6B5C-F7F49C78A813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79" name="Oval 3678">
                  <a:extLst>
                    <a:ext uri="{FF2B5EF4-FFF2-40B4-BE49-F238E27FC236}">
                      <a16:creationId xmlns:a16="http://schemas.microsoft.com/office/drawing/2014/main" id="{8AA8D0E1-0A86-4A85-02A7-DF2CBB818D4C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80" name="Oval 3679">
                  <a:extLst>
                    <a:ext uri="{FF2B5EF4-FFF2-40B4-BE49-F238E27FC236}">
                      <a16:creationId xmlns:a16="http://schemas.microsoft.com/office/drawing/2014/main" id="{2B468F08-EB4C-B62C-82E4-9E6BDB2982C0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81" name="Oval 3680">
                  <a:extLst>
                    <a:ext uri="{FF2B5EF4-FFF2-40B4-BE49-F238E27FC236}">
                      <a16:creationId xmlns:a16="http://schemas.microsoft.com/office/drawing/2014/main" id="{B400E26C-9AF5-5FDD-1540-A11319F64B9A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82" name="Oval 3681">
                  <a:extLst>
                    <a:ext uri="{FF2B5EF4-FFF2-40B4-BE49-F238E27FC236}">
                      <a16:creationId xmlns:a16="http://schemas.microsoft.com/office/drawing/2014/main" id="{E783D01B-977C-5FFB-56E3-3FC1A0898D3F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83" name="Oval 3682">
                  <a:extLst>
                    <a:ext uri="{FF2B5EF4-FFF2-40B4-BE49-F238E27FC236}">
                      <a16:creationId xmlns:a16="http://schemas.microsoft.com/office/drawing/2014/main" id="{5984FE7C-05EC-4CB3-1530-3ECDD7FF9D55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84" name="Oval 3683">
                  <a:extLst>
                    <a:ext uri="{FF2B5EF4-FFF2-40B4-BE49-F238E27FC236}">
                      <a16:creationId xmlns:a16="http://schemas.microsoft.com/office/drawing/2014/main" id="{6ACFA80E-884E-63F4-B777-77E028E41FA7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85" name="Arc 3684">
                  <a:extLst>
                    <a:ext uri="{FF2B5EF4-FFF2-40B4-BE49-F238E27FC236}">
                      <a16:creationId xmlns:a16="http://schemas.microsoft.com/office/drawing/2014/main" id="{33187351-7360-CC86-09E7-86589A9266A7}"/>
                    </a:ext>
                  </a:extLst>
                </p:cNvPr>
                <p:cNvSpPr/>
                <p:nvPr/>
              </p:nvSpPr>
              <p:spPr>
                <a:xfrm rot="16400152">
                  <a:off x="2965519" y="2979541"/>
                  <a:ext cx="129016" cy="457841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669" name="Rounded Rectangle 3668">
                <a:extLst>
                  <a:ext uri="{FF2B5EF4-FFF2-40B4-BE49-F238E27FC236}">
                    <a16:creationId xmlns:a16="http://schemas.microsoft.com/office/drawing/2014/main" id="{B6CF1576-515A-CF1C-5456-989E1EF88A08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8708" name="Group 827">
              <a:extLst>
                <a:ext uri="{FF2B5EF4-FFF2-40B4-BE49-F238E27FC236}">
                  <a16:creationId xmlns:a16="http://schemas.microsoft.com/office/drawing/2014/main" id="{0D0DE7C7-E98E-6283-760A-991C54BD4DA7}"/>
                </a:ext>
              </a:extLst>
            </p:cNvPr>
            <p:cNvGrpSpPr>
              <a:grpSpLocks/>
            </p:cNvGrpSpPr>
            <p:nvPr/>
          </p:nvGrpSpPr>
          <p:grpSpPr bwMode="auto">
            <a:xfrm rot="5120114">
              <a:off x="5245032" y="847445"/>
              <a:ext cx="609599" cy="152399"/>
              <a:chOff x="838200" y="5867400"/>
              <a:chExt cx="3815509" cy="770627"/>
            </a:xfrm>
          </p:grpSpPr>
          <p:grpSp>
            <p:nvGrpSpPr>
              <p:cNvPr id="29606" name="Group 123">
                <a:extLst>
                  <a:ext uri="{FF2B5EF4-FFF2-40B4-BE49-F238E27FC236}">
                    <a16:creationId xmlns:a16="http://schemas.microsoft.com/office/drawing/2014/main" id="{569B102D-8692-EEEA-0204-2C23852636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3652" name="Oval 3651">
                  <a:extLst>
                    <a:ext uri="{FF2B5EF4-FFF2-40B4-BE49-F238E27FC236}">
                      <a16:creationId xmlns:a16="http://schemas.microsoft.com/office/drawing/2014/main" id="{0B901219-0673-F5A6-6292-189CDDB6DB7F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53" name="Oval 3652">
                  <a:extLst>
                    <a:ext uri="{FF2B5EF4-FFF2-40B4-BE49-F238E27FC236}">
                      <a16:creationId xmlns:a16="http://schemas.microsoft.com/office/drawing/2014/main" id="{1B6DFD69-E9B7-08B1-87C9-A3DC5D38FAB9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54" name="Oval 3653">
                  <a:extLst>
                    <a:ext uri="{FF2B5EF4-FFF2-40B4-BE49-F238E27FC236}">
                      <a16:creationId xmlns:a16="http://schemas.microsoft.com/office/drawing/2014/main" id="{60C57AB6-2C5E-5640-D1EA-261D5FA42A82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55" name="Oval 3654">
                  <a:extLst>
                    <a:ext uri="{FF2B5EF4-FFF2-40B4-BE49-F238E27FC236}">
                      <a16:creationId xmlns:a16="http://schemas.microsoft.com/office/drawing/2014/main" id="{7E55230B-B6E3-D4CC-4B47-1C3E10512CB1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56" name="Oval 3655">
                  <a:extLst>
                    <a:ext uri="{FF2B5EF4-FFF2-40B4-BE49-F238E27FC236}">
                      <a16:creationId xmlns:a16="http://schemas.microsoft.com/office/drawing/2014/main" id="{8A3D96C1-B309-35A0-060F-82C02DBB1EEB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57" name="Oval 3656">
                  <a:extLst>
                    <a:ext uri="{FF2B5EF4-FFF2-40B4-BE49-F238E27FC236}">
                      <a16:creationId xmlns:a16="http://schemas.microsoft.com/office/drawing/2014/main" id="{D0689787-5811-021E-FB63-198A60576305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58" name="Oval 3657">
                  <a:extLst>
                    <a:ext uri="{FF2B5EF4-FFF2-40B4-BE49-F238E27FC236}">
                      <a16:creationId xmlns:a16="http://schemas.microsoft.com/office/drawing/2014/main" id="{90C9864E-DEA3-7CD0-672E-8936FCD3EC3C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59" name="Oval 3658">
                  <a:extLst>
                    <a:ext uri="{FF2B5EF4-FFF2-40B4-BE49-F238E27FC236}">
                      <a16:creationId xmlns:a16="http://schemas.microsoft.com/office/drawing/2014/main" id="{DA4CD343-C34E-E99E-68CD-B33048C54D23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60" name="Oval 3659">
                  <a:extLst>
                    <a:ext uri="{FF2B5EF4-FFF2-40B4-BE49-F238E27FC236}">
                      <a16:creationId xmlns:a16="http://schemas.microsoft.com/office/drawing/2014/main" id="{60D6B754-BF54-0ECC-0E19-8DC2F5E5085F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61" name="Oval 3660">
                  <a:extLst>
                    <a:ext uri="{FF2B5EF4-FFF2-40B4-BE49-F238E27FC236}">
                      <a16:creationId xmlns:a16="http://schemas.microsoft.com/office/drawing/2014/main" id="{265FD4D2-8C3C-D98E-46E0-7C7738FEC228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62" name="Oval 3661">
                  <a:extLst>
                    <a:ext uri="{FF2B5EF4-FFF2-40B4-BE49-F238E27FC236}">
                      <a16:creationId xmlns:a16="http://schemas.microsoft.com/office/drawing/2014/main" id="{E123756D-4C2E-5D5F-4BD1-6AFD46EC60A7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63" name="Oval 858">
                  <a:extLst>
                    <a:ext uri="{FF2B5EF4-FFF2-40B4-BE49-F238E27FC236}">
                      <a16:creationId xmlns:a16="http://schemas.microsoft.com/office/drawing/2014/main" id="{A130F74B-D735-2FA7-A73F-EE9B9F87CC77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64" name="Oval 859">
                  <a:extLst>
                    <a:ext uri="{FF2B5EF4-FFF2-40B4-BE49-F238E27FC236}">
                      <a16:creationId xmlns:a16="http://schemas.microsoft.com/office/drawing/2014/main" id="{7992A603-F35D-C15F-C494-2801B3AC0339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65" name="Oval 3664">
                  <a:extLst>
                    <a:ext uri="{FF2B5EF4-FFF2-40B4-BE49-F238E27FC236}">
                      <a16:creationId xmlns:a16="http://schemas.microsoft.com/office/drawing/2014/main" id="{F24275B0-F98E-D630-A7B7-DDABC609D13D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66" name="Oval 3665">
                  <a:extLst>
                    <a:ext uri="{FF2B5EF4-FFF2-40B4-BE49-F238E27FC236}">
                      <a16:creationId xmlns:a16="http://schemas.microsoft.com/office/drawing/2014/main" id="{DA503750-DFCC-4039-A84F-B682EF3CC9E4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29607" name="Group 140">
                <a:extLst>
                  <a:ext uri="{FF2B5EF4-FFF2-40B4-BE49-F238E27FC236}">
                    <a16:creationId xmlns:a16="http://schemas.microsoft.com/office/drawing/2014/main" id="{756E9654-5AB9-7FEE-6001-EF6D479F0F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3636" name="Oval 78">
                  <a:extLst>
                    <a:ext uri="{FF2B5EF4-FFF2-40B4-BE49-F238E27FC236}">
                      <a16:creationId xmlns:a16="http://schemas.microsoft.com/office/drawing/2014/main" id="{F14C8AA9-8256-CA1B-E98D-1A3882AFFB33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37" name="Oval 81">
                  <a:extLst>
                    <a:ext uri="{FF2B5EF4-FFF2-40B4-BE49-F238E27FC236}">
                      <a16:creationId xmlns:a16="http://schemas.microsoft.com/office/drawing/2014/main" id="{A896D94C-A5A6-835B-C9FE-8444FB724AB7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38" name="Oval 84">
                  <a:extLst>
                    <a:ext uri="{FF2B5EF4-FFF2-40B4-BE49-F238E27FC236}">
                      <a16:creationId xmlns:a16="http://schemas.microsoft.com/office/drawing/2014/main" id="{81B81AD5-26F0-6F00-EE06-0EC6D9793629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39" name="Oval 3638">
                  <a:extLst>
                    <a:ext uri="{FF2B5EF4-FFF2-40B4-BE49-F238E27FC236}">
                      <a16:creationId xmlns:a16="http://schemas.microsoft.com/office/drawing/2014/main" id="{D869F0A1-51EE-DBC8-6694-3A5BB46FB7A4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40" name="Oval 3639">
                  <a:extLst>
                    <a:ext uri="{FF2B5EF4-FFF2-40B4-BE49-F238E27FC236}">
                      <a16:creationId xmlns:a16="http://schemas.microsoft.com/office/drawing/2014/main" id="{EB83FC4D-0765-628E-991F-79EF5CF56E26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41" name="Oval 3640">
                  <a:extLst>
                    <a:ext uri="{FF2B5EF4-FFF2-40B4-BE49-F238E27FC236}">
                      <a16:creationId xmlns:a16="http://schemas.microsoft.com/office/drawing/2014/main" id="{FD2E8E53-0CB8-7D19-53E2-B9365E0BD271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42" name="Oval 3641">
                  <a:extLst>
                    <a:ext uri="{FF2B5EF4-FFF2-40B4-BE49-F238E27FC236}">
                      <a16:creationId xmlns:a16="http://schemas.microsoft.com/office/drawing/2014/main" id="{1CBE3C5B-0762-3EBE-9F86-6E05ED0E59D4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43" name="Oval 3642">
                  <a:extLst>
                    <a:ext uri="{FF2B5EF4-FFF2-40B4-BE49-F238E27FC236}">
                      <a16:creationId xmlns:a16="http://schemas.microsoft.com/office/drawing/2014/main" id="{F23CCB45-EF37-20AD-8D3F-6217639409DD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44" name="Oval 3643">
                  <a:extLst>
                    <a:ext uri="{FF2B5EF4-FFF2-40B4-BE49-F238E27FC236}">
                      <a16:creationId xmlns:a16="http://schemas.microsoft.com/office/drawing/2014/main" id="{01CAFD68-D516-AFE2-A943-46B926BECB79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45" name="Oval 3644">
                  <a:extLst>
                    <a:ext uri="{FF2B5EF4-FFF2-40B4-BE49-F238E27FC236}">
                      <a16:creationId xmlns:a16="http://schemas.microsoft.com/office/drawing/2014/main" id="{1F3AAD3A-7270-92F4-6835-4E9C7B4964F4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46" name="Oval 3645">
                  <a:extLst>
                    <a:ext uri="{FF2B5EF4-FFF2-40B4-BE49-F238E27FC236}">
                      <a16:creationId xmlns:a16="http://schemas.microsoft.com/office/drawing/2014/main" id="{7267A4BF-C0D5-83A8-D521-8F4CFAACCA91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47" name="Oval 3646">
                  <a:extLst>
                    <a:ext uri="{FF2B5EF4-FFF2-40B4-BE49-F238E27FC236}">
                      <a16:creationId xmlns:a16="http://schemas.microsoft.com/office/drawing/2014/main" id="{BD27C3CA-2E12-5A19-57F8-58D1D02470B1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48" name="Oval 3647">
                  <a:extLst>
                    <a:ext uri="{FF2B5EF4-FFF2-40B4-BE49-F238E27FC236}">
                      <a16:creationId xmlns:a16="http://schemas.microsoft.com/office/drawing/2014/main" id="{6081EC71-B217-5D02-297C-0CBE9CF14733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49" name="Oval 3648">
                  <a:extLst>
                    <a:ext uri="{FF2B5EF4-FFF2-40B4-BE49-F238E27FC236}">
                      <a16:creationId xmlns:a16="http://schemas.microsoft.com/office/drawing/2014/main" id="{795BDB0F-B0F8-3D39-DC58-14BD27DB827E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50" name="Oval 3649">
                  <a:extLst>
                    <a:ext uri="{FF2B5EF4-FFF2-40B4-BE49-F238E27FC236}">
                      <a16:creationId xmlns:a16="http://schemas.microsoft.com/office/drawing/2014/main" id="{14687B48-F04F-A232-C1AA-F739A5DA7DB5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51" name="Arc 3650">
                  <a:extLst>
                    <a:ext uri="{FF2B5EF4-FFF2-40B4-BE49-F238E27FC236}">
                      <a16:creationId xmlns:a16="http://schemas.microsoft.com/office/drawing/2014/main" id="{643F672F-559D-90D7-25D9-580D0982D853}"/>
                    </a:ext>
                  </a:extLst>
                </p:cNvPr>
                <p:cNvSpPr/>
                <p:nvPr/>
              </p:nvSpPr>
              <p:spPr>
                <a:xfrm rot="16400152">
                  <a:off x="361920" y="2999976"/>
                  <a:ext cx="778347" cy="460413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635" name="Rounded Rectangle 3634">
                <a:extLst>
                  <a:ext uri="{FF2B5EF4-FFF2-40B4-BE49-F238E27FC236}">
                    <a16:creationId xmlns:a16="http://schemas.microsoft.com/office/drawing/2014/main" id="{A9988B17-00AA-A79C-78A7-58C9915191E8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8709" name="Group 827">
              <a:extLst>
                <a:ext uri="{FF2B5EF4-FFF2-40B4-BE49-F238E27FC236}">
                  <a16:creationId xmlns:a16="http://schemas.microsoft.com/office/drawing/2014/main" id="{56595A71-CB50-2AAD-F943-DB7BA097FBAC}"/>
                </a:ext>
              </a:extLst>
            </p:cNvPr>
            <p:cNvGrpSpPr>
              <a:grpSpLocks/>
            </p:cNvGrpSpPr>
            <p:nvPr/>
          </p:nvGrpSpPr>
          <p:grpSpPr bwMode="auto">
            <a:xfrm rot="-5677327">
              <a:off x="5358307" y="3967549"/>
              <a:ext cx="609599" cy="152399"/>
              <a:chOff x="838200" y="5867400"/>
              <a:chExt cx="3815509" cy="770627"/>
            </a:xfrm>
          </p:grpSpPr>
          <p:grpSp>
            <p:nvGrpSpPr>
              <p:cNvPr id="29510" name="Group 123">
                <a:extLst>
                  <a:ext uri="{FF2B5EF4-FFF2-40B4-BE49-F238E27FC236}">
                    <a16:creationId xmlns:a16="http://schemas.microsoft.com/office/drawing/2014/main" id="{08FBE350-F647-5E7A-C17D-0501BE0CBC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3618" name="Oval 3617">
                  <a:extLst>
                    <a:ext uri="{FF2B5EF4-FFF2-40B4-BE49-F238E27FC236}">
                      <a16:creationId xmlns:a16="http://schemas.microsoft.com/office/drawing/2014/main" id="{74960A6C-F1A0-6C85-ED0A-520F09E63E61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19" name="Oval 3618">
                  <a:extLst>
                    <a:ext uri="{FF2B5EF4-FFF2-40B4-BE49-F238E27FC236}">
                      <a16:creationId xmlns:a16="http://schemas.microsoft.com/office/drawing/2014/main" id="{5B748E82-7C7A-8536-36B7-3E720B121C29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20" name="Oval 3619">
                  <a:extLst>
                    <a:ext uri="{FF2B5EF4-FFF2-40B4-BE49-F238E27FC236}">
                      <a16:creationId xmlns:a16="http://schemas.microsoft.com/office/drawing/2014/main" id="{3034544E-031C-E485-BE5E-D120CFC3F6D8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21" name="Oval 3620">
                  <a:extLst>
                    <a:ext uri="{FF2B5EF4-FFF2-40B4-BE49-F238E27FC236}">
                      <a16:creationId xmlns:a16="http://schemas.microsoft.com/office/drawing/2014/main" id="{1523B286-68E1-B4CB-1E96-9F02D06C34F9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22" name="Oval 3621">
                  <a:extLst>
                    <a:ext uri="{FF2B5EF4-FFF2-40B4-BE49-F238E27FC236}">
                      <a16:creationId xmlns:a16="http://schemas.microsoft.com/office/drawing/2014/main" id="{C36CD0AF-B1F0-8BAC-AED9-D1DFC78598E0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23" name="Oval 3622">
                  <a:extLst>
                    <a:ext uri="{FF2B5EF4-FFF2-40B4-BE49-F238E27FC236}">
                      <a16:creationId xmlns:a16="http://schemas.microsoft.com/office/drawing/2014/main" id="{BFB26143-7F10-91A8-5D90-A50D931808F7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24" name="Oval 3623">
                  <a:extLst>
                    <a:ext uri="{FF2B5EF4-FFF2-40B4-BE49-F238E27FC236}">
                      <a16:creationId xmlns:a16="http://schemas.microsoft.com/office/drawing/2014/main" id="{9882D748-28CD-E5AF-4687-8EBD3D032794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25" name="Oval 3624">
                  <a:extLst>
                    <a:ext uri="{FF2B5EF4-FFF2-40B4-BE49-F238E27FC236}">
                      <a16:creationId xmlns:a16="http://schemas.microsoft.com/office/drawing/2014/main" id="{B238B636-7686-AC76-A528-78CF218995A9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26" name="Oval 3625">
                  <a:extLst>
                    <a:ext uri="{FF2B5EF4-FFF2-40B4-BE49-F238E27FC236}">
                      <a16:creationId xmlns:a16="http://schemas.microsoft.com/office/drawing/2014/main" id="{BBD6EA71-E88A-C15D-3D2A-B27D59C31BBF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27" name="Oval 3626">
                  <a:extLst>
                    <a:ext uri="{FF2B5EF4-FFF2-40B4-BE49-F238E27FC236}">
                      <a16:creationId xmlns:a16="http://schemas.microsoft.com/office/drawing/2014/main" id="{EEEE3961-FDA1-B745-18FB-E5321721491B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28" name="Oval 3627">
                  <a:extLst>
                    <a:ext uri="{FF2B5EF4-FFF2-40B4-BE49-F238E27FC236}">
                      <a16:creationId xmlns:a16="http://schemas.microsoft.com/office/drawing/2014/main" id="{D5FE4F45-5AF1-B3FD-B12C-27B9AB587239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29" name="Oval 858">
                  <a:extLst>
                    <a:ext uri="{FF2B5EF4-FFF2-40B4-BE49-F238E27FC236}">
                      <a16:creationId xmlns:a16="http://schemas.microsoft.com/office/drawing/2014/main" id="{86B2A83E-8F33-059D-4B0A-751A5E8C9046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30" name="Oval 859">
                  <a:extLst>
                    <a:ext uri="{FF2B5EF4-FFF2-40B4-BE49-F238E27FC236}">
                      <a16:creationId xmlns:a16="http://schemas.microsoft.com/office/drawing/2014/main" id="{F18A14FD-410D-2D4E-7CC5-CA49118DBAFC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31" name="Oval 3630">
                  <a:extLst>
                    <a:ext uri="{FF2B5EF4-FFF2-40B4-BE49-F238E27FC236}">
                      <a16:creationId xmlns:a16="http://schemas.microsoft.com/office/drawing/2014/main" id="{ED09A5E3-3E54-F15B-9BC0-400863ACF4B0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32" name="Oval 3631">
                  <a:extLst>
                    <a:ext uri="{FF2B5EF4-FFF2-40B4-BE49-F238E27FC236}">
                      <a16:creationId xmlns:a16="http://schemas.microsoft.com/office/drawing/2014/main" id="{3974E58F-02A3-801C-07AA-4EBB6837E227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29511" name="Group 140">
                <a:extLst>
                  <a:ext uri="{FF2B5EF4-FFF2-40B4-BE49-F238E27FC236}">
                    <a16:creationId xmlns:a16="http://schemas.microsoft.com/office/drawing/2014/main" id="{B0E4605B-F8DA-9B93-18B4-98435F17B3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3602" name="Oval 78">
                  <a:extLst>
                    <a:ext uri="{FF2B5EF4-FFF2-40B4-BE49-F238E27FC236}">
                      <a16:creationId xmlns:a16="http://schemas.microsoft.com/office/drawing/2014/main" id="{B1823E43-18FF-55CE-0F76-992F2666B103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03" name="Oval 81">
                  <a:extLst>
                    <a:ext uri="{FF2B5EF4-FFF2-40B4-BE49-F238E27FC236}">
                      <a16:creationId xmlns:a16="http://schemas.microsoft.com/office/drawing/2014/main" id="{4777906A-FF7D-C9BD-7FAE-29D787633A57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04" name="Oval 84">
                  <a:extLst>
                    <a:ext uri="{FF2B5EF4-FFF2-40B4-BE49-F238E27FC236}">
                      <a16:creationId xmlns:a16="http://schemas.microsoft.com/office/drawing/2014/main" id="{E85AC6FB-B593-27E2-A5D5-20D93C32705B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05" name="Oval 3604">
                  <a:extLst>
                    <a:ext uri="{FF2B5EF4-FFF2-40B4-BE49-F238E27FC236}">
                      <a16:creationId xmlns:a16="http://schemas.microsoft.com/office/drawing/2014/main" id="{CAD2C4E7-1C79-ADAB-4E83-0FB41CD8C013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06" name="Oval 3605">
                  <a:extLst>
                    <a:ext uri="{FF2B5EF4-FFF2-40B4-BE49-F238E27FC236}">
                      <a16:creationId xmlns:a16="http://schemas.microsoft.com/office/drawing/2014/main" id="{59AF06BC-5FA9-358A-8A46-02F39A55E514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07" name="Oval 3606">
                  <a:extLst>
                    <a:ext uri="{FF2B5EF4-FFF2-40B4-BE49-F238E27FC236}">
                      <a16:creationId xmlns:a16="http://schemas.microsoft.com/office/drawing/2014/main" id="{C8675E65-D2BB-3897-0E74-6604361F1882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08" name="Oval 3607">
                  <a:extLst>
                    <a:ext uri="{FF2B5EF4-FFF2-40B4-BE49-F238E27FC236}">
                      <a16:creationId xmlns:a16="http://schemas.microsoft.com/office/drawing/2014/main" id="{692729E3-A9C8-CE69-5FD8-67A542CEC59F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09" name="Oval 3608">
                  <a:extLst>
                    <a:ext uri="{FF2B5EF4-FFF2-40B4-BE49-F238E27FC236}">
                      <a16:creationId xmlns:a16="http://schemas.microsoft.com/office/drawing/2014/main" id="{66DAEE41-3B55-CAA8-21F8-64258AE69E4D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10" name="Oval 3609">
                  <a:extLst>
                    <a:ext uri="{FF2B5EF4-FFF2-40B4-BE49-F238E27FC236}">
                      <a16:creationId xmlns:a16="http://schemas.microsoft.com/office/drawing/2014/main" id="{8FB017D3-4B35-3C3D-C760-B0B9DD8AD43A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11" name="Oval 3610">
                  <a:extLst>
                    <a:ext uri="{FF2B5EF4-FFF2-40B4-BE49-F238E27FC236}">
                      <a16:creationId xmlns:a16="http://schemas.microsoft.com/office/drawing/2014/main" id="{D7497973-2EB2-4404-9A97-2AB1481C44FF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12" name="Oval 3611">
                  <a:extLst>
                    <a:ext uri="{FF2B5EF4-FFF2-40B4-BE49-F238E27FC236}">
                      <a16:creationId xmlns:a16="http://schemas.microsoft.com/office/drawing/2014/main" id="{AFC09B40-281A-B361-3D06-4A17C675D3E8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13" name="Oval 3612">
                  <a:extLst>
                    <a:ext uri="{FF2B5EF4-FFF2-40B4-BE49-F238E27FC236}">
                      <a16:creationId xmlns:a16="http://schemas.microsoft.com/office/drawing/2014/main" id="{7390F08B-3A36-0265-8108-1EFCB876DC46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14" name="Oval 3613">
                  <a:extLst>
                    <a:ext uri="{FF2B5EF4-FFF2-40B4-BE49-F238E27FC236}">
                      <a16:creationId xmlns:a16="http://schemas.microsoft.com/office/drawing/2014/main" id="{BB7BB41B-8289-FCD5-A8DA-BA979AC8239E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15" name="Oval 3614">
                  <a:extLst>
                    <a:ext uri="{FF2B5EF4-FFF2-40B4-BE49-F238E27FC236}">
                      <a16:creationId xmlns:a16="http://schemas.microsoft.com/office/drawing/2014/main" id="{544C8447-3F6B-7C8B-CD26-343AF75A6573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16" name="Oval 3615">
                  <a:extLst>
                    <a:ext uri="{FF2B5EF4-FFF2-40B4-BE49-F238E27FC236}">
                      <a16:creationId xmlns:a16="http://schemas.microsoft.com/office/drawing/2014/main" id="{0653130E-B40C-A11D-A14D-C31E08F5E5A6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617" name="Arc 3616">
                  <a:extLst>
                    <a:ext uri="{FF2B5EF4-FFF2-40B4-BE49-F238E27FC236}">
                      <a16:creationId xmlns:a16="http://schemas.microsoft.com/office/drawing/2014/main" id="{F0DC01AF-D9A2-1493-C3CD-130AFDDCFEB8}"/>
                    </a:ext>
                  </a:extLst>
                </p:cNvPr>
                <p:cNvSpPr/>
                <p:nvPr/>
              </p:nvSpPr>
              <p:spPr>
                <a:xfrm rot="16400152">
                  <a:off x="1709805" y="1919627"/>
                  <a:ext cx="688547" cy="460413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601" name="Rounded Rectangle 3600">
                <a:extLst>
                  <a:ext uri="{FF2B5EF4-FFF2-40B4-BE49-F238E27FC236}">
                    <a16:creationId xmlns:a16="http://schemas.microsoft.com/office/drawing/2014/main" id="{9FF6F4A4-B35D-0291-0893-91AAA1525435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8710" name="Group 827">
              <a:extLst>
                <a:ext uri="{FF2B5EF4-FFF2-40B4-BE49-F238E27FC236}">
                  <a16:creationId xmlns:a16="http://schemas.microsoft.com/office/drawing/2014/main" id="{76D60412-A405-3C3E-7F06-0387BA0851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5475" y="2482227"/>
              <a:ext cx="609599" cy="152399"/>
              <a:chOff x="838200" y="5867400"/>
              <a:chExt cx="3815509" cy="770627"/>
            </a:xfrm>
          </p:grpSpPr>
          <p:grpSp>
            <p:nvGrpSpPr>
              <p:cNvPr id="29414" name="Group 123">
                <a:extLst>
                  <a:ext uri="{FF2B5EF4-FFF2-40B4-BE49-F238E27FC236}">
                    <a16:creationId xmlns:a16="http://schemas.microsoft.com/office/drawing/2014/main" id="{A5B6EAEB-F963-02D1-278C-4F9A3B819C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4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3584" name="Oval 3583">
                  <a:extLst>
                    <a:ext uri="{FF2B5EF4-FFF2-40B4-BE49-F238E27FC236}">
                      <a16:creationId xmlns:a16="http://schemas.microsoft.com/office/drawing/2014/main" id="{875D82C4-4814-1FB5-52A5-5090EA11C60C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85" name="Oval 3584">
                  <a:extLst>
                    <a:ext uri="{FF2B5EF4-FFF2-40B4-BE49-F238E27FC236}">
                      <a16:creationId xmlns:a16="http://schemas.microsoft.com/office/drawing/2014/main" id="{C8F200AF-944D-6C75-7DD7-13ADA0F62DD6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86" name="Oval 3585">
                  <a:extLst>
                    <a:ext uri="{FF2B5EF4-FFF2-40B4-BE49-F238E27FC236}">
                      <a16:creationId xmlns:a16="http://schemas.microsoft.com/office/drawing/2014/main" id="{F96E2B7A-4432-D44E-B0B6-F6493B914509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87" name="Oval 3586">
                  <a:extLst>
                    <a:ext uri="{FF2B5EF4-FFF2-40B4-BE49-F238E27FC236}">
                      <a16:creationId xmlns:a16="http://schemas.microsoft.com/office/drawing/2014/main" id="{3EBB6CE2-BACD-4248-4415-D0631F93E05B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88" name="Oval 3587">
                  <a:extLst>
                    <a:ext uri="{FF2B5EF4-FFF2-40B4-BE49-F238E27FC236}">
                      <a16:creationId xmlns:a16="http://schemas.microsoft.com/office/drawing/2014/main" id="{653593E4-217C-FC44-5E5C-FA730B1D5655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89" name="Oval 3588">
                  <a:extLst>
                    <a:ext uri="{FF2B5EF4-FFF2-40B4-BE49-F238E27FC236}">
                      <a16:creationId xmlns:a16="http://schemas.microsoft.com/office/drawing/2014/main" id="{8862EE20-DCA1-F0D3-D11B-F210FC924064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90" name="Oval 3589">
                  <a:extLst>
                    <a:ext uri="{FF2B5EF4-FFF2-40B4-BE49-F238E27FC236}">
                      <a16:creationId xmlns:a16="http://schemas.microsoft.com/office/drawing/2014/main" id="{F4ADF493-71A3-6B2F-CB2D-8A24786E1E51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91" name="Oval 3590">
                  <a:extLst>
                    <a:ext uri="{FF2B5EF4-FFF2-40B4-BE49-F238E27FC236}">
                      <a16:creationId xmlns:a16="http://schemas.microsoft.com/office/drawing/2014/main" id="{3B3DA5DD-BD39-39E7-DCE1-AC5FD8A20D60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92" name="Oval 3591">
                  <a:extLst>
                    <a:ext uri="{FF2B5EF4-FFF2-40B4-BE49-F238E27FC236}">
                      <a16:creationId xmlns:a16="http://schemas.microsoft.com/office/drawing/2014/main" id="{4C704DF0-7F08-E1BD-5CD8-BEAB1E3C5BC0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93" name="Oval 3592">
                  <a:extLst>
                    <a:ext uri="{FF2B5EF4-FFF2-40B4-BE49-F238E27FC236}">
                      <a16:creationId xmlns:a16="http://schemas.microsoft.com/office/drawing/2014/main" id="{CB680D6D-0340-B631-B1E2-907BDC5ED299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94" name="Oval 3593">
                  <a:extLst>
                    <a:ext uri="{FF2B5EF4-FFF2-40B4-BE49-F238E27FC236}">
                      <a16:creationId xmlns:a16="http://schemas.microsoft.com/office/drawing/2014/main" id="{9647F41C-F9B5-C067-9702-2E72AAE614F3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95" name="Oval 858">
                  <a:extLst>
                    <a:ext uri="{FF2B5EF4-FFF2-40B4-BE49-F238E27FC236}">
                      <a16:creationId xmlns:a16="http://schemas.microsoft.com/office/drawing/2014/main" id="{82099F0E-56C3-A533-381A-634D8A4F711C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96" name="Oval 859">
                  <a:extLst>
                    <a:ext uri="{FF2B5EF4-FFF2-40B4-BE49-F238E27FC236}">
                      <a16:creationId xmlns:a16="http://schemas.microsoft.com/office/drawing/2014/main" id="{AD0F7CB9-3D3F-75AF-D3EE-BF73AA84DAFC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97" name="Oval 3596">
                  <a:extLst>
                    <a:ext uri="{FF2B5EF4-FFF2-40B4-BE49-F238E27FC236}">
                      <a16:creationId xmlns:a16="http://schemas.microsoft.com/office/drawing/2014/main" id="{4BD8C996-9186-7A78-1C84-4387F8FE086A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98" name="Oval 3597">
                  <a:extLst>
                    <a:ext uri="{FF2B5EF4-FFF2-40B4-BE49-F238E27FC236}">
                      <a16:creationId xmlns:a16="http://schemas.microsoft.com/office/drawing/2014/main" id="{135E7702-904E-E17C-B18F-FF2CE487FBCD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29415" name="Group 140">
                <a:extLst>
                  <a:ext uri="{FF2B5EF4-FFF2-40B4-BE49-F238E27FC236}">
                    <a16:creationId xmlns:a16="http://schemas.microsoft.com/office/drawing/2014/main" id="{488D1B59-F4EA-1479-A352-9B28237105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3568" name="Oval 78">
                  <a:extLst>
                    <a:ext uri="{FF2B5EF4-FFF2-40B4-BE49-F238E27FC236}">
                      <a16:creationId xmlns:a16="http://schemas.microsoft.com/office/drawing/2014/main" id="{336C87BE-3B5A-EFE2-E879-00C58231D156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69" name="Oval 81">
                  <a:extLst>
                    <a:ext uri="{FF2B5EF4-FFF2-40B4-BE49-F238E27FC236}">
                      <a16:creationId xmlns:a16="http://schemas.microsoft.com/office/drawing/2014/main" id="{5AF72C6D-6641-AFF4-A9DF-2EBB477B7E30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70" name="Oval 84">
                  <a:extLst>
                    <a:ext uri="{FF2B5EF4-FFF2-40B4-BE49-F238E27FC236}">
                      <a16:creationId xmlns:a16="http://schemas.microsoft.com/office/drawing/2014/main" id="{1A488DFE-8BCB-125E-0307-4D0F40C69FA7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71" name="Oval 3570">
                  <a:extLst>
                    <a:ext uri="{FF2B5EF4-FFF2-40B4-BE49-F238E27FC236}">
                      <a16:creationId xmlns:a16="http://schemas.microsoft.com/office/drawing/2014/main" id="{4ACA9D61-2B96-3E79-1C2F-3B6A25EAED30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72" name="Oval 3571">
                  <a:extLst>
                    <a:ext uri="{FF2B5EF4-FFF2-40B4-BE49-F238E27FC236}">
                      <a16:creationId xmlns:a16="http://schemas.microsoft.com/office/drawing/2014/main" id="{A47122B6-203C-3E1A-B829-F34D6BFD4D64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73" name="Oval 3572">
                  <a:extLst>
                    <a:ext uri="{FF2B5EF4-FFF2-40B4-BE49-F238E27FC236}">
                      <a16:creationId xmlns:a16="http://schemas.microsoft.com/office/drawing/2014/main" id="{D30FC058-A580-F91E-2D13-1B3B87F54D0F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74" name="Oval 3573">
                  <a:extLst>
                    <a:ext uri="{FF2B5EF4-FFF2-40B4-BE49-F238E27FC236}">
                      <a16:creationId xmlns:a16="http://schemas.microsoft.com/office/drawing/2014/main" id="{56C34C41-6640-4308-4050-0A838C6C160C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75" name="Oval 3574">
                  <a:extLst>
                    <a:ext uri="{FF2B5EF4-FFF2-40B4-BE49-F238E27FC236}">
                      <a16:creationId xmlns:a16="http://schemas.microsoft.com/office/drawing/2014/main" id="{7E1EBECE-4816-1E60-89D5-2264E4334135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76" name="Oval 3575">
                  <a:extLst>
                    <a:ext uri="{FF2B5EF4-FFF2-40B4-BE49-F238E27FC236}">
                      <a16:creationId xmlns:a16="http://schemas.microsoft.com/office/drawing/2014/main" id="{8E7DEBB4-5752-930F-831F-5A7038662161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77" name="Oval 3576">
                  <a:extLst>
                    <a:ext uri="{FF2B5EF4-FFF2-40B4-BE49-F238E27FC236}">
                      <a16:creationId xmlns:a16="http://schemas.microsoft.com/office/drawing/2014/main" id="{29414D12-2C2A-2CD4-A194-912B8421F3B7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78" name="Oval 3577">
                  <a:extLst>
                    <a:ext uri="{FF2B5EF4-FFF2-40B4-BE49-F238E27FC236}">
                      <a16:creationId xmlns:a16="http://schemas.microsoft.com/office/drawing/2014/main" id="{B3E784EA-1D3D-0C84-7021-6D2B6A75944B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79" name="Oval 3578">
                  <a:extLst>
                    <a:ext uri="{FF2B5EF4-FFF2-40B4-BE49-F238E27FC236}">
                      <a16:creationId xmlns:a16="http://schemas.microsoft.com/office/drawing/2014/main" id="{0B5A025B-6B34-77E2-8834-FA6D3ABA7A6A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80" name="Oval 3579">
                  <a:extLst>
                    <a:ext uri="{FF2B5EF4-FFF2-40B4-BE49-F238E27FC236}">
                      <a16:creationId xmlns:a16="http://schemas.microsoft.com/office/drawing/2014/main" id="{7BD8E330-6B67-D390-5E28-EF2633DC19A9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81" name="Oval 3580">
                  <a:extLst>
                    <a:ext uri="{FF2B5EF4-FFF2-40B4-BE49-F238E27FC236}">
                      <a16:creationId xmlns:a16="http://schemas.microsoft.com/office/drawing/2014/main" id="{0251BE31-B08A-3AB1-4046-A315CE78635D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82" name="Oval 3581">
                  <a:extLst>
                    <a:ext uri="{FF2B5EF4-FFF2-40B4-BE49-F238E27FC236}">
                      <a16:creationId xmlns:a16="http://schemas.microsoft.com/office/drawing/2014/main" id="{770C8BE2-1891-94B9-C9DB-7728F2D001EC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83" name="Arc 3582">
                  <a:extLst>
                    <a:ext uri="{FF2B5EF4-FFF2-40B4-BE49-F238E27FC236}">
                      <a16:creationId xmlns:a16="http://schemas.microsoft.com/office/drawing/2014/main" id="{B132C181-F59C-E925-434F-9B98DF904CDF}"/>
                    </a:ext>
                  </a:extLst>
                </p:cNvPr>
                <p:cNvSpPr/>
                <p:nvPr/>
              </p:nvSpPr>
              <p:spPr>
                <a:xfrm rot="16400152">
                  <a:off x="1581650" y="2980638"/>
                  <a:ext cx="677343" cy="457841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567" name="Rounded Rectangle 3566">
                <a:extLst>
                  <a:ext uri="{FF2B5EF4-FFF2-40B4-BE49-F238E27FC236}">
                    <a16:creationId xmlns:a16="http://schemas.microsoft.com/office/drawing/2014/main" id="{87530B2C-C179-1CB2-98F5-FE398921E05F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8711" name="Group 827">
              <a:extLst>
                <a:ext uri="{FF2B5EF4-FFF2-40B4-BE49-F238E27FC236}">
                  <a16:creationId xmlns:a16="http://schemas.microsoft.com/office/drawing/2014/main" id="{BC319431-1EA7-CA61-7B13-8F66D16049FF}"/>
                </a:ext>
              </a:extLst>
            </p:cNvPr>
            <p:cNvGrpSpPr>
              <a:grpSpLocks/>
            </p:cNvGrpSpPr>
            <p:nvPr/>
          </p:nvGrpSpPr>
          <p:grpSpPr bwMode="auto">
            <a:xfrm rot="-10405009">
              <a:off x="6934200" y="2743213"/>
              <a:ext cx="609598" cy="152399"/>
              <a:chOff x="838200" y="5867400"/>
              <a:chExt cx="3815505" cy="770627"/>
            </a:xfrm>
          </p:grpSpPr>
          <p:grpSp>
            <p:nvGrpSpPr>
              <p:cNvPr id="29318" name="Group 123">
                <a:extLst>
                  <a:ext uri="{FF2B5EF4-FFF2-40B4-BE49-F238E27FC236}">
                    <a16:creationId xmlns:a16="http://schemas.microsoft.com/office/drawing/2014/main" id="{323ACC51-7EE0-F050-9FFA-42DADEC394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0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3550" name="Oval 3549">
                  <a:extLst>
                    <a:ext uri="{FF2B5EF4-FFF2-40B4-BE49-F238E27FC236}">
                      <a16:creationId xmlns:a16="http://schemas.microsoft.com/office/drawing/2014/main" id="{3367915F-89B3-3628-3B10-A65305907D64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51" name="Oval 3550">
                  <a:extLst>
                    <a:ext uri="{FF2B5EF4-FFF2-40B4-BE49-F238E27FC236}">
                      <a16:creationId xmlns:a16="http://schemas.microsoft.com/office/drawing/2014/main" id="{8FCAD086-C4C4-A6D0-D33D-D7F9F746EA57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52" name="Oval 3551">
                  <a:extLst>
                    <a:ext uri="{FF2B5EF4-FFF2-40B4-BE49-F238E27FC236}">
                      <a16:creationId xmlns:a16="http://schemas.microsoft.com/office/drawing/2014/main" id="{CCB3D1E6-BC4E-6013-11A1-DAB6A5E49D4C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53" name="Oval 3552">
                  <a:extLst>
                    <a:ext uri="{FF2B5EF4-FFF2-40B4-BE49-F238E27FC236}">
                      <a16:creationId xmlns:a16="http://schemas.microsoft.com/office/drawing/2014/main" id="{B7BD5263-B9A3-E48A-0FD7-A2CC3973B42D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54" name="Oval 3553">
                  <a:extLst>
                    <a:ext uri="{FF2B5EF4-FFF2-40B4-BE49-F238E27FC236}">
                      <a16:creationId xmlns:a16="http://schemas.microsoft.com/office/drawing/2014/main" id="{12CB3D50-283E-B967-8EA9-399AD1BA3E54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55" name="Oval 3554">
                  <a:extLst>
                    <a:ext uri="{FF2B5EF4-FFF2-40B4-BE49-F238E27FC236}">
                      <a16:creationId xmlns:a16="http://schemas.microsoft.com/office/drawing/2014/main" id="{E85CDA82-CB10-C016-3059-83BFE88BC744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56" name="Oval 3555">
                  <a:extLst>
                    <a:ext uri="{FF2B5EF4-FFF2-40B4-BE49-F238E27FC236}">
                      <a16:creationId xmlns:a16="http://schemas.microsoft.com/office/drawing/2014/main" id="{9FDA1EF3-B55B-4066-96B8-0DB878BB9091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57" name="Oval 3556">
                  <a:extLst>
                    <a:ext uri="{FF2B5EF4-FFF2-40B4-BE49-F238E27FC236}">
                      <a16:creationId xmlns:a16="http://schemas.microsoft.com/office/drawing/2014/main" id="{A2DAFCD2-8899-929D-7479-641162F96125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58" name="Oval 3557">
                  <a:extLst>
                    <a:ext uri="{FF2B5EF4-FFF2-40B4-BE49-F238E27FC236}">
                      <a16:creationId xmlns:a16="http://schemas.microsoft.com/office/drawing/2014/main" id="{1EE59610-A8A4-C365-B194-E284C7CE8539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59" name="Oval 3558">
                  <a:extLst>
                    <a:ext uri="{FF2B5EF4-FFF2-40B4-BE49-F238E27FC236}">
                      <a16:creationId xmlns:a16="http://schemas.microsoft.com/office/drawing/2014/main" id="{D52740F4-E1FF-67BE-81FC-C307AA9364A7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60" name="Oval 3559">
                  <a:extLst>
                    <a:ext uri="{FF2B5EF4-FFF2-40B4-BE49-F238E27FC236}">
                      <a16:creationId xmlns:a16="http://schemas.microsoft.com/office/drawing/2014/main" id="{06E0F8E8-52F9-0A53-52EE-2782AC626EEE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61" name="Oval 858">
                  <a:extLst>
                    <a:ext uri="{FF2B5EF4-FFF2-40B4-BE49-F238E27FC236}">
                      <a16:creationId xmlns:a16="http://schemas.microsoft.com/office/drawing/2014/main" id="{D4895CFB-F8FE-2D9A-69BA-6A4D4428D4C1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62" name="Oval 859">
                  <a:extLst>
                    <a:ext uri="{FF2B5EF4-FFF2-40B4-BE49-F238E27FC236}">
                      <a16:creationId xmlns:a16="http://schemas.microsoft.com/office/drawing/2014/main" id="{CC3B02A8-0405-7753-662B-78AF96DDC0AE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63" name="Oval 3562">
                  <a:extLst>
                    <a:ext uri="{FF2B5EF4-FFF2-40B4-BE49-F238E27FC236}">
                      <a16:creationId xmlns:a16="http://schemas.microsoft.com/office/drawing/2014/main" id="{1CD8832E-65B9-BF56-6D10-6E54FB2BB44B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64" name="Oval 3563">
                  <a:extLst>
                    <a:ext uri="{FF2B5EF4-FFF2-40B4-BE49-F238E27FC236}">
                      <a16:creationId xmlns:a16="http://schemas.microsoft.com/office/drawing/2014/main" id="{CC73A3D7-D692-BE4D-0D21-30E0E643AF87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29319" name="Group 140">
                <a:extLst>
                  <a:ext uri="{FF2B5EF4-FFF2-40B4-BE49-F238E27FC236}">
                    <a16:creationId xmlns:a16="http://schemas.microsoft.com/office/drawing/2014/main" id="{64D94B85-5D1E-7639-E9D2-E991BDA9D8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3534" name="Oval 78">
                  <a:extLst>
                    <a:ext uri="{FF2B5EF4-FFF2-40B4-BE49-F238E27FC236}">
                      <a16:creationId xmlns:a16="http://schemas.microsoft.com/office/drawing/2014/main" id="{B6F99BD2-49EE-2324-61E7-C508DD40A588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35" name="Oval 81">
                  <a:extLst>
                    <a:ext uri="{FF2B5EF4-FFF2-40B4-BE49-F238E27FC236}">
                      <a16:creationId xmlns:a16="http://schemas.microsoft.com/office/drawing/2014/main" id="{2513124C-2DE8-C4F2-3E9A-61E7E7034543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36" name="Oval 84">
                  <a:extLst>
                    <a:ext uri="{FF2B5EF4-FFF2-40B4-BE49-F238E27FC236}">
                      <a16:creationId xmlns:a16="http://schemas.microsoft.com/office/drawing/2014/main" id="{1789734C-24CB-67FD-BDB5-899B57ECF168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37" name="Oval 3536">
                  <a:extLst>
                    <a:ext uri="{FF2B5EF4-FFF2-40B4-BE49-F238E27FC236}">
                      <a16:creationId xmlns:a16="http://schemas.microsoft.com/office/drawing/2014/main" id="{4079A42D-60C5-6ECB-AAF6-FC3BF9F1CDA4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38" name="Oval 3537">
                  <a:extLst>
                    <a:ext uri="{FF2B5EF4-FFF2-40B4-BE49-F238E27FC236}">
                      <a16:creationId xmlns:a16="http://schemas.microsoft.com/office/drawing/2014/main" id="{137A8CF3-0DD4-8747-8EEC-FB68EA2F75FC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39" name="Oval 3538">
                  <a:extLst>
                    <a:ext uri="{FF2B5EF4-FFF2-40B4-BE49-F238E27FC236}">
                      <a16:creationId xmlns:a16="http://schemas.microsoft.com/office/drawing/2014/main" id="{15DF89B5-F5B5-174C-4E1E-A91E0DB68A0F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40" name="Oval 3539">
                  <a:extLst>
                    <a:ext uri="{FF2B5EF4-FFF2-40B4-BE49-F238E27FC236}">
                      <a16:creationId xmlns:a16="http://schemas.microsoft.com/office/drawing/2014/main" id="{3246529D-F29D-9DD0-57C6-4F846E4739C3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41" name="Oval 3540">
                  <a:extLst>
                    <a:ext uri="{FF2B5EF4-FFF2-40B4-BE49-F238E27FC236}">
                      <a16:creationId xmlns:a16="http://schemas.microsoft.com/office/drawing/2014/main" id="{A83CCFC2-4B5E-EE84-46AE-EB605E18CFB8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42" name="Oval 3541">
                  <a:extLst>
                    <a:ext uri="{FF2B5EF4-FFF2-40B4-BE49-F238E27FC236}">
                      <a16:creationId xmlns:a16="http://schemas.microsoft.com/office/drawing/2014/main" id="{34A2696F-C37B-90F0-3B21-8D2E98FE0BF6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43" name="Oval 3542">
                  <a:extLst>
                    <a:ext uri="{FF2B5EF4-FFF2-40B4-BE49-F238E27FC236}">
                      <a16:creationId xmlns:a16="http://schemas.microsoft.com/office/drawing/2014/main" id="{553A5DD4-06AA-9614-00D1-11D020FE4125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44" name="Oval 3543">
                  <a:extLst>
                    <a:ext uri="{FF2B5EF4-FFF2-40B4-BE49-F238E27FC236}">
                      <a16:creationId xmlns:a16="http://schemas.microsoft.com/office/drawing/2014/main" id="{BDA02DF0-14A7-A1D4-DAE0-7E5D673D84FD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45" name="Oval 3544">
                  <a:extLst>
                    <a:ext uri="{FF2B5EF4-FFF2-40B4-BE49-F238E27FC236}">
                      <a16:creationId xmlns:a16="http://schemas.microsoft.com/office/drawing/2014/main" id="{9B8AB2F8-1F73-1A52-E078-E2AE46BD58FE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46" name="Oval 3545">
                  <a:extLst>
                    <a:ext uri="{FF2B5EF4-FFF2-40B4-BE49-F238E27FC236}">
                      <a16:creationId xmlns:a16="http://schemas.microsoft.com/office/drawing/2014/main" id="{A4EA1022-50C6-FEDF-9E04-C9E6335BB45F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47" name="Oval 3546">
                  <a:extLst>
                    <a:ext uri="{FF2B5EF4-FFF2-40B4-BE49-F238E27FC236}">
                      <a16:creationId xmlns:a16="http://schemas.microsoft.com/office/drawing/2014/main" id="{E469FCF2-D0C4-6DEB-DA15-87F88D29D6DA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48" name="Oval 3547">
                  <a:extLst>
                    <a:ext uri="{FF2B5EF4-FFF2-40B4-BE49-F238E27FC236}">
                      <a16:creationId xmlns:a16="http://schemas.microsoft.com/office/drawing/2014/main" id="{26F9E822-182F-70AA-B8DA-482E320741C4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49" name="Arc 3548">
                  <a:extLst>
                    <a:ext uri="{FF2B5EF4-FFF2-40B4-BE49-F238E27FC236}">
                      <a16:creationId xmlns:a16="http://schemas.microsoft.com/office/drawing/2014/main" id="{C70784B8-A4B7-C339-B847-4747219A8ACB}"/>
                    </a:ext>
                  </a:extLst>
                </p:cNvPr>
                <p:cNvSpPr/>
                <p:nvPr/>
              </p:nvSpPr>
              <p:spPr>
                <a:xfrm rot="16400152">
                  <a:off x="2375897" y="4135145"/>
                  <a:ext cx="483799" cy="488376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533" name="Rounded Rectangle 3532">
                <a:extLst>
                  <a:ext uri="{FF2B5EF4-FFF2-40B4-BE49-F238E27FC236}">
                    <a16:creationId xmlns:a16="http://schemas.microsoft.com/office/drawing/2014/main" id="{C6090EFF-1B46-4E63-5C1B-08FD7597905E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8712" name="Group 827">
              <a:extLst>
                <a:ext uri="{FF2B5EF4-FFF2-40B4-BE49-F238E27FC236}">
                  <a16:creationId xmlns:a16="http://schemas.microsoft.com/office/drawing/2014/main" id="{BB569124-8EA1-DDFB-1539-278E345E1B1F}"/>
                </a:ext>
              </a:extLst>
            </p:cNvPr>
            <p:cNvGrpSpPr>
              <a:grpSpLocks/>
            </p:cNvGrpSpPr>
            <p:nvPr/>
          </p:nvGrpSpPr>
          <p:grpSpPr bwMode="auto">
            <a:xfrm rot="-8488526">
              <a:off x="6610516" y="3449865"/>
              <a:ext cx="609598" cy="152399"/>
              <a:chOff x="838200" y="5867400"/>
              <a:chExt cx="3815505" cy="770627"/>
            </a:xfrm>
          </p:grpSpPr>
          <p:grpSp>
            <p:nvGrpSpPr>
              <p:cNvPr id="29222" name="Group 123">
                <a:extLst>
                  <a:ext uri="{FF2B5EF4-FFF2-40B4-BE49-F238E27FC236}">
                    <a16:creationId xmlns:a16="http://schemas.microsoft.com/office/drawing/2014/main" id="{0D05D595-B728-D738-82AD-2630D11D27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0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3516" name="Oval 3515">
                  <a:extLst>
                    <a:ext uri="{FF2B5EF4-FFF2-40B4-BE49-F238E27FC236}">
                      <a16:creationId xmlns:a16="http://schemas.microsoft.com/office/drawing/2014/main" id="{E48135A0-CC67-9123-9B53-8722FA06CA2D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17" name="Oval 3516">
                  <a:extLst>
                    <a:ext uri="{FF2B5EF4-FFF2-40B4-BE49-F238E27FC236}">
                      <a16:creationId xmlns:a16="http://schemas.microsoft.com/office/drawing/2014/main" id="{1998B2C2-3D71-FD64-D606-660FCCCD8612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18" name="Oval 3517">
                  <a:extLst>
                    <a:ext uri="{FF2B5EF4-FFF2-40B4-BE49-F238E27FC236}">
                      <a16:creationId xmlns:a16="http://schemas.microsoft.com/office/drawing/2014/main" id="{EACCA86F-511A-ACBD-B5DC-29897EB2F651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19" name="Oval 3518">
                  <a:extLst>
                    <a:ext uri="{FF2B5EF4-FFF2-40B4-BE49-F238E27FC236}">
                      <a16:creationId xmlns:a16="http://schemas.microsoft.com/office/drawing/2014/main" id="{89EA38CE-70C8-9C62-4C76-E97DF7C7ABAC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20" name="Oval 3519">
                  <a:extLst>
                    <a:ext uri="{FF2B5EF4-FFF2-40B4-BE49-F238E27FC236}">
                      <a16:creationId xmlns:a16="http://schemas.microsoft.com/office/drawing/2014/main" id="{1E7404F7-78F6-4D9C-5F7E-E0A2B9E59539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21" name="Oval 3520">
                  <a:extLst>
                    <a:ext uri="{FF2B5EF4-FFF2-40B4-BE49-F238E27FC236}">
                      <a16:creationId xmlns:a16="http://schemas.microsoft.com/office/drawing/2014/main" id="{C16A0DE3-7C95-7BDE-98D0-8EBBAEE0B741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22" name="Oval 3521">
                  <a:extLst>
                    <a:ext uri="{FF2B5EF4-FFF2-40B4-BE49-F238E27FC236}">
                      <a16:creationId xmlns:a16="http://schemas.microsoft.com/office/drawing/2014/main" id="{151E4D38-25EF-0F82-D8CA-97B730BD6BCF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23" name="Oval 3522">
                  <a:extLst>
                    <a:ext uri="{FF2B5EF4-FFF2-40B4-BE49-F238E27FC236}">
                      <a16:creationId xmlns:a16="http://schemas.microsoft.com/office/drawing/2014/main" id="{958266E2-20A6-5A42-7473-0D76C94089BF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24" name="Oval 3523">
                  <a:extLst>
                    <a:ext uri="{FF2B5EF4-FFF2-40B4-BE49-F238E27FC236}">
                      <a16:creationId xmlns:a16="http://schemas.microsoft.com/office/drawing/2014/main" id="{8725A95A-F35E-5C4B-51FE-54616B8876D7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25" name="Oval 3524">
                  <a:extLst>
                    <a:ext uri="{FF2B5EF4-FFF2-40B4-BE49-F238E27FC236}">
                      <a16:creationId xmlns:a16="http://schemas.microsoft.com/office/drawing/2014/main" id="{F922D32C-9718-4BA9-4A3F-3C7D3EB61B88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26" name="Oval 3525">
                  <a:extLst>
                    <a:ext uri="{FF2B5EF4-FFF2-40B4-BE49-F238E27FC236}">
                      <a16:creationId xmlns:a16="http://schemas.microsoft.com/office/drawing/2014/main" id="{41A5D709-E55A-EEBF-B2B2-7A35675019B3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27" name="Oval 858">
                  <a:extLst>
                    <a:ext uri="{FF2B5EF4-FFF2-40B4-BE49-F238E27FC236}">
                      <a16:creationId xmlns:a16="http://schemas.microsoft.com/office/drawing/2014/main" id="{CC4C8B4A-9BBC-E820-A3F8-10AA875722CF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28" name="Oval 859">
                  <a:extLst>
                    <a:ext uri="{FF2B5EF4-FFF2-40B4-BE49-F238E27FC236}">
                      <a16:creationId xmlns:a16="http://schemas.microsoft.com/office/drawing/2014/main" id="{93E0908A-54A1-B5F6-0E1D-01314005669A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29" name="Oval 3528">
                  <a:extLst>
                    <a:ext uri="{FF2B5EF4-FFF2-40B4-BE49-F238E27FC236}">
                      <a16:creationId xmlns:a16="http://schemas.microsoft.com/office/drawing/2014/main" id="{073E3325-82C0-4B74-E945-039FEE91A142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30" name="Oval 3529">
                  <a:extLst>
                    <a:ext uri="{FF2B5EF4-FFF2-40B4-BE49-F238E27FC236}">
                      <a16:creationId xmlns:a16="http://schemas.microsoft.com/office/drawing/2014/main" id="{D9E54375-401A-C18C-C096-53D07306B6AE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29223" name="Group 140">
                <a:extLst>
                  <a:ext uri="{FF2B5EF4-FFF2-40B4-BE49-F238E27FC236}">
                    <a16:creationId xmlns:a16="http://schemas.microsoft.com/office/drawing/2014/main" id="{2B57D236-7A23-30B0-2945-453DFD7DE0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3500" name="Oval 78">
                  <a:extLst>
                    <a:ext uri="{FF2B5EF4-FFF2-40B4-BE49-F238E27FC236}">
                      <a16:creationId xmlns:a16="http://schemas.microsoft.com/office/drawing/2014/main" id="{BC615406-ADB1-440A-CE96-0F301D6FB838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01" name="Oval 81">
                  <a:extLst>
                    <a:ext uri="{FF2B5EF4-FFF2-40B4-BE49-F238E27FC236}">
                      <a16:creationId xmlns:a16="http://schemas.microsoft.com/office/drawing/2014/main" id="{B916043A-6B4F-F803-FE88-6485C8E3086D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02" name="Oval 84">
                  <a:extLst>
                    <a:ext uri="{FF2B5EF4-FFF2-40B4-BE49-F238E27FC236}">
                      <a16:creationId xmlns:a16="http://schemas.microsoft.com/office/drawing/2014/main" id="{3526AF5E-D325-690B-1259-452FF31CB30F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03" name="Oval 3502">
                  <a:extLst>
                    <a:ext uri="{FF2B5EF4-FFF2-40B4-BE49-F238E27FC236}">
                      <a16:creationId xmlns:a16="http://schemas.microsoft.com/office/drawing/2014/main" id="{CF4CB6DD-688E-CFBA-E0C3-203CF2C90831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04" name="Oval 3503">
                  <a:extLst>
                    <a:ext uri="{FF2B5EF4-FFF2-40B4-BE49-F238E27FC236}">
                      <a16:creationId xmlns:a16="http://schemas.microsoft.com/office/drawing/2014/main" id="{18010F23-F917-BAB4-90B0-34261999FD87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05" name="Oval 3504">
                  <a:extLst>
                    <a:ext uri="{FF2B5EF4-FFF2-40B4-BE49-F238E27FC236}">
                      <a16:creationId xmlns:a16="http://schemas.microsoft.com/office/drawing/2014/main" id="{EFCF48F7-E9EC-46BE-9874-6EA87D58F9D7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06" name="Oval 3505">
                  <a:extLst>
                    <a:ext uri="{FF2B5EF4-FFF2-40B4-BE49-F238E27FC236}">
                      <a16:creationId xmlns:a16="http://schemas.microsoft.com/office/drawing/2014/main" id="{5747B421-965F-99C6-079D-A045B688FDCE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07" name="Oval 3506">
                  <a:extLst>
                    <a:ext uri="{FF2B5EF4-FFF2-40B4-BE49-F238E27FC236}">
                      <a16:creationId xmlns:a16="http://schemas.microsoft.com/office/drawing/2014/main" id="{CF2F694D-D400-33D2-0EFB-98816A059729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08" name="Oval 3507">
                  <a:extLst>
                    <a:ext uri="{FF2B5EF4-FFF2-40B4-BE49-F238E27FC236}">
                      <a16:creationId xmlns:a16="http://schemas.microsoft.com/office/drawing/2014/main" id="{A2B6BF65-E8FB-7D95-96CA-0D677625C020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09" name="Oval 3508">
                  <a:extLst>
                    <a:ext uri="{FF2B5EF4-FFF2-40B4-BE49-F238E27FC236}">
                      <a16:creationId xmlns:a16="http://schemas.microsoft.com/office/drawing/2014/main" id="{F72D0544-683E-1C4F-9C42-1F311500E489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10" name="Oval 3509">
                  <a:extLst>
                    <a:ext uri="{FF2B5EF4-FFF2-40B4-BE49-F238E27FC236}">
                      <a16:creationId xmlns:a16="http://schemas.microsoft.com/office/drawing/2014/main" id="{96142E7E-2C33-6191-FA9A-A1376993D686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11" name="Oval 3510">
                  <a:extLst>
                    <a:ext uri="{FF2B5EF4-FFF2-40B4-BE49-F238E27FC236}">
                      <a16:creationId xmlns:a16="http://schemas.microsoft.com/office/drawing/2014/main" id="{E46C3D3B-9123-BCD5-5EAE-5667A4F9D0DD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12" name="Oval 3511">
                  <a:extLst>
                    <a:ext uri="{FF2B5EF4-FFF2-40B4-BE49-F238E27FC236}">
                      <a16:creationId xmlns:a16="http://schemas.microsoft.com/office/drawing/2014/main" id="{2F1577DF-4E3E-7AD2-6C86-DA21C6EC56E4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13" name="Oval 3512">
                  <a:extLst>
                    <a:ext uri="{FF2B5EF4-FFF2-40B4-BE49-F238E27FC236}">
                      <a16:creationId xmlns:a16="http://schemas.microsoft.com/office/drawing/2014/main" id="{54DAFC20-1A49-C1D1-58CD-664E8B8B6A43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14" name="Oval 3513">
                  <a:extLst>
                    <a:ext uri="{FF2B5EF4-FFF2-40B4-BE49-F238E27FC236}">
                      <a16:creationId xmlns:a16="http://schemas.microsoft.com/office/drawing/2014/main" id="{0DA1195D-2EE2-52E8-D344-476AA15E076C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515" name="Arc 3514">
                  <a:extLst>
                    <a:ext uri="{FF2B5EF4-FFF2-40B4-BE49-F238E27FC236}">
                      <a16:creationId xmlns:a16="http://schemas.microsoft.com/office/drawing/2014/main" id="{0422B908-8EEB-4628-88FF-4023BA97BD2A}"/>
                    </a:ext>
                  </a:extLst>
                </p:cNvPr>
                <p:cNvSpPr/>
                <p:nvPr/>
              </p:nvSpPr>
              <p:spPr>
                <a:xfrm rot="16400152">
                  <a:off x="2933219" y="2502477"/>
                  <a:ext cx="516063" cy="457843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499" name="Rounded Rectangle 3498">
                <a:extLst>
                  <a:ext uri="{FF2B5EF4-FFF2-40B4-BE49-F238E27FC236}">
                    <a16:creationId xmlns:a16="http://schemas.microsoft.com/office/drawing/2014/main" id="{9EE4F015-59D5-590B-DAAE-701A3A40EC35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sp>
          <p:nvSpPr>
            <p:cNvPr id="3314" name="Rounded Rectangle 3313">
              <a:extLst>
                <a:ext uri="{FF2B5EF4-FFF2-40B4-BE49-F238E27FC236}">
                  <a16:creationId xmlns:a16="http://schemas.microsoft.com/office/drawing/2014/main" id="{288B4C69-23DC-0C3E-A1C2-76FFBCC98B50}"/>
                </a:ext>
              </a:extLst>
            </p:cNvPr>
            <p:cNvSpPr/>
            <p:nvPr/>
          </p:nvSpPr>
          <p:spPr bwMode="auto">
            <a:xfrm rot="19293300">
              <a:off x="4497661" y="585666"/>
              <a:ext cx="600642" cy="537500"/>
            </a:xfrm>
            <a:prstGeom prst="roundRect">
              <a:avLst>
                <a:gd name="adj" fmla="val 481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3315" name="Rounded Rectangle 3314">
              <a:extLst>
                <a:ext uri="{FF2B5EF4-FFF2-40B4-BE49-F238E27FC236}">
                  <a16:creationId xmlns:a16="http://schemas.microsoft.com/office/drawing/2014/main" id="{D979A9EC-6ECB-7CEC-0124-ECFC57492970}"/>
                </a:ext>
              </a:extLst>
            </p:cNvPr>
            <p:cNvSpPr/>
            <p:nvPr/>
          </p:nvSpPr>
          <p:spPr bwMode="auto">
            <a:xfrm rot="3773606">
              <a:off x="7161718" y="1643392"/>
              <a:ext cx="593344" cy="531617"/>
            </a:xfrm>
            <a:prstGeom prst="roundRect">
              <a:avLst>
                <a:gd name="adj" fmla="val 481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3316" name="Rounded Rectangle 3315">
              <a:extLst>
                <a:ext uri="{FF2B5EF4-FFF2-40B4-BE49-F238E27FC236}">
                  <a16:creationId xmlns:a16="http://schemas.microsoft.com/office/drawing/2014/main" id="{6D674669-D77B-BB49-ECC9-E19B70D8B221}"/>
                </a:ext>
              </a:extLst>
            </p:cNvPr>
            <p:cNvSpPr/>
            <p:nvPr/>
          </p:nvSpPr>
          <p:spPr bwMode="auto">
            <a:xfrm rot="11369561">
              <a:off x="4682249" y="3927055"/>
              <a:ext cx="533400" cy="457200"/>
            </a:xfrm>
            <a:prstGeom prst="roundRect">
              <a:avLst>
                <a:gd name="adj" fmla="val 481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3317" name="Rounded Rectangle 3316">
              <a:extLst>
                <a:ext uri="{FF2B5EF4-FFF2-40B4-BE49-F238E27FC236}">
                  <a16:creationId xmlns:a16="http://schemas.microsoft.com/office/drawing/2014/main" id="{4A8C5499-75E9-C793-D875-268730AE4559}"/>
                </a:ext>
              </a:extLst>
            </p:cNvPr>
            <p:cNvSpPr/>
            <p:nvPr/>
          </p:nvSpPr>
          <p:spPr bwMode="auto">
            <a:xfrm rot="7088030">
              <a:off x="7054253" y="3073809"/>
              <a:ext cx="517075" cy="469306"/>
            </a:xfrm>
            <a:prstGeom prst="roundRect">
              <a:avLst>
                <a:gd name="adj" fmla="val 481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3318" name="Rounded Rectangle 3317">
              <a:extLst>
                <a:ext uri="{FF2B5EF4-FFF2-40B4-BE49-F238E27FC236}">
                  <a16:creationId xmlns:a16="http://schemas.microsoft.com/office/drawing/2014/main" id="{11EEFEAE-9E3E-502B-639A-13C212944B95}"/>
                </a:ext>
              </a:extLst>
            </p:cNvPr>
            <p:cNvSpPr/>
            <p:nvPr/>
          </p:nvSpPr>
          <p:spPr bwMode="auto">
            <a:xfrm rot="18336763">
              <a:off x="3698198" y="1287248"/>
              <a:ext cx="617220" cy="457200"/>
            </a:xfrm>
            <a:prstGeom prst="roundRect">
              <a:avLst>
                <a:gd name="adj" fmla="val 48167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3319" name="Rounded Rectangle 3318">
              <a:extLst>
                <a:ext uri="{FF2B5EF4-FFF2-40B4-BE49-F238E27FC236}">
                  <a16:creationId xmlns:a16="http://schemas.microsoft.com/office/drawing/2014/main" id="{3A4CB5E2-3DCF-B611-45A0-903A396497EF}"/>
                </a:ext>
              </a:extLst>
            </p:cNvPr>
            <p:cNvSpPr/>
            <p:nvPr/>
          </p:nvSpPr>
          <p:spPr bwMode="auto">
            <a:xfrm rot="1444602">
              <a:off x="5784150" y="529950"/>
              <a:ext cx="685800" cy="457200"/>
            </a:xfrm>
            <a:prstGeom prst="roundRect">
              <a:avLst>
                <a:gd name="adj" fmla="val 481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3320" name="Rounded Rectangle 3319">
              <a:extLst>
                <a:ext uri="{FF2B5EF4-FFF2-40B4-BE49-F238E27FC236}">
                  <a16:creationId xmlns:a16="http://schemas.microsoft.com/office/drawing/2014/main" id="{9F6F247B-2D66-6BA6-C023-7C81EA080406}"/>
                </a:ext>
              </a:extLst>
            </p:cNvPr>
            <p:cNvSpPr/>
            <p:nvPr/>
          </p:nvSpPr>
          <p:spPr bwMode="auto">
            <a:xfrm rot="15265653">
              <a:off x="3420230" y="2749686"/>
              <a:ext cx="609600" cy="457199"/>
            </a:xfrm>
            <a:prstGeom prst="roundRect">
              <a:avLst>
                <a:gd name="adj" fmla="val 48167"/>
              </a:avLst>
            </a:prstGeom>
            <a:solidFill>
              <a:srgbClr val="E4808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grpSp>
          <p:nvGrpSpPr>
            <p:cNvPr id="28734" name="Group 827">
              <a:extLst>
                <a:ext uri="{FF2B5EF4-FFF2-40B4-BE49-F238E27FC236}">
                  <a16:creationId xmlns:a16="http://schemas.microsoft.com/office/drawing/2014/main" id="{1B5F2B91-49A5-A2E0-ECB5-54AFEEAB483D}"/>
                </a:ext>
              </a:extLst>
            </p:cNvPr>
            <p:cNvGrpSpPr>
              <a:grpSpLocks/>
            </p:cNvGrpSpPr>
            <p:nvPr/>
          </p:nvGrpSpPr>
          <p:grpSpPr bwMode="auto">
            <a:xfrm rot="-1875999">
              <a:off x="4008114" y="3388425"/>
              <a:ext cx="609598" cy="152399"/>
              <a:chOff x="838200" y="5867400"/>
              <a:chExt cx="3815505" cy="770627"/>
            </a:xfrm>
          </p:grpSpPr>
          <p:grpSp>
            <p:nvGrpSpPr>
              <p:cNvPr id="29126" name="Group 123">
                <a:extLst>
                  <a:ext uri="{FF2B5EF4-FFF2-40B4-BE49-F238E27FC236}">
                    <a16:creationId xmlns:a16="http://schemas.microsoft.com/office/drawing/2014/main" id="{BAA5C870-B716-06F3-14A7-436DDF5109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0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3482" name="Oval 3481">
                  <a:extLst>
                    <a:ext uri="{FF2B5EF4-FFF2-40B4-BE49-F238E27FC236}">
                      <a16:creationId xmlns:a16="http://schemas.microsoft.com/office/drawing/2014/main" id="{21C224E8-652C-5826-5044-60F6F9C15487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83" name="Oval 3482">
                  <a:extLst>
                    <a:ext uri="{FF2B5EF4-FFF2-40B4-BE49-F238E27FC236}">
                      <a16:creationId xmlns:a16="http://schemas.microsoft.com/office/drawing/2014/main" id="{44835755-5D8F-03B9-494A-169F4B389E9C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84" name="Oval 3483">
                  <a:extLst>
                    <a:ext uri="{FF2B5EF4-FFF2-40B4-BE49-F238E27FC236}">
                      <a16:creationId xmlns:a16="http://schemas.microsoft.com/office/drawing/2014/main" id="{B973C65B-F4DA-7470-2416-726518034157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85" name="Oval 3484">
                  <a:extLst>
                    <a:ext uri="{FF2B5EF4-FFF2-40B4-BE49-F238E27FC236}">
                      <a16:creationId xmlns:a16="http://schemas.microsoft.com/office/drawing/2014/main" id="{26984D96-C439-5799-D3AD-A75F7C45E38E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86" name="Oval 3485">
                  <a:extLst>
                    <a:ext uri="{FF2B5EF4-FFF2-40B4-BE49-F238E27FC236}">
                      <a16:creationId xmlns:a16="http://schemas.microsoft.com/office/drawing/2014/main" id="{ED339133-5DED-B2D9-4D31-4D2835ECCFC8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87" name="Oval 3486">
                  <a:extLst>
                    <a:ext uri="{FF2B5EF4-FFF2-40B4-BE49-F238E27FC236}">
                      <a16:creationId xmlns:a16="http://schemas.microsoft.com/office/drawing/2014/main" id="{1C7C4664-856B-D076-514A-92E9079051F7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88" name="Oval 3487">
                  <a:extLst>
                    <a:ext uri="{FF2B5EF4-FFF2-40B4-BE49-F238E27FC236}">
                      <a16:creationId xmlns:a16="http://schemas.microsoft.com/office/drawing/2014/main" id="{74B58486-554C-B65C-0390-A8BC5E26FED4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89" name="Oval 3488">
                  <a:extLst>
                    <a:ext uri="{FF2B5EF4-FFF2-40B4-BE49-F238E27FC236}">
                      <a16:creationId xmlns:a16="http://schemas.microsoft.com/office/drawing/2014/main" id="{4BE825E6-9549-34B9-C873-4F20FEFFBFB3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90" name="Oval 3489">
                  <a:extLst>
                    <a:ext uri="{FF2B5EF4-FFF2-40B4-BE49-F238E27FC236}">
                      <a16:creationId xmlns:a16="http://schemas.microsoft.com/office/drawing/2014/main" id="{D956E45C-3104-BC14-29CF-C59E7CC84473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91" name="Oval 3490">
                  <a:extLst>
                    <a:ext uri="{FF2B5EF4-FFF2-40B4-BE49-F238E27FC236}">
                      <a16:creationId xmlns:a16="http://schemas.microsoft.com/office/drawing/2014/main" id="{DE5B7370-7331-2A9E-8551-585AA5685BCB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92" name="Oval 3491">
                  <a:extLst>
                    <a:ext uri="{FF2B5EF4-FFF2-40B4-BE49-F238E27FC236}">
                      <a16:creationId xmlns:a16="http://schemas.microsoft.com/office/drawing/2014/main" id="{67A25FEE-31B5-71E8-E35D-94A7B7CEAD2C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93" name="Oval 858">
                  <a:extLst>
                    <a:ext uri="{FF2B5EF4-FFF2-40B4-BE49-F238E27FC236}">
                      <a16:creationId xmlns:a16="http://schemas.microsoft.com/office/drawing/2014/main" id="{6E1B20C1-079F-43B4-0847-E7CF67FFC6BA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94" name="Oval 859">
                  <a:extLst>
                    <a:ext uri="{FF2B5EF4-FFF2-40B4-BE49-F238E27FC236}">
                      <a16:creationId xmlns:a16="http://schemas.microsoft.com/office/drawing/2014/main" id="{F7476039-356E-D7B0-9449-FE0D9846FF74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95" name="Oval 3494">
                  <a:extLst>
                    <a:ext uri="{FF2B5EF4-FFF2-40B4-BE49-F238E27FC236}">
                      <a16:creationId xmlns:a16="http://schemas.microsoft.com/office/drawing/2014/main" id="{613EE631-7A62-C658-2F02-DB787C43D185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96" name="Oval 3495">
                  <a:extLst>
                    <a:ext uri="{FF2B5EF4-FFF2-40B4-BE49-F238E27FC236}">
                      <a16:creationId xmlns:a16="http://schemas.microsoft.com/office/drawing/2014/main" id="{6BF49D5A-306B-9373-F0D5-23A23424BC48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29127" name="Group 140">
                <a:extLst>
                  <a:ext uri="{FF2B5EF4-FFF2-40B4-BE49-F238E27FC236}">
                    <a16:creationId xmlns:a16="http://schemas.microsoft.com/office/drawing/2014/main" id="{31DCC602-BE33-2AF9-F88C-7FF5810C75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3466" name="Oval 78">
                  <a:extLst>
                    <a:ext uri="{FF2B5EF4-FFF2-40B4-BE49-F238E27FC236}">
                      <a16:creationId xmlns:a16="http://schemas.microsoft.com/office/drawing/2014/main" id="{ABAEA11F-3736-22AD-EE92-E37D765117FA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67" name="Oval 81">
                  <a:extLst>
                    <a:ext uri="{FF2B5EF4-FFF2-40B4-BE49-F238E27FC236}">
                      <a16:creationId xmlns:a16="http://schemas.microsoft.com/office/drawing/2014/main" id="{38E7E446-D4AE-8B0F-B9B5-7FBD9D3E1A14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68" name="Oval 84">
                  <a:extLst>
                    <a:ext uri="{FF2B5EF4-FFF2-40B4-BE49-F238E27FC236}">
                      <a16:creationId xmlns:a16="http://schemas.microsoft.com/office/drawing/2014/main" id="{E6ADD697-66AF-2EE7-B726-F32DF1752434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69" name="Oval 3468">
                  <a:extLst>
                    <a:ext uri="{FF2B5EF4-FFF2-40B4-BE49-F238E27FC236}">
                      <a16:creationId xmlns:a16="http://schemas.microsoft.com/office/drawing/2014/main" id="{BAAE9230-35BA-CDD0-1FD3-37DBDD93EB68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70" name="Oval 3469">
                  <a:extLst>
                    <a:ext uri="{FF2B5EF4-FFF2-40B4-BE49-F238E27FC236}">
                      <a16:creationId xmlns:a16="http://schemas.microsoft.com/office/drawing/2014/main" id="{90A2D5EC-E7C4-CCA8-B275-5A65F95633A1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71" name="Oval 3470">
                  <a:extLst>
                    <a:ext uri="{FF2B5EF4-FFF2-40B4-BE49-F238E27FC236}">
                      <a16:creationId xmlns:a16="http://schemas.microsoft.com/office/drawing/2014/main" id="{C9B904C1-1AF9-79FC-2DC9-3E20E0EA84B4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72" name="Oval 3471">
                  <a:extLst>
                    <a:ext uri="{FF2B5EF4-FFF2-40B4-BE49-F238E27FC236}">
                      <a16:creationId xmlns:a16="http://schemas.microsoft.com/office/drawing/2014/main" id="{E214390D-8369-1B97-8FBA-048030418213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73" name="Oval 3472">
                  <a:extLst>
                    <a:ext uri="{FF2B5EF4-FFF2-40B4-BE49-F238E27FC236}">
                      <a16:creationId xmlns:a16="http://schemas.microsoft.com/office/drawing/2014/main" id="{7B49D1B0-3E7B-4348-DB21-CF262B4FDA36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74" name="Oval 3473">
                  <a:extLst>
                    <a:ext uri="{FF2B5EF4-FFF2-40B4-BE49-F238E27FC236}">
                      <a16:creationId xmlns:a16="http://schemas.microsoft.com/office/drawing/2014/main" id="{F73BC770-4EA6-2194-CC55-B236F0152535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75" name="Oval 3474">
                  <a:extLst>
                    <a:ext uri="{FF2B5EF4-FFF2-40B4-BE49-F238E27FC236}">
                      <a16:creationId xmlns:a16="http://schemas.microsoft.com/office/drawing/2014/main" id="{6189E732-0EEA-B0C3-7AD0-CBF9379D43E6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76" name="Oval 3475">
                  <a:extLst>
                    <a:ext uri="{FF2B5EF4-FFF2-40B4-BE49-F238E27FC236}">
                      <a16:creationId xmlns:a16="http://schemas.microsoft.com/office/drawing/2014/main" id="{B8374F99-1B3F-CC1A-FF94-4E0893BD130E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77" name="Oval 3476">
                  <a:extLst>
                    <a:ext uri="{FF2B5EF4-FFF2-40B4-BE49-F238E27FC236}">
                      <a16:creationId xmlns:a16="http://schemas.microsoft.com/office/drawing/2014/main" id="{74BEAEF7-52D3-0981-F5A5-BFD75E16360A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78" name="Oval 3477">
                  <a:extLst>
                    <a:ext uri="{FF2B5EF4-FFF2-40B4-BE49-F238E27FC236}">
                      <a16:creationId xmlns:a16="http://schemas.microsoft.com/office/drawing/2014/main" id="{B8630972-B197-E728-A970-E0FB37FCBA02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79" name="Oval 3478">
                  <a:extLst>
                    <a:ext uri="{FF2B5EF4-FFF2-40B4-BE49-F238E27FC236}">
                      <a16:creationId xmlns:a16="http://schemas.microsoft.com/office/drawing/2014/main" id="{97CB3CEE-0787-179B-345D-19BF402B0462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80" name="Oval 3479">
                  <a:extLst>
                    <a:ext uri="{FF2B5EF4-FFF2-40B4-BE49-F238E27FC236}">
                      <a16:creationId xmlns:a16="http://schemas.microsoft.com/office/drawing/2014/main" id="{7829E95E-B4B4-9DFE-BA2F-E03B42C0442E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81" name="Arc 3480">
                  <a:extLst>
                    <a:ext uri="{FF2B5EF4-FFF2-40B4-BE49-F238E27FC236}">
                      <a16:creationId xmlns:a16="http://schemas.microsoft.com/office/drawing/2014/main" id="{F922312E-11F7-FE82-E00E-C624D7330996}"/>
                    </a:ext>
                  </a:extLst>
                </p:cNvPr>
                <p:cNvSpPr/>
                <p:nvPr/>
              </p:nvSpPr>
              <p:spPr>
                <a:xfrm rot="16400152">
                  <a:off x="1635061" y="1898725"/>
                  <a:ext cx="548307" cy="488376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465" name="Rounded Rectangle 3464">
                <a:extLst>
                  <a:ext uri="{FF2B5EF4-FFF2-40B4-BE49-F238E27FC236}">
                    <a16:creationId xmlns:a16="http://schemas.microsoft.com/office/drawing/2014/main" id="{6A297AA1-8E3F-8D41-A274-9982AAA347B1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8735" name="Group 827">
              <a:extLst>
                <a:ext uri="{FF2B5EF4-FFF2-40B4-BE49-F238E27FC236}">
                  <a16:creationId xmlns:a16="http://schemas.microsoft.com/office/drawing/2014/main" id="{7EEBE199-0F3E-1572-98B4-E86648E84AB4}"/>
                </a:ext>
              </a:extLst>
            </p:cNvPr>
            <p:cNvGrpSpPr>
              <a:grpSpLocks/>
            </p:cNvGrpSpPr>
            <p:nvPr/>
          </p:nvGrpSpPr>
          <p:grpSpPr bwMode="auto">
            <a:xfrm rot="-6383486">
              <a:off x="5569309" y="3971520"/>
              <a:ext cx="609598" cy="152399"/>
              <a:chOff x="838200" y="5867400"/>
              <a:chExt cx="3815505" cy="770627"/>
            </a:xfrm>
          </p:grpSpPr>
          <p:grpSp>
            <p:nvGrpSpPr>
              <p:cNvPr id="29030" name="Group 123">
                <a:extLst>
                  <a:ext uri="{FF2B5EF4-FFF2-40B4-BE49-F238E27FC236}">
                    <a16:creationId xmlns:a16="http://schemas.microsoft.com/office/drawing/2014/main" id="{F9F2D5D0-3EC8-86B8-0A08-BB70D0FD1C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70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3448" name="Oval 3447">
                  <a:extLst>
                    <a:ext uri="{FF2B5EF4-FFF2-40B4-BE49-F238E27FC236}">
                      <a16:creationId xmlns:a16="http://schemas.microsoft.com/office/drawing/2014/main" id="{81EFE406-383B-4BB2-B01E-3E71901EDA3D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49" name="Oval 3448">
                  <a:extLst>
                    <a:ext uri="{FF2B5EF4-FFF2-40B4-BE49-F238E27FC236}">
                      <a16:creationId xmlns:a16="http://schemas.microsoft.com/office/drawing/2014/main" id="{78FE95C7-058D-757C-BC34-89FE3EB315A3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50" name="Oval 3449">
                  <a:extLst>
                    <a:ext uri="{FF2B5EF4-FFF2-40B4-BE49-F238E27FC236}">
                      <a16:creationId xmlns:a16="http://schemas.microsoft.com/office/drawing/2014/main" id="{ECF586A0-6C2D-A333-CE27-B755966C9755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51" name="Oval 3450">
                  <a:extLst>
                    <a:ext uri="{FF2B5EF4-FFF2-40B4-BE49-F238E27FC236}">
                      <a16:creationId xmlns:a16="http://schemas.microsoft.com/office/drawing/2014/main" id="{E766E14A-FF00-56B8-A445-216FD382FFCC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52" name="Oval 3451">
                  <a:extLst>
                    <a:ext uri="{FF2B5EF4-FFF2-40B4-BE49-F238E27FC236}">
                      <a16:creationId xmlns:a16="http://schemas.microsoft.com/office/drawing/2014/main" id="{495734F1-850F-E37E-280D-3C7F478170D2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53" name="Oval 3452">
                  <a:extLst>
                    <a:ext uri="{FF2B5EF4-FFF2-40B4-BE49-F238E27FC236}">
                      <a16:creationId xmlns:a16="http://schemas.microsoft.com/office/drawing/2014/main" id="{D328D3CE-323F-D8ED-4969-B4481861CDB6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54" name="Oval 3453">
                  <a:extLst>
                    <a:ext uri="{FF2B5EF4-FFF2-40B4-BE49-F238E27FC236}">
                      <a16:creationId xmlns:a16="http://schemas.microsoft.com/office/drawing/2014/main" id="{E031531A-653C-0779-A51E-70740087DFE8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55" name="Oval 3454">
                  <a:extLst>
                    <a:ext uri="{FF2B5EF4-FFF2-40B4-BE49-F238E27FC236}">
                      <a16:creationId xmlns:a16="http://schemas.microsoft.com/office/drawing/2014/main" id="{FA6EEA6B-CC07-78E1-33CA-FFDD60100C04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56" name="Oval 3455">
                  <a:extLst>
                    <a:ext uri="{FF2B5EF4-FFF2-40B4-BE49-F238E27FC236}">
                      <a16:creationId xmlns:a16="http://schemas.microsoft.com/office/drawing/2014/main" id="{14BA79CE-4146-290B-9721-4167E3D487B9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57" name="Oval 3456">
                  <a:extLst>
                    <a:ext uri="{FF2B5EF4-FFF2-40B4-BE49-F238E27FC236}">
                      <a16:creationId xmlns:a16="http://schemas.microsoft.com/office/drawing/2014/main" id="{00EC4E4B-FB11-4CCE-EBAE-418A08963904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58" name="Oval 3457">
                  <a:extLst>
                    <a:ext uri="{FF2B5EF4-FFF2-40B4-BE49-F238E27FC236}">
                      <a16:creationId xmlns:a16="http://schemas.microsoft.com/office/drawing/2014/main" id="{AA0DB20A-AB80-DEFC-9EF0-FDF226367380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59" name="Oval 858">
                  <a:extLst>
                    <a:ext uri="{FF2B5EF4-FFF2-40B4-BE49-F238E27FC236}">
                      <a16:creationId xmlns:a16="http://schemas.microsoft.com/office/drawing/2014/main" id="{9358F312-424C-5169-6ABC-4F5C1C578D1C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60" name="Oval 859">
                  <a:extLst>
                    <a:ext uri="{FF2B5EF4-FFF2-40B4-BE49-F238E27FC236}">
                      <a16:creationId xmlns:a16="http://schemas.microsoft.com/office/drawing/2014/main" id="{43689BCA-8385-659E-C8BD-09DBC36FADE6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61" name="Oval 3460">
                  <a:extLst>
                    <a:ext uri="{FF2B5EF4-FFF2-40B4-BE49-F238E27FC236}">
                      <a16:creationId xmlns:a16="http://schemas.microsoft.com/office/drawing/2014/main" id="{AE6D0DDE-5A79-8E0E-AF23-3D18FEE0F0BE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62" name="Oval 3461">
                  <a:extLst>
                    <a:ext uri="{FF2B5EF4-FFF2-40B4-BE49-F238E27FC236}">
                      <a16:creationId xmlns:a16="http://schemas.microsoft.com/office/drawing/2014/main" id="{7C328331-ADA7-BE68-17BF-99CAC697AC27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29031" name="Group 140">
                <a:extLst>
                  <a:ext uri="{FF2B5EF4-FFF2-40B4-BE49-F238E27FC236}">
                    <a16:creationId xmlns:a16="http://schemas.microsoft.com/office/drawing/2014/main" id="{726FF1CC-06EE-8A20-C4EA-61A6D1A98C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3432" name="Oval 78">
                  <a:extLst>
                    <a:ext uri="{FF2B5EF4-FFF2-40B4-BE49-F238E27FC236}">
                      <a16:creationId xmlns:a16="http://schemas.microsoft.com/office/drawing/2014/main" id="{5F8E7277-0CE8-A1BF-E7FC-168833E3626E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33" name="Oval 81">
                  <a:extLst>
                    <a:ext uri="{FF2B5EF4-FFF2-40B4-BE49-F238E27FC236}">
                      <a16:creationId xmlns:a16="http://schemas.microsoft.com/office/drawing/2014/main" id="{E35E2F7C-96A8-9EDD-0A57-83E05065B99D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34" name="Oval 84">
                  <a:extLst>
                    <a:ext uri="{FF2B5EF4-FFF2-40B4-BE49-F238E27FC236}">
                      <a16:creationId xmlns:a16="http://schemas.microsoft.com/office/drawing/2014/main" id="{70D88287-DBBE-B75A-8BE8-29C39648792E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35" name="Oval 3434">
                  <a:extLst>
                    <a:ext uri="{FF2B5EF4-FFF2-40B4-BE49-F238E27FC236}">
                      <a16:creationId xmlns:a16="http://schemas.microsoft.com/office/drawing/2014/main" id="{5DB9D335-BE6C-111B-4A35-D036DE38DAD1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36" name="Oval 3435">
                  <a:extLst>
                    <a:ext uri="{FF2B5EF4-FFF2-40B4-BE49-F238E27FC236}">
                      <a16:creationId xmlns:a16="http://schemas.microsoft.com/office/drawing/2014/main" id="{86B0E64B-FD0C-7C3A-36CD-85C3165E1EB6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37" name="Oval 3436">
                  <a:extLst>
                    <a:ext uri="{FF2B5EF4-FFF2-40B4-BE49-F238E27FC236}">
                      <a16:creationId xmlns:a16="http://schemas.microsoft.com/office/drawing/2014/main" id="{124A0E7C-6939-81A7-A164-AF536B1FB6DF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38" name="Oval 3437">
                  <a:extLst>
                    <a:ext uri="{FF2B5EF4-FFF2-40B4-BE49-F238E27FC236}">
                      <a16:creationId xmlns:a16="http://schemas.microsoft.com/office/drawing/2014/main" id="{8CACFD65-6A9E-8273-5567-B4A31AAEBDCF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39" name="Oval 3438">
                  <a:extLst>
                    <a:ext uri="{FF2B5EF4-FFF2-40B4-BE49-F238E27FC236}">
                      <a16:creationId xmlns:a16="http://schemas.microsoft.com/office/drawing/2014/main" id="{36D65C58-5CE4-6087-2C7C-D9EAB83F36E4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40" name="Oval 3439">
                  <a:extLst>
                    <a:ext uri="{FF2B5EF4-FFF2-40B4-BE49-F238E27FC236}">
                      <a16:creationId xmlns:a16="http://schemas.microsoft.com/office/drawing/2014/main" id="{84F5A1B7-5D62-38E9-AC4B-F1202104149B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41" name="Oval 3440">
                  <a:extLst>
                    <a:ext uri="{FF2B5EF4-FFF2-40B4-BE49-F238E27FC236}">
                      <a16:creationId xmlns:a16="http://schemas.microsoft.com/office/drawing/2014/main" id="{D441B87E-E3E4-DC82-35F3-1A3D0F6866D3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42" name="Oval 3441">
                  <a:extLst>
                    <a:ext uri="{FF2B5EF4-FFF2-40B4-BE49-F238E27FC236}">
                      <a16:creationId xmlns:a16="http://schemas.microsoft.com/office/drawing/2014/main" id="{CF3AF8D2-C498-679F-3C4A-D8C5EE9F8D82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43" name="Oval 3442">
                  <a:extLst>
                    <a:ext uri="{FF2B5EF4-FFF2-40B4-BE49-F238E27FC236}">
                      <a16:creationId xmlns:a16="http://schemas.microsoft.com/office/drawing/2014/main" id="{8C800731-4C68-AD09-0270-3D3CB97CE859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44" name="Oval 3443">
                  <a:extLst>
                    <a:ext uri="{FF2B5EF4-FFF2-40B4-BE49-F238E27FC236}">
                      <a16:creationId xmlns:a16="http://schemas.microsoft.com/office/drawing/2014/main" id="{895EB104-88E7-C4A5-95DE-A7DE6B7820BA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45" name="Oval 3444">
                  <a:extLst>
                    <a:ext uri="{FF2B5EF4-FFF2-40B4-BE49-F238E27FC236}">
                      <a16:creationId xmlns:a16="http://schemas.microsoft.com/office/drawing/2014/main" id="{07B9750E-144D-7A35-5706-E58AB252225A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46" name="Oval 3445">
                  <a:extLst>
                    <a:ext uri="{FF2B5EF4-FFF2-40B4-BE49-F238E27FC236}">
                      <a16:creationId xmlns:a16="http://schemas.microsoft.com/office/drawing/2014/main" id="{D401D753-C2B9-E3D2-43C6-1FE33ECAB587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47" name="Arc 3446">
                  <a:extLst>
                    <a:ext uri="{FF2B5EF4-FFF2-40B4-BE49-F238E27FC236}">
                      <a16:creationId xmlns:a16="http://schemas.microsoft.com/office/drawing/2014/main" id="{3915749B-462B-2F4D-6F26-B6FFCE7BAD93}"/>
                    </a:ext>
                  </a:extLst>
                </p:cNvPr>
                <p:cNvSpPr/>
                <p:nvPr/>
              </p:nvSpPr>
              <p:spPr>
                <a:xfrm rot="16400152">
                  <a:off x="1806768" y="2214887"/>
                  <a:ext cx="778347" cy="460411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431" name="Rounded Rectangle 3430">
                <a:extLst>
                  <a:ext uri="{FF2B5EF4-FFF2-40B4-BE49-F238E27FC236}">
                    <a16:creationId xmlns:a16="http://schemas.microsoft.com/office/drawing/2014/main" id="{96F082F7-63F1-7358-7940-05C0C453B8DB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8736" name="Group 827">
              <a:extLst>
                <a:ext uri="{FF2B5EF4-FFF2-40B4-BE49-F238E27FC236}">
                  <a16:creationId xmlns:a16="http://schemas.microsoft.com/office/drawing/2014/main" id="{F73151AD-9836-368C-E941-3A1C3ACE1370}"/>
                </a:ext>
              </a:extLst>
            </p:cNvPr>
            <p:cNvGrpSpPr>
              <a:grpSpLocks/>
            </p:cNvGrpSpPr>
            <p:nvPr/>
          </p:nvGrpSpPr>
          <p:grpSpPr bwMode="auto">
            <a:xfrm rot="-7010238">
              <a:off x="5844390" y="3963975"/>
              <a:ext cx="609597" cy="152399"/>
              <a:chOff x="838200" y="5867400"/>
              <a:chExt cx="3815501" cy="770627"/>
            </a:xfrm>
          </p:grpSpPr>
          <p:grpSp>
            <p:nvGrpSpPr>
              <p:cNvPr id="28934" name="Group 123">
                <a:extLst>
                  <a:ext uri="{FF2B5EF4-FFF2-40B4-BE49-F238E27FC236}">
                    <a16:creationId xmlns:a16="http://schemas.microsoft.com/office/drawing/2014/main" id="{695F404A-2D71-8BCE-81A8-997B1EF87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66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3414" name="Oval 3413">
                  <a:extLst>
                    <a:ext uri="{FF2B5EF4-FFF2-40B4-BE49-F238E27FC236}">
                      <a16:creationId xmlns:a16="http://schemas.microsoft.com/office/drawing/2014/main" id="{3D03BD03-6AEA-C098-574A-B1A3A20AD470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15" name="Oval 3414">
                  <a:extLst>
                    <a:ext uri="{FF2B5EF4-FFF2-40B4-BE49-F238E27FC236}">
                      <a16:creationId xmlns:a16="http://schemas.microsoft.com/office/drawing/2014/main" id="{952F1C57-7524-341A-9F3D-F0BCD323781D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16" name="Oval 3415">
                  <a:extLst>
                    <a:ext uri="{FF2B5EF4-FFF2-40B4-BE49-F238E27FC236}">
                      <a16:creationId xmlns:a16="http://schemas.microsoft.com/office/drawing/2014/main" id="{25FFDFF4-F893-86E9-BFD9-FC31F2798902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17" name="Oval 3416">
                  <a:extLst>
                    <a:ext uri="{FF2B5EF4-FFF2-40B4-BE49-F238E27FC236}">
                      <a16:creationId xmlns:a16="http://schemas.microsoft.com/office/drawing/2014/main" id="{CDF42A84-43D2-9850-796F-5F74A4310938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18" name="Oval 3417">
                  <a:extLst>
                    <a:ext uri="{FF2B5EF4-FFF2-40B4-BE49-F238E27FC236}">
                      <a16:creationId xmlns:a16="http://schemas.microsoft.com/office/drawing/2014/main" id="{8C110AF5-EEE2-7E43-47D5-6523566BF884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19" name="Oval 3418">
                  <a:extLst>
                    <a:ext uri="{FF2B5EF4-FFF2-40B4-BE49-F238E27FC236}">
                      <a16:creationId xmlns:a16="http://schemas.microsoft.com/office/drawing/2014/main" id="{54F485F8-AA53-9C2C-E5FF-51AD34C14EDE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20" name="Oval 3419">
                  <a:extLst>
                    <a:ext uri="{FF2B5EF4-FFF2-40B4-BE49-F238E27FC236}">
                      <a16:creationId xmlns:a16="http://schemas.microsoft.com/office/drawing/2014/main" id="{A749C5D7-7BB4-9FD7-C115-4A78224C4C4E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21" name="Oval 3420">
                  <a:extLst>
                    <a:ext uri="{FF2B5EF4-FFF2-40B4-BE49-F238E27FC236}">
                      <a16:creationId xmlns:a16="http://schemas.microsoft.com/office/drawing/2014/main" id="{78263B8D-8E7C-1EBF-44FC-C3F351E60724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22" name="Oval 3421">
                  <a:extLst>
                    <a:ext uri="{FF2B5EF4-FFF2-40B4-BE49-F238E27FC236}">
                      <a16:creationId xmlns:a16="http://schemas.microsoft.com/office/drawing/2014/main" id="{F5F817DA-5E23-A063-B6BA-0D54E083EC5B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23" name="Oval 3422">
                  <a:extLst>
                    <a:ext uri="{FF2B5EF4-FFF2-40B4-BE49-F238E27FC236}">
                      <a16:creationId xmlns:a16="http://schemas.microsoft.com/office/drawing/2014/main" id="{A12D6188-16FE-10F5-66F7-C33E9067585E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24" name="Oval 3423">
                  <a:extLst>
                    <a:ext uri="{FF2B5EF4-FFF2-40B4-BE49-F238E27FC236}">
                      <a16:creationId xmlns:a16="http://schemas.microsoft.com/office/drawing/2014/main" id="{71A8A6DF-1F45-FDEB-8EC7-5D9144D8FDD9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25" name="Oval 858">
                  <a:extLst>
                    <a:ext uri="{FF2B5EF4-FFF2-40B4-BE49-F238E27FC236}">
                      <a16:creationId xmlns:a16="http://schemas.microsoft.com/office/drawing/2014/main" id="{20F99D22-8EB9-56DA-427A-85DB41A62C04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26" name="Oval 859">
                  <a:extLst>
                    <a:ext uri="{FF2B5EF4-FFF2-40B4-BE49-F238E27FC236}">
                      <a16:creationId xmlns:a16="http://schemas.microsoft.com/office/drawing/2014/main" id="{CACD4636-351E-F301-D941-2975E21587ED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27" name="Oval 3426">
                  <a:extLst>
                    <a:ext uri="{FF2B5EF4-FFF2-40B4-BE49-F238E27FC236}">
                      <a16:creationId xmlns:a16="http://schemas.microsoft.com/office/drawing/2014/main" id="{2CD85F94-829E-7909-1B2D-C786E98F0496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28" name="Oval 3427">
                  <a:extLst>
                    <a:ext uri="{FF2B5EF4-FFF2-40B4-BE49-F238E27FC236}">
                      <a16:creationId xmlns:a16="http://schemas.microsoft.com/office/drawing/2014/main" id="{FB287F9F-85AA-DF79-A4A4-8457A7EEB9AD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28935" name="Group 140">
                <a:extLst>
                  <a:ext uri="{FF2B5EF4-FFF2-40B4-BE49-F238E27FC236}">
                    <a16:creationId xmlns:a16="http://schemas.microsoft.com/office/drawing/2014/main" id="{70470943-505E-65D8-894E-703599F1D5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3398" name="Oval 78">
                  <a:extLst>
                    <a:ext uri="{FF2B5EF4-FFF2-40B4-BE49-F238E27FC236}">
                      <a16:creationId xmlns:a16="http://schemas.microsoft.com/office/drawing/2014/main" id="{C32DFEAA-21DB-72DE-410F-02EB7C68D05E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99" name="Oval 81">
                  <a:extLst>
                    <a:ext uri="{FF2B5EF4-FFF2-40B4-BE49-F238E27FC236}">
                      <a16:creationId xmlns:a16="http://schemas.microsoft.com/office/drawing/2014/main" id="{7A9ED182-F6BB-FFE5-263A-B20E03E1C0EE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00" name="Oval 84">
                  <a:extLst>
                    <a:ext uri="{FF2B5EF4-FFF2-40B4-BE49-F238E27FC236}">
                      <a16:creationId xmlns:a16="http://schemas.microsoft.com/office/drawing/2014/main" id="{6F0AF799-7F13-74C1-CA9E-E602D7EF0417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01" name="Oval 3400">
                  <a:extLst>
                    <a:ext uri="{FF2B5EF4-FFF2-40B4-BE49-F238E27FC236}">
                      <a16:creationId xmlns:a16="http://schemas.microsoft.com/office/drawing/2014/main" id="{1C7906A9-4BED-1BF6-443B-0969CBDAD21A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02" name="Oval 3401">
                  <a:extLst>
                    <a:ext uri="{FF2B5EF4-FFF2-40B4-BE49-F238E27FC236}">
                      <a16:creationId xmlns:a16="http://schemas.microsoft.com/office/drawing/2014/main" id="{46D7B167-0A42-BFB3-175B-DAFE86077AC3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03" name="Oval 3402">
                  <a:extLst>
                    <a:ext uri="{FF2B5EF4-FFF2-40B4-BE49-F238E27FC236}">
                      <a16:creationId xmlns:a16="http://schemas.microsoft.com/office/drawing/2014/main" id="{4B0D0D2C-A577-0D9F-EFEC-904885E7A506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04" name="Oval 3403">
                  <a:extLst>
                    <a:ext uri="{FF2B5EF4-FFF2-40B4-BE49-F238E27FC236}">
                      <a16:creationId xmlns:a16="http://schemas.microsoft.com/office/drawing/2014/main" id="{A7D68EF6-D6A1-10DD-8318-33CF950BE7F2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05" name="Oval 3404">
                  <a:extLst>
                    <a:ext uri="{FF2B5EF4-FFF2-40B4-BE49-F238E27FC236}">
                      <a16:creationId xmlns:a16="http://schemas.microsoft.com/office/drawing/2014/main" id="{4D7BBD88-C960-7D10-A1F2-AC5EFF204601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06" name="Oval 3405">
                  <a:extLst>
                    <a:ext uri="{FF2B5EF4-FFF2-40B4-BE49-F238E27FC236}">
                      <a16:creationId xmlns:a16="http://schemas.microsoft.com/office/drawing/2014/main" id="{E5574928-7028-D890-5478-F6D09072D86C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07" name="Oval 3406">
                  <a:extLst>
                    <a:ext uri="{FF2B5EF4-FFF2-40B4-BE49-F238E27FC236}">
                      <a16:creationId xmlns:a16="http://schemas.microsoft.com/office/drawing/2014/main" id="{F5AABEBF-2F96-5DB3-2218-9E77E87FC9B5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08" name="Oval 3407">
                  <a:extLst>
                    <a:ext uri="{FF2B5EF4-FFF2-40B4-BE49-F238E27FC236}">
                      <a16:creationId xmlns:a16="http://schemas.microsoft.com/office/drawing/2014/main" id="{BCB6CDEF-C766-3A24-3ADF-9830A2838D60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09" name="Oval 3408">
                  <a:extLst>
                    <a:ext uri="{FF2B5EF4-FFF2-40B4-BE49-F238E27FC236}">
                      <a16:creationId xmlns:a16="http://schemas.microsoft.com/office/drawing/2014/main" id="{D907BE82-C8DC-326F-3DF6-AB1E0CF7E5E5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10" name="Oval 3409">
                  <a:extLst>
                    <a:ext uri="{FF2B5EF4-FFF2-40B4-BE49-F238E27FC236}">
                      <a16:creationId xmlns:a16="http://schemas.microsoft.com/office/drawing/2014/main" id="{5E651B05-B72C-0BD2-8E9D-E084C9F0C2D4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11" name="Oval 3410">
                  <a:extLst>
                    <a:ext uri="{FF2B5EF4-FFF2-40B4-BE49-F238E27FC236}">
                      <a16:creationId xmlns:a16="http://schemas.microsoft.com/office/drawing/2014/main" id="{FAFEC550-D14C-FC27-2657-CA83FF038A1F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12" name="Oval 3411">
                  <a:extLst>
                    <a:ext uri="{FF2B5EF4-FFF2-40B4-BE49-F238E27FC236}">
                      <a16:creationId xmlns:a16="http://schemas.microsoft.com/office/drawing/2014/main" id="{05518088-F600-52BD-BD5D-AB7BE57328CF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413" name="Arc 3412">
                  <a:extLst>
                    <a:ext uri="{FF2B5EF4-FFF2-40B4-BE49-F238E27FC236}">
                      <a16:creationId xmlns:a16="http://schemas.microsoft.com/office/drawing/2014/main" id="{4A659AF9-760E-9385-5BC6-CF5CF4FC13D5}"/>
                    </a:ext>
                  </a:extLst>
                </p:cNvPr>
                <p:cNvSpPr/>
                <p:nvPr/>
              </p:nvSpPr>
              <p:spPr>
                <a:xfrm rot="16400152">
                  <a:off x="1576411" y="2976473"/>
                  <a:ext cx="688547" cy="460413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397" name="Rounded Rectangle 3396">
                <a:extLst>
                  <a:ext uri="{FF2B5EF4-FFF2-40B4-BE49-F238E27FC236}">
                    <a16:creationId xmlns:a16="http://schemas.microsoft.com/office/drawing/2014/main" id="{DFD314F4-14FB-4A11-CCCE-8278EA707900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8737" name="Group 827">
              <a:extLst>
                <a:ext uri="{FF2B5EF4-FFF2-40B4-BE49-F238E27FC236}">
                  <a16:creationId xmlns:a16="http://schemas.microsoft.com/office/drawing/2014/main" id="{215BA3A9-2D5D-0B60-18AD-55E4E0AADE14}"/>
                </a:ext>
              </a:extLst>
            </p:cNvPr>
            <p:cNvGrpSpPr>
              <a:grpSpLocks/>
            </p:cNvGrpSpPr>
            <p:nvPr/>
          </p:nvGrpSpPr>
          <p:grpSpPr bwMode="auto">
            <a:xfrm rot="-1430596">
              <a:off x="3881477" y="3195124"/>
              <a:ext cx="609597" cy="152399"/>
              <a:chOff x="838200" y="5867400"/>
              <a:chExt cx="3815501" cy="770627"/>
            </a:xfrm>
          </p:grpSpPr>
          <p:grpSp>
            <p:nvGrpSpPr>
              <p:cNvPr id="28838" name="Group 123">
                <a:extLst>
                  <a:ext uri="{FF2B5EF4-FFF2-40B4-BE49-F238E27FC236}">
                    <a16:creationId xmlns:a16="http://schemas.microsoft.com/office/drawing/2014/main" id="{2A080BD1-3880-BDB4-A572-8D45DADF92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66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3380" name="Oval 3379">
                  <a:extLst>
                    <a:ext uri="{FF2B5EF4-FFF2-40B4-BE49-F238E27FC236}">
                      <a16:creationId xmlns:a16="http://schemas.microsoft.com/office/drawing/2014/main" id="{79DB0D8A-DD0D-8FD3-573C-32F185335BC1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81" name="Oval 3380">
                  <a:extLst>
                    <a:ext uri="{FF2B5EF4-FFF2-40B4-BE49-F238E27FC236}">
                      <a16:creationId xmlns:a16="http://schemas.microsoft.com/office/drawing/2014/main" id="{9C177719-26AD-A2B9-EEA2-F7F773DF97B6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82" name="Oval 3381">
                  <a:extLst>
                    <a:ext uri="{FF2B5EF4-FFF2-40B4-BE49-F238E27FC236}">
                      <a16:creationId xmlns:a16="http://schemas.microsoft.com/office/drawing/2014/main" id="{249FE16B-8408-5805-1E5C-10AC4FA03DFF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83" name="Oval 3382">
                  <a:extLst>
                    <a:ext uri="{FF2B5EF4-FFF2-40B4-BE49-F238E27FC236}">
                      <a16:creationId xmlns:a16="http://schemas.microsoft.com/office/drawing/2014/main" id="{76021831-CC39-CB50-4D01-787C4C2FD2C7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84" name="Oval 3383">
                  <a:extLst>
                    <a:ext uri="{FF2B5EF4-FFF2-40B4-BE49-F238E27FC236}">
                      <a16:creationId xmlns:a16="http://schemas.microsoft.com/office/drawing/2014/main" id="{BE47DF7F-549D-F429-E2E8-D519842535E5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85" name="Oval 3384">
                  <a:extLst>
                    <a:ext uri="{FF2B5EF4-FFF2-40B4-BE49-F238E27FC236}">
                      <a16:creationId xmlns:a16="http://schemas.microsoft.com/office/drawing/2014/main" id="{CE53F14E-F21A-7A3A-CEDA-A4E14F036748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86" name="Oval 3385">
                  <a:extLst>
                    <a:ext uri="{FF2B5EF4-FFF2-40B4-BE49-F238E27FC236}">
                      <a16:creationId xmlns:a16="http://schemas.microsoft.com/office/drawing/2014/main" id="{DFE28E74-8CE0-B00B-01E9-DA025CF46EF9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87" name="Oval 3386">
                  <a:extLst>
                    <a:ext uri="{FF2B5EF4-FFF2-40B4-BE49-F238E27FC236}">
                      <a16:creationId xmlns:a16="http://schemas.microsoft.com/office/drawing/2014/main" id="{8A6D410A-A73A-B6AD-175E-672FE8F8B7E4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88" name="Oval 3387">
                  <a:extLst>
                    <a:ext uri="{FF2B5EF4-FFF2-40B4-BE49-F238E27FC236}">
                      <a16:creationId xmlns:a16="http://schemas.microsoft.com/office/drawing/2014/main" id="{E9029239-E17C-2D71-EC49-77DD439AAF0A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89" name="Oval 3388">
                  <a:extLst>
                    <a:ext uri="{FF2B5EF4-FFF2-40B4-BE49-F238E27FC236}">
                      <a16:creationId xmlns:a16="http://schemas.microsoft.com/office/drawing/2014/main" id="{794308DB-80EA-B678-7957-75D4F4B05DE5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90" name="Oval 3389">
                  <a:extLst>
                    <a:ext uri="{FF2B5EF4-FFF2-40B4-BE49-F238E27FC236}">
                      <a16:creationId xmlns:a16="http://schemas.microsoft.com/office/drawing/2014/main" id="{58815EBC-4132-812E-502C-0E2746F99D65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91" name="Oval 858">
                  <a:extLst>
                    <a:ext uri="{FF2B5EF4-FFF2-40B4-BE49-F238E27FC236}">
                      <a16:creationId xmlns:a16="http://schemas.microsoft.com/office/drawing/2014/main" id="{A36C95BB-62BA-2CF0-C5D7-E062155D696B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92" name="Oval 859">
                  <a:extLst>
                    <a:ext uri="{FF2B5EF4-FFF2-40B4-BE49-F238E27FC236}">
                      <a16:creationId xmlns:a16="http://schemas.microsoft.com/office/drawing/2014/main" id="{E734CD9B-F7A5-296E-5A55-5E2CBEF48B72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93" name="Oval 3392">
                  <a:extLst>
                    <a:ext uri="{FF2B5EF4-FFF2-40B4-BE49-F238E27FC236}">
                      <a16:creationId xmlns:a16="http://schemas.microsoft.com/office/drawing/2014/main" id="{0155809A-4F64-4BDE-61B5-D495215C041A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94" name="Oval 3393">
                  <a:extLst>
                    <a:ext uri="{FF2B5EF4-FFF2-40B4-BE49-F238E27FC236}">
                      <a16:creationId xmlns:a16="http://schemas.microsoft.com/office/drawing/2014/main" id="{9C9FD8C9-9D8F-17E0-3D1A-A5F7D94463E3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28839" name="Group 140">
                <a:extLst>
                  <a:ext uri="{FF2B5EF4-FFF2-40B4-BE49-F238E27FC236}">
                    <a16:creationId xmlns:a16="http://schemas.microsoft.com/office/drawing/2014/main" id="{2BA9209E-A9C9-D830-1627-92EEB39341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3364" name="Oval 78">
                  <a:extLst>
                    <a:ext uri="{FF2B5EF4-FFF2-40B4-BE49-F238E27FC236}">
                      <a16:creationId xmlns:a16="http://schemas.microsoft.com/office/drawing/2014/main" id="{0593FBB6-C071-7802-6551-92AE27A398E1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65" name="Oval 3364">
                  <a:extLst>
                    <a:ext uri="{FF2B5EF4-FFF2-40B4-BE49-F238E27FC236}">
                      <a16:creationId xmlns:a16="http://schemas.microsoft.com/office/drawing/2014/main" id="{64844154-C0FD-F5BB-7303-174315E60C00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66" name="Oval 84">
                  <a:extLst>
                    <a:ext uri="{FF2B5EF4-FFF2-40B4-BE49-F238E27FC236}">
                      <a16:creationId xmlns:a16="http://schemas.microsoft.com/office/drawing/2014/main" id="{1BA78C85-99BB-299B-02CF-669E0A62D7AC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67" name="Oval 3366">
                  <a:extLst>
                    <a:ext uri="{FF2B5EF4-FFF2-40B4-BE49-F238E27FC236}">
                      <a16:creationId xmlns:a16="http://schemas.microsoft.com/office/drawing/2014/main" id="{C9D4393F-9AED-3287-5CDE-ECBC0DE5330C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68" name="Oval 3367">
                  <a:extLst>
                    <a:ext uri="{FF2B5EF4-FFF2-40B4-BE49-F238E27FC236}">
                      <a16:creationId xmlns:a16="http://schemas.microsoft.com/office/drawing/2014/main" id="{4676E15C-B122-3BA3-3A44-A1F730F08EE8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69" name="Oval 3368">
                  <a:extLst>
                    <a:ext uri="{FF2B5EF4-FFF2-40B4-BE49-F238E27FC236}">
                      <a16:creationId xmlns:a16="http://schemas.microsoft.com/office/drawing/2014/main" id="{93495708-86B8-BA96-6C99-B043B0E1CDBF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70" name="Oval 3369">
                  <a:extLst>
                    <a:ext uri="{FF2B5EF4-FFF2-40B4-BE49-F238E27FC236}">
                      <a16:creationId xmlns:a16="http://schemas.microsoft.com/office/drawing/2014/main" id="{40DC5456-E4EB-79BB-EA1F-F084D2663980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71" name="Oval 3370">
                  <a:extLst>
                    <a:ext uri="{FF2B5EF4-FFF2-40B4-BE49-F238E27FC236}">
                      <a16:creationId xmlns:a16="http://schemas.microsoft.com/office/drawing/2014/main" id="{A15D1E64-A586-2D93-1BDA-D9BAF47A62A2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72" name="Oval 3371">
                  <a:extLst>
                    <a:ext uri="{FF2B5EF4-FFF2-40B4-BE49-F238E27FC236}">
                      <a16:creationId xmlns:a16="http://schemas.microsoft.com/office/drawing/2014/main" id="{152B0458-BA13-505E-332A-CE673693D1B3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73" name="Oval 3372">
                  <a:extLst>
                    <a:ext uri="{FF2B5EF4-FFF2-40B4-BE49-F238E27FC236}">
                      <a16:creationId xmlns:a16="http://schemas.microsoft.com/office/drawing/2014/main" id="{84EEAE8F-4DF3-4BEC-21E0-548D601C95BB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74" name="Oval 3373">
                  <a:extLst>
                    <a:ext uri="{FF2B5EF4-FFF2-40B4-BE49-F238E27FC236}">
                      <a16:creationId xmlns:a16="http://schemas.microsoft.com/office/drawing/2014/main" id="{6DFB82A1-6DA3-34C3-7C0C-2C5FE56A5F5F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75" name="Oval 3374">
                  <a:extLst>
                    <a:ext uri="{FF2B5EF4-FFF2-40B4-BE49-F238E27FC236}">
                      <a16:creationId xmlns:a16="http://schemas.microsoft.com/office/drawing/2014/main" id="{B9B4BDAA-B469-55C8-CC45-5E4B98AE642C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76" name="Oval 3375">
                  <a:extLst>
                    <a:ext uri="{FF2B5EF4-FFF2-40B4-BE49-F238E27FC236}">
                      <a16:creationId xmlns:a16="http://schemas.microsoft.com/office/drawing/2014/main" id="{8983E634-467B-A4F2-7056-1CB96B75D79E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77" name="Oval 3376">
                  <a:extLst>
                    <a:ext uri="{FF2B5EF4-FFF2-40B4-BE49-F238E27FC236}">
                      <a16:creationId xmlns:a16="http://schemas.microsoft.com/office/drawing/2014/main" id="{ECA18ADB-9E88-9A35-45A5-F3C576A97441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78" name="Oval 3377">
                  <a:extLst>
                    <a:ext uri="{FF2B5EF4-FFF2-40B4-BE49-F238E27FC236}">
                      <a16:creationId xmlns:a16="http://schemas.microsoft.com/office/drawing/2014/main" id="{6A62E233-B523-5F9D-E824-85B413D858D0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79" name="Arc 3378">
                  <a:extLst>
                    <a:ext uri="{FF2B5EF4-FFF2-40B4-BE49-F238E27FC236}">
                      <a16:creationId xmlns:a16="http://schemas.microsoft.com/office/drawing/2014/main" id="{7263DC03-05C5-610E-7407-41B6456F452E}"/>
                    </a:ext>
                  </a:extLst>
                </p:cNvPr>
                <p:cNvSpPr/>
                <p:nvPr/>
              </p:nvSpPr>
              <p:spPr>
                <a:xfrm rot="16400152">
                  <a:off x="1383054" y="2341109"/>
                  <a:ext cx="516063" cy="457861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363" name="Rounded Rectangle 3362">
                <a:extLst>
                  <a:ext uri="{FF2B5EF4-FFF2-40B4-BE49-F238E27FC236}">
                    <a16:creationId xmlns:a16="http://schemas.microsoft.com/office/drawing/2014/main" id="{97218DCB-BC7F-C2C7-F615-50B98F77492F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grpSp>
          <p:nvGrpSpPr>
            <p:cNvPr id="28738" name="Group 827">
              <a:extLst>
                <a:ext uri="{FF2B5EF4-FFF2-40B4-BE49-F238E27FC236}">
                  <a16:creationId xmlns:a16="http://schemas.microsoft.com/office/drawing/2014/main" id="{CB7A8D85-88F4-95FC-B5AA-EE191E0A6069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5105398" y="3962401"/>
              <a:ext cx="609597" cy="152399"/>
              <a:chOff x="838200" y="5867400"/>
              <a:chExt cx="3815501" cy="770627"/>
            </a:xfrm>
          </p:grpSpPr>
          <p:grpSp>
            <p:nvGrpSpPr>
              <p:cNvPr id="28742" name="Group 123">
                <a:extLst>
                  <a:ext uri="{FF2B5EF4-FFF2-40B4-BE49-F238E27FC236}">
                    <a16:creationId xmlns:a16="http://schemas.microsoft.com/office/drawing/2014/main" id="{2522DE04-6F88-0E23-EB0E-808BD81686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3966" y="6400800"/>
                <a:ext cx="3129735" cy="237227"/>
                <a:chOff x="2072654" y="4267200"/>
                <a:chExt cx="4278823" cy="435424"/>
              </a:xfrm>
            </p:grpSpPr>
            <p:sp>
              <p:nvSpPr>
                <p:cNvPr id="3346" name="Oval 3345">
                  <a:extLst>
                    <a:ext uri="{FF2B5EF4-FFF2-40B4-BE49-F238E27FC236}">
                      <a16:creationId xmlns:a16="http://schemas.microsoft.com/office/drawing/2014/main" id="{2AD5864D-8949-0A57-0AE3-4444BC05F4BD}"/>
                    </a:ext>
                  </a:extLst>
                </p:cNvPr>
                <p:cNvSpPr/>
                <p:nvPr/>
              </p:nvSpPr>
              <p:spPr bwMode="auto">
                <a:xfrm>
                  <a:off x="207265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47" name="Oval 3346">
                  <a:extLst>
                    <a:ext uri="{FF2B5EF4-FFF2-40B4-BE49-F238E27FC236}">
                      <a16:creationId xmlns:a16="http://schemas.microsoft.com/office/drawing/2014/main" id="{59B5E037-E8A9-0D0D-06DF-20B2FE7E7018}"/>
                    </a:ext>
                  </a:extLst>
                </p:cNvPr>
                <p:cNvSpPr/>
                <p:nvPr/>
              </p:nvSpPr>
              <p:spPr bwMode="auto">
                <a:xfrm>
                  <a:off x="236176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48" name="Oval 3347">
                  <a:extLst>
                    <a:ext uri="{FF2B5EF4-FFF2-40B4-BE49-F238E27FC236}">
                      <a16:creationId xmlns:a16="http://schemas.microsoft.com/office/drawing/2014/main" id="{C7E95F4E-C114-F59D-0BA4-79278BE92B28}"/>
                    </a:ext>
                  </a:extLst>
                </p:cNvPr>
                <p:cNvSpPr/>
                <p:nvPr/>
              </p:nvSpPr>
              <p:spPr bwMode="auto">
                <a:xfrm>
                  <a:off x="2650874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49" name="Oval 3348">
                  <a:extLst>
                    <a:ext uri="{FF2B5EF4-FFF2-40B4-BE49-F238E27FC236}">
                      <a16:creationId xmlns:a16="http://schemas.microsoft.com/office/drawing/2014/main" id="{16F1EAE1-A55B-0C25-1997-080B589E198A}"/>
                    </a:ext>
                  </a:extLst>
                </p:cNvPr>
                <p:cNvSpPr/>
                <p:nvPr/>
              </p:nvSpPr>
              <p:spPr bwMode="auto">
                <a:xfrm>
                  <a:off x="2939983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50" name="Oval 3349">
                  <a:extLst>
                    <a:ext uri="{FF2B5EF4-FFF2-40B4-BE49-F238E27FC236}">
                      <a16:creationId xmlns:a16="http://schemas.microsoft.com/office/drawing/2014/main" id="{9A167C57-FE03-264B-8C9F-A676AE76182E}"/>
                    </a:ext>
                  </a:extLst>
                </p:cNvPr>
                <p:cNvSpPr/>
                <p:nvPr/>
              </p:nvSpPr>
              <p:spPr bwMode="auto">
                <a:xfrm>
                  <a:off x="3229092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51" name="Oval 3350">
                  <a:extLst>
                    <a:ext uri="{FF2B5EF4-FFF2-40B4-BE49-F238E27FC236}">
                      <a16:creationId xmlns:a16="http://schemas.microsoft.com/office/drawing/2014/main" id="{31C9463E-BEC1-0EC4-33DF-57886DACBFF5}"/>
                    </a:ext>
                  </a:extLst>
                </p:cNvPr>
                <p:cNvSpPr/>
                <p:nvPr/>
              </p:nvSpPr>
              <p:spPr bwMode="auto">
                <a:xfrm>
                  <a:off x="3749490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52" name="Oval 3351">
                  <a:extLst>
                    <a:ext uri="{FF2B5EF4-FFF2-40B4-BE49-F238E27FC236}">
                      <a16:creationId xmlns:a16="http://schemas.microsoft.com/office/drawing/2014/main" id="{DA395610-8CA6-5282-38F2-3C0D46BED7EB}"/>
                    </a:ext>
                  </a:extLst>
                </p:cNvPr>
                <p:cNvSpPr/>
                <p:nvPr/>
              </p:nvSpPr>
              <p:spPr bwMode="auto">
                <a:xfrm>
                  <a:off x="4038600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53" name="Oval 3352">
                  <a:extLst>
                    <a:ext uri="{FF2B5EF4-FFF2-40B4-BE49-F238E27FC236}">
                      <a16:creationId xmlns:a16="http://schemas.microsoft.com/office/drawing/2014/main" id="{3A68D110-8127-1AA2-ED9C-DD22148B06F5}"/>
                    </a:ext>
                  </a:extLst>
                </p:cNvPr>
                <p:cNvSpPr/>
                <p:nvPr/>
              </p:nvSpPr>
              <p:spPr bwMode="auto">
                <a:xfrm>
                  <a:off x="432770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54" name="Oval 3353">
                  <a:extLst>
                    <a:ext uri="{FF2B5EF4-FFF2-40B4-BE49-F238E27FC236}">
                      <a16:creationId xmlns:a16="http://schemas.microsoft.com/office/drawing/2014/main" id="{30B68130-F5F1-543D-FABA-69AA42CB64EA}"/>
                    </a:ext>
                  </a:extLst>
                </p:cNvPr>
                <p:cNvSpPr/>
                <p:nvPr/>
              </p:nvSpPr>
              <p:spPr bwMode="auto">
                <a:xfrm>
                  <a:off x="461681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55" name="Oval 3354">
                  <a:extLst>
                    <a:ext uri="{FF2B5EF4-FFF2-40B4-BE49-F238E27FC236}">
                      <a16:creationId xmlns:a16="http://schemas.microsoft.com/office/drawing/2014/main" id="{C5E97798-3E0C-0E5B-7874-36A53AD0270B}"/>
                    </a:ext>
                  </a:extLst>
                </p:cNvPr>
                <p:cNvSpPr/>
                <p:nvPr/>
              </p:nvSpPr>
              <p:spPr bwMode="auto">
                <a:xfrm>
                  <a:off x="4905929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56" name="Oval 3355">
                  <a:extLst>
                    <a:ext uri="{FF2B5EF4-FFF2-40B4-BE49-F238E27FC236}">
                      <a16:creationId xmlns:a16="http://schemas.microsoft.com/office/drawing/2014/main" id="{4B1C915A-3FEE-D5C0-5AD9-C30CDB5535D6}"/>
                    </a:ext>
                  </a:extLst>
                </p:cNvPr>
                <p:cNvSpPr/>
                <p:nvPr/>
              </p:nvSpPr>
              <p:spPr bwMode="auto">
                <a:xfrm>
                  <a:off x="5195039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57" name="Oval 858">
                  <a:extLst>
                    <a:ext uri="{FF2B5EF4-FFF2-40B4-BE49-F238E27FC236}">
                      <a16:creationId xmlns:a16="http://schemas.microsoft.com/office/drawing/2014/main" id="{08FAA4DE-E9CC-8A81-017A-E41DDE816E15}"/>
                    </a:ext>
                  </a:extLst>
                </p:cNvPr>
                <p:cNvSpPr/>
                <p:nvPr/>
              </p:nvSpPr>
              <p:spPr bwMode="auto">
                <a:xfrm>
                  <a:off x="3518202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58" name="Oval 859">
                  <a:extLst>
                    <a:ext uri="{FF2B5EF4-FFF2-40B4-BE49-F238E27FC236}">
                      <a16:creationId xmlns:a16="http://schemas.microsoft.com/office/drawing/2014/main" id="{DF62E9AF-29EC-E737-C940-053392F3E6F2}"/>
                    </a:ext>
                  </a:extLst>
                </p:cNvPr>
                <p:cNvSpPr/>
                <p:nvPr/>
              </p:nvSpPr>
              <p:spPr bwMode="auto">
                <a:xfrm>
                  <a:off x="548414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59" name="Oval 3358">
                  <a:extLst>
                    <a:ext uri="{FF2B5EF4-FFF2-40B4-BE49-F238E27FC236}">
                      <a16:creationId xmlns:a16="http://schemas.microsoft.com/office/drawing/2014/main" id="{A529D4A7-CAA2-B672-9CC4-3C87AAE5A97F}"/>
                    </a:ext>
                  </a:extLst>
                </p:cNvPr>
                <p:cNvSpPr/>
                <p:nvPr/>
              </p:nvSpPr>
              <p:spPr bwMode="auto">
                <a:xfrm>
                  <a:off x="5773258" y="4267200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60" name="Oval 3359">
                  <a:extLst>
                    <a:ext uri="{FF2B5EF4-FFF2-40B4-BE49-F238E27FC236}">
                      <a16:creationId xmlns:a16="http://schemas.microsoft.com/office/drawing/2014/main" id="{CCD82CCE-A2F7-BF59-C282-8653CA0D6DDC}"/>
                    </a:ext>
                  </a:extLst>
                </p:cNvPr>
                <p:cNvSpPr/>
                <p:nvPr/>
              </p:nvSpPr>
              <p:spPr bwMode="auto">
                <a:xfrm>
                  <a:off x="6062368" y="43542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</p:grpSp>
          <p:grpSp>
            <p:nvGrpSpPr>
              <p:cNvPr id="28743" name="Group 140">
                <a:extLst>
                  <a:ext uri="{FF2B5EF4-FFF2-40B4-BE49-F238E27FC236}">
                    <a16:creationId xmlns:a16="http://schemas.microsoft.com/office/drawing/2014/main" id="{CD0D449D-53A4-6157-19A2-010CB28ABD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756" y="6029272"/>
                <a:ext cx="3121040" cy="544535"/>
                <a:chOff x="1697669" y="2601701"/>
                <a:chExt cx="4492909" cy="951629"/>
              </a:xfrm>
            </p:grpSpPr>
            <p:sp>
              <p:nvSpPr>
                <p:cNvPr id="3330" name="Oval 78">
                  <a:extLst>
                    <a:ext uri="{FF2B5EF4-FFF2-40B4-BE49-F238E27FC236}">
                      <a16:creationId xmlns:a16="http://schemas.microsoft.com/office/drawing/2014/main" id="{A18D1BF6-2A37-0B5D-427A-BADB855C3DCF}"/>
                    </a:ext>
                  </a:extLst>
                </p:cNvPr>
                <p:cNvSpPr/>
                <p:nvPr/>
              </p:nvSpPr>
              <p:spPr bwMode="auto">
                <a:xfrm>
                  <a:off x="1911755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31" name="Oval 81">
                  <a:extLst>
                    <a:ext uri="{FF2B5EF4-FFF2-40B4-BE49-F238E27FC236}">
                      <a16:creationId xmlns:a16="http://schemas.microsoft.com/office/drawing/2014/main" id="{1AF0E576-4AAE-AAC2-330D-C367E073C683}"/>
                    </a:ext>
                  </a:extLst>
                </p:cNvPr>
                <p:cNvSpPr/>
                <p:nvPr/>
              </p:nvSpPr>
              <p:spPr bwMode="auto">
                <a:xfrm>
                  <a:off x="220086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32" name="Oval 84">
                  <a:extLst>
                    <a:ext uri="{FF2B5EF4-FFF2-40B4-BE49-F238E27FC236}">
                      <a16:creationId xmlns:a16="http://schemas.microsoft.com/office/drawing/2014/main" id="{B277EC41-C54E-D4D7-124B-40781F77BF88}"/>
                    </a:ext>
                  </a:extLst>
                </p:cNvPr>
                <p:cNvSpPr/>
                <p:nvPr/>
              </p:nvSpPr>
              <p:spPr bwMode="auto">
                <a:xfrm>
                  <a:off x="2489974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33" name="Oval 3332">
                  <a:extLst>
                    <a:ext uri="{FF2B5EF4-FFF2-40B4-BE49-F238E27FC236}">
                      <a16:creationId xmlns:a16="http://schemas.microsoft.com/office/drawing/2014/main" id="{C996EA1E-ECCE-B5E1-9053-02893F86D91E}"/>
                    </a:ext>
                  </a:extLst>
                </p:cNvPr>
                <p:cNvSpPr/>
                <p:nvPr/>
              </p:nvSpPr>
              <p:spPr bwMode="auto">
                <a:xfrm>
                  <a:off x="2779084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34" name="Oval 3333">
                  <a:extLst>
                    <a:ext uri="{FF2B5EF4-FFF2-40B4-BE49-F238E27FC236}">
                      <a16:creationId xmlns:a16="http://schemas.microsoft.com/office/drawing/2014/main" id="{0B630A97-9ED0-75BE-FB18-D797975A9C96}"/>
                    </a:ext>
                  </a:extLst>
                </p:cNvPr>
                <p:cNvSpPr/>
                <p:nvPr/>
              </p:nvSpPr>
              <p:spPr bwMode="auto">
                <a:xfrm>
                  <a:off x="3068193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35" name="Oval 3334">
                  <a:extLst>
                    <a:ext uri="{FF2B5EF4-FFF2-40B4-BE49-F238E27FC236}">
                      <a16:creationId xmlns:a16="http://schemas.microsoft.com/office/drawing/2014/main" id="{C1C42716-EA98-BC40-5BB8-194BA2E6721C}"/>
                    </a:ext>
                  </a:extLst>
                </p:cNvPr>
                <p:cNvSpPr/>
                <p:nvPr/>
              </p:nvSpPr>
              <p:spPr bwMode="auto">
                <a:xfrm>
                  <a:off x="3588591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36" name="Oval 3335">
                  <a:extLst>
                    <a:ext uri="{FF2B5EF4-FFF2-40B4-BE49-F238E27FC236}">
                      <a16:creationId xmlns:a16="http://schemas.microsoft.com/office/drawing/2014/main" id="{C9EAC897-DA02-9E0F-3D4C-5CC8C4CC5FF2}"/>
                    </a:ext>
                  </a:extLst>
                </p:cNvPr>
                <p:cNvSpPr/>
                <p:nvPr/>
              </p:nvSpPr>
              <p:spPr bwMode="auto">
                <a:xfrm>
                  <a:off x="3877701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37" name="Oval 3336">
                  <a:extLst>
                    <a:ext uri="{FF2B5EF4-FFF2-40B4-BE49-F238E27FC236}">
                      <a16:creationId xmlns:a16="http://schemas.microsoft.com/office/drawing/2014/main" id="{377E550F-9198-B178-68D4-E2609CDCF53D}"/>
                    </a:ext>
                  </a:extLst>
                </p:cNvPr>
                <p:cNvSpPr/>
                <p:nvPr/>
              </p:nvSpPr>
              <p:spPr bwMode="auto">
                <a:xfrm>
                  <a:off x="416681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38" name="Oval 3337">
                  <a:extLst>
                    <a:ext uri="{FF2B5EF4-FFF2-40B4-BE49-F238E27FC236}">
                      <a16:creationId xmlns:a16="http://schemas.microsoft.com/office/drawing/2014/main" id="{B9C9635C-6FBB-99F4-10C5-A103116BCCB1}"/>
                    </a:ext>
                  </a:extLst>
                </p:cNvPr>
                <p:cNvSpPr/>
                <p:nvPr/>
              </p:nvSpPr>
              <p:spPr bwMode="auto">
                <a:xfrm>
                  <a:off x="445592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39" name="Oval 3338">
                  <a:extLst>
                    <a:ext uri="{FF2B5EF4-FFF2-40B4-BE49-F238E27FC236}">
                      <a16:creationId xmlns:a16="http://schemas.microsoft.com/office/drawing/2014/main" id="{A8E337B9-14E2-1698-C235-80B01EEA4F5D}"/>
                    </a:ext>
                  </a:extLst>
                </p:cNvPr>
                <p:cNvSpPr/>
                <p:nvPr/>
              </p:nvSpPr>
              <p:spPr bwMode="auto">
                <a:xfrm>
                  <a:off x="4745030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40" name="Oval 3339">
                  <a:extLst>
                    <a:ext uri="{FF2B5EF4-FFF2-40B4-BE49-F238E27FC236}">
                      <a16:creationId xmlns:a16="http://schemas.microsoft.com/office/drawing/2014/main" id="{46A250CF-A066-9FC0-D9C6-67648EFE7A1E}"/>
                    </a:ext>
                  </a:extLst>
                </p:cNvPr>
                <p:cNvSpPr/>
                <p:nvPr/>
              </p:nvSpPr>
              <p:spPr bwMode="auto">
                <a:xfrm>
                  <a:off x="5034140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41" name="Oval 3340">
                  <a:extLst>
                    <a:ext uri="{FF2B5EF4-FFF2-40B4-BE49-F238E27FC236}">
                      <a16:creationId xmlns:a16="http://schemas.microsoft.com/office/drawing/2014/main" id="{67DE8F02-DD2C-5056-CD40-41D471C91E64}"/>
                    </a:ext>
                  </a:extLst>
                </p:cNvPr>
                <p:cNvSpPr/>
                <p:nvPr/>
              </p:nvSpPr>
              <p:spPr bwMode="auto">
                <a:xfrm>
                  <a:off x="3357303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42" name="Oval 3341">
                  <a:extLst>
                    <a:ext uri="{FF2B5EF4-FFF2-40B4-BE49-F238E27FC236}">
                      <a16:creationId xmlns:a16="http://schemas.microsoft.com/office/drawing/2014/main" id="{3C79F390-137F-DDF9-8349-6D74F8B5771E}"/>
                    </a:ext>
                  </a:extLst>
                </p:cNvPr>
                <p:cNvSpPr/>
                <p:nvPr/>
              </p:nvSpPr>
              <p:spPr bwMode="auto">
                <a:xfrm>
                  <a:off x="532324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43" name="Oval 3342">
                  <a:extLst>
                    <a:ext uri="{FF2B5EF4-FFF2-40B4-BE49-F238E27FC236}">
                      <a16:creationId xmlns:a16="http://schemas.microsoft.com/office/drawing/2014/main" id="{3CE8C2C3-B5BF-C857-6C78-3C47F1DCB340}"/>
                    </a:ext>
                  </a:extLst>
                </p:cNvPr>
                <p:cNvSpPr/>
                <p:nvPr/>
              </p:nvSpPr>
              <p:spPr bwMode="auto">
                <a:xfrm>
                  <a:off x="5612359" y="2601701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44" name="Oval 3343">
                  <a:extLst>
                    <a:ext uri="{FF2B5EF4-FFF2-40B4-BE49-F238E27FC236}">
                      <a16:creationId xmlns:a16="http://schemas.microsoft.com/office/drawing/2014/main" id="{FCE62396-9937-B9FD-EA29-F6FB14C1A539}"/>
                    </a:ext>
                  </a:extLst>
                </p:cNvPr>
                <p:cNvSpPr/>
                <p:nvPr/>
              </p:nvSpPr>
              <p:spPr bwMode="auto">
                <a:xfrm>
                  <a:off x="5901469" y="2688786"/>
                  <a:ext cx="289109" cy="348338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50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/>
                </a:p>
              </p:txBody>
            </p:sp>
            <p:sp>
              <p:nvSpPr>
                <p:cNvPr id="3345" name="Arc 3344">
                  <a:extLst>
                    <a:ext uri="{FF2B5EF4-FFF2-40B4-BE49-F238E27FC236}">
                      <a16:creationId xmlns:a16="http://schemas.microsoft.com/office/drawing/2014/main" id="{429E5CF8-D010-42DC-FB81-37AD21CE2096}"/>
                    </a:ext>
                  </a:extLst>
                </p:cNvPr>
                <p:cNvSpPr/>
                <p:nvPr/>
              </p:nvSpPr>
              <p:spPr>
                <a:xfrm rot="16400152">
                  <a:off x="410184" y="2449838"/>
                  <a:ext cx="688528" cy="460413"/>
                </a:xfrm>
                <a:prstGeom prst="arc">
                  <a:avLst>
                    <a:gd name="adj1" fmla="val 10034220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329" name="Rounded Rectangle 3328">
                <a:extLst>
                  <a:ext uri="{FF2B5EF4-FFF2-40B4-BE49-F238E27FC236}">
                    <a16:creationId xmlns:a16="http://schemas.microsoft.com/office/drawing/2014/main" id="{CC04A3CB-C37A-7768-B2C4-57391D062768}"/>
                  </a:ext>
                </a:extLst>
              </p:cNvPr>
              <p:cNvSpPr/>
              <p:nvPr/>
            </p:nvSpPr>
            <p:spPr bwMode="auto">
              <a:xfrm>
                <a:off x="838200" y="5867400"/>
                <a:ext cx="6858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</p:grpSp>
        <p:sp>
          <p:nvSpPr>
            <p:cNvPr id="3326" name="Rounded Rectangle 3325">
              <a:extLst>
                <a:ext uri="{FF2B5EF4-FFF2-40B4-BE49-F238E27FC236}">
                  <a16:creationId xmlns:a16="http://schemas.microsoft.com/office/drawing/2014/main" id="{13526760-F6FB-F6C4-8A25-A9C6F929BC8C}"/>
                </a:ext>
              </a:extLst>
            </p:cNvPr>
            <p:cNvSpPr/>
            <p:nvPr/>
          </p:nvSpPr>
          <p:spPr bwMode="auto">
            <a:xfrm rot="9086577">
              <a:off x="6264134" y="3768469"/>
              <a:ext cx="600642" cy="537500"/>
            </a:xfrm>
            <a:prstGeom prst="roundRect">
              <a:avLst>
                <a:gd name="adj" fmla="val 481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</p:grpSp>
      <p:cxnSp>
        <p:nvCxnSpPr>
          <p:cNvPr id="4373" name="Curved Connector 4372">
            <a:extLst>
              <a:ext uri="{FF2B5EF4-FFF2-40B4-BE49-F238E27FC236}">
                <a16:creationId xmlns:a16="http://schemas.microsoft.com/office/drawing/2014/main" id="{BFB27826-2D25-ED90-C46B-51BE1C3E9BB2}"/>
              </a:ext>
            </a:extLst>
          </p:cNvPr>
          <p:cNvCxnSpPr/>
          <p:nvPr/>
        </p:nvCxnSpPr>
        <p:spPr>
          <a:xfrm>
            <a:off x="2743200" y="3886200"/>
            <a:ext cx="381000" cy="3048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6" name="TextBox 59">
            <a:extLst>
              <a:ext uri="{FF2B5EF4-FFF2-40B4-BE49-F238E27FC236}">
                <a16:creationId xmlns:a16="http://schemas.microsoft.com/office/drawing/2014/main" id="{0F01B191-1A68-E31E-1D5D-7C2082C5A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038600"/>
            <a:ext cx="1912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Ductus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thoracicus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4377" name="Curved Connector 4376">
            <a:extLst>
              <a:ext uri="{FF2B5EF4-FFF2-40B4-BE49-F238E27FC236}">
                <a16:creationId xmlns:a16="http://schemas.microsoft.com/office/drawing/2014/main" id="{D61E1363-91A9-F76B-9227-F926B8F0DAC5}"/>
              </a:ext>
            </a:extLst>
          </p:cNvPr>
          <p:cNvCxnSpPr/>
          <p:nvPr/>
        </p:nvCxnSpPr>
        <p:spPr>
          <a:xfrm>
            <a:off x="3276600" y="4419600"/>
            <a:ext cx="381000" cy="3048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8" name="TextBox 59">
            <a:extLst>
              <a:ext uri="{FF2B5EF4-FFF2-40B4-BE49-F238E27FC236}">
                <a16:creationId xmlns:a16="http://schemas.microsoft.com/office/drawing/2014/main" id="{557EF193-C23B-6761-F591-C3A0BDD6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572000"/>
            <a:ext cx="1258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Velike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vene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379" name="TextBox 59">
            <a:extLst>
              <a:ext uri="{FF2B5EF4-FFF2-40B4-BE49-F238E27FC236}">
                <a16:creationId xmlns:a16="http://schemas.microsoft.com/office/drawing/2014/main" id="{54516CE4-CB67-C752-A674-FB51D2004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105400"/>
            <a:ext cx="3425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Tkiva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(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masno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i</a:t>
            </a:r>
            <a:r>
              <a:rPr lang="sr-Latn-C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mišićno)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380" name="TextBox 59">
            <a:extLst>
              <a:ext uri="{FF2B5EF4-FFF2-40B4-BE49-F238E27FC236}">
                <a16:creationId xmlns:a16="http://schemas.microsoft.com/office/drawing/2014/main" id="{5244F361-1FC9-E0CF-0881-146021FEF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638800"/>
            <a:ext cx="7350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Jetra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4381" name="Curved Connector 4380">
            <a:extLst>
              <a:ext uri="{FF2B5EF4-FFF2-40B4-BE49-F238E27FC236}">
                <a16:creationId xmlns:a16="http://schemas.microsoft.com/office/drawing/2014/main" id="{60B4F4F8-ECDF-BE30-D681-E1AB6D34CA83}"/>
              </a:ext>
            </a:extLst>
          </p:cNvPr>
          <p:cNvCxnSpPr/>
          <p:nvPr/>
        </p:nvCxnSpPr>
        <p:spPr>
          <a:xfrm>
            <a:off x="3810000" y="4953000"/>
            <a:ext cx="381000" cy="3048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3" name="Curved Connector 4382">
            <a:extLst>
              <a:ext uri="{FF2B5EF4-FFF2-40B4-BE49-F238E27FC236}">
                <a16:creationId xmlns:a16="http://schemas.microsoft.com/office/drawing/2014/main" id="{B3FCD86F-1515-F316-FADB-485F09448B85}"/>
              </a:ext>
            </a:extLst>
          </p:cNvPr>
          <p:cNvCxnSpPr/>
          <p:nvPr/>
        </p:nvCxnSpPr>
        <p:spPr>
          <a:xfrm>
            <a:off x="4267200" y="5486400"/>
            <a:ext cx="381000" cy="3048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" grpId="0"/>
      <p:bldP spid="4376" grpId="0"/>
      <p:bldP spid="4378" grpId="0"/>
      <p:bldP spid="4379" grpId="0"/>
      <p:bldP spid="43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lindeebrauer.com/blog/wp-content/uploads/2011/01/coffee.gif">
            <a:extLst>
              <a:ext uri="{FF2B5EF4-FFF2-40B4-BE49-F238E27FC236}">
                <a16:creationId xmlns:a16="http://schemas.microsoft.com/office/drawing/2014/main" id="{9950743F-375A-7AC4-17FB-2AEC029DF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40290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www.vivendodaluz.com/graphics/colon_therapy/intestine.gif">
            <a:extLst>
              <a:ext uri="{FF2B5EF4-FFF2-40B4-BE49-F238E27FC236}">
                <a16:creationId xmlns:a16="http://schemas.microsoft.com/office/drawing/2014/main" id="{9AAC3038-AFD5-B908-60AE-19ACE0E8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1676400"/>
            <a:ext cx="163428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2" descr="http://images.thevine.com.au/resources/VAR/000/029/the-bubble-skin-man-how-fat-we-really-are-and-more_h.jpg">
            <a:extLst>
              <a:ext uri="{FF2B5EF4-FFF2-40B4-BE49-F238E27FC236}">
                <a16:creationId xmlns:a16="http://schemas.microsoft.com/office/drawing/2014/main" id="{86B3010A-47ED-0505-FAE0-E8376665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0"/>
            <a:ext cx="3408362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6" descr="http://www.viread.com/global_images/300_healthy_liver.png">
            <a:extLst>
              <a:ext uri="{FF2B5EF4-FFF2-40B4-BE49-F238E27FC236}">
                <a16:creationId xmlns:a16="http://schemas.microsoft.com/office/drawing/2014/main" id="{C7530EAA-74E3-9FE0-1C9E-D511C441A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57102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" name="Cloud 691">
            <a:extLst>
              <a:ext uri="{FF2B5EF4-FFF2-40B4-BE49-F238E27FC236}">
                <a16:creationId xmlns:a16="http://schemas.microsoft.com/office/drawing/2014/main" id="{8AFE4E05-8D5F-9073-C682-6EEA0D6720E4}"/>
              </a:ext>
            </a:extLst>
          </p:cNvPr>
          <p:cNvSpPr/>
          <p:nvPr/>
        </p:nvSpPr>
        <p:spPr>
          <a:xfrm>
            <a:off x="6477000" y="4343400"/>
            <a:ext cx="2286000" cy="2286000"/>
          </a:xfrm>
          <a:prstGeom prst="cloud">
            <a:avLst/>
          </a:prstGeom>
          <a:gradFill>
            <a:gsLst>
              <a:gs pos="3100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91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5" name="TextBox 694">
            <a:extLst>
              <a:ext uri="{FF2B5EF4-FFF2-40B4-BE49-F238E27FC236}">
                <a16:creationId xmlns:a16="http://schemas.microsoft.com/office/drawing/2014/main" id="{F81F098A-F94A-1139-80B8-340BF7B5D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124200"/>
            <a:ext cx="1258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x-non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glukoza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8919" name="TextBox 695">
            <a:extLst>
              <a:ext uri="{FF2B5EF4-FFF2-40B4-BE49-F238E27FC236}">
                <a16:creationId xmlns:a16="http://schemas.microsoft.com/office/drawing/2014/main" id="{B663DC7B-A086-4255-73D3-B23A10DBB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838200"/>
            <a:ext cx="1477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 b="1">
                <a:latin typeface="Comic Sans MS" panose="030F0702030302020204" pitchFamily="66" charset="0"/>
                <a:cs typeface="Times New Roman" panose="02020603050405020304" pitchFamily="18" charset="0"/>
              </a:rPr>
              <a:t>masno tkivo</a:t>
            </a:r>
          </a:p>
        </p:txBody>
      </p:sp>
      <p:sp>
        <p:nvSpPr>
          <p:cNvPr id="38920" name="TextBox 696">
            <a:extLst>
              <a:ext uri="{FF2B5EF4-FFF2-40B4-BE49-F238E27FC236}">
                <a16:creationId xmlns:a16="http://schemas.microsoft.com/office/drawing/2014/main" id="{B259EB6F-3693-0478-4202-B38DA0ECB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791200"/>
            <a:ext cx="776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>
                <a:latin typeface="Comic Sans MS" panose="030F0702030302020204" pitchFamily="66" charset="0"/>
                <a:cs typeface="Times New Roman" panose="02020603050405020304" pitchFamily="18" charset="0"/>
              </a:rPr>
              <a:t>razna</a:t>
            </a:r>
          </a:p>
          <a:p>
            <a:pPr eaLnBrk="1" hangingPunct="1"/>
            <a:r>
              <a:rPr lang="en-US" altLang="sr-Latn-RS">
                <a:latin typeface="Comic Sans MS" panose="030F0702030302020204" pitchFamily="66" charset="0"/>
                <a:cs typeface="Times New Roman" panose="02020603050405020304" pitchFamily="18" charset="0"/>
              </a:rPr>
              <a:t>tkiva</a:t>
            </a:r>
          </a:p>
        </p:txBody>
      </p:sp>
      <p:cxnSp>
        <p:nvCxnSpPr>
          <p:cNvPr id="698" name="Straight Arrow Connector 697">
            <a:extLst>
              <a:ext uri="{FF2B5EF4-FFF2-40B4-BE49-F238E27FC236}">
                <a16:creationId xmlns:a16="http://schemas.microsoft.com/office/drawing/2014/main" id="{2A9C2A04-ED43-EB68-1F87-C663A89E91C3}"/>
              </a:ext>
            </a:extLst>
          </p:cNvPr>
          <p:cNvCxnSpPr>
            <a:endCxn id="38924" idx="1"/>
          </p:cNvCxnSpPr>
          <p:nvPr/>
        </p:nvCxnSpPr>
        <p:spPr>
          <a:xfrm>
            <a:off x="4419600" y="3200400"/>
            <a:ext cx="2895600" cy="1617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Straight Arrow Connector 699">
            <a:extLst>
              <a:ext uri="{FF2B5EF4-FFF2-40B4-BE49-F238E27FC236}">
                <a16:creationId xmlns:a16="http://schemas.microsoft.com/office/drawing/2014/main" id="{DCA9EFBF-33A1-A1CF-E64E-2E865589CE6A}"/>
              </a:ext>
            </a:extLst>
          </p:cNvPr>
          <p:cNvCxnSpPr/>
          <p:nvPr/>
        </p:nvCxnSpPr>
        <p:spPr>
          <a:xfrm rot="16200000" flipH="1">
            <a:off x="2552700" y="293370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" name="Straight Arrow Connector 700">
            <a:extLst>
              <a:ext uri="{FF2B5EF4-FFF2-40B4-BE49-F238E27FC236}">
                <a16:creationId xmlns:a16="http://schemas.microsoft.com/office/drawing/2014/main" id="{94E60127-CF16-1921-1F6D-DF8C040623E4}"/>
              </a:ext>
            </a:extLst>
          </p:cNvPr>
          <p:cNvCxnSpPr/>
          <p:nvPr/>
        </p:nvCxnSpPr>
        <p:spPr>
          <a:xfrm rot="5400000" flipH="1" flipV="1">
            <a:off x="2705100" y="3543300"/>
            <a:ext cx="533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4" name="TextBox 701">
            <a:extLst>
              <a:ext uri="{FF2B5EF4-FFF2-40B4-BE49-F238E27FC236}">
                <a16:creationId xmlns:a16="http://schemas.microsoft.com/office/drawing/2014/main" id="{6620C3A4-7339-3FD3-A10E-7631A002F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648200"/>
            <a:ext cx="892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 sz="1600">
                <a:latin typeface="Comic Sans MS" panose="030F0702030302020204" pitchFamily="66" charset="0"/>
                <a:cs typeface="Times New Roman" panose="02020603050405020304" pitchFamily="18" charset="0"/>
              </a:rPr>
              <a:t>glukoza</a:t>
            </a:r>
          </a:p>
        </p:txBody>
      </p:sp>
      <p:cxnSp>
        <p:nvCxnSpPr>
          <p:cNvPr id="703" name="Straight Arrow Connector 702">
            <a:extLst>
              <a:ext uri="{FF2B5EF4-FFF2-40B4-BE49-F238E27FC236}">
                <a16:creationId xmlns:a16="http://schemas.microsoft.com/office/drawing/2014/main" id="{2B8F2B6F-3223-56DF-70BC-6A4CE7FD63DB}"/>
              </a:ext>
            </a:extLst>
          </p:cNvPr>
          <p:cNvCxnSpPr/>
          <p:nvPr/>
        </p:nvCxnSpPr>
        <p:spPr>
          <a:xfrm>
            <a:off x="1524000" y="42672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6" name="TextBox 59">
            <a:extLst>
              <a:ext uri="{FF2B5EF4-FFF2-40B4-BE49-F238E27FC236}">
                <a16:creationId xmlns:a16="http://schemas.microsoft.com/office/drawing/2014/main" id="{E61189A5-985E-5D08-3289-C67D03DE7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9800"/>
            <a:ext cx="1414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>
                <a:latin typeface="Comic Sans MS" panose="030F0702030302020204" pitchFamily="66" charset="0"/>
                <a:cs typeface="Times New Roman" panose="02020603050405020304" pitchFamily="18" charset="0"/>
              </a:rPr>
              <a:t>polisaharidi</a:t>
            </a:r>
          </a:p>
        </p:txBody>
      </p:sp>
      <p:cxnSp>
        <p:nvCxnSpPr>
          <p:cNvPr id="706" name="Straight Arrow Connector 705">
            <a:extLst>
              <a:ext uri="{FF2B5EF4-FFF2-40B4-BE49-F238E27FC236}">
                <a16:creationId xmlns:a16="http://schemas.microsoft.com/office/drawing/2014/main" id="{D2EF0E06-3946-EDAF-409B-5E93B36DC8D8}"/>
              </a:ext>
            </a:extLst>
          </p:cNvPr>
          <p:cNvCxnSpPr/>
          <p:nvPr/>
        </p:nvCxnSpPr>
        <p:spPr>
          <a:xfrm rot="5400000">
            <a:off x="457994" y="28948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8" name="TextBox 59">
            <a:extLst>
              <a:ext uri="{FF2B5EF4-FFF2-40B4-BE49-F238E27FC236}">
                <a16:creationId xmlns:a16="http://schemas.microsoft.com/office/drawing/2014/main" id="{FAF74CBD-E7FE-B110-960E-4632198A0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00400"/>
            <a:ext cx="1535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>
                <a:latin typeface="Comic Sans MS" panose="030F0702030302020204" pitchFamily="66" charset="0"/>
                <a:cs typeface="Times New Roman" panose="02020603050405020304" pitchFamily="18" charset="0"/>
              </a:rPr>
              <a:t>oligosaharidi</a:t>
            </a:r>
          </a:p>
        </p:txBody>
      </p:sp>
      <p:cxnSp>
        <p:nvCxnSpPr>
          <p:cNvPr id="708" name="Straight Arrow Connector 707">
            <a:extLst>
              <a:ext uri="{FF2B5EF4-FFF2-40B4-BE49-F238E27FC236}">
                <a16:creationId xmlns:a16="http://schemas.microsoft.com/office/drawing/2014/main" id="{AB6F5FD7-D27D-03F0-A934-D4CD33BD46E5}"/>
              </a:ext>
            </a:extLst>
          </p:cNvPr>
          <p:cNvCxnSpPr/>
          <p:nvPr/>
        </p:nvCxnSpPr>
        <p:spPr>
          <a:xfrm rot="5400000">
            <a:off x="419894" y="3923506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0" name="TextBox 59">
            <a:extLst>
              <a:ext uri="{FF2B5EF4-FFF2-40B4-BE49-F238E27FC236}">
                <a16:creationId xmlns:a16="http://schemas.microsoft.com/office/drawing/2014/main" id="{D27D2ED7-314A-C2AE-D997-D2739F4A0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4800"/>
            <a:ext cx="1585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>
                <a:latin typeface="Comic Sans MS" panose="030F0702030302020204" pitchFamily="66" charset="0"/>
                <a:cs typeface="Times New Roman" panose="02020603050405020304" pitchFamily="18" charset="0"/>
              </a:rPr>
              <a:t>monosaharidi</a:t>
            </a:r>
          </a:p>
        </p:txBody>
      </p:sp>
      <p:sp>
        <p:nvSpPr>
          <p:cNvPr id="38931" name="TextBox 59">
            <a:extLst>
              <a:ext uri="{FF2B5EF4-FFF2-40B4-BE49-F238E27FC236}">
                <a16:creationId xmlns:a16="http://schemas.microsoft.com/office/drawing/2014/main" id="{4BE3BEA3-CBFE-41A8-6A4D-AC575FAEA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86200"/>
            <a:ext cx="1585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>
                <a:latin typeface="Comic Sans MS" panose="030F0702030302020204" pitchFamily="66" charset="0"/>
                <a:cs typeface="Times New Roman" panose="02020603050405020304" pitchFamily="18" charset="0"/>
              </a:rPr>
              <a:t>razni</a:t>
            </a:r>
          </a:p>
          <a:p>
            <a:pPr eaLnBrk="1" hangingPunct="1"/>
            <a:r>
              <a:rPr lang="en-US" altLang="sr-Latn-RS">
                <a:latin typeface="Comic Sans MS" panose="030F0702030302020204" pitchFamily="66" charset="0"/>
                <a:cs typeface="Times New Roman" panose="02020603050405020304" pitchFamily="18" charset="0"/>
              </a:rPr>
              <a:t>monosaharidi</a:t>
            </a:r>
          </a:p>
        </p:txBody>
      </p:sp>
      <p:sp>
        <p:nvSpPr>
          <p:cNvPr id="38932" name="TextBox 60">
            <a:extLst>
              <a:ext uri="{FF2B5EF4-FFF2-40B4-BE49-F238E27FC236}">
                <a16:creationId xmlns:a16="http://schemas.microsoft.com/office/drawing/2014/main" id="{ABDCB911-CEE4-CE84-A8B6-FBE4D3499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14600"/>
            <a:ext cx="1049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>
                <a:latin typeface="Comic Sans MS" panose="030F0702030302020204" pitchFamily="66" charset="0"/>
                <a:cs typeface="Times New Roman" panose="02020603050405020304" pitchFamily="18" charset="0"/>
              </a:rPr>
              <a:t>glikogen</a:t>
            </a:r>
          </a:p>
        </p:txBody>
      </p:sp>
      <p:sp>
        <p:nvSpPr>
          <p:cNvPr id="712" name="TextBox 60">
            <a:extLst>
              <a:ext uri="{FF2B5EF4-FFF2-40B4-BE49-F238E27FC236}">
                <a16:creationId xmlns:a16="http://schemas.microsoft.com/office/drawing/2014/main" id="{D3EFF6F1-5E04-BD2B-6382-08DB96966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514600"/>
            <a:ext cx="2289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masne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kiseline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715" name="Straight Arrow Connector 714">
            <a:extLst>
              <a:ext uri="{FF2B5EF4-FFF2-40B4-BE49-F238E27FC236}">
                <a16:creationId xmlns:a16="http://schemas.microsoft.com/office/drawing/2014/main" id="{1F3F20BE-CD84-2C0B-E6CD-A946663FADA5}"/>
              </a:ext>
            </a:extLst>
          </p:cNvPr>
          <p:cNvCxnSpPr/>
          <p:nvPr/>
        </p:nvCxnSpPr>
        <p:spPr>
          <a:xfrm rot="5400000">
            <a:off x="7391400" y="51816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" name="TextBox 715">
            <a:extLst>
              <a:ext uri="{FF2B5EF4-FFF2-40B4-BE49-F238E27FC236}">
                <a16:creationId xmlns:a16="http://schemas.microsoft.com/office/drawing/2014/main" id="{A52A142C-983C-6E0A-F5AA-4D7BB2A62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410200"/>
            <a:ext cx="1658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x-none" sz="1600" dirty="0">
                <a:latin typeface="Comic Sans MS" pitchFamily="66" charset="0"/>
                <a:cs typeface="Times New Roman" pitchFamily="18" charset="0"/>
              </a:rPr>
              <a:t>CO</a:t>
            </a:r>
            <a:r>
              <a:rPr lang="x-none" sz="1600" baseline="-25000" dirty="0">
                <a:latin typeface="Comic Sans MS" pitchFamily="66" charset="0"/>
                <a:cs typeface="Times New Roman" pitchFamily="18" charset="0"/>
              </a:rPr>
              <a:t>2</a:t>
            </a:r>
            <a:r>
              <a:rPr lang="x-none" sz="1600" dirty="0">
                <a:latin typeface="Comic Sans MS" pitchFamily="66" charset="0"/>
                <a:cs typeface="Times New Roman" pitchFamily="18" charset="0"/>
              </a:rPr>
              <a:t>+H</a:t>
            </a:r>
            <a:r>
              <a:rPr lang="x-none" sz="1600" baseline="-25000" dirty="0">
                <a:latin typeface="Comic Sans MS" pitchFamily="66" charset="0"/>
                <a:cs typeface="Times New Roman" pitchFamily="18" charset="0"/>
              </a:rPr>
              <a:t>2</a:t>
            </a:r>
            <a:r>
              <a:rPr lang="x-none" sz="1600" dirty="0">
                <a:latin typeface="Comic Sans MS" pitchFamily="66" charset="0"/>
                <a:cs typeface="Times New Roman" pitchFamily="18" charset="0"/>
              </a:rPr>
              <a:t>O+</a:t>
            </a:r>
            <a:r>
              <a:rPr lang="x-non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ATP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18" name="TextBox 717">
            <a:extLst>
              <a:ext uri="{FF2B5EF4-FFF2-40B4-BE49-F238E27FC236}">
                <a16:creationId xmlns:a16="http://schemas.microsoft.com/office/drawing/2014/main" id="{68CEE4A0-2533-3E8E-F076-886636BB2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752600"/>
            <a:ext cx="1471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trigliceridi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19" name="Oval 718">
            <a:extLst>
              <a:ext uri="{FF2B5EF4-FFF2-40B4-BE49-F238E27FC236}">
                <a16:creationId xmlns:a16="http://schemas.microsoft.com/office/drawing/2014/main" id="{6A28D9D1-53BE-8090-BF41-C0B2A75494D9}"/>
              </a:ext>
            </a:extLst>
          </p:cNvPr>
          <p:cNvSpPr/>
          <p:nvPr/>
        </p:nvSpPr>
        <p:spPr>
          <a:xfrm rot="20338528">
            <a:off x="2341563" y="1747838"/>
            <a:ext cx="5397500" cy="173831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96359E6-AD20-C75B-A0AD-F819E5BCC349}"/>
              </a:ext>
            </a:extLst>
          </p:cNvPr>
          <p:cNvCxnSpPr/>
          <p:nvPr/>
        </p:nvCxnSpPr>
        <p:spPr>
          <a:xfrm rot="16200000" flipH="1">
            <a:off x="2705100" y="2933700"/>
            <a:ext cx="228600" cy="152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509A5631-E78A-56DE-9315-F1B76EBA72C9}"/>
              </a:ext>
            </a:extLst>
          </p:cNvPr>
          <p:cNvCxnSpPr/>
          <p:nvPr/>
        </p:nvCxnSpPr>
        <p:spPr>
          <a:xfrm rot="5400000" flipH="1" flipV="1">
            <a:off x="3810000" y="2971800"/>
            <a:ext cx="457200" cy="3048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582A0432-1746-E11F-C383-B47A88FEDB4C}"/>
              </a:ext>
            </a:extLst>
          </p:cNvPr>
          <p:cNvCxnSpPr/>
          <p:nvPr/>
        </p:nvCxnSpPr>
        <p:spPr>
          <a:xfrm rot="5400000" flipH="1" flipV="1">
            <a:off x="5105400" y="2209800"/>
            <a:ext cx="457200" cy="3048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71BC845A-BF1A-A0B2-671F-E5BB19F2025E}"/>
              </a:ext>
            </a:extLst>
          </p:cNvPr>
          <p:cNvCxnSpPr/>
          <p:nvPr/>
        </p:nvCxnSpPr>
        <p:spPr>
          <a:xfrm rot="5400000" flipH="1" flipV="1">
            <a:off x="6134100" y="1257300"/>
            <a:ext cx="533400" cy="4572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D5AE7D-C967-479E-862B-4BFFAFCDFAC7}"/>
              </a:ext>
            </a:extLst>
          </p:cNvPr>
          <p:cNvSpPr/>
          <p:nvPr/>
        </p:nvSpPr>
        <p:spPr>
          <a:xfrm>
            <a:off x="152400" y="152400"/>
            <a:ext cx="39528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Lipoproteini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krvne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plazme</a:t>
            </a:r>
            <a:endParaRPr lang="en-US" sz="2400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3CB870-0CBC-C853-F6D1-1C707EA9651D}"/>
              </a:ext>
            </a:extLst>
          </p:cNvPr>
          <p:cNvSpPr/>
          <p:nvPr/>
        </p:nvSpPr>
        <p:spPr>
          <a:xfrm>
            <a:off x="228600" y="1066800"/>
            <a:ext cx="22574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 Hilomikroni</a:t>
            </a:r>
            <a:endParaRPr lang="en-US" sz="2400" b="1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87B8D2-831B-2EB7-53C1-39AD4435E758}"/>
              </a:ext>
            </a:extLst>
          </p:cNvPr>
          <p:cNvSpPr/>
          <p:nvPr/>
        </p:nvSpPr>
        <p:spPr>
          <a:xfrm>
            <a:off x="5105400" y="1143000"/>
            <a:ext cx="8080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Creva</a:t>
            </a:r>
            <a:endParaRPr lang="en-US" b="1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460729-B167-2E67-5950-9A5EBD85FDC0}"/>
              </a:ext>
            </a:extLst>
          </p:cNvPr>
          <p:cNvSpPr/>
          <p:nvPr/>
        </p:nvSpPr>
        <p:spPr>
          <a:xfrm>
            <a:off x="228600" y="2057400"/>
            <a:ext cx="14366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2. VLDL</a:t>
            </a:r>
            <a:endParaRPr lang="en-US" sz="2400" b="1" dirty="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E3A333-805F-CD4F-0F59-3882AC4E9C3A}"/>
              </a:ext>
            </a:extLst>
          </p:cNvPr>
          <p:cNvSpPr/>
          <p:nvPr/>
        </p:nvSpPr>
        <p:spPr>
          <a:xfrm>
            <a:off x="6705600" y="1143000"/>
            <a:ext cx="7747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Tkiva</a:t>
            </a:r>
            <a:endParaRPr lang="en-US" b="1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F27E2C-8A3A-8ABF-B9C7-ACE7A7657222}"/>
              </a:ext>
            </a:extLst>
          </p:cNvPr>
          <p:cNvSpPr/>
          <p:nvPr/>
        </p:nvSpPr>
        <p:spPr>
          <a:xfrm>
            <a:off x="304800" y="3124200"/>
            <a:ext cx="12001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3. IDL</a:t>
            </a:r>
            <a:endParaRPr lang="en-US" sz="2400" b="1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2D0922-DBE8-C269-A908-31731ACCE9EF}"/>
              </a:ext>
            </a:extLst>
          </p:cNvPr>
          <p:cNvSpPr/>
          <p:nvPr/>
        </p:nvSpPr>
        <p:spPr>
          <a:xfrm>
            <a:off x="304800" y="4267200"/>
            <a:ext cx="12017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4. LDL</a:t>
            </a:r>
            <a:endParaRPr lang="en-US" sz="2400" b="1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D1DFF3-CF0C-07CD-07AA-E2F7BF3DB6DA}"/>
              </a:ext>
            </a:extLst>
          </p:cNvPr>
          <p:cNvSpPr/>
          <p:nvPr/>
        </p:nvSpPr>
        <p:spPr>
          <a:xfrm>
            <a:off x="304800" y="5334000"/>
            <a:ext cx="12668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5. HDL</a:t>
            </a:r>
            <a:endParaRPr lang="en-US" sz="2400" b="1" dirty="0">
              <a:latin typeface="+mn-lt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628E88B6-1A5B-AA87-046A-B5DD40ACD1C6}"/>
              </a:ext>
            </a:extLst>
          </p:cNvPr>
          <p:cNvSpPr/>
          <p:nvPr/>
        </p:nvSpPr>
        <p:spPr>
          <a:xfrm>
            <a:off x="1066800" y="2590800"/>
            <a:ext cx="838200" cy="457200"/>
          </a:xfrm>
          <a:prstGeom prst="arc">
            <a:avLst>
              <a:gd name="adj1" fmla="val 16200000"/>
              <a:gd name="adj2" fmla="val 540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A8F8F56F-5FDA-E668-B26D-17326898D774}"/>
              </a:ext>
            </a:extLst>
          </p:cNvPr>
          <p:cNvSpPr/>
          <p:nvPr/>
        </p:nvSpPr>
        <p:spPr>
          <a:xfrm>
            <a:off x="990600" y="3733800"/>
            <a:ext cx="838200" cy="457200"/>
          </a:xfrm>
          <a:prstGeom prst="arc">
            <a:avLst>
              <a:gd name="adj1" fmla="val 16200000"/>
              <a:gd name="adj2" fmla="val 540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C861F822-8E89-0249-8C03-95473B495645}"/>
              </a:ext>
            </a:extLst>
          </p:cNvPr>
          <p:cNvSpPr/>
          <p:nvPr/>
        </p:nvSpPr>
        <p:spPr>
          <a:xfrm>
            <a:off x="1295400" y="1600200"/>
            <a:ext cx="762000" cy="4038600"/>
          </a:xfrm>
          <a:prstGeom prst="arc">
            <a:avLst>
              <a:gd name="adj1" fmla="val 16228025"/>
              <a:gd name="adj2" fmla="val 5368868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478DABC-8B5E-7532-0D71-6F5D387CB4A2}"/>
              </a:ext>
            </a:extLst>
          </p:cNvPr>
          <p:cNvCxnSpPr/>
          <p:nvPr/>
        </p:nvCxnSpPr>
        <p:spPr>
          <a:xfrm>
            <a:off x="6096000" y="13716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BB86486-1D17-DB78-FB51-A2F68CFA8240}"/>
              </a:ext>
            </a:extLst>
          </p:cNvPr>
          <p:cNvSpPr/>
          <p:nvPr/>
        </p:nvSpPr>
        <p:spPr>
          <a:xfrm>
            <a:off x="6705600" y="2057400"/>
            <a:ext cx="7747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Tkiva</a:t>
            </a:r>
            <a:endParaRPr lang="en-US" b="1" dirty="0"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2B925A-3021-EEA8-C142-E6A0A6C6FEC6}"/>
              </a:ext>
            </a:extLst>
          </p:cNvPr>
          <p:cNvSpPr/>
          <p:nvPr/>
        </p:nvSpPr>
        <p:spPr>
          <a:xfrm>
            <a:off x="5105400" y="2057400"/>
            <a:ext cx="815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Jetra</a:t>
            </a:r>
            <a:endParaRPr lang="en-US" b="1" dirty="0">
              <a:latin typeface="+mn-lt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4AA9B41-E3C9-6F61-2028-2BF23DC21048}"/>
              </a:ext>
            </a:extLst>
          </p:cNvPr>
          <p:cNvCxnSpPr/>
          <p:nvPr/>
        </p:nvCxnSpPr>
        <p:spPr>
          <a:xfrm>
            <a:off x="6096000" y="22860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AA3F453D-7BE5-58B5-104E-232A06676CA8}"/>
              </a:ext>
            </a:extLst>
          </p:cNvPr>
          <p:cNvSpPr/>
          <p:nvPr/>
        </p:nvSpPr>
        <p:spPr>
          <a:xfrm>
            <a:off x="5181600" y="5410200"/>
            <a:ext cx="7747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Tkiva</a:t>
            </a:r>
            <a:endParaRPr lang="en-US" b="1" dirty="0"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4729EE-04FA-C4CA-70B6-4D750A970262}"/>
              </a:ext>
            </a:extLst>
          </p:cNvPr>
          <p:cNvSpPr/>
          <p:nvPr/>
        </p:nvSpPr>
        <p:spPr>
          <a:xfrm>
            <a:off x="6705600" y="5410200"/>
            <a:ext cx="815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Jetra</a:t>
            </a:r>
            <a:endParaRPr lang="en-US" b="1" dirty="0">
              <a:latin typeface="+mn-lt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BFF413B-5843-974D-479F-760E316647E4}"/>
              </a:ext>
            </a:extLst>
          </p:cNvPr>
          <p:cNvCxnSpPr/>
          <p:nvPr/>
        </p:nvCxnSpPr>
        <p:spPr>
          <a:xfrm>
            <a:off x="6096000" y="56388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30544B0F-131E-CD3E-879F-AA2BE15BEF60}"/>
              </a:ext>
            </a:extLst>
          </p:cNvPr>
          <p:cNvSpPr/>
          <p:nvPr/>
        </p:nvSpPr>
        <p:spPr>
          <a:xfrm>
            <a:off x="2743200" y="1143000"/>
            <a:ext cx="19335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(TG,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Holesterol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C8EB95-B83D-47DF-DD02-5FFEC6725D42}"/>
              </a:ext>
            </a:extLst>
          </p:cNvPr>
          <p:cNvSpPr/>
          <p:nvPr/>
        </p:nvSpPr>
        <p:spPr>
          <a:xfrm>
            <a:off x="2743200" y="2057400"/>
            <a:ext cx="19335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(TG,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Holesterol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7145FC-960D-1FC5-16EA-09647D75D422}"/>
              </a:ext>
            </a:extLst>
          </p:cNvPr>
          <p:cNvSpPr/>
          <p:nvPr/>
        </p:nvSpPr>
        <p:spPr>
          <a:xfrm>
            <a:off x="2895600" y="4343400"/>
            <a:ext cx="14859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Holesterol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AFCA00A-B736-62EB-D372-80E278FAB8E0}"/>
              </a:ext>
            </a:extLst>
          </p:cNvPr>
          <p:cNvSpPr/>
          <p:nvPr/>
        </p:nvSpPr>
        <p:spPr>
          <a:xfrm>
            <a:off x="2895600" y="5410200"/>
            <a:ext cx="14859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Holesterol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1" grpId="0"/>
      <p:bldP spid="12" grpId="0"/>
      <p:bldP spid="13" grpId="0"/>
      <p:bldP spid="16" grpId="0" animBg="1"/>
      <p:bldP spid="17" grpId="0" animBg="1"/>
      <p:bldP spid="18" grpId="0" animBg="1"/>
      <p:bldP spid="27" grpId="0"/>
      <p:bldP spid="28" grpId="0"/>
      <p:bldP spid="30" grpId="0"/>
      <p:bldP spid="31" grpId="0"/>
      <p:bldP spid="33" grpId="0"/>
      <p:bldP spid="34" grpId="0"/>
      <p:bldP spid="35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60E563-D96E-9A13-D67B-96D50E539BF5}"/>
              </a:ext>
            </a:extLst>
          </p:cNvPr>
          <p:cNvSpPr/>
          <p:nvPr/>
        </p:nvSpPr>
        <p:spPr>
          <a:xfrm>
            <a:off x="152400" y="228600"/>
            <a:ext cx="22574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 Hilomikroni</a:t>
            </a:r>
            <a:endParaRPr lang="en-US" sz="2400" b="1" dirty="0">
              <a:latin typeface="+mn-lt"/>
            </a:endParaRPr>
          </a:p>
        </p:txBody>
      </p:sp>
      <p:sp>
        <p:nvSpPr>
          <p:cNvPr id="1087" name="Rectangle 1086">
            <a:extLst>
              <a:ext uri="{FF2B5EF4-FFF2-40B4-BE49-F238E27FC236}">
                <a16:creationId xmlns:a16="http://schemas.microsoft.com/office/drawing/2014/main" id="{FBD89DA3-A580-4E69-385D-17B02ECD741C}"/>
              </a:ext>
            </a:extLst>
          </p:cNvPr>
          <p:cNvSpPr/>
          <p:nvPr/>
        </p:nvSpPr>
        <p:spPr>
          <a:xfrm>
            <a:off x="4419600" y="1752600"/>
            <a:ext cx="18002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Trigliceridi</a:t>
            </a:r>
            <a:endParaRPr lang="en-US" sz="2400" b="1" dirty="0">
              <a:latin typeface="+mn-lt"/>
            </a:endParaRPr>
          </a:p>
        </p:txBody>
      </p:sp>
      <p:sp>
        <p:nvSpPr>
          <p:cNvPr id="1088" name="Rectangle 1087">
            <a:extLst>
              <a:ext uri="{FF2B5EF4-FFF2-40B4-BE49-F238E27FC236}">
                <a16:creationId xmlns:a16="http://schemas.microsoft.com/office/drawing/2014/main" id="{F321E428-BA6C-C934-94A3-D6A77C58B631}"/>
              </a:ext>
            </a:extLst>
          </p:cNvPr>
          <p:cNvSpPr/>
          <p:nvPr/>
        </p:nvSpPr>
        <p:spPr>
          <a:xfrm>
            <a:off x="4419600" y="2286000"/>
            <a:ext cx="22510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Estri holesterola</a:t>
            </a:r>
            <a:endParaRPr lang="en-US" sz="2000" b="1" dirty="0">
              <a:latin typeface="+mn-lt"/>
            </a:endParaRPr>
          </a:p>
        </p:txBody>
      </p:sp>
      <p:sp>
        <p:nvSpPr>
          <p:cNvPr id="1089" name="Rectangle 1088">
            <a:extLst>
              <a:ext uri="{FF2B5EF4-FFF2-40B4-BE49-F238E27FC236}">
                <a16:creationId xmlns:a16="http://schemas.microsoft.com/office/drawing/2014/main" id="{479F61CF-8C00-9F67-E492-9968B4E22FB2}"/>
              </a:ext>
            </a:extLst>
          </p:cNvPr>
          <p:cNvSpPr/>
          <p:nvPr/>
        </p:nvSpPr>
        <p:spPr>
          <a:xfrm>
            <a:off x="4419600" y="2819400"/>
            <a:ext cx="14462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Holesterol</a:t>
            </a:r>
            <a:endParaRPr lang="en-US" sz="2000" b="1" dirty="0">
              <a:latin typeface="+mn-lt"/>
            </a:endParaRPr>
          </a:p>
        </p:txBody>
      </p:sp>
      <p:sp>
        <p:nvSpPr>
          <p:cNvPr id="1090" name="Rectangle 1089">
            <a:extLst>
              <a:ext uri="{FF2B5EF4-FFF2-40B4-BE49-F238E27FC236}">
                <a16:creationId xmlns:a16="http://schemas.microsoft.com/office/drawing/2014/main" id="{1F33248C-61F6-01CA-10F0-9E852BCF3A9D}"/>
              </a:ext>
            </a:extLst>
          </p:cNvPr>
          <p:cNvSpPr/>
          <p:nvPr/>
        </p:nvSpPr>
        <p:spPr>
          <a:xfrm>
            <a:off x="4419600" y="3352800"/>
            <a:ext cx="11207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Proteini</a:t>
            </a:r>
            <a:endParaRPr lang="en-US" sz="2000" b="1" dirty="0">
              <a:latin typeface="+mn-lt"/>
            </a:endParaRPr>
          </a:p>
        </p:txBody>
      </p:sp>
      <p:sp>
        <p:nvSpPr>
          <p:cNvPr id="1091" name="Rectangle 1090">
            <a:extLst>
              <a:ext uri="{FF2B5EF4-FFF2-40B4-BE49-F238E27FC236}">
                <a16:creationId xmlns:a16="http://schemas.microsoft.com/office/drawing/2014/main" id="{5743D8C4-D79B-BD4A-134E-F437C5C5AA87}"/>
              </a:ext>
            </a:extLst>
          </p:cNvPr>
          <p:cNvSpPr/>
          <p:nvPr/>
        </p:nvSpPr>
        <p:spPr>
          <a:xfrm>
            <a:off x="4419600" y="3886200"/>
            <a:ext cx="14398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Fosfolipidi</a:t>
            </a:r>
            <a:endParaRPr lang="en-US" sz="2000" b="1" dirty="0">
              <a:latin typeface="+mn-lt"/>
            </a:endParaRPr>
          </a:p>
        </p:txBody>
      </p:sp>
      <p:sp>
        <p:nvSpPr>
          <p:cNvPr id="1092" name="Rectangle 1091">
            <a:extLst>
              <a:ext uri="{FF2B5EF4-FFF2-40B4-BE49-F238E27FC236}">
                <a16:creationId xmlns:a16="http://schemas.microsoft.com/office/drawing/2014/main" id="{9EEB1B6A-451B-5CF2-C622-807C06F188D4}"/>
              </a:ext>
            </a:extLst>
          </p:cNvPr>
          <p:cNvSpPr/>
          <p:nvPr/>
        </p:nvSpPr>
        <p:spPr>
          <a:xfrm>
            <a:off x="7239000" y="1752600"/>
            <a:ext cx="8128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85%</a:t>
            </a:r>
            <a:endParaRPr lang="en-US" sz="2400" b="1" dirty="0">
              <a:latin typeface="+mn-lt"/>
            </a:endParaRPr>
          </a:p>
        </p:txBody>
      </p:sp>
      <p:sp>
        <p:nvSpPr>
          <p:cNvPr id="1093" name="Rectangle 1092">
            <a:extLst>
              <a:ext uri="{FF2B5EF4-FFF2-40B4-BE49-F238E27FC236}">
                <a16:creationId xmlns:a16="http://schemas.microsoft.com/office/drawing/2014/main" id="{99ABAE05-DBB0-C1BD-18BF-566CE86F70B4}"/>
              </a:ext>
            </a:extLst>
          </p:cNvPr>
          <p:cNvSpPr/>
          <p:nvPr/>
        </p:nvSpPr>
        <p:spPr>
          <a:xfrm>
            <a:off x="7315200" y="2286000"/>
            <a:ext cx="5524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3%</a:t>
            </a:r>
            <a:endParaRPr lang="en-US" sz="2000" b="1" dirty="0">
              <a:latin typeface="+mn-lt"/>
            </a:endParaRPr>
          </a:p>
        </p:txBody>
      </p:sp>
      <p:sp>
        <p:nvSpPr>
          <p:cNvPr id="1094" name="Rectangle 1093">
            <a:extLst>
              <a:ext uri="{FF2B5EF4-FFF2-40B4-BE49-F238E27FC236}">
                <a16:creationId xmlns:a16="http://schemas.microsoft.com/office/drawing/2014/main" id="{EFB48A2D-5B5B-681D-012E-39D9D779246F}"/>
              </a:ext>
            </a:extLst>
          </p:cNvPr>
          <p:cNvSpPr/>
          <p:nvPr/>
        </p:nvSpPr>
        <p:spPr>
          <a:xfrm>
            <a:off x="7315200" y="2819400"/>
            <a:ext cx="5524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1%</a:t>
            </a:r>
            <a:endParaRPr lang="en-US" sz="2000" b="1" dirty="0">
              <a:latin typeface="+mn-lt"/>
            </a:endParaRPr>
          </a:p>
        </p:txBody>
      </p:sp>
      <p:pic>
        <p:nvPicPr>
          <p:cNvPr id="12" name="Picture 17" descr="C:\Users\Public\Pictures\Sample Pictures\Hilomikron shema.png">
            <a:extLst>
              <a:ext uri="{FF2B5EF4-FFF2-40B4-BE49-F238E27FC236}">
                <a16:creationId xmlns:a16="http://schemas.microsoft.com/office/drawing/2014/main" id="{BC54A672-415C-06A9-DC80-6AE56460B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0480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EAFEAF-3C1E-ACF4-4B27-8ECBE9E01024}"/>
              </a:ext>
            </a:extLst>
          </p:cNvPr>
          <p:cNvSpPr/>
          <p:nvPr/>
        </p:nvSpPr>
        <p:spPr>
          <a:xfrm>
            <a:off x="2438400" y="1143000"/>
            <a:ext cx="3524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FFF6BC-8844-3591-09E4-51710AE2E0FF}"/>
              </a:ext>
            </a:extLst>
          </p:cNvPr>
          <p:cNvSpPr/>
          <p:nvPr/>
        </p:nvSpPr>
        <p:spPr>
          <a:xfrm>
            <a:off x="3581400" y="2209800"/>
            <a:ext cx="76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B48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4AC3C9-A205-CEBB-F367-A1E3E7082071}"/>
              </a:ext>
            </a:extLst>
          </p:cNvPr>
          <p:cNvSpPr/>
          <p:nvPr/>
        </p:nvSpPr>
        <p:spPr>
          <a:xfrm>
            <a:off x="3657600" y="3429000"/>
            <a:ext cx="3746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8F0242-4A54-97E5-2065-4D750B012678}"/>
              </a:ext>
            </a:extLst>
          </p:cNvPr>
          <p:cNvSpPr/>
          <p:nvPr/>
        </p:nvSpPr>
        <p:spPr>
          <a:xfrm>
            <a:off x="457200" y="2971800"/>
            <a:ext cx="3333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CF552B3D-BA8A-B2C3-AA6A-5A0C292A692E}"/>
              </a:ext>
            </a:extLst>
          </p:cNvPr>
          <p:cNvSpPr/>
          <p:nvPr/>
        </p:nvSpPr>
        <p:spPr>
          <a:xfrm>
            <a:off x="381000" y="304800"/>
            <a:ext cx="4267200" cy="3429000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B7949F-8ED3-1696-827F-0B9C082BB628}"/>
              </a:ext>
            </a:extLst>
          </p:cNvPr>
          <p:cNvSpPr/>
          <p:nvPr/>
        </p:nvSpPr>
        <p:spPr>
          <a:xfrm>
            <a:off x="533400" y="381000"/>
            <a:ext cx="4083050" cy="30003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Koncentrovani izvor energije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Uloga u strukturi ćelijske membrane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Prekursori steroidnih hormona,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    prostaglandina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    prostaciklina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    tromboksana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    leukotrijena</a:t>
            </a:r>
          </a:p>
        </p:txBody>
      </p:sp>
      <p:pic>
        <p:nvPicPr>
          <p:cNvPr id="4" name="Picture 2" descr="http://www.clker.com/cliparts/N/3/t/T/s/I/cell-membrane-no-labels-hi.png">
            <a:extLst>
              <a:ext uri="{FF2B5EF4-FFF2-40B4-BE49-F238E27FC236}">
                <a16:creationId xmlns:a16="http://schemas.microsoft.com/office/drawing/2014/main" id="{96076D48-1FD9-1787-EDB0-EA3CCE328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76800"/>
            <a:ext cx="2913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memrise.com/s3_proxy/?f=uploads/mems/3129606000130804232057.png">
            <a:extLst>
              <a:ext uri="{FF2B5EF4-FFF2-40B4-BE49-F238E27FC236}">
                <a16:creationId xmlns:a16="http://schemas.microsoft.com/office/drawing/2014/main" id="{8759DD34-30D8-AA3E-D9F6-E04508B88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600"/>
            <a:ext cx="3795713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www.moje-kistanje.net/kolumna44_dod8_clip_image001.gif">
            <a:extLst>
              <a:ext uri="{FF2B5EF4-FFF2-40B4-BE49-F238E27FC236}">
                <a16:creationId xmlns:a16="http://schemas.microsoft.com/office/drawing/2014/main" id="{2A9F5547-06B9-48E7-0D67-D05DA3328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6F726130-74C2-0A51-5FBF-457AEC53E2BA}"/>
              </a:ext>
            </a:extLst>
          </p:cNvPr>
          <p:cNvSpPr/>
          <p:nvPr/>
        </p:nvSpPr>
        <p:spPr>
          <a:xfrm rot="16200000">
            <a:off x="4343400" y="1828800"/>
            <a:ext cx="1447800" cy="8153400"/>
          </a:xfrm>
          <a:prstGeom prst="triangle">
            <a:avLst>
              <a:gd name="adj" fmla="val 4932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AB276369-0E7C-1BA4-2473-95AB2A013B24}"/>
              </a:ext>
            </a:extLst>
          </p:cNvPr>
          <p:cNvSpPr/>
          <p:nvPr/>
        </p:nvSpPr>
        <p:spPr>
          <a:xfrm rot="5400000">
            <a:off x="4343400" y="228600"/>
            <a:ext cx="1371600" cy="8229600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E1A095-9B24-873C-A8AE-99F9560256AE}"/>
              </a:ext>
            </a:extLst>
          </p:cNvPr>
          <p:cNvSpPr/>
          <p:nvPr/>
        </p:nvSpPr>
        <p:spPr>
          <a:xfrm>
            <a:off x="152400" y="228600"/>
            <a:ext cx="14097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VLDL</a:t>
            </a:r>
            <a:endParaRPr lang="en-US" sz="2400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A74AA4-EAF7-A0D8-482D-1C758FE553B8}"/>
              </a:ext>
            </a:extLst>
          </p:cNvPr>
          <p:cNvSpPr/>
          <p:nvPr/>
        </p:nvSpPr>
        <p:spPr>
          <a:xfrm rot="378621">
            <a:off x="2981325" y="3443288"/>
            <a:ext cx="15287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Trigliceridi</a:t>
            </a:r>
            <a:endParaRPr lang="en-US" sz="2000" b="1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7F2E1-CCE3-DC6D-5E42-F56DA39D3BE6}"/>
              </a:ext>
            </a:extLst>
          </p:cNvPr>
          <p:cNvSpPr/>
          <p:nvPr/>
        </p:nvSpPr>
        <p:spPr>
          <a:xfrm rot="21292379">
            <a:off x="3062288" y="5245100"/>
            <a:ext cx="14462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olesterol</a:t>
            </a:r>
            <a:endParaRPr lang="en-US" sz="2000" b="1" dirty="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6151E7-4534-68E5-F8A4-A9986CA1BB3A}"/>
              </a:ext>
            </a:extLst>
          </p:cNvPr>
          <p:cNvSpPr/>
          <p:nvPr/>
        </p:nvSpPr>
        <p:spPr>
          <a:xfrm>
            <a:off x="1066800" y="4191000"/>
            <a:ext cx="8128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65</a:t>
            </a: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%</a:t>
            </a:r>
            <a:endParaRPr lang="en-US" sz="2400" b="1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D507D9-6FF6-A7CB-32B1-ECA66D9036FD}"/>
              </a:ext>
            </a:extLst>
          </p:cNvPr>
          <p:cNvSpPr/>
          <p:nvPr/>
        </p:nvSpPr>
        <p:spPr>
          <a:xfrm>
            <a:off x="1143000" y="5715000"/>
            <a:ext cx="60325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13</a:t>
            </a:r>
            <a:r>
              <a:rPr lang="sr-Latn-C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%</a:t>
            </a:r>
            <a:endParaRPr lang="en-US" sz="1600" b="1" dirty="0">
              <a:latin typeface="+mn-lt"/>
            </a:endParaRPr>
          </a:p>
        </p:txBody>
      </p:sp>
      <p:pic>
        <p:nvPicPr>
          <p:cNvPr id="41997" name="Picture 25" descr="C:\Users\Public\Pictures\Sample Pictures\VLDL.png">
            <a:extLst>
              <a:ext uri="{FF2B5EF4-FFF2-40B4-BE49-F238E27FC236}">
                <a16:creationId xmlns:a16="http://schemas.microsoft.com/office/drawing/2014/main" id="{D9D8FCC5-9840-FE21-C192-3AEF982A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24780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DFA06F-E375-436C-37BC-1FFC0F1E53A2}"/>
              </a:ext>
            </a:extLst>
          </p:cNvPr>
          <p:cNvSpPr/>
          <p:nvPr/>
        </p:nvSpPr>
        <p:spPr>
          <a:xfrm>
            <a:off x="4191000" y="228600"/>
            <a:ext cx="12001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IDL</a:t>
            </a:r>
            <a:endParaRPr lang="en-US" sz="2400" b="1" dirty="0">
              <a:latin typeface="+mn-lt"/>
            </a:endParaRPr>
          </a:p>
        </p:txBody>
      </p:sp>
      <p:pic>
        <p:nvPicPr>
          <p:cNvPr id="13" name="Picture 21" descr="C:\Users\Public\Pictures\Sample Pictures\IDL.png">
            <a:extLst>
              <a:ext uri="{FF2B5EF4-FFF2-40B4-BE49-F238E27FC236}">
                <a16:creationId xmlns:a16="http://schemas.microsoft.com/office/drawing/2014/main" id="{22CF5D77-076B-056E-69EF-40AAC32FB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1847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5861F2F-918A-CDCD-2519-9FD90EA5E99E}"/>
              </a:ext>
            </a:extLst>
          </p:cNvPr>
          <p:cNvSpPr/>
          <p:nvPr/>
        </p:nvSpPr>
        <p:spPr>
          <a:xfrm>
            <a:off x="7620000" y="4191000"/>
            <a:ext cx="60325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</a:t>
            </a:r>
            <a:r>
              <a:rPr lang="sr-Latn-C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%</a:t>
            </a:r>
            <a:endParaRPr lang="en-US" sz="1600" b="1" dirty="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DE26D4-9703-DB47-FF73-5FB32629A37D}"/>
              </a:ext>
            </a:extLst>
          </p:cNvPr>
          <p:cNvSpPr/>
          <p:nvPr/>
        </p:nvSpPr>
        <p:spPr>
          <a:xfrm>
            <a:off x="7772400" y="5715000"/>
            <a:ext cx="8128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45</a:t>
            </a: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%</a:t>
            </a:r>
            <a:endParaRPr lang="en-US" sz="2400" b="1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F417A0-CEE9-01EC-417A-A83CBB641E3A}"/>
              </a:ext>
            </a:extLst>
          </p:cNvPr>
          <p:cNvSpPr/>
          <p:nvPr/>
        </p:nvSpPr>
        <p:spPr>
          <a:xfrm>
            <a:off x="7239000" y="228600"/>
            <a:ext cx="12001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LDL</a:t>
            </a:r>
            <a:endParaRPr lang="en-US" sz="2400" b="1" dirty="0">
              <a:latin typeface="+mn-lt"/>
            </a:endParaRPr>
          </a:p>
        </p:txBody>
      </p:sp>
      <p:pic>
        <p:nvPicPr>
          <p:cNvPr id="18" name="Picture 24" descr="C:\Users\Public\Pictures\Sample Pictures\LDL.png">
            <a:extLst>
              <a:ext uri="{FF2B5EF4-FFF2-40B4-BE49-F238E27FC236}">
                <a16:creationId xmlns:a16="http://schemas.microsoft.com/office/drawing/2014/main" id="{E484A636-1E54-9E70-59A4-D6192B46A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6911">
            <a:off x="7315200" y="1524000"/>
            <a:ext cx="15763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215E339-9012-91E1-1285-C41E6911C37C}"/>
              </a:ext>
            </a:extLst>
          </p:cNvPr>
          <p:cNvSpPr/>
          <p:nvPr/>
        </p:nvSpPr>
        <p:spPr>
          <a:xfrm>
            <a:off x="4648200" y="4191000"/>
            <a:ext cx="7096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35</a:t>
            </a:r>
            <a:r>
              <a:rPr lang="sr-Latn-C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%</a:t>
            </a:r>
            <a:endParaRPr lang="en-US" sz="2000" b="1" dirty="0"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E2B0C8-6133-59D3-0959-0D9A34E87C18}"/>
              </a:ext>
            </a:extLst>
          </p:cNvPr>
          <p:cNvSpPr/>
          <p:nvPr/>
        </p:nvSpPr>
        <p:spPr>
          <a:xfrm>
            <a:off x="4648200" y="5715000"/>
            <a:ext cx="7096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22</a:t>
            </a:r>
            <a:r>
              <a:rPr lang="sr-Latn-C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%</a:t>
            </a:r>
            <a:endParaRPr lang="en-US" sz="2000" b="1" dirty="0">
              <a:latin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70BFB6-588B-65A4-2902-6E4A85CDAB18}"/>
              </a:ext>
            </a:extLst>
          </p:cNvPr>
          <p:cNvSpPr/>
          <p:nvPr/>
        </p:nvSpPr>
        <p:spPr>
          <a:xfrm>
            <a:off x="381000" y="3276600"/>
            <a:ext cx="76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100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9A89C9C-C2E5-FE39-B72E-FD3FCFC5D649}"/>
              </a:ext>
            </a:extLst>
          </p:cNvPr>
          <p:cNvSpPr/>
          <p:nvPr/>
        </p:nvSpPr>
        <p:spPr>
          <a:xfrm>
            <a:off x="4038600" y="2971800"/>
            <a:ext cx="76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100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D9ECE5-6CF1-C930-B9A7-B413ABCBFACB}"/>
              </a:ext>
            </a:extLst>
          </p:cNvPr>
          <p:cNvSpPr/>
          <p:nvPr/>
        </p:nvSpPr>
        <p:spPr>
          <a:xfrm>
            <a:off x="6705600" y="2514600"/>
            <a:ext cx="76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100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84A560-88FD-DFD6-18B9-94452387D818}"/>
              </a:ext>
            </a:extLst>
          </p:cNvPr>
          <p:cNvSpPr/>
          <p:nvPr/>
        </p:nvSpPr>
        <p:spPr>
          <a:xfrm>
            <a:off x="1905000" y="990600"/>
            <a:ext cx="3524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28A5D8-A2F2-BAB8-9121-6F6AEF71C663}"/>
              </a:ext>
            </a:extLst>
          </p:cNvPr>
          <p:cNvSpPr/>
          <p:nvPr/>
        </p:nvSpPr>
        <p:spPr>
          <a:xfrm>
            <a:off x="5334000" y="1219200"/>
            <a:ext cx="3524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950A2E-2C86-1F21-9F86-4697CFED9E21}"/>
              </a:ext>
            </a:extLst>
          </p:cNvPr>
          <p:cNvSpPr/>
          <p:nvPr/>
        </p:nvSpPr>
        <p:spPr>
          <a:xfrm>
            <a:off x="2514600" y="2286000"/>
            <a:ext cx="3333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4C35DB2-B4D3-716C-16F1-704A91187843}"/>
              </a:ext>
            </a:extLst>
          </p:cNvPr>
          <p:cNvCxnSpPr/>
          <p:nvPr/>
        </p:nvCxnSpPr>
        <p:spPr>
          <a:xfrm>
            <a:off x="2895600" y="2209800"/>
            <a:ext cx="990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6C1F2FF-4180-4CDF-A879-150955883C4B}"/>
              </a:ext>
            </a:extLst>
          </p:cNvPr>
          <p:cNvCxnSpPr/>
          <p:nvPr/>
        </p:nvCxnSpPr>
        <p:spPr>
          <a:xfrm>
            <a:off x="6096000" y="2209800"/>
            <a:ext cx="990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2" grpId="0"/>
      <p:bldP spid="14" grpId="0"/>
      <p:bldP spid="15" grpId="0"/>
      <p:bldP spid="17" grpId="0"/>
      <p:bldP spid="20" grpId="0"/>
      <p:bldP spid="21" grpId="0"/>
      <p:bldP spid="25" grpId="0"/>
      <p:bldP spid="26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8E98AC-05EF-CB9D-4F56-6625E31816F8}"/>
              </a:ext>
            </a:extLst>
          </p:cNvPr>
          <p:cNvSpPr/>
          <p:nvPr/>
        </p:nvSpPr>
        <p:spPr>
          <a:xfrm>
            <a:off x="152400" y="228600"/>
            <a:ext cx="12668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</a:t>
            </a: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HDL</a:t>
            </a:r>
            <a:endParaRPr lang="en-US" sz="2400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7E1FEE-E19C-A40E-95A4-78C637AFB289}"/>
              </a:ext>
            </a:extLst>
          </p:cNvPr>
          <p:cNvSpPr/>
          <p:nvPr/>
        </p:nvSpPr>
        <p:spPr>
          <a:xfrm>
            <a:off x="4419600" y="3581400"/>
            <a:ext cx="126365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Trigliceridi</a:t>
            </a:r>
            <a:endParaRPr lang="en-US" sz="1600" b="1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2D25E3-9A1D-A7B3-12AF-D98B07B2EC1F}"/>
              </a:ext>
            </a:extLst>
          </p:cNvPr>
          <p:cNvSpPr/>
          <p:nvPr/>
        </p:nvSpPr>
        <p:spPr>
          <a:xfrm>
            <a:off x="4343400" y="2819400"/>
            <a:ext cx="13223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Holesterol</a:t>
            </a:r>
            <a:endParaRPr lang="en-US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323951-0F51-0F06-D2D6-62E8B64C8D6D}"/>
              </a:ext>
            </a:extLst>
          </p:cNvPr>
          <p:cNvSpPr/>
          <p:nvPr/>
        </p:nvSpPr>
        <p:spPr>
          <a:xfrm>
            <a:off x="4267200" y="1295400"/>
            <a:ext cx="13081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Proteini</a:t>
            </a:r>
            <a:endParaRPr lang="en-US" sz="2400" b="1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23B2AB-3A8B-EA33-9FDA-9DE72B6FA324}"/>
              </a:ext>
            </a:extLst>
          </p:cNvPr>
          <p:cNvSpPr/>
          <p:nvPr/>
        </p:nvSpPr>
        <p:spPr>
          <a:xfrm>
            <a:off x="4343400" y="2057400"/>
            <a:ext cx="14398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Fosfolipidi</a:t>
            </a:r>
            <a:endParaRPr lang="en-US" sz="2000" b="1" dirty="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EA9D8B-DF7B-1FE0-451B-537EEAF5C6C0}"/>
              </a:ext>
            </a:extLst>
          </p:cNvPr>
          <p:cNvSpPr/>
          <p:nvPr/>
        </p:nvSpPr>
        <p:spPr>
          <a:xfrm>
            <a:off x="7239000" y="3581400"/>
            <a:ext cx="47783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  <a:r>
              <a:rPr lang="sr-Latn-C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%</a:t>
            </a:r>
            <a:endParaRPr lang="en-US" sz="1600" b="1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535452-659A-A0C9-F4B4-23508C317577}"/>
              </a:ext>
            </a:extLst>
          </p:cNvPr>
          <p:cNvSpPr/>
          <p:nvPr/>
        </p:nvSpPr>
        <p:spPr>
          <a:xfrm>
            <a:off x="7239000" y="2819400"/>
            <a:ext cx="6556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18</a:t>
            </a:r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%</a:t>
            </a:r>
            <a:endParaRPr lang="en-US" b="1" dirty="0">
              <a:latin typeface="+mn-lt"/>
            </a:endParaRPr>
          </a:p>
        </p:txBody>
      </p:sp>
      <p:pic>
        <p:nvPicPr>
          <p:cNvPr id="12" name="Picture 19" descr="C:\Users\Public\Pictures\Sample Pictures\HDL.png">
            <a:extLst>
              <a:ext uri="{FF2B5EF4-FFF2-40B4-BE49-F238E27FC236}">
                <a16:creationId xmlns:a16="http://schemas.microsoft.com/office/drawing/2014/main" id="{BBE1A1C3-2E53-7776-1140-3A37B69AE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62400"/>
            <a:ext cx="19812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76F885B-1D37-2550-8D62-80237495271D}"/>
              </a:ext>
            </a:extLst>
          </p:cNvPr>
          <p:cNvSpPr/>
          <p:nvPr/>
        </p:nvSpPr>
        <p:spPr>
          <a:xfrm>
            <a:off x="1066800" y="5257800"/>
            <a:ext cx="2809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56E931-42C2-F7CC-536A-714189EFE3F7}"/>
              </a:ext>
            </a:extLst>
          </p:cNvPr>
          <p:cNvSpPr/>
          <p:nvPr/>
        </p:nvSpPr>
        <p:spPr>
          <a:xfrm>
            <a:off x="1371600" y="3810000"/>
            <a:ext cx="2809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AAA593-D3B0-54BE-271D-8833A87B96DC}"/>
              </a:ext>
            </a:extLst>
          </p:cNvPr>
          <p:cNvSpPr/>
          <p:nvPr/>
        </p:nvSpPr>
        <p:spPr>
          <a:xfrm>
            <a:off x="3276600" y="4800600"/>
            <a:ext cx="31591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16145E-7413-1FF7-1144-321E4BC3C872}"/>
              </a:ext>
            </a:extLst>
          </p:cNvPr>
          <p:cNvSpPr/>
          <p:nvPr/>
        </p:nvSpPr>
        <p:spPr>
          <a:xfrm>
            <a:off x="838200" y="2514600"/>
            <a:ext cx="10207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Nascentni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HDL</a:t>
            </a:r>
            <a:endParaRPr lang="en-US" sz="1400" dirty="0">
              <a:latin typeface="+mn-lt"/>
            </a:endParaRPr>
          </a:p>
        </p:txBody>
      </p:sp>
      <p:pic>
        <p:nvPicPr>
          <p:cNvPr id="17" name="Picture 16" descr="Nascentni HDL.png">
            <a:extLst>
              <a:ext uri="{FF2B5EF4-FFF2-40B4-BE49-F238E27FC236}">
                <a16:creationId xmlns:a16="http://schemas.microsoft.com/office/drawing/2014/main" id="{C25163BC-884D-F129-DAFD-86320F4F6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44613"/>
            <a:ext cx="12192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905EE22-72C9-31D3-7C15-80FE07DB4FEF}"/>
              </a:ext>
            </a:extLst>
          </p:cNvPr>
          <p:cNvSpPr/>
          <p:nvPr/>
        </p:nvSpPr>
        <p:spPr>
          <a:xfrm>
            <a:off x="457200" y="1371600"/>
            <a:ext cx="598488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8B605F-E6B5-BFFC-E0C2-FFF713FFCE98}"/>
              </a:ext>
            </a:extLst>
          </p:cNvPr>
          <p:cNvSpPr/>
          <p:nvPr/>
        </p:nvSpPr>
        <p:spPr>
          <a:xfrm>
            <a:off x="7162800" y="1295400"/>
            <a:ext cx="8128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</a:t>
            </a: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%</a:t>
            </a:r>
            <a:endParaRPr lang="en-US" sz="2400" b="1" dirty="0"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2488CD-5470-7453-DA1A-C7E50B027D9D}"/>
              </a:ext>
            </a:extLst>
          </p:cNvPr>
          <p:cNvSpPr/>
          <p:nvPr/>
        </p:nvSpPr>
        <p:spPr>
          <a:xfrm>
            <a:off x="7239000" y="2057400"/>
            <a:ext cx="7096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30</a:t>
            </a:r>
            <a:r>
              <a:rPr lang="sr-Latn-C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%</a:t>
            </a:r>
            <a:endParaRPr lang="en-US" sz="2000" b="1" dirty="0">
              <a:latin typeface="+mn-lt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0499D8C7-D1F9-7524-CDC0-3BA1ADDDDDF1}"/>
              </a:ext>
            </a:extLst>
          </p:cNvPr>
          <p:cNvSpPr/>
          <p:nvPr/>
        </p:nvSpPr>
        <p:spPr>
          <a:xfrm>
            <a:off x="6400800" y="3733800"/>
            <a:ext cx="381000" cy="93663"/>
          </a:xfrm>
          <a:custGeom>
            <a:avLst/>
            <a:gdLst>
              <a:gd name="connsiteX0" fmla="*/ 0 w 1016000"/>
              <a:gd name="connsiteY0" fmla="*/ 246302 h 246302"/>
              <a:gd name="connsiteX1" fmla="*/ 332509 w 1016000"/>
              <a:gd name="connsiteY1" fmla="*/ 6157 h 246302"/>
              <a:gd name="connsiteX2" fmla="*/ 683491 w 1016000"/>
              <a:gd name="connsiteY2" fmla="*/ 209357 h 246302"/>
              <a:gd name="connsiteX3" fmla="*/ 1016000 w 1016000"/>
              <a:gd name="connsiteY3" fmla="*/ 15393 h 246302"/>
              <a:gd name="connsiteX4" fmla="*/ 1016000 w 1016000"/>
              <a:gd name="connsiteY4" fmla="*/ 15393 h 24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246302">
                <a:moveTo>
                  <a:pt x="0" y="246302"/>
                </a:moveTo>
                <a:cubicBezTo>
                  <a:pt x="109297" y="129308"/>
                  <a:pt x="218594" y="12314"/>
                  <a:pt x="332509" y="6157"/>
                </a:cubicBezTo>
                <a:cubicBezTo>
                  <a:pt x="446424" y="0"/>
                  <a:pt x="569576" y="207818"/>
                  <a:pt x="683491" y="209357"/>
                </a:cubicBezTo>
                <a:cubicBezTo>
                  <a:pt x="797406" y="210896"/>
                  <a:pt x="1016000" y="15393"/>
                  <a:pt x="1016000" y="15393"/>
                </a:cubicBezTo>
                <a:lnTo>
                  <a:pt x="1016000" y="15393"/>
                </a:lnTo>
              </a:path>
            </a:pathLst>
          </a:cu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E36B3454-C1FA-80B7-F71A-FFF5909E82BA}"/>
              </a:ext>
            </a:extLst>
          </p:cNvPr>
          <p:cNvSpPr/>
          <p:nvPr/>
        </p:nvSpPr>
        <p:spPr>
          <a:xfrm>
            <a:off x="6400800" y="1524000"/>
            <a:ext cx="381000" cy="93663"/>
          </a:xfrm>
          <a:custGeom>
            <a:avLst/>
            <a:gdLst>
              <a:gd name="connsiteX0" fmla="*/ 0 w 1016000"/>
              <a:gd name="connsiteY0" fmla="*/ 246302 h 246302"/>
              <a:gd name="connsiteX1" fmla="*/ 332509 w 1016000"/>
              <a:gd name="connsiteY1" fmla="*/ 6157 h 246302"/>
              <a:gd name="connsiteX2" fmla="*/ 683491 w 1016000"/>
              <a:gd name="connsiteY2" fmla="*/ 209357 h 246302"/>
              <a:gd name="connsiteX3" fmla="*/ 1016000 w 1016000"/>
              <a:gd name="connsiteY3" fmla="*/ 15393 h 246302"/>
              <a:gd name="connsiteX4" fmla="*/ 1016000 w 1016000"/>
              <a:gd name="connsiteY4" fmla="*/ 15393 h 24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246302">
                <a:moveTo>
                  <a:pt x="0" y="246302"/>
                </a:moveTo>
                <a:cubicBezTo>
                  <a:pt x="109297" y="129308"/>
                  <a:pt x="218594" y="12314"/>
                  <a:pt x="332509" y="6157"/>
                </a:cubicBezTo>
                <a:cubicBezTo>
                  <a:pt x="446424" y="0"/>
                  <a:pt x="569576" y="207818"/>
                  <a:pt x="683491" y="209357"/>
                </a:cubicBezTo>
                <a:cubicBezTo>
                  <a:pt x="797406" y="210896"/>
                  <a:pt x="1016000" y="15393"/>
                  <a:pt x="1016000" y="15393"/>
                </a:cubicBezTo>
                <a:lnTo>
                  <a:pt x="1016000" y="15393"/>
                </a:lnTo>
              </a:path>
            </a:pathLst>
          </a:cu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4270837-56C6-6D47-FE2B-B6F6F5801291}"/>
              </a:ext>
            </a:extLst>
          </p:cNvPr>
          <p:cNvSpPr/>
          <p:nvPr/>
        </p:nvSpPr>
        <p:spPr>
          <a:xfrm>
            <a:off x="6400800" y="2209800"/>
            <a:ext cx="381000" cy="93663"/>
          </a:xfrm>
          <a:custGeom>
            <a:avLst/>
            <a:gdLst>
              <a:gd name="connsiteX0" fmla="*/ 0 w 1016000"/>
              <a:gd name="connsiteY0" fmla="*/ 246302 h 246302"/>
              <a:gd name="connsiteX1" fmla="*/ 332509 w 1016000"/>
              <a:gd name="connsiteY1" fmla="*/ 6157 h 246302"/>
              <a:gd name="connsiteX2" fmla="*/ 683491 w 1016000"/>
              <a:gd name="connsiteY2" fmla="*/ 209357 h 246302"/>
              <a:gd name="connsiteX3" fmla="*/ 1016000 w 1016000"/>
              <a:gd name="connsiteY3" fmla="*/ 15393 h 246302"/>
              <a:gd name="connsiteX4" fmla="*/ 1016000 w 1016000"/>
              <a:gd name="connsiteY4" fmla="*/ 15393 h 24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246302">
                <a:moveTo>
                  <a:pt x="0" y="246302"/>
                </a:moveTo>
                <a:cubicBezTo>
                  <a:pt x="109297" y="129308"/>
                  <a:pt x="218594" y="12314"/>
                  <a:pt x="332509" y="6157"/>
                </a:cubicBezTo>
                <a:cubicBezTo>
                  <a:pt x="446424" y="0"/>
                  <a:pt x="569576" y="207818"/>
                  <a:pt x="683491" y="209357"/>
                </a:cubicBezTo>
                <a:cubicBezTo>
                  <a:pt x="797406" y="210896"/>
                  <a:pt x="1016000" y="15393"/>
                  <a:pt x="1016000" y="15393"/>
                </a:cubicBezTo>
                <a:lnTo>
                  <a:pt x="1016000" y="15393"/>
                </a:lnTo>
              </a:path>
            </a:pathLst>
          </a:cu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B2BE4626-45B6-2C54-B941-28729136757E}"/>
              </a:ext>
            </a:extLst>
          </p:cNvPr>
          <p:cNvSpPr/>
          <p:nvPr/>
        </p:nvSpPr>
        <p:spPr>
          <a:xfrm>
            <a:off x="6400800" y="2971800"/>
            <a:ext cx="381000" cy="93663"/>
          </a:xfrm>
          <a:custGeom>
            <a:avLst/>
            <a:gdLst>
              <a:gd name="connsiteX0" fmla="*/ 0 w 1016000"/>
              <a:gd name="connsiteY0" fmla="*/ 246302 h 246302"/>
              <a:gd name="connsiteX1" fmla="*/ 332509 w 1016000"/>
              <a:gd name="connsiteY1" fmla="*/ 6157 h 246302"/>
              <a:gd name="connsiteX2" fmla="*/ 683491 w 1016000"/>
              <a:gd name="connsiteY2" fmla="*/ 209357 h 246302"/>
              <a:gd name="connsiteX3" fmla="*/ 1016000 w 1016000"/>
              <a:gd name="connsiteY3" fmla="*/ 15393 h 246302"/>
              <a:gd name="connsiteX4" fmla="*/ 1016000 w 1016000"/>
              <a:gd name="connsiteY4" fmla="*/ 15393 h 24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0" h="246302">
                <a:moveTo>
                  <a:pt x="0" y="246302"/>
                </a:moveTo>
                <a:cubicBezTo>
                  <a:pt x="109297" y="129308"/>
                  <a:pt x="218594" y="12314"/>
                  <a:pt x="332509" y="6157"/>
                </a:cubicBezTo>
                <a:cubicBezTo>
                  <a:pt x="446424" y="0"/>
                  <a:pt x="569576" y="207818"/>
                  <a:pt x="683491" y="209357"/>
                </a:cubicBezTo>
                <a:cubicBezTo>
                  <a:pt x="797406" y="210896"/>
                  <a:pt x="1016000" y="15393"/>
                  <a:pt x="1016000" y="15393"/>
                </a:cubicBezTo>
                <a:lnTo>
                  <a:pt x="1016000" y="15393"/>
                </a:lnTo>
              </a:path>
            </a:pathLst>
          </a:cu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1068A468-A6E6-8FA8-A648-4D78F6BDE242}"/>
              </a:ext>
            </a:extLst>
          </p:cNvPr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>
            <a:gsLst>
              <a:gs pos="0">
                <a:srgbClr val="FEFCBA"/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2" descr="http://www.vivendodaluz.com/graphics/colon_therapy/intestine.gif">
            <a:extLst>
              <a:ext uri="{FF2B5EF4-FFF2-40B4-BE49-F238E27FC236}">
                <a16:creationId xmlns:a16="http://schemas.microsoft.com/office/drawing/2014/main" id="{36459EFE-92DF-9456-1ACF-4321E05FD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" y="228600"/>
            <a:ext cx="160020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6" descr="http://www.viread.com/global_images/300_healthy_liver.png">
            <a:extLst>
              <a:ext uri="{FF2B5EF4-FFF2-40B4-BE49-F238E27FC236}">
                <a16:creationId xmlns:a16="http://schemas.microsoft.com/office/drawing/2014/main" id="{BD340FA8-02D6-BC0B-12B2-CB30296D8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-228600"/>
            <a:ext cx="27432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04CBA3-C948-843A-5B56-22FCF3434246}"/>
              </a:ext>
            </a:extLst>
          </p:cNvPr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7E2B181-9BCF-9A5B-4EC3-574511E8ED8F}"/>
              </a:ext>
            </a:extLst>
          </p:cNvPr>
          <p:cNvSpPr/>
          <p:nvPr/>
        </p:nvSpPr>
        <p:spPr>
          <a:xfrm>
            <a:off x="7162800" y="6324600"/>
            <a:ext cx="17970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Periferna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tkiva</a:t>
            </a:r>
            <a:endParaRPr lang="en-US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D8C9F8-80D7-8179-7BA9-8E6F43246894}"/>
              </a:ext>
            </a:extLst>
          </p:cNvPr>
          <p:cNvSpPr/>
          <p:nvPr/>
        </p:nvSpPr>
        <p:spPr>
          <a:xfrm>
            <a:off x="304800" y="5257800"/>
            <a:ext cx="15652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Masne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kiseline</a:t>
            </a:r>
            <a:endParaRPr lang="en-US" sz="1600" dirty="0"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DEBBF7-922D-2E07-2EB2-A598777C2451}"/>
              </a:ext>
            </a:extLst>
          </p:cNvPr>
          <p:cNvCxnSpPr/>
          <p:nvPr/>
        </p:nvCxnSpPr>
        <p:spPr>
          <a:xfrm rot="5400000">
            <a:off x="1588" y="1979612"/>
            <a:ext cx="15240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1F147B4-379A-6084-DF7E-A10F30BE3F92}"/>
              </a:ext>
            </a:extLst>
          </p:cNvPr>
          <p:cNvCxnSpPr/>
          <p:nvPr/>
        </p:nvCxnSpPr>
        <p:spPr>
          <a:xfrm rot="5400000">
            <a:off x="930275" y="5089525"/>
            <a:ext cx="2746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B8310B-179E-7209-3BDA-E5BA7DBEADC7}"/>
              </a:ext>
            </a:extLst>
          </p:cNvPr>
          <p:cNvCxnSpPr/>
          <p:nvPr/>
        </p:nvCxnSpPr>
        <p:spPr>
          <a:xfrm rot="5400000">
            <a:off x="930275" y="5775325"/>
            <a:ext cx="2746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023F613-B769-817D-61CE-7E29C5F6C88E}"/>
              </a:ext>
            </a:extLst>
          </p:cNvPr>
          <p:cNvSpPr/>
          <p:nvPr/>
        </p:nvSpPr>
        <p:spPr>
          <a:xfrm>
            <a:off x="2590800" y="3962400"/>
            <a:ext cx="10207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Nascentni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HDL</a:t>
            </a:r>
            <a:endParaRPr lang="en-US" sz="1400" dirty="0">
              <a:latin typeface="+mn-lt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A94EF0-29C4-7ABD-84F5-2C8CDBE0C838}"/>
              </a:ext>
            </a:extLst>
          </p:cNvPr>
          <p:cNvCxnSpPr/>
          <p:nvPr/>
        </p:nvCxnSpPr>
        <p:spPr>
          <a:xfrm>
            <a:off x="2286000" y="37338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90DBC7E-A07D-2848-0395-DFB39FB95396}"/>
              </a:ext>
            </a:extLst>
          </p:cNvPr>
          <p:cNvSpPr/>
          <p:nvPr/>
        </p:nvSpPr>
        <p:spPr>
          <a:xfrm>
            <a:off x="3962400" y="228600"/>
            <a:ext cx="11350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Ostatak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hilomikrona</a:t>
            </a:r>
            <a:endParaRPr lang="en-US" sz="1400" dirty="0">
              <a:latin typeface="+mn-lt"/>
            </a:endParaRPr>
          </a:p>
        </p:txBody>
      </p:sp>
      <p:pic>
        <p:nvPicPr>
          <p:cNvPr id="26641" name="Picture 17" descr="C:\Users\Public\Pictures\Sample Pictures\Hilomikron shema.png">
            <a:extLst>
              <a:ext uri="{FF2B5EF4-FFF2-40B4-BE49-F238E27FC236}">
                <a16:creationId xmlns:a16="http://schemas.microsoft.com/office/drawing/2014/main" id="{96ACF4D7-35E3-39E9-7B9C-CDD6B69C2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205581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82ABBC0-7761-FD55-01F4-5F5C4C14B9B6}"/>
              </a:ext>
            </a:extLst>
          </p:cNvPr>
          <p:cNvCxnSpPr/>
          <p:nvPr/>
        </p:nvCxnSpPr>
        <p:spPr>
          <a:xfrm>
            <a:off x="3505200" y="37338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43" name="Picture 19" descr="C:\Users\Public\Pictures\Sample Pictures\HDL.png">
            <a:extLst>
              <a:ext uri="{FF2B5EF4-FFF2-40B4-BE49-F238E27FC236}">
                <a16:creationId xmlns:a16="http://schemas.microsoft.com/office/drawing/2014/main" id="{6FE7A34B-70B2-F3DB-03DC-3C313E3B0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76600"/>
            <a:ext cx="10334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53E9FBF-BFD2-A286-86B0-7EA8871F13B8}"/>
              </a:ext>
            </a:extLst>
          </p:cNvPr>
          <p:cNvSpPr/>
          <p:nvPr/>
        </p:nvSpPr>
        <p:spPr>
          <a:xfrm>
            <a:off x="4343400" y="4191000"/>
            <a:ext cx="5524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HDL</a:t>
            </a:r>
            <a:endParaRPr lang="en-US" sz="1400" dirty="0"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9164F5-9699-C8EE-5EBF-E699974509C4}"/>
              </a:ext>
            </a:extLst>
          </p:cNvPr>
          <p:cNvSpPr/>
          <p:nvPr/>
        </p:nvSpPr>
        <p:spPr>
          <a:xfrm>
            <a:off x="5257800" y="5257800"/>
            <a:ext cx="15652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Masne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kiseline</a:t>
            </a:r>
            <a:endParaRPr lang="en-US" sz="1600" dirty="0">
              <a:latin typeface="+mn-lt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9BDA53F-4192-5DDA-E393-079B6536C669}"/>
              </a:ext>
            </a:extLst>
          </p:cNvPr>
          <p:cNvCxnSpPr/>
          <p:nvPr/>
        </p:nvCxnSpPr>
        <p:spPr>
          <a:xfrm rot="5400000">
            <a:off x="5118894" y="4328319"/>
            <a:ext cx="18002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D77EDDD-6B0B-D030-1C72-A95F1CA33CBF}"/>
              </a:ext>
            </a:extLst>
          </p:cNvPr>
          <p:cNvCxnSpPr/>
          <p:nvPr/>
        </p:nvCxnSpPr>
        <p:spPr>
          <a:xfrm rot="5400000">
            <a:off x="5883275" y="5775325"/>
            <a:ext cx="2746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>
            <a:extLst>
              <a:ext uri="{FF2B5EF4-FFF2-40B4-BE49-F238E27FC236}">
                <a16:creationId xmlns:a16="http://schemas.microsoft.com/office/drawing/2014/main" id="{F1533278-A444-F9C5-80D9-0E4475B75321}"/>
              </a:ext>
            </a:extLst>
          </p:cNvPr>
          <p:cNvSpPr/>
          <p:nvPr/>
        </p:nvSpPr>
        <p:spPr>
          <a:xfrm>
            <a:off x="6019800" y="3048000"/>
            <a:ext cx="914400" cy="762000"/>
          </a:xfrm>
          <a:prstGeom prst="arc">
            <a:avLst>
              <a:gd name="adj1" fmla="val 5390578"/>
              <a:gd name="adj2" fmla="val 10731930"/>
            </a:avLst>
          </a:prstGeom>
          <a:ln>
            <a:solidFill>
              <a:schemeClr val="tx1"/>
            </a:solidFill>
            <a:head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FCFC313-868E-40E2-00E8-209E5295BD41}"/>
              </a:ext>
            </a:extLst>
          </p:cNvPr>
          <p:cNvCxnSpPr/>
          <p:nvPr/>
        </p:nvCxnSpPr>
        <p:spPr>
          <a:xfrm>
            <a:off x="5181600" y="37338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EAC6472-47BF-871C-5554-073096583D5E}"/>
              </a:ext>
            </a:extLst>
          </p:cNvPr>
          <p:cNvSpPr/>
          <p:nvPr/>
        </p:nvSpPr>
        <p:spPr>
          <a:xfrm>
            <a:off x="5105400" y="3429000"/>
            <a:ext cx="5524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TG</a:t>
            </a:r>
            <a:endParaRPr lang="en-US" sz="1400" dirty="0">
              <a:latin typeface="+mn-lt"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C0792D86-EC47-F501-4464-0B79BBA5E072}"/>
              </a:ext>
            </a:extLst>
          </p:cNvPr>
          <p:cNvSpPr/>
          <p:nvPr/>
        </p:nvSpPr>
        <p:spPr>
          <a:xfrm>
            <a:off x="3581400" y="3733800"/>
            <a:ext cx="609600" cy="2438400"/>
          </a:xfrm>
          <a:prstGeom prst="arc">
            <a:avLst>
              <a:gd name="adj1" fmla="val 7871244"/>
              <a:gd name="adj2" fmla="val 16300406"/>
            </a:avLst>
          </a:prstGeom>
          <a:ln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9A11B80-02F5-08D5-0D8E-B9AA74158F3A}"/>
              </a:ext>
            </a:extLst>
          </p:cNvPr>
          <p:cNvSpPr/>
          <p:nvPr/>
        </p:nvSpPr>
        <p:spPr>
          <a:xfrm>
            <a:off x="3124200" y="5334000"/>
            <a:ext cx="106680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Holesterol</a:t>
            </a:r>
            <a:endParaRPr lang="en-US" sz="1400" dirty="0">
              <a:latin typeface="+mn-lt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073D678-0ED5-028D-0470-11D8D85CBF8D}"/>
              </a:ext>
            </a:extLst>
          </p:cNvPr>
          <p:cNvCxnSpPr/>
          <p:nvPr/>
        </p:nvCxnSpPr>
        <p:spPr>
          <a:xfrm rot="5400000">
            <a:off x="3444875" y="5775325"/>
            <a:ext cx="27463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>
            <a:extLst>
              <a:ext uri="{FF2B5EF4-FFF2-40B4-BE49-F238E27FC236}">
                <a16:creationId xmlns:a16="http://schemas.microsoft.com/office/drawing/2014/main" id="{17C47F7C-DE38-9AB2-B9E9-C130ACFE0214}"/>
              </a:ext>
            </a:extLst>
          </p:cNvPr>
          <p:cNvSpPr/>
          <p:nvPr/>
        </p:nvSpPr>
        <p:spPr>
          <a:xfrm>
            <a:off x="4572000" y="1143000"/>
            <a:ext cx="3886200" cy="3505200"/>
          </a:xfrm>
          <a:prstGeom prst="arc">
            <a:avLst>
              <a:gd name="adj1" fmla="val 10435420"/>
              <a:gd name="adj2" fmla="val 16181965"/>
            </a:avLst>
          </a:prstGeom>
          <a:ln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45" name="Picture 21" descr="C:\Users\Public\Pictures\Sample Pictures\IDL.png">
            <a:extLst>
              <a:ext uri="{FF2B5EF4-FFF2-40B4-BE49-F238E27FC236}">
                <a16:creationId xmlns:a16="http://schemas.microsoft.com/office/drawing/2014/main" id="{5F52E61D-369E-34C7-CA87-951CDAC0F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00400"/>
            <a:ext cx="11430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1EC989EB-00A7-8248-9B5D-924FEEA1689C}"/>
              </a:ext>
            </a:extLst>
          </p:cNvPr>
          <p:cNvSpPr/>
          <p:nvPr/>
        </p:nvSpPr>
        <p:spPr>
          <a:xfrm>
            <a:off x="6934200" y="4343400"/>
            <a:ext cx="5524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DL</a:t>
            </a:r>
            <a:endParaRPr lang="en-US" sz="1400" dirty="0">
              <a:latin typeface="+mn-lt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1B9C4C5-7F83-A81C-E37E-73B46D020469}"/>
              </a:ext>
            </a:extLst>
          </p:cNvPr>
          <p:cNvCxnSpPr/>
          <p:nvPr/>
        </p:nvCxnSpPr>
        <p:spPr>
          <a:xfrm>
            <a:off x="7620000" y="37338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>
            <a:extLst>
              <a:ext uri="{FF2B5EF4-FFF2-40B4-BE49-F238E27FC236}">
                <a16:creationId xmlns:a16="http://schemas.microsoft.com/office/drawing/2014/main" id="{7BEC47F9-BBAA-E7A3-524D-D45545D50366}"/>
              </a:ext>
            </a:extLst>
          </p:cNvPr>
          <p:cNvSpPr/>
          <p:nvPr/>
        </p:nvSpPr>
        <p:spPr>
          <a:xfrm>
            <a:off x="7086600" y="685800"/>
            <a:ext cx="533400" cy="2438400"/>
          </a:xfrm>
          <a:prstGeom prst="arc">
            <a:avLst>
              <a:gd name="adj1" fmla="val 21356361"/>
              <a:gd name="adj2" fmla="val 5443255"/>
            </a:avLst>
          </a:prstGeom>
          <a:ln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B13816A7-D091-0907-DC09-336EB3CF488B}"/>
              </a:ext>
            </a:extLst>
          </p:cNvPr>
          <p:cNvSpPr/>
          <p:nvPr/>
        </p:nvSpPr>
        <p:spPr>
          <a:xfrm>
            <a:off x="7620000" y="838200"/>
            <a:ext cx="533400" cy="2438400"/>
          </a:xfrm>
          <a:prstGeom prst="arc">
            <a:avLst>
              <a:gd name="adj1" fmla="val 5350869"/>
              <a:gd name="adj2" fmla="val 10801284"/>
            </a:avLst>
          </a:prstGeom>
          <a:ln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1580098-B63D-CF19-3CF0-ADC213B117BC}"/>
              </a:ext>
            </a:extLst>
          </p:cNvPr>
          <p:cNvCxnSpPr/>
          <p:nvPr/>
        </p:nvCxnSpPr>
        <p:spPr>
          <a:xfrm rot="5400000">
            <a:off x="7483475" y="1812925"/>
            <a:ext cx="27463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7F82E1D3-598A-2BBD-BC23-9F2E8AF41536}"/>
              </a:ext>
            </a:extLst>
          </p:cNvPr>
          <p:cNvSpPr/>
          <p:nvPr/>
        </p:nvSpPr>
        <p:spPr>
          <a:xfrm>
            <a:off x="8153400" y="4267200"/>
            <a:ext cx="5524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DL</a:t>
            </a:r>
            <a:endParaRPr lang="en-US" sz="1400" dirty="0">
              <a:latin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15D3E7-8C7D-B32D-28C7-6CC6AA202FA4}"/>
              </a:ext>
            </a:extLst>
          </p:cNvPr>
          <p:cNvSpPr/>
          <p:nvPr/>
        </p:nvSpPr>
        <p:spPr>
          <a:xfrm>
            <a:off x="5715000" y="3124200"/>
            <a:ext cx="6858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VL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DL</a:t>
            </a:r>
            <a:endParaRPr lang="en-US" sz="1400" dirty="0">
              <a:latin typeface="+mn-lt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CF64003-8086-CBF5-6C24-9E5D75641983}"/>
              </a:ext>
            </a:extLst>
          </p:cNvPr>
          <p:cNvCxnSpPr/>
          <p:nvPr/>
        </p:nvCxnSpPr>
        <p:spPr>
          <a:xfrm rot="5400000">
            <a:off x="8077994" y="4952206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452D4E3E-C37B-6A04-FB58-29E9B2B2B4B6}"/>
              </a:ext>
            </a:extLst>
          </p:cNvPr>
          <p:cNvSpPr/>
          <p:nvPr/>
        </p:nvSpPr>
        <p:spPr>
          <a:xfrm>
            <a:off x="7848600" y="5334000"/>
            <a:ext cx="106680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Holesterol</a:t>
            </a:r>
            <a:endParaRPr lang="en-US" sz="1400" dirty="0">
              <a:latin typeface="+mn-lt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C44EC82-D118-9FBB-6150-7B9FF7D0EEBE}"/>
              </a:ext>
            </a:extLst>
          </p:cNvPr>
          <p:cNvCxnSpPr/>
          <p:nvPr/>
        </p:nvCxnSpPr>
        <p:spPr>
          <a:xfrm rot="5400000">
            <a:off x="8245475" y="5775325"/>
            <a:ext cx="2746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47" name="Picture 23" descr="C:\Users\Public\Pictures\Sample Pictures\Ostatak hilomikrona.png">
            <a:extLst>
              <a:ext uri="{FF2B5EF4-FFF2-40B4-BE49-F238E27FC236}">
                <a16:creationId xmlns:a16="http://schemas.microsoft.com/office/drawing/2014/main" id="{3634FB72-396E-1161-92CC-3FF9555AE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00"/>
            <a:ext cx="88106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Arc 60">
            <a:extLst>
              <a:ext uri="{FF2B5EF4-FFF2-40B4-BE49-F238E27FC236}">
                <a16:creationId xmlns:a16="http://schemas.microsoft.com/office/drawing/2014/main" id="{778571D6-9E66-9470-33DE-3F0B1C8A1C40}"/>
              </a:ext>
            </a:extLst>
          </p:cNvPr>
          <p:cNvSpPr/>
          <p:nvPr/>
        </p:nvSpPr>
        <p:spPr>
          <a:xfrm>
            <a:off x="1981200" y="914400"/>
            <a:ext cx="7620000" cy="3505200"/>
          </a:xfrm>
          <a:prstGeom prst="arc">
            <a:avLst>
              <a:gd name="adj1" fmla="val 14901248"/>
              <a:gd name="adj2" fmla="val 17378186"/>
            </a:avLst>
          </a:prstGeom>
          <a:ln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3964F5A8-AB64-013E-5722-5B283B545C72}"/>
              </a:ext>
            </a:extLst>
          </p:cNvPr>
          <p:cNvSpPr/>
          <p:nvPr/>
        </p:nvSpPr>
        <p:spPr>
          <a:xfrm>
            <a:off x="1981200" y="990600"/>
            <a:ext cx="7620000" cy="3429000"/>
          </a:xfrm>
          <a:prstGeom prst="arc">
            <a:avLst>
              <a:gd name="adj1" fmla="val 10788824"/>
              <a:gd name="adj2" fmla="val 13110982"/>
            </a:avLst>
          </a:prstGeom>
          <a:ln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EC34101-ADB3-03CB-54B8-76420DD6A3D1}"/>
              </a:ext>
            </a:extLst>
          </p:cNvPr>
          <p:cNvSpPr/>
          <p:nvPr/>
        </p:nvSpPr>
        <p:spPr>
          <a:xfrm>
            <a:off x="1219200" y="2590800"/>
            <a:ext cx="2968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F71AF15-7724-E8F2-CE98-12478D0D37D9}"/>
              </a:ext>
            </a:extLst>
          </p:cNvPr>
          <p:cNvSpPr/>
          <p:nvPr/>
        </p:nvSpPr>
        <p:spPr>
          <a:xfrm>
            <a:off x="4724400" y="685800"/>
            <a:ext cx="2809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71DBE01-F1C0-9A7A-2541-B7D07EBDE5A4}"/>
              </a:ext>
            </a:extLst>
          </p:cNvPr>
          <p:cNvSpPr/>
          <p:nvPr/>
        </p:nvSpPr>
        <p:spPr>
          <a:xfrm>
            <a:off x="3810000" y="3886200"/>
            <a:ext cx="2809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349B1E5-C604-D176-3F16-C5AD2A0B316D}"/>
              </a:ext>
            </a:extLst>
          </p:cNvPr>
          <p:cNvSpPr/>
          <p:nvPr/>
        </p:nvSpPr>
        <p:spPr>
          <a:xfrm>
            <a:off x="6324600" y="1676400"/>
            <a:ext cx="2809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5F7F7B6-C75E-5EFC-D6BB-7D4EF15BB833}"/>
              </a:ext>
            </a:extLst>
          </p:cNvPr>
          <p:cNvSpPr/>
          <p:nvPr/>
        </p:nvSpPr>
        <p:spPr>
          <a:xfrm>
            <a:off x="7315200" y="3048000"/>
            <a:ext cx="2809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9A5F64A-C296-CB5E-E12A-38DB55D63201}"/>
              </a:ext>
            </a:extLst>
          </p:cNvPr>
          <p:cNvSpPr/>
          <p:nvPr/>
        </p:nvSpPr>
        <p:spPr>
          <a:xfrm>
            <a:off x="6477000" y="4191000"/>
            <a:ext cx="53975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B100</a:t>
            </a:r>
            <a:endParaRPr lang="en-US" sz="12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4DECFDB-18BE-EBF0-31E9-F2B7EECAD649}"/>
              </a:ext>
            </a:extLst>
          </p:cNvPr>
          <p:cNvSpPr/>
          <p:nvPr/>
        </p:nvSpPr>
        <p:spPr>
          <a:xfrm>
            <a:off x="5410200" y="3048000"/>
            <a:ext cx="53975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B100</a:t>
            </a:r>
            <a:endParaRPr lang="en-US" sz="12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26648" name="Picture 24" descr="C:\Users\Public\Pictures\Sample Pictures\LDL.png">
            <a:extLst>
              <a:ext uri="{FF2B5EF4-FFF2-40B4-BE49-F238E27FC236}">
                <a16:creationId xmlns:a16="http://schemas.microsoft.com/office/drawing/2014/main" id="{258588CE-B00D-B97D-EE30-3471585BB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352800"/>
            <a:ext cx="9969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C17738BA-706A-F1DD-0684-3FF785D1B8BB}"/>
              </a:ext>
            </a:extLst>
          </p:cNvPr>
          <p:cNvSpPr/>
          <p:nvPr/>
        </p:nvSpPr>
        <p:spPr>
          <a:xfrm>
            <a:off x="8763000" y="3352800"/>
            <a:ext cx="509588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1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B100</a:t>
            </a:r>
            <a:endParaRPr lang="en-US" sz="11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455E839-2F1A-E20D-D7B8-8EA31BE47C25}"/>
              </a:ext>
            </a:extLst>
          </p:cNvPr>
          <p:cNvSpPr/>
          <p:nvPr/>
        </p:nvSpPr>
        <p:spPr>
          <a:xfrm>
            <a:off x="4038600" y="1524000"/>
            <a:ext cx="4714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B48</a:t>
            </a:r>
            <a:endParaRPr lang="en-US" sz="12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07687F9-2074-05C3-6890-908735D9AF18}"/>
              </a:ext>
            </a:extLst>
          </p:cNvPr>
          <p:cNvSpPr/>
          <p:nvPr/>
        </p:nvSpPr>
        <p:spPr>
          <a:xfrm>
            <a:off x="2057400" y="3276600"/>
            <a:ext cx="4714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B48</a:t>
            </a:r>
            <a:endParaRPr lang="en-US" sz="12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D5C3B83F-DEC6-2667-6801-2D43BB73A5E5}"/>
              </a:ext>
            </a:extLst>
          </p:cNvPr>
          <p:cNvSpPr/>
          <p:nvPr/>
        </p:nvSpPr>
        <p:spPr>
          <a:xfrm>
            <a:off x="6172200" y="1371600"/>
            <a:ext cx="914400" cy="762000"/>
          </a:xfrm>
          <a:prstGeom prst="arc">
            <a:avLst>
              <a:gd name="adj1" fmla="val 11503327"/>
              <a:gd name="adj2" fmla="val 16181965"/>
            </a:avLst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B47A37F-FCAE-D75E-EE94-D8207B0F8355}"/>
              </a:ext>
            </a:extLst>
          </p:cNvPr>
          <p:cNvSpPr/>
          <p:nvPr/>
        </p:nvSpPr>
        <p:spPr>
          <a:xfrm>
            <a:off x="2057400" y="4038600"/>
            <a:ext cx="31591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C2AC6FE-7654-E7A2-9BC1-78ABB7B39964}"/>
              </a:ext>
            </a:extLst>
          </p:cNvPr>
          <p:cNvSpPr/>
          <p:nvPr/>
        </p:nvSpPr>
        <p:spPr>
          <a:xfrm>
            <a:off x="4038600" y="3124200"/>
            <a:ext cx="2809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C843711-EC0C-0018-5816-34192509CA69}"/>
              </a:ext>
            </a:extLst>
          </p:cNvPr>
          <p:cNvSpPr/>
          <p:nvPr/>
        </p:nvSpPr>
        <p:spPr>
          <a:xfrm>
            <a:off x="0" y="3810000"/>
            <a:ext cx="2809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E6C9C15-CE1A-3AF5-F780-24604B24CDC1}"/>
              </a:ext>
            </a:extLst>
          </p:cNvPr>
          <p:cNvSpPr/>
          <p:nvPr/>
        </p:nvSpPr>
        <p:spPr>
          <a:xfrm>
            <a:off x="4953000" y="3657600"/>
            <a:ext cx="31591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26649" name="Picture 25" descr="C:\Users\Public\Pictures\Sample Pictures\VLDL.png">
            <a:extLst>
              <a:ext uri="{FF2B5EF4-FFF2-40B4-BE49-F238E27FC236}">
                <a16:creationId xmlns:a16="http://schemas.microsoft.com/office/drawing/2014/main" id="{020ABC66-C681-2AA6-C733-6A50928CB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1500188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C1E73943-CD42-D7E8-4775-EF4376C4AD09}"/>
              </a:ext>
            </a:extLst>
          </p:cNvPr>
          <p:cNvSpPr/>
          <p:nvPr/>
        </p:nvSpPr>
        <p:spPr>
          <a:xfrm>
            <a:off x="6629400" y="2514600"/>
            <a:ext cx="2809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4" name="Picture 83" descr="Nascentni HDL.png">
            <a:extLst>
              <a:ext uri="{FF2B5EF4-FFF2-40B4-BE49-F238E27FC236}">
                <a16:creationId xmlns:a16="http://schemas.microsoft.com/office/drawing/2014/main" id="{D9AED9DE-EB2C-FEB6-18F8-97EC1825FF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6429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02DA5B53-8359-F787-3A95-2911699FD2F6}"/>
              </a:ext>
            </a:extLst>
          </p:cNvPr>
          <p:cNvSpPr/>
          <p:nvPr/>
        </p:nvSpPr>
        <p:spPr>
          <a:xfrm>
            <a:off x="2667000" y="3276600"/>
            <a:ext cx="31591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947DE92E-190E-633F-581C-AB71FB3C1D48}"/>
              </a:ext>
            </a:extLst>
          </p:cNvPr>
          <p:cNvSpPr/>
          <p:nvPr/>
        </p:nvSpPr>
        <p:spPr>
          <a:xfrm>
            <a:off x="3200400" y="1066800"/>
            <a:ext cx="7620000" cy="4648200"/>
          </a:xfrm>
          <a:prstGeom prst="arc">
            <a:avLst>
              <a:gd name="adj1" fmla="val 10965738"/>
              <a:gd name="adj2" fmla="val 15443315"/>
            </a:avLst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1EA3F5-A0D5-8C2A-9723-A7A60FE8A033}"/>
              </a:ext>
            </a:extLst>
          </p:cNvPr>
          <p:cNvSpPr/>
          <p:nvPr/>
        </p:nvSpPr>
        <p:spPr>
          <a:xfrm>
            <a:off x="0" y="1752600"/>
            <a:ext cx="762000" cy="304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Limfa</a:t>
            </a:r>
            <a:endParaRPr lang="en-US" sz="1400" dirty="0">
              <a:latin typeface="+mn-lt"/>
            </a:endParaRP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2EE2AB6-1DDD-F235-F688-5A5212AA068E}"/>
              </a:ext>
            </a:extLst>
          </p:cNvPr>
          <p:cNvCxnSpPr/>
          <p:nvPr/>
        </p:nvCxnSpPr>
        <p:spPr>
          <a:xfrm rot="5400000">
            <a:off x="244475" y="2117725"/>
            <a:ext cx="2746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60370765-BF09-2E72-8481-A02399B38F7E}"/>
              </a:ext>
            </a:extLst>
          </p:cNvPr>
          <p:cNvSpPr/>
          <p:nvPr/>
        </p:nvSpPr>
        <p:spPr>
          <a:xfrm>
            <a:off x="0" y="2209800"/>
            <a:ext cx="8382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Krvotok</a:t>
            </a:r>
            <a:endParaRPr lang="en-US" sz="1400" dirty="0">
              <a:latin typeface="+mn-lt"/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4173A74-D1E8-2C90-CD7A-C202E6843729}"/>
              </a:ext>
            </a:extLst>
          </p:cNvPr>
          <p:cNvCxnSpPr/>
          <p:nvPr/>
        </p:nvCxnSpPr>
        <p:spPr>
          <a:xfrm>
            <a:off x="5334000" y="38862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D486D3DA-2133-523E-814A-E0B41252D97B}"/>
              </a:ext>
            </a:extLst>
          </p:cNvPr>
          <p:cNvSpPr/>
          <p:nvPr/>
        </p:nvSpPr>
        <p:spPr>
          <a:xfrm>
            <a:off x="5029200" y="3962400"/>
            <a:ext cx="9906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Holesterol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9" grpId="0"/>
      <p:bldP spid="25" grpId="0"/>
      <p:bldP spid="27" grpId="0"/>
      <p:bldP spid="33" grpId="0" animBg="1"/>
      <p:bldP spid="35" grpId="0"/>
      <p:bldP spid="36" grpId="0" animBg="1"/>
      <p:bldP spid="37" grpId="0"/>
      <p:bldP spid="40" grpId="0" animBg="1"/>
      <p:bldP spid="41" grpId="0"/>
      <p:bldP spid="46" grpId="0" animBg="1"/>
      <p:bldP spid="47" grpId="0" animBg="1"/>
      <p:bldP spid="49" grpId="0"/>
      <p:bldP spid="50" grpId="0"/>
      <p:bldP spid="53" grpId="0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70" grpId="0"/>
      <p:bldP spid="74" grpId="0"/>
      <p:bldP spid="75" grpId="0"/>
      <p:bldP spid="76" grpId="0"/>
      <p:bldP spid="77" grpId="0" animBg="1"/>
      <p:bldP spid="78" grpId="0"/>
      <p:bldP spid="79" grpId="0"/>
      <p:bldP spid="80" grpId="0"/>
      <p:bldP spid="81" grpId="0"/>
      <p:bldP spid="83" grpId="0"/>
      <p:bldP spid="85" grpId="0"/>
      <p:bldP spid="86" grpId="0" animBg="1"/>
      <p:bldP spid="88" grpId="0"/>
      <p:bldP spid="91" grpId="0"/>
      <p:bldP spid="9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99" descr="C:\Users\VF\Pictures\Masno tkivo.png">
            <a:extLst>
              <a:ext uri="{FF2B5EF4-FFF2-40B4-BE49-F238E27FC236}">
                <a16:creationId xmlns:a16="http://schemas.microsoft.com/office/drawing/2014/main" id="{812EEF0F-3849-1714-BCBC-66FA9A671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28600"/>
            <a:ext cx="8534400" cy="73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7">
            <a:extLst>
              <a:ext uri="{FF2B5EF4-FFF2-40B4-BE49-F238E27FC236}">
                <a16:creationId xmlns:a16="http://schemas.microsoft.com/office/drawing/2014/main" id="{99F1DC95-A9DB-507A-D545-77D34A8B3142}"/>
              </a:ext>
            </a:extLst>
          </p:cNvPr>
          <p:cNvGrpSpPr>
            <a:grpSpLocks/>
          </p:cNvGrpSpPr>
          <p:nvPr/>
        </p:nvGrpSpPr>
        <p:grpSpPr bwMode="auto">
          <a:xfrm>
            <a:off x="3870325" y="2809875"/>
            <a:ext cx="1277938" cy="498475"/>
            <a:chOff x="3870645" y="2809875"/>
            <a:chExt cx="1277618" cy="498475"/>
          </a:xfrm>
        </p:grpSpPr>
        <p:sp>
          <p:nvSpPr>
            <p:cNvPr id="1151" name="Freeform 1150">
              <a:extLst>
                <a:ext uri="{FF2B5EF4-FFF2-40B4-BE49-F238E27FC236}">
                  <a16:creationId xmlns:a16="http://schemas.microsoft.com/office/drawing/2014/main" id="{0F9B4177-11FF-F733-5EDA-5CD885CDA0FD}"/>
                </a:ext>
              </a:extLst>
            </p:cNvPr>
            <p:cNvSpPr/>
            <p:nvPr/>
          </p:nvSpPr>
          <p:spPr bwMode="auto">
            <a:xfrm>
              <a:off x="3927781" y="2809875"/>
              <a:ext cx="1220482" cy="207963"/>
            </a:xfrm>
            <a:custGeom>
              <a:avLst/>
              <a:gdLst>
                <a:gd name="connsiteX0" fmla="*/ 11428 w 841853"/>
                <a:gd name="connsiteY0" fmla="*/ 19084 h 140718"/>
                <a:gd name="connsiteX1" fmla="*/ 58081 w 841853"/>
                <a:gd name="connsiteY1" fmla="*/ 121721 h 140718"/>
                <a:gd name="connsiteX2" fmla="*/ 104734 w 841853"/>
                <a:gd name="connsiteY2" fmla="*/ 84399 h 140718"/>
                <a:gd name="connsiteX3" fmla="*/ 132726 w 841853"/>
                <a:gd name="connsiteY3" fmla="*/ 75068 h 140718"/>
                <a:gd name="connsiteX4" fmla="*/ 151388 w 841853"/>
                <a:gd name="connsiteY4" fmla="*/ 19084 h 140718"/>
                <a:gd name="connsiteX5" fmla="*/ 160718 w 841853"/>
                <a:gd name="connsiteY5" fmla="*/ 56407 h 140718"/>
                <a:gd name="connsiteX6" fmla="*/ 170049 w 841853"/>
                <a:gd name="connsiteY6" fmla="*/ 84399 h 140718"/>
                <a:gd name="connsiteX7" fmla="*/ 226032 w 841853"/>
                <a:gd name="connsiteY7" fmla="*/ 103060 h 140718"/>
                <a:gd name="connsiteX8" fmla="*/ 291347 w 841853"/>
                <a:gd name="connsiteY8" fmla="*/ 65737 h 140718"/>
                <a:gd name="connsiteX9" fmla="*/ 300677 w 841853"/>
                <a:gd name="connsiteY9" fmla="*/ 37746 h 140718"/>
                <a:gd name="connsiteX10" fmla="*/ 328669 w 841853"/>
                <a:gd name="connsiteY10" fmla="*/ 112390 h 140718"/>
                <a:gd name="connsiteX11" fmla="*/ 384653 w 841853"/>
                <a:gd name="connsiteY11" fmla="*/ 93729 h 140718"/>
                <a:gd name="connsiteX12" fmla="*/ 393983 w 841853"/>
                <a:gd name="connsiteY12" fmla="*/ 65737 h 140718"/>
                <a:gd name="connsiteX13" fmla="*/ 403314 w 841853"/>
                <a:gd name="connsiteY13" fmla="*/ 423 h 140718"/>
                <a:gd name="connsiteX14" fmla="*/ 421975 w 841853"/>
                <a:gd name="connsiteY14" fmla="*/ 103060 h 140718"/>
                <a:gd name="connsiteX15" fmla="*/ 477959 w 841853"/>
                <a:gd name="connsiteY15" fmla="*/ 121721 h 140718"/>
                <a:gd name="connsiteX16" fmla="*/ 841853 w 841853"/>
                <a:gd name="connsiteY16" fmla="*/ 140382 h 14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1853" h="140718">
                  <a:moveTo>
                    <a:pt x="11428" y="19084"/>
                  </a:moveTo>
                  <a:cubicBezTo>
                    <a:pt x="32019" y="122034"/>
                    <a:pt x="0" y="102359"/>
                    <a:pt x="58081" y="121721"/>
                  </a:cubicBezTo>
                  <a:cubicBezTo>
                    <a:pt x="75438" y="104365"/>
                    <a:pt x="81195" y="96169"/>
                    <a:pt x="104734" y="84399"/>
                  </a:cubicBezTo>
                  <a:cubicBezTo>
                    <a:pt x="113531" y="80000"/>
                    <a:pt x="123395" y="78178"/>
                    <a:pt x="132726" y="75068"/>
                  </a:cubicBezTo>
                  <a:cubicBezTo>
                    <a:pt x="138947" y="56407"/>
                    <a:pt x="146617" y="0"/>
                    <a:pt x="151388" y="19084"/>
                  </a:cubicBezTo>
                  <a:cubicBezTo>
                    <a:pt x="154498" y="31525"/>
                    <a:pt x="157195" y="44077"/>
                    <a:pt x="160718" y="56407"/>
                  </a:cubicBezTo>
                  <a:cubicBezTo>
                    <a:pt x="163420" y="65864"/>
                    <a:pt x="162046" y="78682"/>
                    <a:pt x="170049" y="84399"/>
                  </a:cubicBezTo>
                  <a:cubicBezTo>
                    <a:pt x="186055" y="95832"/>
                    <a:pt x="226032" y="103060"/>
                    <a:pt x="226032" y="103060"/>
                  </a:cubicBezTo>
                  <a:cubicBezTo>
                    <a:pt x="250288" y="93358"/>
                    <a:pt x="276897" y="89821"/>
                    <a:pt x="291347" y="65737"/>
                  </a:cubicBezTo>
                  <a:cubicBezTo>
                    <a:pt x="296407" y="57303"/>
                    <a:pt x="297567" y="47076"/>
                    <a:pt x="300677" y="37746"/>
                  </a:cubicBezTo>
                  <a:cubicBezTo>
                    <a:pt x="301254" y="40632"/>
                    <a:pt x="308956" y="109926"/>
                    <a:pt x="328669" y="112390"/>
                  </a:cubicBezTo>
                  <a:cubicBezTo>
                    <a:pt x="348188" y="114830"/>
                    <a:pt x="384653" y="93729"/>
                    <a:pt x="384653" y="93729"/>
                  </a:cubicBezTo>
                  <a:cubicBezTo>
                    <a:pt x="387763" y="84398"/>
                    <a:pt x="392054" y="75381"/>
                    <a:pt x="393983" y="65737"/>
                  </a:cubicBezTo>
                  <a:cubicBezTo>
                    <a:pt x="398296" y="44172"/>
                    <a:pt x="381322" y="423"/>
                    <a:pt x="403314" y="423"/>
                  </a:cubicBezTo>
                  <a:cubicBezTo>
                    <a:pt x="415665" y="423"/>
                    <a:pt x="406608" y="89888"/>
                    <a:pt x="421975" y="103060"/>
                  </a:cubicBezTo>
                  <a:cubicBezTo>
                    <a:pt x="436910" y="115862"/>
                    <a:pt x="458317" y="120659"/>
                    <a:pt x="477959" y="121721"/>
                  </a:cubicBezTo>
                  <a:cubicBezTo>
                    <a:pt x="829403" y="140718"/>
                    <a:pt x="707946" y="140382"/>
                    <a:pt x="841853" y="140382"/>
                  </a:cubicBezTo>
                </a:path>
              </a:pathLst>
            </a:cu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2" name="Freeform 1151">
              <a:extLst>
                <a:ext uri="{FF2B5EF4-FFF2-40B4-BE49-F238E27FC236}">
                  <a16:creationId xmlns:a16="http://schemas.microsoft.com/office/drawing/2014/main" id="{62979F43-A13E-D569-F1C8-1DA18D2928C0}"/>
                </a:ext>
              </a:extLst>
            </p:cNvPr>
            <p:cNvSpPr/>
            <p:nvPr/>
          </p:nvSpPr>
          <p:spPr bwMode="auto">
            <a:xfrm>
              <a:off x="3870645" y="3100227"/>
              <a:ext cx="1219819" cy="208123"/>
            </a:xfrm>
            <a:custGeom>
              <a:avLst/>
              <a:gdLst>
                <a:gd name="connsiteX0" fmla="*/ 11428 w 841853"/>
                <a:gd name="connsiteY0" fmla="*/ 19084 h 140718"/>
                <a:gd name="connsiteX1" fmla="*/ 58081 w 841853"/>
                <a:gd name="connsiteY1" fmla="*/ 121721 h 140718"/>
                <a:gd name="connsiteX2" fmla="*/ 104734 w 841853"/>
                <a:gd name="connsiteY2" fmla="*/ 84399 h 140718"/>
                <a:gd name="connsiteX3" fmla="*/ 132726 w 841853"/>
                <a:gd name="connsiteY3" fmla="*/ 75068 h 140718"/>
                <a:gd name="connsiteX4" fmla="*/ 151388 w 841853"/>
                <a:gd name="connsiteY4" fmla="*/ 19084 h 140718"/>
                <a:gd name="connsiteX5" fmla="*/ 160718 w 841853"/>
                <a:gd name="connsiteY5" fmla="*/ 56407 h 140718"/>
                <a:gd name="connsiteX6" fmla="*/ 170049 w 841853"/>
                <a:gd name="connsiteY6" fmla="*/ 84399 h 140718"/>
                <a:gd name="connsiteX7" fmla="*/ 226032 w 841853"/>
                <a:gd name="connsiteY7" fmla="*/ 103060 h 140718"/>
                <a:gd name="connsiteX8" fmla="*/ 291347 w 841853"/>
                <a:gd name="connsiteY8" fmla="*/ 65737 h 140718"/>
                <a:gd name="connsiteX9" fmla="*/ 300677 w 841853"/>
                <a:gd name="connsiteY9" fmla="*/ 37746 h 140718"/>
                <a:gd name="connsiteX10" fmla="*/ 328669 w 841853"/>
                <a:gd name="connsiteY10" fmla="*/ 112390 h 140718"/>
                <a:gd name="connsiteX11" fmla="*/ 384653 w 841853"/>
                <a:gd name="connsiteY11" fmla="*/ 93729 h 140718"/>
                <a:gd name="connsiteX12" fmla="*/ 393983 w 841853"/>
                <a:gd name="connsiteY12" fmla="*/ 65737 h 140718"/>
                <a:gd name="connsiteX13" fmla="*/ 403314 w 841853"/>
                <a:gd name="connsiteY13" fmla="*/ 423 h 140718"/>
                <a:gd name="connsiteX14" fmla="*/ 421975 w 841853"/>
                <a:gd name="connsiteY14" fmla="*/ 103060 h 140718"/>
                <a:gd name="connsiteX15" fmla="*/ 477959 w 841853"/>
                <a:gd name="connsiteY15" fmla="*/ 121721 h 140718"/>
                <a:gd name="connsiteX16" fmla="*/ 841853 w 841853"/>
                <a:gd name="connsiteY16" fmla="*/ 140382 h 14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1853" h="140718">
                  <a:moveTo>
                    <a:pt x="11428" y="19084"/>
                  </a:moveTo>
                  <a:cubicBezTo>
                    <a:pt x="32019" y="122034"/>
                    <a:pt x="0" y="102359"/>
                    <a:pt x="58081" y="121721"/>
                  </a:cubicBezTo>
                  <a:cubicBezTo>
                    <a:pt x="75438" y="104365"/>
                    <a:pt x="81195" y="96169"/>
                    <a:pt x="104734" y="84399"/>
                  </a:cubicBezTo>
                  <a:cubicBezTo>
                    <a:pt x="113531" y="80000"/>
                    <a:pt x="123395" y="78178"/>
                    <a:pt x="132726" y="75068"/>
                  </a:cubicBezTo>
                  <a:cubicBezTo>
                    <a:pt x="138947" y="56407"/>
                    <a:pt x="146617" y="0"/>
                    <a:pt x="151388" y="19084"/>
                  </a:cubicBezTo>
                  <a:cubicBezTo>
                    <a:pt x="154498" y="31525"/>
                    <a:pt x="157195" y="44077"/>
                    <a:pt x="160718" y="56407"/>
                  </a:cubicBezTo>
                  <a:cubicBezTo>
                    <a:pt x="163420" y="65864"/>
                    <a:pt x="162046" y="78682"/>
                    <a:pt x="170049" y="84399"/>
                  </a:cubicBezTo>
                  <a:cubicBezTo>
                    <a:pt x="186055" y="95832"/>
                    <a:pt x="226032" y="103060"/>
                    <a:pt x="226032" y="103060"/>
                  </a:cubicBezTo>
                  <a:cubicBezTo>
                    <a:pt x="250288" y="93358"/>
                    <a:pt x="276897" y="89821"/>
                    <a:pt x="291347" y="65737"/>
                  </a:cubicBezTo>
                  <a:cubicBezTo>
                    <a:pt x="296407" y="57303"/>
                    <a:pt x="297567" y="47076"/>
                    <a:pt x="300677" y="37746"/>
                  </a:cubicBezTo>
                  <a:cubicBezTo>
                    <a:pt x="301254" y="40632"/>
                    <a:pt x="308956" y="109926"/>
                    <a:pt x="328669" y="112390"/>
                  </a:cubicBezTo>
                  <a:cubicBezTo>
                    <a:pt x="348188" y="114830"/>
                    <a:pt x="384653" y="93729"/>
                    <a:pt x="384653" y="93729"/>
                  </a:cubicBezTo>
                  <a:cubicBezTo>
                    <a:pt x="387763" y="84398"/>
                    <a:pt x="392054" y="75381"/>
                    <a:pt x="393983" y="65737"/>
                  </a:cubicBezTo>
                  <a:cubicBezTo>
                    <a:pt x="398296" y="44172"/>
                    <a:pt x="381322" y="423"/>
                    <a:pt x="403314" y="423"/>
                  </a:cubicBezTo>
                  <a:cubicBezTo>
                    <a:pt x="415665" y="423"/>
                    <a:pt x="406608" y="89888"/>
                    <a:pt x="421975" y="103060"/>
                  </a:cubicBezTo>
                  <a:cubicBezTo>
                    <a:pt x="436910" y="115862"/>
                    <a:pt x="458317" y="120659"/>
                    <a:pt x="477959" y="121721"/>
                  </a:cubicBezTo>
                  <a:cubicBezTo>
                    <a:pt x="829403" y="140718"/>
                    <a:pt x="707946" y="140382"/>
                    <a:pt x="841853" y="140382"/>
                  </a:cubicBezTo>
                </a:path>
              </a:pathLst>
            </a:custGeom>
            <a:ln w="158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66E01255-4AE3-14DE-C3D0-02947C8CC64A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133600"/>
            <a:ext cx="1352550" cy="925513"/>
            <a:chOff x="3429000" y="2133600"/>
            <a:chExt cx="1353094" cy="924730"/>
          </a:xfrm>
        </p:grpSpPr>
        <p:sp>
          <p:nvSpPr>
            <p:cNvPr id="1154" name="Freeform 1153">
              <a:extLst>
                <a:ext uri="{FF2B5EF4-FFF2-40B4-BE49-F238E27FC236}">
                  <a16:creationId xmlns:a16="http://schemas.microsoft.com/office/drawing/2014/main" id="{63D60D3C-5E0C-62E3-BEEF-B5C10ABEC734}"/>
                </a:ext>
              </a:extLst>
            </p:cNvPr>
            <p:cNvSpPr/>
            <p:nvPr/>
          </p:nvSpPr>
          <p:spPr bwMode="auto">
            <a:xfrm>
              <a:off x="3429000" y="2133600"/>
              <a:ext cx="1353094" cy="924730"/>
            </a:xfrm>
            <a:custGeom>
              <a:avLst/>
              <a:gdLst>
                <a:gd name="connsiteX0" fmla="*/ 251926 w 933833"/>
                <a:gd name="connsiteY0" fmla="*/ 578498 h 625238"/>
                <a:gd name="connsiteX1" fmla="*/ 261257 w 933833"/>
                <a:gd name="connsiteY1" fmla="*/ 401217 h 625238"/>
                <a:gd name="connsiteX2" fmla="*/ 289249 w 933833"/>
                <a:gd name="connsiteY2" fmla="*/ 382556 h 625238"/>
                <a:gd name="connsiteX3" fmla="*/ 345233 w 933833"/>
                <a:gd name="connsiteY3" fmla="*/ 391886 h 625238"/>
                <a:gd name="connsiteX4" fmla="*/ 373224 w 933833"/>
                <a:gd name="connsiteY4" fmla="*/ 401217 h 625238"/>
                <a:gd name="connsiteX5" fmla="*/ 391886 w 933833"/>
                <a:gd name="connsiteY5" fmla="*/ 457200 h 625238"/>
                <a:gd name="connsiteX6" fmla="*/ 410547 w 933833"/>
                <a:gd name="connsiteY6" fmla="*/ 475862 h 625238"/>
                <a:gd name="connsiteX7" fmla="*/ 419877 w 933833"/>
                <a:gd name="connsiteY7" fmla="*/ 513184 h 625238"/>
                <a:gd name="connsiteX8" fmla="*/ 447869 w 933833"/>
                <a:gd name="connsiteY8" fmla="*/ 522515 h 625238"/>
                <a:gd name="connsiteX9" fmla="*/ 485192 w 933833"/>
                <a:gd name="connsiteY9" fmla="*/ 475862 h 625238"/>
                <a:gd name="connsiteX10" fmla="*/ 503853 w 933833"/>
                <a:gd name="connsiteY10" fmla="*/ 457200 h 625238"/>
                <a:gd name="connsiteX11" fmla="*/ 531845 w 933833"/>
                <a:gd name="connsiteY11" fmla="*/ 401217 h 625238"/>
                <a:gd name="connsiteX12" fmla="*/ 559837 w 933833"/>
                <a:gd name="connsiteY12" fmla="*/ 410547 h 625238"/>
                <a:gd name="connsiteX13" fmla="*/ 569167 w 933833"/>
                <a:gd name="connsiteY13" fmla="*/ 513184 h 625238"/>
                <a:gd name="connsiteX14" fmla="*/ 597159 w 933833"/>
                <a:gd name="connsiteY14" fmla="*/ 503853 h 625238"/>
                <a:gd name="connsiteX15" fmla="*/ 625151 w 933833"/>
                <a:gd name="connsiteY15" fmla="*/ 475862 h 625238"/>
                <a:gd name="connsiteX16" fmla="*/ 653143 w 933833"/>
                <a:gd name="connsiteY16" fmla="*/ 485192 h 625238"/>
                <a:gd name="connsiteX17" fmla="*/ 662473 w 933833"/>
                <a:gd name="connsiteY17" fmla="*/ 522515 h 625238"/>
                <a:gd name="connsiteX18" fmla="*/ 727788 w 933833"/>
                <a:gd name="connsiteY18" fmla="*/ 485192 h 625238"/>
                <a:gd name="connsiteX19" fmla="*/ 765110 w 933833"/>
                <a:gd name="connsiteY19" fmla="*/ 429209 h 625238"/>
                <a:gd name="connsiteX20" fmla="*/ 793102 w 933833"/>
                <a:gd name="connsiteY20" fmla="*/ 438539 h 625238"/>
                <a:gd name="connsiteX21" fmla="*/ 802433 w 933833"/>
                <a:gd name="connsiteY21" fmla="*/ 466531 h 625238"/>
                <a:gd name="connsiteX22" fmla="*/ 821094 w 933833"/>
                <a:gd name="connsiteY22" fmla="*/ 494523 h 625238"/>
                <a:gd name="connsiteX23" fmla="*/ 914400 w 933833"/>
                <a:gd name="connsiteY23" fmla="*/ 466531 h 625238"/>
                <a:gd name="connsiteX24" fmla="*/ 933061 w 933833"/>
                <a:gd name="connsiteY24" fmla="*/ 429209 h 625238"/>
                <a:gd name="connsiteX25" fmla="*/ 905069 w 933833"/>
                <a:gd name="connsiteY25" fmla="*/ 298580 h 625238"/>
                <a:gd name="connsiteX26" fmla="*/ 895739 w 933833"/>
                <a:gd name="connsiteY26" fmla="*/ 270588 h 625238"/>
                <a:gd name="connsiteX27" fmla="*/ 877077 w 933833"/>
                <a:gd name="connsiteY27" fmla="*/ 242596 h 625238"/>
                <a:gd name="connsiteX28" fmla="*/ 867747 w 933833"/>
                <a:gd name="connsiteY28" fmla="*/ 214604 h 625238"/>
                <a:gd name="connsiteX29" fmla="*/ 811763 w 933833"/>
                <a:gd name="connsiteY29" fmla="*/ 177282 h 625238"/>
                <a:gd name="connsiteX30" fmla="*/ 662473 w 933833"/>
                <a:gd name="connsiteY30" fmla="*/ 158621 h 625238"/>
                <a:gd name="connsiteX31" fmla="*/ 615820 w 933833"/>
                <a:gd name="connsiteY31" fmla="*/ 149290 h 625238"/>
                <a:gd name="connsiteX32" fmla="*/ 587828 w 933833"/>
                <a:gd name="connsiteY32" fmla="*/ 121298 h 625238"/>
                <a:gd name="connsiteX33" fmla="*/ 503853 w 933833"/>
                <a:gd name="connsiteY33" fmla="*/ 65315 h 625238"/>
                <a:gd name="connsiteX34" fmla="*/ 475861 w 933833"/>
                <a:gd name="connsiteY34" fmla="*/ 46653 h 625238"/>
                <a:gd name="connsiteX35" fmla="*/ 438539 w 933833"/>
                <a:gd name="connsiteY35" fmla="*/ 37323 h 625238"/>
                <a:gd name="connsiteX36" fmla="*/ 401216 w 933833"/>
                <a:gd name="connsiteY36" fmla="*/ 18662 h 625238"/>
                <a:gd name="connsiteX37" fmla="*/ 345233 w 933833"/>
                <a:gd name="connsiteY37" fmla="*/ 0 h 625238"/>
                <a:gd name="connsiteX38" fmla="*/ 149290 w 933833"/>
                <a:gd name="connsiteY38" fmla="*/ 18662 h 625238"/>
                <a:gd name="connsiteX39" fmla="*/ 93306 w 933833"/>
                <a:gd name="connsiteY39" fmla="*/ 37323 h 625238"/>
                <a:gd name="connsiteX40" fmla="*/ 65314 w 933833"/>
                <a:gd name="connsiteY40" fmla="*/ 55984 h 625238"/>
                <a:gd name="connsiteX41" fmla="*/ 18661 w 933833"/>
                <a:gd name="connsiteY41" fmla="*/ 102637 h 625238"/>
                <a:gd name="connsiteX42" fmla="*/ 0 w 933833"/>
                <a:gd name="connsiteY42" fmla="*/ 130629 h 625238"/>
                <a:gd name="connsiteX43" fmla="*/ 9331 w 933833"/>
                <a:gd name="connsiteY43" fmla="*/ 233266 h 625238"/>
                <a:gd name="connsiteX44" fmla="*/ 37322 w 933833"/>
                <a:gd name="connsiteY44" fmla="*/ 298580 h 625238"/>
                <a:gd name="connsiteX45" fmla="*/ 65314 w 933833"/>
                <a:gd name="connsiteY45" fmla="*/ 326572 h 625238"/>
                <a:gd name="connsiteX46" fmla="*/ 74645 w 933833"/>
                <a:gd name="connsiteY46" fmla="*/ 354564 h 625238"/>
                <a:gd name="connsiteX47" fmla="*/ 65314 w 933833"/>
                <a:gd name="connsiteY47" fmla="*/ 541176 h 625238"/>
                <a:gd name="connsiteX48" fmla="*/ 74645 w 933833"/>
                <a:gd name="connsiteY48" fmla="*/ 569168 h 625238"/>
                <a:gd name="connsiteX49" fmla="*/ 102637 w 933833"/>
                <a:gd name="connsiteY49" fmla="*/ 578498 h 625238"/>
                <a:gd name="connsiteX50" fmla="*/ 270588 w 933833"/>
                <a:gd name="connsiteY50" fmla="*/ 522515 h 625238"/>
                <a:gd name="connsiteX51" fmla="*/ 251926 w 933833"/>
                <a:gd name="connsiteY51" fmla="*/ 522515 h 625238"/>
                <a:gd name="connsiteX52" fmla="*/ 233265 w 933833"/>
                <a:gd name="connsiteY52" fmla="*/ 522515 h 625238"/>
                <a:gd name="connsiteX53" fmla="*/ 251926 w 933833"/>
                <a:gd name="connsiteY53" fmla="*/ 578498 h 62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33833" h="625238">
                  <a:moveTo>
                    <a:pt x="251926" y="578498"/>
                  </a:moveTo>
                  <a:cubicBezTo>
                    <a:pt x="255036" y="519404"/>
                    <a:pt x="250184" y="459347"/>
                    <a:pt x="261257" y="401217"/>
                  </a:cubicBezTo>
                  <a:cubicBezTo>
                    <a:pt x="263355" y="390201"/>
                    <a:pt x="278104" y="383794"/>
                    <a:pt x="289249" y="382556"/>
                  </a:cubicBezTo>
                  <a:cubicBezTo>
                    <a:pt x="308052" y="380467"/>
                    <a:pt x="326572" y="388776"/>
                    <a:pt x="345233" y="391886"/>
                  </a:cubicBezTo>
                  <a:cubicBezTo>
                    <a:pt x="354563" y="394996"/>
                    <a:pt x="367507" y="393214"/>
                    <a:pt x="373224" y="401217"/>
                  </a:cubicBezTo>
                  <a:cubicBezTo>
                    <a:pt x="384657" y="417224"/>
                    <a:pt x="377977" y="443290"/>
                    <a:pt x="391886" y="457200"/>
                  </a:cubicBezTo>
                  <a:lnTo>
                    <a:pt x="410547" y="475862"/>
                  </a:lnTo>
                  <a:cubicBezTo>
                    <a:pt x="413657" y="488303"/>
                    <a:pt x="411866" y="503170"/>
                    <a:pt x="419877" y="513184"/>
                  </a:cubicBezTo>
                  <a:cubicBezTo>
                    <a:pt x="426021" y="520864"/>
                    <a:pt x="438225" y="524444"/>
                    <a:pt x="447869" y="522515"/>
                  </a:cubicBezTo>
                  <a:cubicBezTo>
                    <a:pt x="458597" y="520369"/>
                    <a:pt x="481872" y="480013"/>
                    <a:pt x="485192" y="475862"/>
                  </a:cubicBezTo>
                  <a:cubicBezTo>
                    <a:pt x="490687" y="468993"/>
                    <a:pt x="497633" y="463421"/>
                    <a:pt x="503853" y="457200"/>
                  </a:cubicBezTo>
                  <a:cubicBezTo>
                    <a:pt x="507781" y="445417"/>
                    <a:pt x="517933" y="406782"/>
                    <a:pt x="531845" y="401217"/>
                  </a:cubicBezTo>
                  <a:cubicBezTo>
                    <a:pt x="540977" y="397564"/>
                    <a:pt x="550506" y="407437"/>
                    <a:pt x="559837" y="410547"/>
                  </a:cubicBezTo>
                  <a:cubicBezTo>
                    <a:pt x="562947" y="444759"/>
                    <a:pt x="556409" y="481288"/>
                    <a:pt x="569167" y="513184"/>
                  </a:cubicBezTo>
                  <a:cubicBezTo>
                    <a:pt x="572820" y="522316"/>
                    <a:pt x="588975" y="509309"/>
                    <a:pt x="597159" y="503853"/>
                  </a:cubicBezTo>
                  <a:cubicBezTo>
                    <a:pt x="608138" y="496534"/>
                    <a:pt x="615820" y="485192"/>
                    <a:pt x="625151" y="475862"/>
                  </a:cubicBezTo>
                  <a:cubicBezTo>
                    <a:pt x="652678" y="393280"/>
                    <a:pt x="638893" y="406816"/>
                    <a:pt x="653143" y="485192"/>
                  </a:cubicBezTo>
                  <a:cubicBezTo>
                    <a:pt x="655437" y="497809"/>
                    <a:pt x="659363" y="510074"/>
                    <a:pt x="662473" y="522515"/>
                  </a:cubicBezTo>
                  <a:cubicBezTo>
                    <a:pt x="702662" y="512467"/>
                    <a:pt x="700952" y="519696"/>
                    <a:pt x="727788" y="485192"/>
                  </a:cubicBezTo>
                  <a:cubicBezTo>
                    <a:pt x="741557" y="467489"/>
                    <a:pt x="765110" y="429209"/>
                    <a:pt x="765110" y="429209"/>
                  </a:cubicBezTo>
                  <a:cubicBezTo>
                    <a:pt x="774441" y="432319"/>
                    <a:pt x="786147" y="431584"/>
                    <a:pt x="793102" y="438539"/>
                  </a:cubicBezTo>
                  <a:cubicBezTo>
                    <a:pt x="800057" y="445494"/>
                    <a:pt x="798034" y="457734"/>
                    <a:pt x="802433" y="466531"/>
                  </a:cubicBezTo>
                  <a:cubicBezTo>
                    <a:pt x="807448" y="476561"/>
                    <a:pt x="814874" y="485192"/>
                    <a:pt x="821094" y="494523"/>
                  </a:cubicBezTo>
                  <a:cubicBezTo>
                    <a:pt x="852196" y="485192"/>
                    <a:pt x="886352" y="482892"/>
                    <a:pt x="914400" y="466531"/>
                  </a:cubicBezTo>
                  <a:cubicBezTo>
                    <a:pt x="926414" y="459523"/>
                    <a:pt x="933833" y="443097"/>
                    <a:pt x="933061" y="429209"/>
                  </a:cubicBezTo>
                  <a:cubicBezTo>
                    <a:pt x="930591" y="384746"/>
                    <a:pt x="915268" y="341928"/>
                    <a:pt x="905069" y="298580"/>
                  </a:cubicBezTo>
                  <a:cubicBezTo>
                    <a:pt x="902816" y="289006"/>
                    <a:pt x="900137" y="279385"/>
                    <a:pt x="895739" y="270588"/>
                  </a:cubicBezTo>
                  <a:cubicBezTo>
                    <a:pt x="890724" y="260558"/>
                    <a:pt x="883298" y="251927"/>
                    <a:pt x="877077" y="242596"/>
                  </a:cubicBezTo>
                  <a:cubicBezTo>
                    <a:pt x="873967" y="233265"/>
                    <a:pt x="874702" y="221559"/>
                    <a:pt x="867747" y="214604"/>
                  </a:cubicBezTo>
                  <a:cubicBezTo>
                    <a:pt x="851888" y="198745"/>
                    <a:pt x="833521" y="182722"/>
                    <a:pt x="811763" y="177282"/>
                  </a:cubicBezTo>
                  <a:cubicBezTo>
                    <a:pt x="738107" y="158867"/>
                    <a:pt x="787220" y="169016"/>
                    <a:pt x="662473" y="158621"/>
                  </a:cubicBezTo>
                  <a:cubicBezTo>
                    <a:pt x="646922" y="155511"/>
                    <a:pt x="630005" y="156382"/>
                    <a:pt x="615820" y="149290"/>
                  </a:cubicBezTo>
                  <a:cubicBezTo>
                    <a:pt x="604018" y="143389"/>
                    <a:pt x="598244" y="129399"/>
                    <a:pt x="587828" y="121298"/>
                  </a:cubicBezTo>
                  <a:cubicBezTo>
                    <a:pt x="587816" y="121289"/>
                    <a:pt x="517855" y="74650"/>
                    <a:pt x="503853" y="65315"/>
                  </a:cubicBezTo>
                  <a:cubicBezTo>
                    <a:pt x="494522" y="59094"/>
                    <a:pt x="486740" y="49373"/>
                    <a:pt x="475861" y="46653"/>
                  </a:cubicBezTo>
                  <a:lnTo>
                    <a:pt x="438539" y="37323"/>
                  </a:lnTo>
                  <a:cubicBezTo>
                    <a:pt x="426098" y="31103"/>
                    <a:pt x="414131" y="23828"/>
                    <a:pt x="401216" y="18662"/>
                  </a:cubicBezTo>
                  <a:cubicBezTo>
                    <a:pt x="382952" y="11356"/>
                    <a:pt x="345233" y="0"/>
                    <a:pt x="345233" y="0"/>
                  </a:cubicBezTo>
                  <a:cubicBezTo>
                    <a:pt x="301092" y="2943"/>
                    <a:pt x="204987" y="4738"/>
                    <a:pt x="149290" y="18662"/>
                  </a:cubicBezTo>
                  <a:cubicBezTo>
                    <a:pt x="130207" y="23433"/>
                    <a:pt x="109673" y="26412"/>
                    <a:pt x="93306" y="37323"/>
                  </a:cubicBezTo>
                  <a:lnTo>
                    <a:pt x="65314" y="55984"/>
                  </a:lnTo>
                  <a:cubicBezTo>
                    <a:pt x="15551" y="130629"/>
                    <a:pt x="80865" y="40433"/>
                    <a:pt x="18661" y="102637"/>
                  </a:cubicBezTo>
                  <a:cubicBezTo>
                    <a:pt x="10732" y="110566"/>
                    <a:pt x="6220" y="121298"/>
                    <a:pt x="0" y="130629"/>
                  </a:cubicBezTo>
                  <a:cubicBezTo>
                    <a:pt x="3110" y="164841"/>
                    <a:pt x="4473" y="199258"/>
                    <a:pt x="9331" y="233266"/>
                  </a:cubicBezTo>
                  <a:cubicBezTo>
                    <a:pt x="11507" y="248497"/>
                    <a:pt x="30600" y="289169"/>
                    <a:pt x="37322" y="298580"/>
                  </a:cubicBezTo>
                  <a:cubicBezTo>
                    <a:pt x="44992" y="309318"/>
                    <a:pt x="55983" y="317241"/>
                    <a:pt x="65314" y="326572"/>
                  </a:cubicBezTo>
                  <a:cubicBezTo>
                    <a:pt x="68424" y="335903"/>
                    <a:pt x="75223" y="344746"/>
                    <a:pt x="74645" y="354564"/>
                  </a:cubicBezTo>
                  <a:cubicBezTo>
                    <a:pt x="65920" y="502905"/>
                    <a:pt x="43329" y="442243"/>
                    <a:pt x="65314" y="541176"/>
                  </a:cubicBezTo>
                  <a:cubicBezTo>
                    <a:pt x="67448" y="550777"/>
                    <a:pt x="67690" y="562213"/>
                    <a:pt x="74645" y="569168"/>
                  </a:cubicBezTo>
                  <a:cubicBezTo>
                    <a:pt x="81600" y="576123"/>
                    <a:pt x="93306" y="575388"/>
                    <a:pt x="102637" y="578498"/>
                  </a:cubicBezTo>
                  <a:cubicBezTo>
                    <a:pt x="286115" y="568305"/>
                    <a:pt x="270588" y="625238"/>
                    <a:pt x="270588" y="522515"/>
                  </a:cubicBezTo>
                  <a:lnTo>
                    <a:pt x="251926" y="522515"/>
                  </a:lnTo>
                  <a:lnTo>
                    <a:pt x="233265" y="522515"/>
                  </a:lnTo>
                  <a:lnTo>
                    <a:pt x="251926" y="57849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6" name="Rectangle 1155">
              <a:extLst>
                <a:ext uri="{FF2B5EF4-FFF2-40B4-BE49-F238E27FC236}">
                  <a16:creationId xmlns:a16="http://schemas.microsoft.com/office/drawing/2014/main" id="{D709E2A0-67F5-DBCF-6D8D-D3A3786E9EFC}"/>
                </a:ext>
              </a:extLst>
            </p:cNvPr>
            <p:cNvSpPr/>
            <p:nvPr/>
          </p:nvSpPr>
          <p:spPr bwMode="auto">
            <a:xfrm>
              <a:off x="3649752" y="2246218"/>
              <a:ext cx="875064" cy="5916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LPL</a:t>
              </a:r>
              <a:endParaRPr lang="en-US" sz="2000" b="1" dirty="0">
                <a:latin typeface="+mn-lt"/>
              </a:endParaRPr>
            </a:p>
          </p:txBody>
        </p:sp>
      </p:grpSp>
      <p:grpSp>
        <p:nvGrpSpPr>
          <p:cNvPr id="46084" name="Group 10">
            <a:extLst>
              <a:ext uri="{FF2B5EF4-FFF2-40B4-BE49-F238E27FC236}">
                <a16:creationId xmlns:a16="http://schemas.microsoft.com/office/drawing/2014/main" id="{7F0FDBF8-6956-60AC-F2F7-D8C7B505DD6F}"/>
              </a:ext>
            </a:extLst>
          </p:cNvPr>
          <p:cNvGrpSpPr>
            <a:grpSpLocks/>
          </p:cNvGrpSpPr>
          <p:nvPr/>
        </p:nvGrpSpPr>
        <p:grpSpPr bwMode="auto">
          <a:xfrm rot="-520957">
            <a:off x="5103813" y="-193675"/>
            <a:ext cx="993775" cy="7124700"/>
            <a:chOff x="4343400" y="2209800"/>
            <a:chExt cx="448393" cy="348844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B6CADE8-639F-EBFA-7608-FEE763BAB721}"/>
                </a:ext>
              </a:extLst>
            </p:cNvPr>
            <p:cNvSpPr/>
            <p:nvPr/>
          </p:nvSpPr>
          <p:spPr>
            <a:xfrm>
              <a:off x="4343400" y="2209800"/>
              <a:ext cx="448393" cy="3488440"/>
            </a:xfrm>
            <a:custGeom>
              <a:avLst/>
              <a:gdLst>
                <a:gd name="connsiteX0" fmla="*/ 73152 w 448393"/>
                <a:gd name="connsiteY0" fmla="*/ 219951 h 3488440"/>
                <a:gd name="connsiteX1" fmla="*/ 82296 w 448393"/>
                <a:gd name="connsiteY1" fmla="*/ 265671 h 3488440"/>
                <a:gd name="connsiteX2" fmla="*/ 91440 w 448393"/>
                <a:gd name="connsiteY2" fmla="*/ 293103 h 3488440"/>
                <a:gd name="connsiteX3" fmla="*/ 100584 w 448393"/>
                <a:gd name="connsiteY3" fmla="*/ 357111 h 3488440"/>
                <a:gd name="connsiteX4" fmla="*/ 91440 w 448393"/>
                <a:gd name="connsiteY4" fmla="*/ 1052055 h 3488440"/>
                <a:gd name="connsiteX5" fmla="*/ 73152 w 448393"/>
                <a:gd name="connsiteY5" fmla="*/ 1234935 h 3488440"/>
                <a:gd name="connsiteX6" fmla="*/ 54864 w 448393"/>
                <a:gd name="connsiteY6" fmla="*/ 1289799 h 3488440"/>
                <a:gd name="connsiteX7" fmla="*/ 45720 w 448393"/>
                <a:gd name="connsiteY7" fmla="*/ 1317231 h 3488440"/>
                <a:gd name="connsiteX8" fmla="*/ 36576 w 448393"/>
                <a:gd name="connsiteY8" fmla="*/ 1344663 h 3488440"/>
                <a:gd name="connsiteX9" fmla="*/ 18288 w 448393"/>
                <a:gd name="connsiteY9" fmla="*/ 1381239 h 3488440"/>
                <a:gd name="connsiteX10" fmla="*/ 0 w 448393"/>
                <a:gd name="connsiteY10" fmla="*/ 1490967 h 3488440"/>
                <a:gd name="connsiteX11" fmla="*/ 9144 w 448393"/>
                <a:gd name="connsiteY11" fmla="*/ 1774431 h 3488440"/>
                <a:gd name="connsiteX12" fmla="*/ 18288 w 448393"/>
                <a:gd name="connsiteY12" fmla="*/ 1811007 h 3488440"/>
                <a:gd name="connsiteX13" fmla="*/ 36576 w 448393"/>
                <a:gd name="connsiteY13" fmla="*/ 1911591 h 3488440"/>
                <a:gd name="connsiteX14" fmla="*/ 54864 w 448393"/>
                <a:gd name="connsiteY14" fmla="*/ 1966455 h 3488440"/>
                <a:gd name="connsiteX15" fmla="*/ 82296 w 448393"/>
                <a:gd name="connsiteY15" fmla="*/ 2057895 h 3488440"/>
                <a:gd name="connsiteX16" fmla="*/ 91440 w 448393"/>
                <a:gd name="connsiteY16" fmla="*/ 2085327 h 3488440"/>
                <a:gd name="connsiteX17" fmla="*/ 100584 w 448393"/>
                <a:gd name="connsiteY17" fmla="*/ 2112759 h 3488440"/>
                <a:gd name="connsiteX18" fmla="*/ 146304 w 448393"/>
                <a:gd name="connsiteY18" fmla="*/ 2167623 h 3488440"/>
                <a:gd name="connsiteX19" fmla="*/ 173736 w 448393"/>
                <a:gd name="connsiteY19" fmla="*/ 2204199 h 3488440"/>
                <a:gd name="connsiteX20" fmla="*/ 182880 w 448393"/>
                <a:gd name="connsiteY20" fmla="*/ 2231631 h 3488440"/>
                <a:gd name="connsiteX21" fmla="*/ 219456 w 448393"/>
                <a:gd name="connsiteY21" fmla="*/ 2286495 h 3488440"/>
                <a:gd name="connsiteX22" fmla="*/ 237744 w 448393"/>
                <a:gd name="connsiteY22" fmla="*/ 2396223 h 3488440"/>
                <a:gd name="connsiteX23" fmla="*/ 246888 w 448393"/>
                <a:gd name="connsiteY23" fmla="*/ 2423655 h 3488440"/>
                <a:gd name="connsiteX24" fmla="*/ 256032 w 448393"/>
                <a:gd name="connsiteY24" fmla="*/ 2460231 h 3488440"/>
                <a:gd name="connsiteX25" fmla="*/ 274320 w 448393"/>
                <a:gd name="connsiteY25" fmla="*/ 2551671 h 3488440"/>
                <a:gd name="connsiteX26" fmla="*/ 283464 w 448393"/>
                <a:gd name="connsiteY26" fmla="*/ 2579103 h 3488440"/>
                <a:gd name="connsiteX27" fmla="*/ 310896 w 448393"/>
                <a:gd name="connsiteY27" fmla="*/ 2679687 h 3488440"/>
                <a:gd name="connsiteX28" fmla="*/ 320040 w 448393"/>
                <a:gd name="connsiteY28" fmla="*/ 2707119 h 3488440"/>
                <a:gd name="connsiteX29" fmla="*/ 329184 w 448393"/>
                <a:gd name="connsiteY29" fmla="*/ 2734551 h 3488440"/>
                <a:gd name="connsiteX30" fmla="*/ 338328 w 448393"/>
                <a:gd name="connsiteY30" fmla="*/ 3072879 h 3488440"/>
                <a:gd name="connsiteX31" fmla="*/ 356616 w 448393"/>
                <a:gd name="connsiteY31" fmla="*/ 3264903 h 3488440"/>
                <a:gd name="connsiteX32" fmla="*/ 365760 w 448393"/>
                <a:gd name="connsiteY32" fmla="*/ 3466071 h 3488440"/>
                <a:gd name="connsiteX33" fmla="*/ 393192 w 448393"/>
                <a:gd name="connsiteY33" fmla="*/ 3484359 h 3488440"/>
                <a:gd name="connsiteX34" fmla="*/ 411480 w 448393"/>
                <a:gd name="connsiteY34" fmla="*/ 3447783 h 3488440"/>
                <a:gd name="connsiteX35" fmla="*/ 429768 w 448393"/>
                <a:gd name="connsiteY35" fmla="*/ 3420351 h 3488440"/>
                <a:gd name="connsiteX36" fmla="*/ 438912 w 448393"/>
                <a:gd name="connsiteY36" fmla="*/ 2963151 h 3488440"/>
                <a:gd name="connsiteX37" fmla="*/ 448056 w 448393"/>
                <a:gd name="connsiteY37" fmla="*/ 2889999 h 3488440"/>
                <a:gd name="connsiteX38" fmla="*/ 429768 w 448393"/>
                <a:gd name="connsiteY38" fmla="*/ 2295639 h 3488440"/>
                <a:gd name="connsiteX39" fmla="*/ 411480 w 448393"/>
                <a:gd name="connsiteY39" fmla="*/ 2240775 h 3488440"/>
                <a:gd name="connsiteX40" fmla="*/ 402336 w 448393"/>
                <a:gd name="connsiteY40" fmla="*/ 2195055 h 3488440"/>
                <a:gd name="connsiteX41" fmla="*/ 384048 w 448393"/>
                <a:gd name="connsiteY41" fmla="*/ 2140191 h 3488440"/>
                <a:gd name="connsiteX42" fmla="*/ 402336 w 448393"/>
                <a:gd name="connsiteY42" fmla="*/ 1911591 h 3488440"/>
                <a:gd name="connsiteX43" fmla="*/ 411480 w 448393"/>
                <a:gd name="connsiteY43" fmla="*/ 1628127 h 3488440"/>
                <a:gd name="connsiteX44" fmla="*/ 420624 w 448393"/>
                <a:gd name="connsiteY44" fmla="*/ 1600695 h 3488440"/>
                <a:gd name="connsiteX45" fmla="*/ 429768 w 448393"/>
                <a:gd name="connsiteY45" fmla="*/ 1564119 h 3488440"/>
                <a:gd name="connsiteX46" fmla="*/ 420624 w 448393"/>
                <a:gd name="connsiteY46" fmla="*/ 1344663 h 3488440"/>
                <a:gd name="connsiteX47" fmla="*/ 393192 w 448393"/>
                <a:gd name="connsiteY47" fmla="*/ 1253223 h 3488440"/>
                <a:gd name="connsiteX48" fmla="*/ 384048 w 448393"/>
                <a:gd name="connsiteY48" fmla="*/ 1216647 h 3488440"/>
                <a:gd name="connsiteX49" fmla="*/ 347472 w 448393"/>
                <a:gd name="connsiteY49" fmla="*/ 1161783 h 3488440"/>
                <a:gd name="connsiteX50" fmla="*/ 329184 w 448393"/>
                <a:gd name="connsiteY50" fmla="*/ 1134351 h 3488440"/>
                <a:gd name="connsiteX51" fmla="*/ 274320 w 448393"/>
                <a:gd name="connsiteY51" fmla="*/ 1079487 h 3488440"/>
                <a:gd name="connsiteX52" fmla="*/ 237744 w 448393"/>
                <a:gd name="connsiteY52" fmla="*/ 1024623 h 3488440"/>
                <a:gd name="connsiteX53" fmla="*/ 201168 w 448393"/>
                <a:gd name="connsiteY53" fmla="*/ 951471 h 3488440"/>
                <a:gd name="connsiteX54" fmla="*/ 192024 w 448393"/>
                <a:gd name="connsiteY54" fmla="*/ 924039 h 3488440"/>
                <a:gd name="connsiteX55" fmla="*/ 173736 w 448393"/>
                <a:gd name="connsiteY55" fmla="*/ 896607 h 3488440"/>
                <a:gd name="connsiteX56" fmla="*/ 155448 w 448393"/>
                <a:gd name="connsiteY56" fmla="*/ 210807 h 3488440"/>
                <a:gd name="connsiteX57" fmla="*/ 109728 w 448393"/>
                <a:gd name="connsiteY57" fmla="*/ 119367 h 3488440"/>
                <a:gd name="connsiteX58" fmla="*/ 64008 w 448393"/>
                <a:gd name="connsiteY58" fmla="*/ 73647 h 3488440"/>
                <a:gd name="connsiteX59" fmla="*/ 54864 w 448393"/>
                <a:gd name="connsiteY59" fmla="*/ 37071 h 3488440"/>
                <a:gd name="connsiteX60" fmla="*/ 45720 w 448393"/>
                <a:gd name="connsiteY60" fmla="*/ 9639 h 3488440"/>
                <a:gd name="connsiteX61" fmla="*/ 54864 w 448393"/>
                <a:gd name="connsiteY61" fmla="*/ 146799 h 3488440"/>
                <a:gd name="connsiteX62" fmla="*/ 82296 w 448393"/>
                <a:gd name="connsiteY62" fmla="*/ 201663 h 3488440"/>
                <a:gd name="connsiteX63" fmla="*/ 73152 w 448393"/>
                <a:gd name="connsiteY63" fmla="*/ 219951 h 348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48393" h="3488440">
                  <a:moveTo>
                    <a:pt x="73152" y="219951"/>
                  </a:moveTo>
                  <a:cubicBezTo>
                    <a:pt x="73152" y="230619"/>
                    <a:pt x="78527" y="250593"/>
                    <a:pt x="82296" y="265671"/>
                  </a:cubicBezTo>
                  <a:cubicBezTo>
                    <a:pt x="84634" y="275022"/>
                    <a:pt x="89550" y="283652"/>
                    <a:pt x="91440" y="293103"/>
                  </a:cubicBezTo>
                  <a:cubicBezTo>
                    <a:pt x="95667" y="314237"/>
                    <a:pt x="97536" y="335775"/>
                    <a:pt x="100584" y="357111"/>
                  </a:cubicBezTo>
                  <a:cubicBezTo>
                    <a:pt x="113497" y="731588"/>
                    <a:pt x="115389" y="589043"/>
                    <a:pt x="91440" y="1052055"/>
                  </a:cubicBezTo>
                  <a:cubicBezTo>
                    <a:pt x="90944" y="1061637"/>
                    <a:pt x="76875" y="1216320"/>
                    <a:pt x="73152" y="1234935"/>
                  </a:cubicBezTo>
                  <a:cubicBezTo>
                    <a:pt x="69371" y="1253838"/>
                    <a:pt x="60960" y="1271511"/>
                    <a:pt x="54864" y="1289799"/>
                  </a:cubicBezTo>
                  <a:lnTo>
                    <a:pt x="45720" y="1317231"/>
                  </a:lnTo>
                  <a:cubicBezTo>
                    <a:pt x="42672" y="1326375"/>
                    <a:pt x="40887" y="1336042"/>
                    <a:pt x="36576" y="1344663"/>
                  </a:cubicBezTo>
                  <a:cubicBezTo>
                    <a:pt x="30480" y="1356855"/>
                    <a:pt x="23074" y="1368476"/>
                    <a:pt x="18288" y="1381239"/>
                  </a:cubicBezTo>
                  <a:cubicBezTo>
                    <a:pt x="6960" y="1411447"/>
                    <a:pt x="3319" y="1464413"/>
                    <a:pt x="0" y="1490967"/>
                  </a:cubicBezTo>
                  <a:cubicBezTo>
                    <a:pt x="3048" y="1585455"/>
                    <a:pt x="3751" y="1680048"/>
                    <a:pt x="9144" y="1774431"/>
                  </a:cubicBezTo>
                  <a:cubicBezTo>
                    <a:pt x="9861" y="1786978"/>
                    <a:pt x="15823" y="1798684"/>
                    <a:pt x="18288" y="1811007"/>
                  </a:cubicBezTo>
                  <a:cubicBezTo>
                    <a:pt x="23516" y="1837145"/>
                    <a:pt x="29221" y="1884622"/>
                    <a:pt x="36576" y="1911591"/>
                  </a:cubicBezTo>
                  <a:cubicBezTo>
                    <a:pt x="41648" y="1930189"/>
                    <a:pt x="50189" y="1947753"/>
                    <a:pt x="54864" y="1966455"/>
                  </a:cubicBezTo>
                  <a:cubicBezTo>
                    <a:pt x="68683" y="2021733"/>
                    <a:pt x="60034" y="1991109"/>
                    <a:pt x="82296" y="2057895"/>
                  </a:cubicBezTo>
                  <a:lnTo>
                    <a:pt x="91440" y="2085327"/>
                  </a:lnTo>
                  <a:cubicBezTo>
                    <a:pt x="94488" y="2094471"/>
                    <a:pt x="95237" y="2104739"/>
                    <a:pt x="100584" y="2112759"/>
                  </a:cubicBezTo>
                  <a:cubicBezTo>
                    <a:pt x="141004" y="2173388"/>
                    <a:pt x="93500" y="2106018"/>
                    <a:pt x="146304" y="2167623"/>
                  </a:cubicBezTo>
                  <a:cubicBezTo>
                    <a:pt x="156222" y="2179194"/>
                    <a:pt x="164592" y="2192007"/>
                    <a:pt x="173736" y="2204199"/>
                  </a:cubicBezTo>
                  <a:cubicBezTo>
                    <a:pt x="176784" y="2213343"/>
                    <a:pt x="178199" y="2223205"/>
                    <a:pt x="182880" y="2231631"/>
                  </a:cubicBezTo>
                  <a:cubicBezTo>
                    <a:pt x="193554" y="2250844"/>
                    <a:pt x="219456" y="2286495"/>
                    <a:pt x="219456" y="2286495"/>
                  </a:cubicBezTo>
                  <a:cubicBezTo>
                    <a:pt x="243682" y="2383401"/>
                    <a:pt x="209203" y="2239249"/>
                    <a:pt x="237744" y="2396223"/>
                  </a:cubicBezTo>
                  <a:cubicBezTo>
                    <a:pt x="239468" y="2405706"/>
                    <a:pt x="244240" y="2414387"/>
                    <a:pt x="246888" y="2423655"/>
                  </a:cubicBezTo>
                  <a:cubicBezTo>
                    <a:pt x="250340" y="2435739"/>
                    <a:pt x="253399" y="2447943"/>
                    <a:pt x="256032" y="2460231"/>
                  </a:cubicBezTo>
                  <a:cubicBezTo>
                    <a:pt x="262545" y="2490625"/>
                    <a:pt x="264490" y="2522182"/>
                    <a:pt x="274320" y="2551671"/>
                  </a:cubicBezTo>
                  <a:cubicBezTo>
                    <a:pt x="277368" y="2560815"/>
                    <a:pt x="281126" y="2569752"/>
                    <a:pt x="283464" y="2579103"/>
                  </a:cubicBezTo>
                  <a:cubicBezTo>
                    <a:pt x="309313" y="2682500"/>
                    <a:pt x="271662" y="2561986"/>
                    <a:pt x="310896" y="2679687"/>
                  </a:cubicBezTo>
                  <a:lnTo>
                    <a:pt x="320040" y="2707119"/>
                  </a:lnTo>
                  <a:lnTo>
                    <a:pt x="329184" y="2734551"/>
                  </a:lnTo>
                  <a:cubicBezTo>
                    <a:pt x="332232" y="2847327"/>
                    <a:pt x="334074" y="2960142"/>
                    <a:pt x="338328" y="3072879"/>
                  </a:cubicBezTo>
                  <a:cubicBezTo>
                    <a:pt x="343502" y="3209999"/>
                    <a:pt x="339460" y="3179124"/>
                    <a:pt x="356616" y="3264903"/>
                  </a:cubicBezTo>
                  <a:cubicBezTo>
                    <a:pt x="359664" y="3331959"/>
                    <a:pt x="354725" y="3399859"/>
                    <a:pt x="365760" y="3466071"/>
                  </a:cubicBezTo>
                  <a:cubicBezTo>
                    <a:pt x="367567" y="3476911"/>
                    <a:pt x="382988" y="3488440"/>
                    <a:pt x="393192" y="3484359"/>
                  </a:cubicBezTo>
                  <a:cubicBezTo>
                    <a:pt x="405848" y="3479297"/>
                    <a:pt x="404717" y="3459618"/>
                    <a:pt x="411480" y="3447783"/>
                  </a:cubicBezTo>
                  <a:cubicBezTo>
                    <a:pt x="416932" y="3438241"/>
                    <a:pt x="423672" y="3429495"/>
                    <a:pt x="429768" y="3420351"/>
                  </a:cubicBezTo>
                  <a:cubicBezTo>
                    <a:pt x="432816" y="3267951"/>
                    <a:pt x="433659" y="3115491"/>
                    <a:pt x="438912" y="2963151"/>
                  </a:cubicBezTo>
                  <a:cubicBezTo>
                    <a:pt x="439759" y="2938592"/>
                    <a:pt x="448393" y="2914570"/>
                    <a:pt x="448056" y="2889999"/>
                  </a:cubicBezTo>
                  <a:cubicBezTo>
                    <a:pt x="445341" y="2691804"/>
                    <a:pt x="440917" y="2493539"/>
                    <a:pt x="429768" y="2295639"/>
                  </a:cubicBezTo>
                  <a:cubicBezTo>
                    <a:pt x="428684" y="2276392"/>
                    <a:pt x="415261" y="2259678"/>
                    <a:pt x="411480" y="2240775"/>
                  </a:cubicBezTo>
                  <a:cubicBezTo>
                    <a:pt x="408432" y="2225535"/>
                    <a:pt x="406425" y="2210049"/>
                    <a:pt x="402336" y="2195055"/>
                  </a:cubicBezTo>
                  <a:cubicBezTo>
                    <a:pt x="397264" y="2176457"/>
                    <a:pt x="384048" y="2140191"/>
                    <a:pt x="384048" y="2140191"/>
                  </a:cubicBezTo>
                  <a:cubicBezTo>
                    <a:pt x="393151" y="2049157"/>
                    <a:pt x="398035" y="2010505"/>
                    <a:pt x="402336" y="1911591"/>
                  </a:cubicBezTo>
                  <a:cubicBezTo>
                    <a:pt x="406442" y="1817143"/>
                    <a:pt x="405929" y="1722501"/>
                    <a:pt x="411480" y="1628127"/>
                  </a:cubicBezTo>
                  <a:cubicBezTo>
                    <a:pt x="412046" y="1618505"/>
                    <a:pt x="417976" y="1609963"/>
                    <a:pt x="420624" y="1600695"/>
                  </a:cubicBezTo>
                  <a:cubicBezTo>
                    <a:pt x="424076" y="1588611"/>
                    <a:pt x="426720" y="1576311"/>
                    <a:pt x="429768" y="1564119"/>
                  </a:cubicBezTo>
                  <a:cubicBezTo>
                    <a:pt x="426720" y="1490967"/>
                    <a:pt x="425840" y="1417692"/>
                    <a:pt x="420624" y="1344663"/>
                  </a:cubicBezTo>
                  <a:cubicBezTo>
                    <a:pt x="419173" y="1324345"/>
                    <a:pt x="396482" y="1266384"/>
                    <a:pt x="393192" y="1253223"/>
                  </a:cubicBezTo>
                  <a:cubicBezTo>
                    <a:pt x="390144" y="1241031"/>
                    <a:pt x="389668" y="1227887"/>
                    <a:pt x="384048" y="1216647"/>
                  </a:cubicBezTo>
                  <a:cubicBezTo>
                    <a:pt x="374218" y="1196988"/>
                    <a:pt x="359664" y="1180071"/>
                    <a:pt x="347472" y="1161783"/>
                  </a:cubicBezTo>
                  <a:cubicBezTo>
                    <a:pt x="341376" y="1152639"/>
                    <a:pt x="336955" y="1142122"/>
                    <a:pt x="329184" y="1134351"/>
                  </a:cubicBezTo>
                  <a:lnTo>
                    <a:pt x="274320" y="1079487"/>
                  </a:lnTo>
                  <a:cubicBezTo>
                    <a:pt x="250876" y="1009155"/>
                    <a:pt x="285691" y="1099968"/>
                    <a:pt x="237744" y="1024623"/>
                  </a:cubicBezTo>
                  <a:cubicBezTo>
                    <a:pt x="223108" y="1001623"/>
                    <a:pt x="213360" y="975855"/>
                    <a:pt x="201168" y="951471"/>
                  </a:cubicBezTo>
                  <a:cubicBezTo>
                    <a:pt x="196857" y="942850"/>
                    <a:pt x="196335" y="932660"/>
                    <a:pt x="192024" y="924039"/>
                  </a:cubicBezTo>
                  <a:cubicBezTo>
                    <a:pt x="187109" y="914209"/>
                    <a:pt x="179832" y="905751"/>
                    <a:pt x="173736" y="896607"/>
                  </a:cubicBezTo>
                  <a:cubicBezTo>
                    <a:pt x="111559" y="647899"/>
                    <a:pt x="174090" y="909881"/>
                    <a:pt x="155448" y="210807"/>
                  </a:cubicBezTo>
                  <a:cubicBezTo>
                    <a:pt x="154443" y="173112"/>
                    <a:pt x="129717" y="149351"/>
                    <a:pt x="109728" y="119367"/>
                  </a:cubicBezTo>
                  <a:cubicBezTo>
                    <a:pt x="85344" y="82791"/>
                    <a:pt x="100584" y="98031"/>
                    <a:pt x="64008" y="73647"/>
                  </a:cubicBezTo>
                  <a:cubicBezTo>
                    <a:pt x="60960" y="61455"/>
                    <a:pt x="58316" y="49155"/>
                    <a:pt x="54864" y="37071"/>
                  </a:cubicBezTo>
                  <a:cubicBezTo>
                    <a:pt x="52216" y="27803"/>
                    <a:pt x="45720" y="0"/>
                    <a:pt x="45720" y="9639"/>
                  </a:cubicBezTo>
                  <a:cubicBezTo>
                    <a:pt x="45720" y="55460"/>
                    <a:pt x="49804" y="101258"/>
                    <a:pt x="54864" y="146799"/>
                  </a:cubicBezTo>
                  <a:cubicBezTo>
                    <a:pt x="62705" y="217364"/>
                    <a:pt x="64110" y="128919"/>
                    <a:pt x="82296" y="201663"/>
                  </a:cubicBezTo>
                  <a:cubicBezTo>
                    <a:pt x="85992" y="216448"/>
                    <a:pt x="73152" y="209283"/>
                    <a:pt x="73152" y="21995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A8BE8D3-CC3C-4BC1-F172-3802C4CDD039}"/>
                </a:ext>
              </a:extLst>
            </p:cNvPr>
            <p:cNvSpPr/>
            <p:nvPr/>
          </p:nvSpPr>
          <p:spPr>
            <a:xfrm>
              <a:off x="4419600" y="3733800"/>
              <a:ext cx="228600" cy="2286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6085" name="Group 53">
            <a:extLst>
              <a:ext uri="{FF2B5EF4-FFF2-40B4-BE49-F238E27FC236}">
                <a16:creationId xmlns:a16="http://schemas.microsoft.com/office/drawing/2014/main" id="{95B7883A-0B87-F66A-9C34-87E647FA1507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0"/>
            <a:ext cx="3429000" cy="3352800"/>
            <a:chOff x="7086600" y="3352800"/>
            <a:chExt cx="1892808" cy="1895856"/>
          </a:xfrm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301A306F-FCA4-6EBC-41A0-4FDBA529294D}"/>
                </a:ext>
              </a:extLst>
            </p:cNvPr>
            <p:cNvSpPr/>
            <p:nvPr/>
          </p:nvSpPr>
          <p:spPr>
            <a:xfrm>
              <a:off x="7086600" y="3352800"/>
              <a:ext cx="1892808" cy="1895856"/>
            </a:xfrm>
            <a:custGeom>
              <a:avLst/>
              <a:gdLst>
                <a:gd name="connsiteX0" fmla="*/ 566928 w 1545336"/>
                <a:gd name="connsiteY0" fmla="*/ 82296 h 1508760"/>
                <a:gd name="connsiteX1" fmla="*/ 512064 w 1545336"/>
                <a:gd name="connsiteY1" fmla="*/ 91440 h 1508760"/>
                <a:gd name="connsiteX2" fmla="*/ 438912 w 1545336"/>
                <a:gd name="connsiteY2" fmla="*/ 109728 h 1508760"/>
                <a:gd name="connsiteX3" fmla="*/ 365760 w 1545336"/>
                <a:gd name="connsiteY3" fmla="*/ 128016 h 1508760"/>
                <a:gd name="connsiteX4" fmla="*/ 292608 w 1545336"/>
                <a:gd name="connsiteY4" fmla="*/ 155448 h 1508760"/>
                <a:gd name="connsiteX5" fmla="*/ 265176 w 1545336"/>
                <a:gd name="connsiteY5" fmla="*/ 173736 h 1508760"/>
                <a:gd name="connsiteX6" fmla="*/ 210312 w 1545336"/>
                <a:gd name="connsiteY6" fmla="*/ 192024 h 1508760"/>
                <a:gd name="connsiteX7" fmla="*/ 182880 w 1545336"/>
                <a:gd name="connsiteY7" fmla="*/ 210312 h 1508760"/>
                <a:gd name="connsiteX8" fmla="*/ 155448 w 1545336"/>
                <a:gd name="connsiteY8" fmla="*/ 219456 h 1508760"/>
                <a:gd name="connsiteX9" fmla="*/ 109728 w 1545336"/>
                <a:gd name="connsiteY9" fmla="*/ 274320 h 1508760"/>
                <a:gd name="connsiteX10" fmla="*/ 82296 w 1545336"/>
                <a:gd name="connsiteY10" fmla="*/ 310896 h 1508760"/>
                <a:gd name="connsiteX11" fmla="*/ 36576 w 1545336"/>
                <a:gd name="connsiteY11" fmla="*/ 448056 h 1508760"/>
                <a:gd name="connsiteX12" fmla="*/ 27432 w 1545336"/>
                <a:gd name="connsiteY12" fmla="*/ 502920 h 1508760"/>
                <a:gd name="connsiteX13" fmla="*/ 9144 w 1545336"/>
                <a:gd name="connsiteY13" fmla="*/ 557784 h 1508760"/>
                <a:gd name="connsiteX14" fmla="*/ 0 w 1545336"/>
                <a:gd name="connsiteY14" fmla="*/ 594360 h 1508760"/>
                <a:gd name="connsiteX15" fmla="*/ 9144 w 1545336"/>
                <a:gd name="connsiteY15" fmla="*/ 731520 h 1508760"/>
                <a:gd name="connsiteX16" fmla="*/ 18288 w 1545336"/>
                <a:gd name="connsiteY16" fmla="*/ 777240 h 1508760"/>
                <a:gd name="connsiteX17" fmla="*/ 27432 w 1545336"/>
                <a:gd name="connsiteY17" fmla="*/ 850392 h 1508760"/>
                <a:gd name="connsiteX18" fmla="*/ 36576 w 1545336"/>
                <a:gd name="connsiteY18" fmla="*/ 941832 h 1508760"/>
                <a:gd name="connsiteX19" fmla="*/ 64008 w 1545336"/>
                <a:gd name="connsiteY19" fmla="*/ 996696 h 1508760"/>
                <a:gd name="connsiteX20" fmla="*/ 73152 w 1545336"/>
                <a:gd name="connsiteY20" fmla="*/ 1024128 h 1508760"/>
                <a:gd name="connsiteX21" fmla="*/ 91440 w 1545336"/>
                <a:gd name="connsiteY21" fmla="*/ 1051560 h 1508760"/>
                <a:gd name="connsiteX22" fmla="*/ 155448 w 1545336"/>
                <a:gd name="connsiteY22" fmla="*/ 1152144 h 1508760"/>
                <a:gd name="connsiteX23" fmla="*/ 182880 w 1545336"/>
                <a:gd name="connsiteY23" fmla="*/ 1179576 h 1508760"/>
                <a:gd name="connsiteX24" fmla="*/ 219456 w 1545336"/>
                <a:gd name="connsiteY24" fmla="*/ 1234440 h 1508760"/>
                <a:gd name="connsiteX25" fmla="*/ 246888 w 1545336"/>
                <a:gd name="connsiteY25" fmla="*/ 1289304 h 1508760"/>
                <a:gd name="connsiteX26" fmla="*/ 310896 w 1545336"/>
                <a:gd name="connsiteY26" fmla="*/ 1325880 h 1508760"/>
                <a:gd name="connsiteX27" fmla="*/ 374904 w 1545336"/>
                <a:gd name="connsiteY27" fmla="*/ 1371600 h 1508760"/>
                <a:gd name="connsiteX28" fmla="*/ 438912 w 1545336"/>
                <a:gd name="connsiteY28" fmla="*/ 1408176 h 1508760"/>
                <a:gd name="connsiteX29" fmla="*/ 484632 w 1545336"/>
                <a:gd name="connsiteY29" fmla="*/ 1426464 h 1508760"/>
                <a:gd name="connsiteX30" fmla="*/ 539496 w 1545336"/>
                <a:gd name="connsiteY30" fmla="*/ 1453896 h 1508760"/>
                <a:gd name="connsiteX31" fmla="*/ 603504 w 1545336"/>
                <a:gd name="connsiteY31" fmla="*/ 1490472 h 1508760"/>
                <a:gd name="connsiteX32" fmla="*/ 658368 w 1545336"/>
                <a:gd name="connsiteY32" fmla="*/ 1508760 h 1508760"/>
                <a:gd name="connsiteX33" fmla="*/ 1024128 w 1545336"/>
                <a:gd name="connsiteY33" fmla="*/ 1499616 h 1508760"/>
                <a:gd name="connsiteX34" fmla="*/ 1051560 w 1545336"/>
                <a:gd name="connsiteY34" fmla="*/ 1481328 h 1508760"/>
                <a:gd name="connsiteX35" fmla="*/ 1115568 w 1545336"/>
                <a:gd name="connsiteY35" fmla="*/ 1444752 h 1508760"/>
                <a:gd name="connsiteX36" fmla="*/ 1207008 w 1545336"/>
                <a:gd name="connsiteY36" fmla="*/ 1362456 h 1508760"/>
                <a:gd name="connsiteX37" fmla="*/ 1252728 w 1545336"/>
                <a:gd name="connsiteY37" fmla="*/ 1307592 h 1508760"/>
                <a:gd name="connsiteX38" fmla="*/ 1280160 w 1545336"/>
                <a:gd name="connsiteY38" fmla="*/ 1280160 h 1508760"/>
                <a:gd name="connsiteX39" fmla="*/ 1316736 w 1545336"/>
                <a:gd name="connsiteY39" fmla="*/ 1225296 h 1508760"/>
                <a:gd name="connsiteX40" fmla="*/ 1362456 w 1545336"/>
                <a:gd name="connsiteY40" fmla="*/ 1115568 h 1508760"/>
                <a:gd name="connsiteX41" fmla="*/ 1389888 w 1545336"/>
                <a:gd name="connsiteY41" fmla="*/ 1097280 h 1508760"/>
                <a:gd name="connsiteX42" fmla="*/ 1408176 w 1545336"/>
                <a:gd name="connsiteY42" fmla="*/ 1042416 h 1508760"/>
                <a:gd name="connsiteX43" fmla="*/ 1444752 w 1545336"/>
                <a:gd name="connsiteY43" fmla="*/ 987552 h 1508760"/>
                <a:gd name="connsiteX44" fmla="*/ 1453896 w 1545336"/>
                <a:gd name="connsiteY44" fmla="*/ 960120 h 1508760"/>
                <a:gd name="connsiteX45" fmla="*/ 1472184 w 1545336"/>
                <a:gd name="connsiteY45" fmla="*/ 932688 h 1508760"/>
                <a:gd name="connsiteX46" fmla="*/ 1499616 w 1545336"/>
                <a:gd name="connsiteY46" fmla="*/ 832104 h 1508760"/>
                <a:gd name="connsiteX47" fmla="*/ 1517904 w 1545336"/>
                <a:gd name="connsiteY47" fmla="*/ 795528 h 1508760"/>
                <a:gd name="connsiteX48" fmla="*/ 1527048 w 1545336"/>
                <a:gd name="connsiteY48" fmla="*/ 731520 h 1508760"/>
                <a:gd name="connsiteX49" fmla="*/ 1545336 w 1545336"/>
                <a:gd name="connsiteY49" fmla="*/ 667512 h 1508760"/>
                <a:gd name="connsiteX50" fmla="*/ 1527048 w 1545336"/>
                <a:gd name="connsiteY50" fmla="*/ 484632 h 1508760"/>
                <a:gd name="connsiteX51" fmla="*/ 1481328 w 1545336"/>
                <a:gd name="connsiteY51" fmla="*/ 402336 h 1508760"/>
                <a:gd name="connsiteX52" fmla="*/ 1463040 w 1545336"/>
                <a:gd name="connsiteY52" fmla="*/ 374904 h 1508760"/>
                <a:gd name="connsiteX53" fmla="*/ 1453896 w 1545336"/>
                <a:gd name="connsiteY53" fmla="*/ 347472 h 1508760"/>
                <a:gd name="connsiteX54" fmla="*/ 1435608 w 1545336"/>
                <a:gd name="connsiteY54" fmla="*/ 320040 h 1508760"/>
                <a:gd name="connsiteX55" fmla="*/ 1426464 w 1545336"/>
                <a:gd name="connsiteY55" fmla="*/ 292608 h 1508760"/>
                <a:gd name="connsiteX56" fmla="*/ 1399032 w 1545336"/>
                <a:gd name="connsiteY56" fmla="*/ 265176 h 1508760"/>
                <a:gd name="connsiteX57" fmla="*/ 1380744 w 1545336"/>
                <a:gd name="connsiteY57" fmla="*/ 237744 h 1508760"/>
                <a:gd name="connsiteX58" fmla="*/ 1353312 w 1545336"/>
                <a:gd name="connsiteY58" fmla="*/ 210312 h 1508760"/>
                <a:gd name="connsiteX59" fmla="*/ 1298448 w 1545336"/>
                <a:gd name="connsiteY59" fmla="*/ 146304 h 1508760"/>
                <a:gd name="connsiteX60" fmla="*/ 1271016 w 1545336"/>
                <a:gd name="connsiteY60" fmla="*/ 128016 h 1508760"/>
                <a:gd name="connsiteX61" fmla="*/ 1216152 w 1545336"/>
                <a:gd name="connsiteY61" fmla="*/ 82296 h 1508760"/>
                <a:gd name="connsiteX62" fmla="*/ 1161288 w 1545336"/>
                <a:gd name="connsiteY62" fmla="*/ 64008 h 1508760"/>
                <a:gd name="connsiteX63" fmla="*/ 1124712 w 1545336"/>
                <a:gd name="connsiteY63" fmla="*/ 54864 h 1508760"/>
                <a:gd name="connsiteX64" fmla="*/ 1024128 w 1545336"/>
                <a:gd name="connsiteY64" fmla="*/ 36576 h 1508760"/>
                <a:gd name="connsiteX65" fmla="*/ 658368 w 1545336"/>
                <a:gd name="connsiteY65" fmla="*/ 27432 h 1508760"/>
                <a:gd name="connsiteX66" fmla="*/ 630936 w 1545336"/>
                <a:gd name="connsiteY66" fmla="*/ 0 h 1508760"/>
                <a:gd name="connsiteX67" fmla="*/ 603504 w 1545336"/>
                <a:gd name="connsiteY67" fmla="*/ 9144 h 1508760"/>
                <a:gd name="connsiteX68" fmla="*/ 576072 w 1545336"/>
                <a:gd name="connsiteY68" fmla="*/ 64008 h 1508760"/>
                <a:gd name="connsiteX69" fmla="*/ 566928 w 1545336"/>
                <a:gd name="connsiteY69" fmla="*/ 82296 h 150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545336" h="1508760">
                  <a:moveTo>
                    <a:pt x="566928" y="82296"/>
                  </a:moveTo>
                  <a:cubicBezTo>
                    <a:pt x="556260" y="86868"/>
                    <a:pt x="530193" y="87555"/>
                    <a:pt x="512064" y="91440"/>
                  </a:cubicBezTo>
                  <a:cubicBezTo>
                    <a:pt x="487487" y="96706"/>
                    <a:pt x="463558" y="104799"/>
                    <a:pt x="438912" y="109728"/>
                  </a:cubicBezTo>
                  <a:cubicBezTo>
                    <a:pt x="383741" y="120762"/>
                    <a:pt x="407936" y="113957"/>
                    <a:pt x="365760" y="128016"/>
                  </a:cubicBezTo>
                  <a:cubicBezTo>
                    <a:pt x="301427" y="170905"/>
                    <a:pt x="383002" y="121550"/>
                    <a:pt x="292608" y="155448"/>
                  </a:cubicBezTo>
                  <a:cubicBezTo>
                    <a:pt x="282318" y="159307"/>
                    <a:pt x="275219" y="169273"/>
                    <a:pt x="265176" y="173736"/>
                  </a:cubicBezTo>
                  <a:cubicBezTo>
                    <a:pt x="247560" y="181565"/>
                    <a:pt x="210312" y="192024"/>
                    <a:pt x="210312" y="192024"/>
                  </a:cubicBezTo>
                  <a:cubicBezTo>
                    <a:pt x="201168" y="198120"/>
                    <a:pt x="192710" y="205397"/>
                    <a:pt x="182880" y="210312"/>
                  </a:cubicBezTo>
                  <a:cubicBezTo>
                    <a:pt x="174259" y="214623"/>
                    <a:pt x="163468" y="214109"/>
                    <a:pt x="155448" y="219456"/>
                  </a:cubicBezTo>
                  <a:cubicBezTo>
                    <a:pt x="132161" y="234981"/>
                    <a:pt x="125063" y="252852"/>
                    <a:pt x="109728" y="274320"/>
                  </a:cubicBezTo>
                  <a:cubicBezTo>
                    <a:pt x="100870" y="286721"/>
                    <a:pt x="91440" y="298704"/>
                    <a:pt x="82296" y="310896"/>
                  </a:cubicBezTo>
                  <a:lnTo>
                    <a:pt x="36576" y="448056"/>
                  </a:lnTo>
                  <a:cubicBezTo>
                    <a:pt x="30713" y="465645"/>
                    <a:pt x="31929" y="484933"/>
                    <a:pt x="27432" y="502920"/>
                  </a:cubicBezTo>
                  <a:cubicBezTo>
                    <a:pt x="22757" y="521622"/>
                    <a:pt x="13819" y="539082"/>
                    <a:pt x="9144" y="557784"/>
                  </a:cubicBezTo>
                  <a:lnTo>
                    <a:pt x="0" y="594360"/>
                  </a:lnTo>
                  <a:cubicBezTo>
                    <a:pt x="3048" y="640080"/>
                    <a:pt x="4585" y="685926"/>
                    <a:pt x="9144" y="731520"/>
                  </a:cubicBezTo>
                  <a:cubicBezTo>
                    <a:pt x="10690" y="746985"/>
                    <a:pt x="15925" y="761879"/>
                    <a:pt x="18288" y="777240"/>
                  </a:cubicBezTo>
                  <a:cubicBezTo>
                    <a:pt x="22025" y="801528"/>
                    <a:pt x="24718" y="825969"/>
                    <a:pt x="27432" y="850392"/>
                  </a:cubicBezTo>
                  <a:cubicBezTo>
                    <a:pt x="30815" y="880837"/>
                    <a:pt x="31918" y="911556"/>
                    <a:pt x="36576" y="941832"/>
                  </a:cubicBezTo>
                  <a:cubicBezTo>
                    <a:pt x="41683" y="975031"/>
                    <a:pt x="48938" y="966556"/>
                    <a:pt x="64008" y="996696"/>
                  </a:cubicBezTo>
                  <a:cubicBezTo>
                    <a:pt x="68319" y="1005317"/>
                    <a:pt x="68841" y="1015507"/>
                    <a:pt x="73152" y="1024128"/>
                  </a:cubicBezTo>
                  <a:cubicBezTo>
                    <a:pt x="78067" y="1033958"/>
                    <a:pt x="85615" y="1042241"/>
                    <a:pt x="91440" y="1051560"/>
                  </a:cubicBezTo>
                  <a:cubicBezTo>
                    <a:pt x="156007" y="1154868"/>
                    <a:pt x="77074" y="1034582"/>
                    <a:pt x="155448" y="1152144"/>
                  </a:cubicBezTo>
                  <a:cubicBezTo>
                    <a:pt x="162621" y="1162904"/>
                    <a:pt x="173736" y="1170432"/>
                    <a:pt x="182880" y="1179576"/>
                  </a:cubicBezTo>
                  <a:cubicBezTo>
                    <a:pt x="204622" y="1244803"/>
                    <a:pt x="173793" y="1165945"/>
                    <a:pt x="219456" y="1234440"/>
                  </a:cubicBezTo>
                  <a:cubicBezTo>
                    <a:pt x="249204" y="1279062"/>
                    <a:pt x="203724" y="1246140"/>
                    <a:pt x="246888" y="1289304"/>
                  </a:cubicBezTo>
                  <a:cubicBezTo>
                    <a:pt x="271377" y="1313793"/>
                    <a:pt x="282209" y="1304365"/>
                    <a:pt x="310896" y="1325880"/>
                  </a:cubicBezTo>
                  <a:cubicBezTo>
                    <a:pt x="380322" y="1377950"/>
                    <a:pt x="316561" y="1352152"/>
                    <a:pt x="374904" y="1371600"/>
                  </a:cubicBezTo>
                  <a:cubicBezTo>
                    <a:pt x="404324" y="1391214"/>
                    <a:pt x="404108" y="1392707"/>
                    <a:pt x="438912" y="1408176"/>
                  </a:cubicBezTo>
                  <a:cubicBezTo>
                    <a:pt x="453911" y="1414842"/>
                    <a:pt x="469951" y="1419123"/>
                    <a:pt x="484632" y="1426464"/>
                  </a:cubicBezTo>
                  <a:cubicBezTo>
                    <a:pt x="555536" y="1461916"/>
                    <a:pt x="470545" y="1430912"/>
                    <a:pt x="539496" y="1453896"/>
                  </a:cubicBezTo>
                  <a:cubicBezTo>
                    <a:pt x="579425" y="1493825"/>
                    <a:pt x="550874" y="1474683"/>
                    <a:pt x="603504" y="1490472"/>
                  </a:cubicBezTo>
                  <a:cubicBezTo>
                    <a:pt x="621968" y="1496011"/>
                    <a:pt x="658368" y="1508760"/>
                    <a:pt x="658368" y="1508760"/>
                  </a:cubicBezTo>
                  <a:cubicBezTo>
                    <a:pt x="780288" y="1505712"/>
                    <a:pt x="902466" y="1508104"/>
                    <a:pt x="1024128" y="1499616"/>
                  </a:cubicBezTo>
                  <a:cubicBezTo>
                    <a:pt x="1035091" y="1498851"/>
                    <a:pt x="1042018" y="1486780"/>
                    <a:pt x="1051560" y="1481328"/>
                  </a:cubicBezTo>
                  <a:cubicBezTo>
                    <a:pt x="1132770" y="1434922"/>
                    <a:pt x="1048734" y="1489308"/>
                    <a:pt x="1115568" y="1444752"/>
                  </a:cubicBezTo>
                  <a:cubicBezTo>
                    <a:pt x="1165536" y="1369800"/>
                    <a:pt x="1084092" y="1485372"/>
                    <a:pt x="1207008" y="1362456"/>
                  </a:cubicBezTo>
                  <a:cubicBezTo>
                    <a:pt x="1287151" y="1282313"/>
                    <a:pt x="1189075" y="1383975"/>
                    <a:pt x="1252728" y="1307592"/>
                  </a:cubicBezTo>
                  <a:cubicBezTo>
                    <a:pt x="1261007" y="1297658"/>
                    <a:pt x="1272221" y="1290368"/>
                    <a:pt x="1280160" y="1280160"/>
                  </a:cubicBezTo>
                  <a:cubicBezTo>
                    <a:pt x="1293654" y="1262810"/>
                    <a:pt x="1316736" y="1225296"/>
                    <a:pt x="1316736" y="1225296"/>
                  </a:cubicBezTo>
                  <a:cubicBezTo>
                    <a:pt x="1330930" y="1168521"/>
                    <a:pt x="1324667" y="1153357"/>
                    <a:pt x="1362456" y="1115568"/>
                  </a:cubicBezTo>
                  <a:cubicBezTo>
                    <a:pt x="1370227" y="1107797"/>
                    <a:pt x="1380744" y="1103376"/>
                    <a:pt x="1389888" y="1097280"/>
                  </a:cubicBezTo>
                  <a:lnTo>
                    <a:pt x="1408176" y="1042416"/>
                  </a:lnTo>
                  <a:cubicBezTo>
                    <a:pt x="1415127" y="1021564"/>
                    <a:pt x="1432560" y="1005840"/>
                    <a:pt x="1444752" y="987552"/>
                  </a:cubicBezTo>
                  <a:cubicBezTo>
                    <a:pt x="1450099" y="979532"/>
                    <a:pt x="1449585" y="968741"/>
                    <a:pt x="1453896" y="960120"/>
                  </a:cubicBezTo>
                  <a:cubicBezTo>
                    <a:pt x="1458811" y="950290"/>
                    <a:pt x="1467721" y="942731"/>
                    <a:pt x="1472184" y="932688"/>
                  </a:cubicBezTo>
                  <a:cubicBezTo>
                    <a:pt x="1514933" y="836502"/>
                    <a:pt x="1470933" y="918154"/>
                    <a:pt x="1499616" y="832104"/>
                  </a:cubicBezTo>
                  <a:cubicBezTo>
                    <a:pt x="1503927" y="819172"/>
                    <a:pt x="1511808" y="807720"/>
                    <a:pt x="1517904" y="795528"/>
                  </a:cubicBezTo>
                  <a:cubicBezTo>
                    <a:pt x="1520952" y="774192"/>
                    <a:pt x="1523193" y="752725"/>
                    <a:pt x="1527048" y="731520"/>
                  </a:cubicBezTo>
                  <a:cubicBezTo>
                    <a:pt x="1531641" y="706260"/>
                    <a:pt x="1537502" y="691015"/>
                    <a:pt x="1545336" y="667512"/>
                  </a:cubicBezTo>
                  <a:cubicBezTo>
                    <a:pt x="1539240" y="606552"/>
                    <a:pt x="1534972" y="545381"/>
                    <a:pt x="1527048" y="484632"/>
                  </a:cubicBezTo>
                  <a:cubicBezTo>
                    <a:pt x="1523133" y="454618"/>
                    <a:pt x="1495477" y="423559"/>
                    <a:pt x="1481328" y="402336"/>
                  </a:cubicBezTo>
                  <a:lnTo>
                    <a:pt x="1463040" y="374904"/>
                  </a:lnTo>
                  <a:cubicBezTo>
                    <a:pt x="1457693" y="366884"/>
                    <a:pt x="1458207" y="356093"/>
                    <a:pt x="1453896" y="347472"/>
                  </a:cubicBezTo>
                  <a:cubicBezTo>
                    <a:pt x="1448981" y="337642"/>
                    <a:pt x="1440523" y="329870"/>
                    <a:pt x="1435608" y="320040"/>
                  </a:cubicBezTo>
                  <a:cubicBezTo>
                    <a:pt x="1431297" y="311419"/>
                    <a:pt x="1431811" y="300628"/>
                    <a:pt x="1426464" y="292608"/>
                  </a:cubicBezTo>
                  <a:cubicBezTo>
                    <a:pt x="1419291" y="281848"/>
                    <a:pt x="1407311" y="275110"/>
                    <a:pt x="1399032" y="265176"/>
                  </a:cubicBezTo>
                  <a:cubicBezTo>
                    <a:pt x="1391997" y="256733"/>
                    <a:pt x="1387779" y="246187"/>
                    <a:pt x="1380744" y="237744"/>
                  </a:cubicBezTo>
                  <a:cubicBezTo>
                    <a:pt x="1372465" y="227810"/>
                    <a:pt x="1361728" y="220130"/>
                    <a:pt x="1353312" y="210312"/>
                  </a:cubicBezTo>
                  <a:cubicBezTo>
                    <a:pt x="1323040" y="174995"/>
                    <a:pt x="1332482" y="174666"/>
                    <a:pt x="1298448" y="146304"/>
                  </a:cubicBezTo>
                  <a:cubicBezTo>
                    <a:pt x="1290005" y="139269"/>
                    <a:pt x="1279459" y="135051"/>
                    <a:pt x="1271016" y="128016"/>
                  </a:cubicBezTo>
                  <a:cubicBezTo>
                    <a:pt x="1246406" y="107508"/>
                    <a:pt x="1245341" y="95269"/>
                    <a:pt x="1216152" y="82296"/>
                  </a:cubicBezTo>
                  <a:cubicBezTo>
                    <a:pt x="1198536" y="74467"/>
                    <a:pt x="1179576" y="70104"/>
                    <a:pt x="1161288" y="64008"/>
                  </a:cubicBezTo>
                  <a:cubicBezTo>
                    <a:pt x="1149366" y="60034"/>
                    <a:pt x="1136980" y="57590"/>
                    <a:pt x="1124712" y="54864"/>
                  </a:cubicBezTo>
                  <a:cubicBezTo>
                    <a:pt x="1086372" y="46344"/>
                    <a:pt x="1063831" y="43193"/>
                    <a:pt x="1024128" y="36576"/>
                  </a:cubicBezTo>
                  <a:cubicBezTo>
                    <a:pt x="875428" y="48014"/>
                    <a:pt x="835977" y="57034"/>
                    <a:pt x="658368" y="27432"/>
                  </a:cubicBezTo>
                  <a:cubicBezTo>
                    <a:pt x="645612" y="25306"/>
                    <a:pt x="640080" y="9144"/>
                    <a:pt x="630936" y="0"/>
                  </a:cubicBezTo>
                  <a:cubicBezTo>
                    <a:pt x="621792" y="3048"/>
                    <a:pt x="611030" y="3123"/>
                    <a:pt x="603504" y="9144"/>
                  </a:cubicBezTo>
                  <a:cubicBezTo>
                    <a:pt x="589536" y="20319"/>
                    <a:pt x="580213" y="47443"/>
                    <a:pt x="576072" y="64008"/>
                  </a:cubicBezTo>
                  <a:cubicBezTo>
                    <a:pt x="575333" y="66965"/>
                    <a:pt x="577596" y="77724"/>
                    <a:pt x="566928" y="8229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304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070D757-FB97-EC7C-0558-E6F76592B7DE}"/>
                </a:ext>
              </a:extLst>
            </p:cNvPr>
            <p:cNvSpPr/>
            <p:nvPr/>
          </p:nvSpPr>
          <p:spPr>
            <a:xfrm>
              <a:off x="7162800" y="3429000"/>
              <a:ext cx="1676400" cy="1676400"/>
            </a:xfrm>
            <a:custGeom>
              <a:avLst/>
              <a:gdLst>
                <a:gd name="connsiteX0" fmla="*/ 566928 w 1545336"/>
                <a:gd name="connsiteY0" fmla="*/ 82296 h 1508760"/>
                <a:gd name="connsiteX1" fmla="*/ 512064 w 1545336"/>
                <a:gd name="connsiteY1" fmla="*/ 91440 h 1508760"/>
                <a:gd name="connsiteX2" fmla="*/ 438912 w 1545336"/>
                <a:gd name="connsiteY2" fmla="*/ 109728 h 1508760"/>
                <a:gd name="connsiteX3" fmla="*/ 365760 w 1545336"/>
                <a:gd name="connsiteY3" fmla="*/ 128016 h 1508760"/>
                <a:gd name="connsiteX4" fmla="*/ 292608 w 1545336"/>
                <a:gd name="connsiteY4" fmla="*/ 155448 h 1508760"/>
                <a:gd name="connsiteX5" fmla="*/ 265176 w 1545336"/>
                <a:gd name="connsiteY5" fmla="*/ 173736 h 1508760"/>
                <a:gd name="connsiteX6" fmla="*/ 210312 w 1545336"/>
                <a:gd name="connsiteY6" fmla="*/ 192024 h 1508760"/>
                <a:gd name="connsiteX7" fmla="*/ 182880 w 1545336"/>
                <a:gd name="connsiteY7" fmla="*/ 210312 h 1508760"/>
                <a:gd name="connsiteX8" fmla="*/ 155448 w 1545336"/>
                <a:gd name="connsiteY8" fmla="*/ 219456 h 1508760"/>
                <a:gd name="connsiteX9" fmla="*/ 109728 w 1545336"/>
                <a:gd name="connsiteY9" fmla="*/ 274320 h 1508760"/>
                <a:gd name="connsiteX10" fmla="*/ 82296 w 1545336"/>
                <a:gd name="connsiteY10" fmla="*/ 310896 h 1508760"/>
                <a:gd name="connsiteX11" fmla="*/ 36576 w 1545336"/>
                <a:gd name="connsiteY11" fmla="*/ 448056 h 1508760"/>
                <a:gd name="connsiteX12" fmla="*/ 27432 w 1545336"/>
                <a:gd name="connsiteY12" fmla="*/ 502920 h 1508760"/>
                <a:gd name="connsiteX13" fmla="*/ 9144 w 1545336"/>
                <a:gd name="connsiteY13" fmla="*/ 557784 h 1508760"/>
                <a:gd name="connsiteX14" fmla="*/ 0 w 1545336"/>
                <a:gd name="connsiteY14" fmla="*/ 594360 h 1508760"/>
                <a:gd name="connsiteX15" fmla="*/ 9144 w 1545336"/>
                <a:gd name="connsiteY15" fmla="*/ 731520 h 1508760"/>
                <a:gd name="connsiteX16" fmla="*/ 18288 w 1545336"/>
                <a:gd name="connsiteY16" fmla="*/ 777240 h 1508760"/>
                <a:gd name="connsiteX17" fmla="*/ 27432 w 1545336"/>
                <a:gd name="connsiteY17" fmla="*/ 850392 h 1508760"/>
                <a:gd name="connsiteX18" fmla="*/ 36576 w 1545336"/>
                <a:gd name="connsiteY18" fmla="*/ 941832 h 1508760"/>
                <a:gd name="connsiteX19" fmla="*/ 64008 w 1545336"/>
                <a:gd name="connsiteY19" fmla="*/ 996696 h 1508760"/>
                <a:gd name="connsiteX20" fmla="*/ 73152 w 1545336"/>
                <a:gd name="connsiteY20" fmla="*/ 1024128 h 1508760"/>
                <a:gd name="connsiteX21" fmla="*/ 91440 w 1545336"/>
                <a:gd name="connsiteY21" fmla="*/ 1051560 h 1508760"/>
                <a:gd name="connsiteX22" fmla="*/ 155448 w 1545336"/>
                <a:gd name="connsiteY22" fmla="*/ 1152144 h 1508760"/>
                <a:gd name="connsiteX23" fmla="*/ 182880 w 1545336"/>
                <a:gd name="connsiteY23" fmla="*/ 1179576 h 1508760"/>
                <a:gd name="connsiteX24" fmla="*/ 219456 w 1545336"/>
                <a:gd name="connsiteY24" fmla="*/ 1234440 h 1508760"/>
                <a:gd name="connsiteX25" fmla="*/ 246888 w 1545336"/>
                <a:gd name="connsiteY25" fmla="*/ 1289304 h 1508760"/>
                <a:gd name="connsiteX26" fmla="*/ 310896 w 1545336"/>
                <a:gd name="connsiteY26" fmla="*/ 1325880 h 1508760"/>
                <a:gd name="connsiteX27" fmla="*/ 374904 w 1545336"/>
                <a:gd name="connsiteY27" fmla="*/ 1371600 h 1508760"/>
                <a:gd name="connsiteX28" fmla="*/ 438912 w 1545336"/>
                <a:gd name="connsiteY28" fmla="*/ 1408176 h 1508760"/>
                <a:gd name="connsiteX29" fmla="*/ 484632 w 1545336"/>
                <a:gd name="connsiteY29" fmla="*/ 1426464 h 1508760"/>
                <a:gd name="connsiteX30" fmla="*/ 539496 w 1545336"/>
                <a:gd name="connsiteY30" fmla="*/ 1453896 h 1508760"/>
                <a:gd name="connsiteX31" fmla="*/ 603504 w 1545336"/>
                <a:gd name="connsiteY31" fmla="*/ 1490472 h 1508760"/>
                <a:gd name="connsiteX32" fmla="*/ 658368 w 1545336"/>
                <a:gd name="connsiteY32" fmla="*/ 1508760 h 1508760"/>
                <a:gd name="connsiteX33" fmla="*/ 1024128 w 1545336"/>
                <a:gd name="connsiteY33" fmla="*/ 1499616 h 1508760"/>
                <a:gd name="connsiteX34" fmla="*/ 1051560 w 1545336"/>
                <a:gd name="connsiteY34" fmla="*/ 1481328 h 1508760"/>
                <a:gd name="connsiteX35" fmla="*/ 1115568 w 1545336"/>
                <a:gd name="connsiteY35" fmla="*/ 1444752 h 1508760"/>
                <a:gd name="connsiteX36" fmla="*/ 1207008 w 1545336"/>
                <a:gd name="connsiteY36" fmla="*/ 1362456 h 1508760"/>
                <a:gd name="connsiteX37" fmla="*/ 1252728 w 1545336"/>
                <a:gd name="connsiteY37" fmla="*/ 1307592 h 1508760"/>
                <a:gd name="connsiteX38" fmla="*/ 1280160 w 1545336"/>
                <a:gd name="connsiteY38" fmla="*/ 1280160 h 1508760"/>
                <a:gd name="connsiteX39" fmla="*/ 1316736 w 1545336"/>
                <a:gd name="connsiteY39" fmla="*/ 1225296 h 1508760"/>
                <a:gd name="connsiteX40" fmla="*/ 1362456 w 1545336"/>
                <a:gd name="connsiteY40" fmla="*/ 1115568 h 1508760"/>
                <a:gd name="connsiteX41" fmla="*/ 1389888 w 1545336"/>
                <a:gd name="connsiteY41" fmla="*/ 1097280 h 1508760"/>
                <a:gd name="connsiteX42" fmla="*/ 1408176 w 1545336"/>
                <a:gd name="connsiteY42" fmla="*/ 1042416 h 1508760"/>
                <a:gd name="connsiteX43" fmla="*/ 1444752 w 1545336"/>
                <a:gd name="connsiteY43" fmla="*/ 987552 h 1508760"/>
                <a:gd name="connsiteX44" fmla="*/ 1453896 w 1545336"/>
                <a:gd name="connsiteY44" fmla="*/ 960120 h 1508760"/>
                <a:gd name="connsiteX45" fmla="*/ 1472184 w 1545336"/>
                <a:gd name="connsiteY45" fmla="*/ 932688 h 1508760"/>
                <a:gd name="connsiteX46" fmla="*/ 1499616 w 1545336"/>
                <a:gd name="connsiteY46" fmla="*/ 832104 h 1508760"/>
                <a:gd name="connsiteX47" fmla="*/ 1517904 w 1545336"/>
                <a:gd name="connsiteY47" fmla="*/ 795528 h 1508760"/>
                <a:gd name="connsiteX48" fmla="*/ 1527048 w 1545336"/>
                <a:gd name="connsiteY48" fmla="*/ 731520 h 1508760"/>
                <a:gd name="connsiteX49" fmla="*/ 1545336 w 1545336"/>
                <a:gd name="connsiteY49" fmla="*/ 667512 h 1508760"/>
                <a:gd name="connsiteX50" fmla="*/ 1527048 w 1545336"/>
                <a:gd name="connsiteY50" fmla="*/ 484632 h 1508760"/>
                <a:gd name="connsiteX51" fmla="*/ 1481328 w 1545336"/>
                <a:gd name="connsiteY51" fmla="*/ 402336 h 1508760"/>
                <a:gd name="connsiteX52" fmla="*/ 1463040 w 1545336"/>
                <a:gd name="connsiteY52" fmla="*/ 374904 h 1508760"/>
                <a:gd name="connsiteX53" fmla="*/ 1453896 w 1545336"/>
                <a:gd name="connsiteY53" fmla="*/ 347472 h 1508760"/>
                <a:gd name="connsiteX54" fmla="*/ 1435608 w 1545336"/>
                <a:gd name="connsiteY54" fmla="*/ 320040 h 1508760"/>
                <a:gd name="connsiteX55" fmla="*/ 1426464 w 1545336"/>
                <a:gd name="connsiteY55" fmla="*/ 292608 h 1508760"/>
                <a:gd name="connsiteX56" fmla="*/ 1399032 w 1545336"/>
                <a:gd name="connsiteY56" fmla="*/ 265176 h 1508760"/>
                <a:gd name="connsiteX57" fmla="*/ 1380744 w 1545336"/>
                <a:gd name="connsiteY57" fmla="*/ 237744 h 1508760"/>
                <a:gd name="connsiteX58" fmla="*/ 1353312 w 1545336"/>
                <a:gd name="connsiteY58" fmla="*/ 210312 h 1508760"/>
                <a:gd name="connsiteX59" fmla="*/ 1298448 w 1545336"/>
                <a:gd name="connsiteY59" fmla="*/ 146304 h 1508760"/>
                <a:gd name="connsiteX60" fmla="*/ 1271016 w 1545336"/>
                <a:gd name="connsiteY60" fmla="*/ 128016 h 1508760"/>
                <a:gd name="connsiteX61" fmla="*/ 1216152 w 1545336"/>
                <a:gd name="connsiteY61" fmla="*/ 82296 h 1508760"/>
                <a:gd name="connsiteX62" fmla="*/ 1161288 w 1545336"/>
                <a:gd name="connsiteY62" fmla="*/ 64008 h 1508760"/>
                <a:gd name="connsiteX63" fmla="*/ 1124712 w 1545336"/>
                <a:gd name="connsiteY63" fmla="*/ 54864 h 1508760"/>
                <a:gd name="connsiteX64" fmla="*/ 1024128 w 1545336"/>
                <a:gd name="connsiteY64" fmla="*/ 36576 h 1508760"/>
                <a:gd name="connsiteX65" fmla="*/ 658368 w 1545336"/>
                <a:gd name="connsiteY65" fmla="*/ 27432 h 1508760"/>
                <a:gd name="connsiteX66" fmla="*/ 630936 w 1545336"/>
                <a:gd name="connsiteY66" fmla="*/ 0 h 1508760"/>
                <a:gd name="connsiteX67" fmla="*/ 603504 w 1545336"/>
                <a:gd name="connsiteY67" fmla="*/ 9144 h 1508760"/>
                <a:gd name="connsiteX68" fmla="*/ 576072 w 1545336"/>
                <a:gd name="connsiteY68" fmla="*/ 64008 h 1508760"/>
                <a:gd name="connsiteX69" fmla="*/ 566928 w 1545336"/>
                <a:gd name="connsiteY69" fmla="*/ 82296 h 150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545336" h="1508760">
                  <a:moveTo>
                    <a:pt x="566928" y="82296"/>
                  </a:moveTo>
                  <a:cubicBezTo>
                    <a:pt x="556260" y="86868"/>
                    <a:pt x="530193" y="87555"/>
                    <a:pt x="512064" y="91440"/>
                  </a:cubicBezTo>
                  <a:cubicBezTo>
                    <a:pt x="487487" y="96706"/>
                    <a:pt x="463558" y="104799"/>
                    <a:pt x="438912" y="109728"/>
                  </a:cubicBezTo>
                  <a:cubicBezTo>
                    <a:pt x="383741" y="120762"/>
                    <a:pt x="407936" y="113957"/>
                    <a:pt x="365760" y="128016"/>
                  </a:cubicBezTo>
                  <a:cubicBezTo>
                    <a:pt x="301427" y="170905"/>
                    <a:pt x="383002" y="121550"/>
                    <a:pt x="292608" y="155448"/>
                  </a:cubicBezTo>
                  <a:cubicBezTo>
                    <a:pt x="282318" y="159307"/>
                    <a:pt x="275219" y="169273"/>
                    <a:pt x="265176" y="173736"/>
                  </a:cubicBezTo>
                  <a:cubicBezTo>
                    <a:pt x="247560" y="181565"/>
                    <a:pt x="210312" y="192024"/>
                    <a:pt x="210312" y="192024"/>
                  </a:cubicBezTo>
                  <a:cubicBezTo>
                    <a:pt x="201168" y="198120"/>
                    <a:pt x="192710" y="205397"/>
                    <a:pt x="182880" y="210312"/>
                  </a:cubicBezTo>
                  <a:cubicBezTo>
                    <a:pt x="174259" y="214623"/>
                    <a:pt x="163468" y="214109"/>
                    <a:pt x="155448" y="219456"/>
                  </a:cubicBezTo>
                  <a:cubicBezTo>
                    <a:pt x="132161" y="234981"/>
                    <a:pt x="125063" y="252852"/>
                    <a:pt x="109728" y="274320"/>
                  </a:cubicBezTo>
                  <a:cubicBezTo>
                    <a:pt x="100870" y="286721"/>
                    <a:pt x="91440" y="298704"/>
                    <a:pt x="82296" y="310896"/>
                  </a:cubicBezTo>
                  <a:lnTo>
                    <a:pt x="36576" y="448056"/>
                  </a:lnTo>
                  <a:cubicBezTo>
                    <a:pt x="30713" y="465645"/>
                    <a:pt x="31929" y="484933"/>
                    <a:pt x="27432" y="502920"/>
                  </a:cubicBezTo>
                  <a:cubicBezTo>
                    <a:pt x="22757" y="521622"/>
                    <a:pt x="13819" y="539082"/>
                    <a:pt x="9144" y="557784"/>
                  </a:cubicBezTo>
                  <a:lnTo>
                    <a:pt x="0" y="594360"/>
                  </a:lnTo>
                  <a:cubicBezTo>
                    <a:pt x="3048" y="640080"/>
                    <a:pt x="4585" y="685926"/>
                    <a:pt x="9144" y="731520"/>
                  </a:cubicBezTo>
                  <a:cubicBezTo>
                    <a:pt x="10690" y="746985"/>
                    <a:pt x="15925" y="761879"/>
                    <a:pt x="18288" y="777240"/>
                  </a:cubicBezTo>
                  <a:cubicBezTo>
                    <a:pt x="22025" y="801528"/>
                    <a:pt x="24718" y="825969"/>
                    <a:pt x="27432" y="850392"/>
                  </a:cubicBezTo>
                  <a:cubicBezTo>
                    <a:pt x="30815" y="880837"/>
                    <a:pt x="31918" y="911556"/>
                    <a:pt x="36576" y="941832"/>
                  </a:cubicBezTo>
                  <a:cubicBezTo>
                    <a:pt x="41683" y="975031"/>
                    <a:pt x="48938" y="966556"/>
                    <a:pt x="64008" y="996696"/>
                  </a:cubicBezTo>
                  <a:cubicBezTo>
                    <a:pt x="68319" y="1005317"/>
                    <a:pt x="68841" y="1015507"/>
                    <a:pt x="73152" y="1024128"/>
                  </a:cubicBezTo>
                  <a:cubicBezTo>
                    <a:pt x="78067" y="1033958"/>
                    <a:pt x="85615" y="1042241"/>
                    <a:pt x="91440" y="1051560"/>
                  </a:cubicBezTo>
                  <a:cubicBezTo>
                    <a:pt x="156007" y="1154868"/>
                    <a:pt x="77074" y="1034582"/>
                    <a:pt x="155448" y="1152144"/>
                  </a:cubicBezTo>
                  <a:cubicBezTo>
                    <a:pt x="162621" y="1162904"/>
                    <a:pt x="173736" y="1170432"/>
                    <a:pt x="182880" y="1179576"/>
                  </a:cubicBezTo>
                  <a:cubicBezTo>
                    <a:pt x="204622" y="1244803"/>
                    <a:pt x="173793" y="1165945"/>
                    <a:pt x="219456" y="1234440"/>
                  </a:cubicBezTo>
                  <a:cubicBezTo>
                    <a:pt x="249204" y="1279062"/>
                    <a:pt x="203724" y="1246140"/>
                    <a:pt x="246888" y="1289304"/>
                  </a:cubicBezTo>
                  <a:cubicBezTo>
                    <a:pt x="271377" y="1313793"/>
                    <a:pt x="282209" y="1304365"/>
                    <a:pt x="310896" y="1325880"/>
                  </a:cubicBezTo>
                  <a:cubicBezTo>
                    <a:pt x="380322" y="1377950"/>
                    <a:pt x="316561" y="1352152"/>
                    <a:pt x="374904" y="1371600"/>
                  </a:cubicBezTo>
                  <a:cubicBezTo>
                    <a:pt x="404324" y="1391214"/>
                    <a:pt x="404108" y="1392707"/>
                    <a:pt x="438912" y="1408176"/>
                  </a:cubicBezTo>
                  <a:cubicBezTo>
                    <a:pt x="453911" y="1414842"/>
                    <a:pt x="469951" y="1419123"/>
                    <a:pt x="484632" y="1426464"/>
                  </a:cubicBezTo>
                  <a:cubicBezTo>
                    <a:pt x="555536" y="1461916"/>
                    <a:pt x="470545" y="1430912"/>
                    <a:pt x="539496" y="1453896"/>
                  </a:cubicBezTo>
                  <a:cubicBezTo>
                    <a:pt x="579425" y="1493825"/>
                    <a:pt x="550874" y="1474683"/>
                    <a:pt x="603504" y="1490472"/>
                  </a:cubicBezTo>
                  <a:cubicBezTo>
                    <a:pt x="621968" y="1496011"/>
                    <a:pt x="658368" y="1508760"/>
                    <a:pt x="658368" y="1508760"/>
                  </a:cubicBezTo>
                  <a:cubicBezTo>
                    <a:pt x="780288" y="1505712"/>
                    <a:pt x="902466" y="1508104"/>
                    <a:pt x="1024128" y="1499616"/>
                  </a:cubicBezTo>
                  <a:cubicBezTo>
                    <a:pt x="1035091" y="1498851"/>
                    <a:pt x="1042018" y="1486780"/>
                    <a:pt x="1051560" y="1481328"/>
                  </a:cubicBezTo>
                  <a:cubicBezTo>
                    <a:pt x="1132770" y="1434922"/>
                    <a:pt x="1048734" y="1489308"/>
                    <a:pt x="1115568" y="1444752"/>
                  </a:cubicBezTo>
                  <a:cubicBezTo>
                    <a:pt x="1165536" y="1369800"/>
                    <a:pt x="1084092" y="1485372"/>
                    <a:pt x="1207008" y="1362456"/>
                  </a:cubicBezTo>
                  <a:cubicBezTo>
                    <a:pt x="1287151" y="1282313"/>
                    <a:pt x="1189075" y="1383975"/>
                    <a:pt x="1252728" y="1307592"/>
                  </a:cubicBezTo>
                  <a:cubicBezTo>
                    <a:pt x="1261007" y="1297658"/>
                    <a:pt x="1272221" y="1290368"/>
                    <a:pt x="1280160" y="1280160"/>
                  </a:cubicBezTo>
                  <a:cubicBezTo>
                    <a:pt x="1293654" y="1262810"/>
                    <a:pt x="1316736" y="1225296"/>
                    <a:pt x="1316736" y="1225296"/>
                  </a:cubicBezTo>
                  <a:cubicBezTo>
                    <a:pt x="1330930" y="1168521"/>
                    <a:pt x="1324667" y="1153357"/>
                    <a:pt x="1362456" y="1115568"/>
                  </a:cubicBezTo>
                  <a:cubicBezTo>
                    <a:pt x="1370227" y="1107797"/>
                    <a:pt x="1380744" y="1103376"/>
                    <a:pt x="1389888" y="1097280"/>
                  </a:cubicBezTo>
                  <a:lnTo>
                    <a:pt x="1408176" y="1042416"/>
                  </a:lnTo>
                  <a:cubicBezTo>
                    <a:pt x="1415127" y="1021564"/>
                    <a:pt x="1432560" y="1005840"/>
                    <a:pt x="1444752" y="987552"/>
                  </a:cubicBezTo>
                  <a:cubicBezTo>
                    <a:pt x="1450099" y="979532"/>
                    <a:pt x="1449585" y="968741"/>
                    <a:pt x="1453896" y="960120"/>
                  </a:cubicBezTo>
                  <a:cubicBezTo>
                    <a:pt x="1458811" y="950290"/>
                    <a:pt x="1467721" y="942731"/>
                    <a:pt x="1472184" y="932688"/>
                  </a:cubicBezTo>
                  <a:cubicBezTo>
                    <a:pt x="1514933" y="836502"/>
                    <a:pt x="1470933" y="918154"/>
                    <a:pt x="1499616" y="832104"/>
                  </a:cubicBezTo>
                  <a:cubicBezTo>
                    <a:pt x="1503927" y="819172"/>
                    <a:pt x="1511808" y="807720"/>
                    <a:pt x="1517904" y="795528"/>
                  </a:cubicBezTo>
                  <a:cubicBezTo>
                    <a:pt x="1520952" y="774192"/>
                    <a:pt x="1523193" y="752725"/>
                    <a:pt x="1527048" y="731520"/>
                  </a:cubicBezTo>
                  <a:cubicBezTo>
                    <a:pt x="1531641" y="706260"/>
                    <a:pt x="1537502" y="691015"/>
                    <a:pt x="1545336" y="667512"/>
                  </a:cubicBezTo>
                  <a:cubicBezTo>
                    <a:pt x="1539240" y="606552"/>
                    <a:pt x="1534972" y="545381"/>
                    <a:pt x="1527048" y="484632"/>
                  </a:cubicBezTo>
                  <a:cubicBezTo>
                    <a:pt x="1523133" y="454618"/>
                    <a:pt x="1495477" y="423559"/>
                    <a:pt x="1481328" y="402336"/>
                  </a:cubicBezTo>
                  <a:lnTo>
                    <a:pt x="1463040" y="374904"/>
                  </a:lnTo>
                  <a:cubicBezTo>
                    <a:pt x="1457693" y="366884"/>
                    <a:pt x="1458207" y="356093"/>
                    <a:pt x="1453896" y="347472"/>
                  </a:cubicBezTo>
                  <a:cubicBezTo>
                    <a:pt x="1448981" y="337642"/>
                    <a:pt x="1440523" y="329870"/>
                    <a:pt x="1435608" y="320040"/>
                  </a:cubicBezTo>
                  <a:cubicBezTo>
                    <a:pt x="1431297" y="311419"/>
                    <a:pt x="1431811" y="300628"/>
                    <a:pt x="1426464" y="292608"/>
                  </a:cubicBezTo>
                  <a:cubicBezTo>
                    <a:pt x="1419291" y="281848"/>
                    <a:pt x="1407311" y="275110"/>
                    <a:pt x="1399032" y="265176"/>
                  </a:cubicBezTo>
                  <a:cubicBezTo>
                    <a:pt x="1391997" y="256733"/>
                    <a:pt x="1387779" y="246187"/>
                    <a:pt x="1380744" y="237744"/>
                  </a:cubicBezTo>
                  <a:cubicBezTo>
                    <a:pt x="1372465" y="227810"/>
                    <a:pt x="1361728" y="220130"/>
                    <a:pt x="1353312" y="210312"/>
                  </a:cubicBezTo>
                  <a:cubicBezTo>
                    <a:pt x="1323040" y="174995"/>
                    <a:pt x="1332482" y="174666"/>
                    <a:pt x="1298448" y="146304"/>
                  </a:cubicBezTo>
                  <a:cubicBezTo>
                    <a:pt x="1290005" y="139269"/>
                    <a:pt x="1279459" y="135051"/>
                    <a:pt x="1271016" y="128016"/>
                  </a:cubicBezTo>
                  <a:cubicBezTo>
                    <a:pt x="1246406" y="107508"/>
                    <a:pt x="1245341" y="95269"/>
                    <a:pt x="1216152" y="82296"/>
                  </a:cubicBezTo>
                  <a:cubicBezTo>
                    <a:pt x="1198536" y="74467"/>
                    <a:pt x="1179576" y="70104"/>
                    <a:pt x="1161288" y="64008"/>
                  </a:cubicBezTo>
                  <a:cubicBezTo>
                    <a:pt x="1149366" y="60034"/>
                    <a:pt x="1136980" y="57590"/>
                    <a:pt x="1124712" y="54864"/>
                  </a:cubicBezTo>
                  <a:cubicBezTo>
                    <a:pt x="1086372" y="46344"/>
                    <a:pt x="1063831" y="43193"/>
                    <a:pt x="1024128" y="36576"/>
                  </a:cubicBezTo>
                  <a:cubicBezTo>
                    <a:pt x="875428" y="48014"/>
                    <a:pt x="835977" y="57034"/>
                    <a:pt x="658368" y="27432"/>
                  </a:cubicBezTo>
                  <a:cubicBezTo>
                    <a:pt x="645612" y="25306"/>
                    <a:pt x="640080" y="9144"/>
                    <a:pt x="630936" y="0"/>
                  </a:cubicBezTo>
                  <a:cubicBezTo>
                    <a:pt x="621792" y="3048"/>
                    <a:pt x="611030" y="3123"/>
                    <a:pt x="603504" y="9144"/>
                  </a:cubicBezTo>
                  <a:cubicBezTo>
                    <a:pt x="589536" y="20319"/>
                    <a:pt x="580213" y="47443"/>
                    <a:pt x="576072" y="64008"/>
                  </a:cubicBezTo>
                  <a:cubicBezTo>
                    <a:pt x="575333" y="66965"/>
                    <a:pt x="577596" y="77724"/>
                    <a:pt x="566928" y="82296"/>
                  </a:cubicBezTo>
                  <a:close/>
                </a:path>
              </a:pathLst>
            </a:custGeom>
            <a:solidFill>
              <a:srgbClr val="FDFEE6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304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159" name="Curved Connector 1158">
            <a:extLst>
              <a:ext uri="{FF2B5EF4-FFF2-40B4-BE49-F238E27FC236}">
                <a16:creationId xmlns:a16="http://schemas.microsoft.com/office/drawing/2014/main" id="{51D5929C-748B-8EB1-0174-995162B49051}"/>
              </a:ext>
            </a:extLst>
          </p:cNvPr>
          <p:cNvCxnSpPr/>
          <p:nvPr/>
        </p:nvCxnSpPr>
        <p:spPr>
          <a:xfrm rot="5400000">
            <a:off x="3657600" y="1600200"/>
            <a:ext cx="609600" cy="3048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1" name="Rectangle 1160">
            <a:extLst>
              <a:ext uri="{FF2B5EF4-FFF2-40B4-BE49-F238E27FC236}">
                <a16:creationId xmlns:a16="http://schemas.microsoft.com/office/drawing/2014/main" id="{6D738F1B-3F7F-CBA1-C3D4-C2E21251A472}"/>
              </a:ext>
            </a:extLst>
          </p:cNvPr>
          <p:cNvSpPr/>
          <p:nvPr/>
        </p:nvSpPr>
        <p:spPr>
          <a:xfrm>
            <a:off x="3352800" y="838200"/>
            <a:ext cx="16002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Lipoprotein lipaza</a:t>
            </a:r>
            <a:endParaRPr lang="en-US" sz="2000" b="1" dirty="0">
              <a:latin typeface="Bradley Hand ITC" pitchFamily="66" charset="0"/>
            </a:endParaRP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51DF9816-71EA-C94C-152A-FE9291C570F4}"/>
              </a:ext>
            </a:extLst>
          </p:cNvPr>
          <p:cNvGrpSpPr>
            <a:grpSpLocks/>
          </p:cNvGrpSpPr>
          <p:nvPr/>
        </p:nvGrpSpPr>
        <p:grpSpPr bwMode="auto">
          <a:xfrm>
            <a:off x="-144463" y="106363"/>
            <a:ext cx="3203576" cy="2962275"/>
            <a:chOff x="-144463" y="106363"/>
            <a:chExt cx="3202915" cy="2962275"/>
          </a:xfrm>
        </p:grpSpPr>
        <p:pic>
          <p:nvPicPr>
            <p:cNvPr id="46090" name="Picture 2977" descr="C:\Users\Public\Pictures\Sample Pictures\Hilomikron 1.png">
              <a:extLst>
                <a:ext uri="{FF2B5EF4-FFF2-40B4-BE49-F238E27FC236}">
                  <a16:creationId xmlns:a16="http://schemas.microsoft.com/office/drawing/2014/main" id="{7C45946C-ABC3-91E6-A431-4B9902E51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191185">
              <a:off x="-144463" y="106363"/>
              <a:ext cx="3200401" cy="296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2" name="Rectangle 1161">
              <a:extLst>
                <a:ext uri="{FF2B5EF4-FFF2-40B4-BE49-F238E27FC236}">
                  <a16:creationId xmlns:a16="http://schemas.microsoft.com/office/drawing/2014/main" id="{2BD6BFF7-627C-6D13-F7CE-ED197A40D32C}"/>
                </a:ext>
              </a:extLst>
            </p:cNvPr>
            <p:cNvSpPr/>
            <p:nvPr/>
          </p:nvSpPr>
          <p:spPr>
            <a:xfrm rot="5181695">
              <a:off x="2503659" y="1264482"/>
              <a:ext cx="741362" cy="368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ApoC</a:t>
              </a:r>
              <a:endParaRPr lang="en-US" b="1" dirty="0">
                <a:latin typeface="+mn-lt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5386632-D7FD-3493-8642-91DF8C602602}"/>
              </a:ext>
            </a:extLst>
          </p:cNvPr>
          <p:cNvSpPr/>
          <p:nvPr/>
        </p:nvSpPr>
        <p:spPr>
          <a:xfrm>
            <a:off x="0" y="6488113"/>
            <a:ext cx="22685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Lumen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krvnog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suda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C 0.02535 0.07662 0.0507 0.15347 0.06077 0.18426 " pathEditMode="relative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http://24.media.tumblr.com/fce7154bd874a2e416240b7b594ca9df/tumblr_mk33ysvRdh1s5jjtzo1_1280.png">
            <a:extLst>
              <a:ext uri="{FF2B5EF4-FFF2-40B4-BE49-F238E27FC236}">
                <a16:creationId xmlns:a16="http://schemas.microsoft.com/office/drawing/2014/main" id="{470B5997-35DA-D042-D45D-E550A076D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04800"/>
            <a:ext cx="48006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http://dc504.4shared.com/img/GuDw-BqP/s3/137e29fa3b0/Render_-_Homer_Simpson_.png">
            <a:extLst>
              <a:ext uri="{FF2B5EF4-FFF2-40B4-BE49-F238E27FC236}">
                <a16:creationId xmlns:a16="http://schemas.microsoft.com/office/drawing/2014/main" id="{0928D63F-6BB0-EE9F-344C-6E8B0800E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2133600"/>
            <a:ext cx="46640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i1.kym-cdn.com/photos/images/newsfeed/000/540/706/388.gif">
            <a:extLst>
              <a:ext uri="{FF2B5EF4-FFF2-40B4-BE49-F238E27FC236}">
                <a16:creationId xmlns:a16="http://schemas.microsoft.com/office/drawing/2014/main" id="{5CCE40EE-0797-689B-F047-38F36FA766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1227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6" descr="http://www.observeit.com/sites/default/files/content_images/blog_images/cyber-crime-is-like-fighting-a-giant.jpg">
            <a:extLst>
              <a:ext uri="{FF2B5EF4-FFF2-40B4-BE49-F238E27FC236}">
                <a16:creationId xmlns:a16="http://schemas.microsoft.com/office/drawing/2014/main" id="{73F9D038-6C46-9481-F958-9CCF1B942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352425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94063E-A792-3C93-7DD8-C0CAFEBA4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1058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 sz="1600" b="1">
                <a:latin typeface="Comic Sans MS" panose="030F0702030302020204" pitchFamily="66" charset="0"/>
              </a:rPr>
              <a:t>epinefrin</a:t>
            </a:r>
          </a:p>
        </p:txBody>
      </p:sp>
      <p:grpSp>
        <p:nvGrpSpPr>
          <p:cNvPr id="2" name="Group 99">
            <a:extLst>
              <a:ext uri="{FF2B5EF4-FFF2-40B4-BE49-F238E27FC236}">
                <a16:creationId xmlns:a16="http://schemas.microsoft.com/office/drawing/2014/main" id="{54F0BCC7-1D8D-7D7C-68BE-F7C8B537CCBB}"/>
              </a:ext>
            </a:extLst>
          </p:cNvPr>
          <p:cNvGrpSpPr>
            <a:grpSpLocks/>
          </p:cNvGrpSpPr>
          <p:nvPr/>
        </p:nvGrpSpPr>
        <p:grpSpPr bwMode="auto">
          <a:xfrm>
            <a:off x="0" y="533400"/>
            <a:ext cx="1693863" cy="592138"/>
            <a:chOff x="1904975" y="513308"/>
            <a:chExt cx="1693499" cy="591333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116AD48-DED1-3F3E-462D-7AFBB2DBA0BB}"/>
                </a:ext>
              </a:extLst>
            </p:cNvPr>
            <p:cNvSpPr/>
            <p:nvPr/>
          </p:nvSpPr>
          <p:spPr bwMode="auto">
            <a:xfrm>
              <a:off x="2133601" y="513308"/>
              <a:ext cx="1295216" cy="591333"/>
            </a:xfrm>
            <a:prstGeom prst="roundRect">
              <a:avLst>
                <a:gd name="adj" fmla="val 42857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49232" name="TextBox 5">
              <a:extLst>
                <a:ext uri="{FF2B5EF4-FFF2-40B4-BE49-F238E27FC236}">
                  <a16:creationId xmlns:a16="http://schemas.microsoft.com/office/drawing/2014/main" id="{3DBE2C96-5F6E-5920-E5A7-3C5C9C9395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4975" y="513308"/>
              <a:ext cx="1693499" cy="58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l-GR" altLang="sr-Latn-RS" sz="1600" b="1">
                  <a:latin typeface="Comic Sans MS" panose="030F0702030302020204" pitchFamily="66" charset="0"/>
                  <a:cs typeface="Times New Roman" panose="02020603050405020304" pitchFamily="18" charset="0"/>
                </a:rPr>
                <a:t>β</a:t>
              </a:r>
              <a:r>
                <a:rPr lang="sr-Latn-CS" altLang="sr-Latn-RS" sz="1600" b="1">
                  <a:latin typeface="Comic Sans MS" panose="030F0702030302020204" pitchFamily="66" charset="0"/>
                  <a:cs typeface="Times New Roman" panose="02020603050405020304" pitchFamily="18" charset="0"/>
                </a:rPr>
                <a:t> </a:t>
              </a:r>
              <a:r>
                <a:rPr lang="en-US" altLang="sr-Latn-RS" sz="1600" b="1">
                  <a:latin typeface="Comic Sans MS" panose="030F0702030302020204" pitchFamily="66" charset="0"/>
                  <a:cs typeface="Times New Roman" panose="02020603050405020304" pitchFamily="18" charset="0"/>
                </a:rPr>
                <a:t>adrenergi</a:t>
              </a:r>
              <a:r>
                <a:rPr lang="sr-Latn-CS" altLang="sr-Latn-RS" sz="1600" b="1">
                  <a:latin typeface="Comic Sans MS" panose="030F0702030302020204" pitchFamily="66" charset="0"/>
                  <a:cs typeface="Times New Roman" panose="02020603050405020304" pitchFamily="18" charset="0"/>
                </a:rPr>
                <a:t>č</a:t>
              </a:r>
              <a:r>
                <a:rPr lang="en-US" altLang="sr-Latn-RS" sz="1600" b="1">
                  <a:latin typeface="Comic Sans MS" panose="030F0702030302020204" pitchFamily="66" charset="0"/>
                  <a:cs typeface="Times New Roman" panose="02020603050405020304" pitchFamily="18" charset="0"/>
                </a:rPr>
                <a:t>ni</a:t>
              </a:r>
              <a:r>
                <a:rPr lang="sr-Latn-CS" altLang="sr-Latn-RS" sz="1600" b="1">
                  <a:latin typeface="Comic Sans MS" panose="030F0702030302020204" pitchFamily="66" charset="0"/>
                  <a:cs typeface="Times New Roman" panose="02020603050405020304" pitchFamily="18" charset="0"/>
                </a:rPr>
                <a:t> </a:t>
              </a:r>
            </a:p>
            <a:p>
              <a:pPr algn="ctr" eaLnBrk="1" hangingPunct="1"/>
              <a:r>
                <a:rPr lang="en-US" altLang="sr-Latn-RS" sz="1600" b="1">
                  <a:latin typeface="Comic Sans MS" panose="030F0702030302020204" pitchFamily="66" charset="0"/>
                </a:rPr>
                <a:t>receptor</a:t>
              </a:r>
            </a:p>
          </p:txBody>
        </p:sp>
      </p:grpSp>
      <p:grpSp>
        <p:nvGrpSpPr>
          <p:cNvPr id="4" name="Group 91">
            <a:extLst>
              <a:ext uri="{FF2B5EF4-FFF2-40B4-BE49-F238E27FC236}">
                <a16:creationId xmlns:a16="http://schemas.microsoft.com/office/drawing/2014/main" id="{B7511C27-DDD9-AC15-5A56-A0DBED7D62A9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066800"/>
            <a:ext cx="1524000" cy="609600"/>
            <a:chOff x="1066800" y="1828800"/>
            <a:chExt cx="1524000" cy="60960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6ED8C6A-0B83-F42B-1844-4C7A6A02A5E7}"/>
                </a:ext>
              </a:extLst>
            </p:cNvPr>
            <p:cNvSpPr/>
            <p:nvPr/>
          </p:nvSpPr>
          <p:spPr>
            <a:xfrm>
              <a:off x="1066800" y="1828800"/>
              <a:ext cx="1524000" cy="609600"/>
            </a:xfrm>
            <a:prstGeom prst="roundRect">
              <a:avLst>
                <a:gd name="adj" fmla="val 48167"/>
              </a:avLst>
            </a:prstGeom>
            <a:solidFill>
              <a:srgbClr val="FFE79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49228" name="TextBox 17">
              <a:extLst>
                <a:ext uri="{FF2B5EF4-FFF2-40B4-BE49-F238E27FC236}">
                  <a16:creationId xmlns:a16="http://schemas.microsoft.com/office/drawing/2014/main" id="{DBA192C3-AE79-507C-39BA-1116CB77C5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905000"/>
              <a:ext cx="11063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sr-Latn-RS" sz="1600" b="1">
                  <a:latin typeface="Comic Sans MS" panose="030F0702030302020204" pitchFamily="66" charset="0"/>
                </a:rPr>
                <a:t>G protein</a:t>
              </a:r>
              <a:endParaRPr lang="en-US" altLang="sr-Latn-RS" sz="1600" b="1">
                <a:latin typeface="Comic Sans MS" panose="030F0702030302020204" pitchFamily="66" charset="0"/>
              </a:endParaRPr>
            </a:p>
          </p:txBody>
        </p:sp>
      </p:grp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F0A63E2E-1CE2-B152-F8DD-CBCDB996DE26}"/>
              </a:ext>
            </a:extLst>
          </p:cNvPr>
          <p:cNvCxnSpPr>
            <a:endCxn id="0" idx="1"/>
          </p:cNvCxnSpPr>
          <p:nvPr/>
        </p:nvCxnSpPr>
        <p:spPr>
          <a:xfrm>
            <a:off x="838200" y="1143000"/>
            <a:ext cx="990600" cy="228600"/>
          </a:xfrm>
          <a:prstGeom prst="bentConnector3">
            <a:avLst>
              <a:gd name="adj1" fmla="val 549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47A559-DB93-CE21-EA5B-948CBDB2B806}"/>
              </a:ext>
            </a:extLst>
          </p:cNvPr>
          <p:cNvCxnSpPr/>
          <p:nvPr/>
        </p:nvCxnSpPr>
        <p:spPr>
          <a:xfrm rot="5400000">
            <a:off x="4115594" y="13708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91EF12-9376-2E59-DF32-BD24C8A8BFAC}"/>
              </a:ext>
            </a:extLst>
          </p:cNvPr>
          <p:cNvCxnSpPr>
            <a:stCxn id="0" idx="3"/>
          </p:cNvCxnSpPr>
          <p:nvPr/>
        </p:nvCxnSpPr>
        <p:spPr>
          <a:xfrm>
            <a:off x="3352800" y="1371600"/>
            <a:ext cx="990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5">
            <a:extLst>
              <a:ext uri="{FF2B5EF4-FFF2-40B4-BE49-F238E27FC236}">
                <a16:creationId xmlns:a16="http://schemas.microsoft.com/office/drawing/2014/main" id="{4FC7EE7C-48A0-11D7-4AEC-5C97963B24C1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533400"/>
            <a:ext cx="1371600" cy="609600"/>
            <a:chOff x="3352800" y="3352799"/>
            <a:chExt cx="1371600" cy="609601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389B0AC-232A-897C-65DA-CD4707C27FD8}"/>
                </a:ext>
              </a:extLst>
            </p:cNvPr>
            <p:cNvSpPr/>
            <p:nvPr/>
          </p:nvSpPr>
          <p:spPr>
            <a:xfrm>
              <a:off x="3352800" y="33528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49224" name="TextBox 32">
              <a:extLst>
                <a:ext uri="{FF2B5EF4-FFF2-40B4-BE49-F238E27FC236}">
                  <a16:creationId xmlns:a16="http://schemas.microsoft.com/office/drawing/2014/main" id="{357BD1FA-1C39-BDBE-2EB5-114493EE44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3352799"/>
              <a:ext cx="990600" cy="57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</a:pPr>
              <a:r>
                <a:rPr lang="sr-Latn-CS" altLang="sr-Latn-RS" sz="1600" b="1">
                  <a:latin typeface="Comic Sans MS" panose="030F0702030302020204" pitchFamily="66" charset="0"/>
                </a:rPr>
                <a:t>adenilat</a:t>
              </a:r>
            </a:p>
            <a:p>
              <a:pPr algn="ctr" eaLnBrk="1" hangingPunct="1">
                <a:lnSpc>
                  <a:spcPts val="1900"/>
                </a:lnSpc>
              </a:pPr>
              <a:r>
                <a:rPr lang="sr-Latn-CS" altLang="sr-Latn-RS" sz="1600" b="1">
                  <a:latin typeface="Comic Sans MS" panose="030F0702030302020204" pitchFamily="66" charset="0"/>
                </a:rPr>
                <a:t>ciklaza</a:t>
              </a:r>
              <a:endParaRPr lang="en-US" altLang="sr-Latn-RS" sz="1600"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92">
            <a:extLst>
              <a:ext uri="{FF2B5EF4-FFF2-40B4-BE49-F238E27FC236}">
                <a16:creationId xmlns:a16="http://schemas.microsoft.com/office/drawing/2014/main" id="{50161B4E-796B-F973-9754-31D9A7BFC93C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676400"/>
            <a:ext cx="1371600" cy="609600"/>
            <a:chOff x="2514600" y="2590799"/>
            <a:chExt cx="1371600" cy="609601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7A6DB8F-56DE-6B2D-B823-92E6AA663C83}"/>
                </a:ext>
              </a:extLst>
            </p:cNvPr>
            <p:cNvSpPr/>
            <p:nvPr/>
          </p:nvSpPr>
          <p:spPr>
            <a:xfrm>
              <a:off x="2514600" y="25908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49220" name="TextBox 34">
              <a:extLst>
                <a:ext uri="{FF2B5EF4-FFF2-40B4-BE49-F238E27FC236}">
                  <a16:creationId xmlns:a16="http://schemas.microsoft.com/office/drawing/2014/main" id="{0CE8B4DE-2FED-9704-BAFD-9C57FF1926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2590799"/>
              <a:ext cx="990600" cy="57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</a:pPr>
              <a:r>
                <a:rPr lang="sr-Latn-CS" altLang="sr-Latn-RS" sz="1600" b="1">
                  <a:latin typeface="Comic Sans MS" panose="030F0702030302020204" pitchFamily="66" charset="0"/>
                </a:rPr>
                <a:t>adenilat</a:t>
              </a:r>
            </a:p>
            <a:p>
              <a:pPr algn="ctr" eaLnBrk="1" hangingPunct="1">
                <a:lnSpc>
                  <a:spcPts val="1900"/>
                </a:lnSpc>
              </a:pPr>
              <a:r>
                <a:rPr lang="sr-Latn-CS" altLang="sr-Latn-RS" sz="1600" b="1">
                  <a:latin typeface="Comic Sans MS" panose="030F0702030302020204" pitchFamily="66" charset="0"/>
                </a:rPr>
                <a:t>ciklaza</a:t>
              </a:r>
              <a:endParaRPr lang="en-US" altLang="sr-Latn-RS" sz="16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22" name="Arc 21">
            <a:extLst>
              <a:ext uri="{FF2B5EF4-FFF2-40B4-BE49-F238E27FC236}">
                <a16:creationId xmlns:a16="http://schemas.microsoft.com/office/drawing/2014/main" id="{F722DECC-3979-E557-0E44-BB25FE4AE109}"/>
              </a:ext>
            </a:extLst>
          </p:cNvPr>
          <p:cNvSpPr/>
          <p:nvPr/>
        </p:nvSpPr>
        <p:spPr>
          <a:xfrm>
            <a:off x="3810000" y="2286000"/>
            <a:ext cx="1066800" cy="685800"/>
          </a:xfrm>
          <a:prstGeom prst="arc">
            <a:avLst>
              <a:gd name="adj1" fmla="val 10874261"/>
              <a:gd name="adj2" fmla="val 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Comic Sans MS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F4E0BC-5F71-E529-AC94-21B255EF4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590800"/>
            <a:ext cx="587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1600" b="1">
                <a:latin typeface="Comic Sans MS" panose="030F0702030302020204" pitchFamily="66" charset="0"/>
              </a:rPr>
              <a:t>ATP</a:t>
            </a:r>
            <a:endParaRPr lang="en-US" altLang="sr-Latn-RS" sz="1600" b="1"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D8D609-6C2F-3C65-862C-8B74B00EA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590800"/>
            <a:ext cx="731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1600" b="1">
                <a:latin typeface="Comic Sans MS" panose="030F0702030302020204" pitchFamily="66" charset="0"/>
              </a:rPr>
              <a:t>cAMP</a:t>
            </a:r>
            <a:endParaRPr lang="en-US" altLang="sr-Latn-RS" sz="1600" b="1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40E8F17-D238-6C0D-4DCA-CDB1C88C29A1}"/>
              </a:ext>
            </a:extLst>
          </p:cNvPr>
          <p:cNvCxnSpPr/>
          <p:nvPr/>
        </p:nvCxnSpPr>
        <p:spPr>
          <a:xfrm rot="5400000">
            <a:off x="4725194" y="31996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0">
            <a:extLst>
              <a:ext uri="{FF2B5EF4-FFF2-40B4-BE49-F238E27FC236}">
                <a16:creationId xmlns:a16="http://schemas.microsoft.com/office/drawing/2014/main" id="{B2413709-FC84-19C8-D389-1CCF0C8F489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3124200"/>
            <a:ext cx="1371600" cy="609600"/>
            <a:chOff x="3352800" y="3352800"/>
            <a:chExt cx="1371600" cy="609600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4A22C65C-3738-0413-033D-CCC7F6F897E0}"/>
                </a:ext>
              </a:extLst>
            </p:cNvPr>
            <p:cNvSpPr/>
            <p:nvPr/>
          </p:nvSpPr>
          <p:spPr>
            <a:xfrm>
              <a:off x="3352800" y="33528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49216" name="TextBox 42">
              <a:extLst>
                <a:ext uri="{FF2B5EF4-FFF2-40B4-BE49-F238E27FC236}">
                  <a16:creationId xmlns:a16="http://schemas.microsoft.com/office/drawing/2014/main" id="{AA17D4EF-4CCA-8129-DA03-66F0EB14B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3352800"/>
              <a:ext cx="1143000" cy="57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</a:pPr>
              <a:r>
                <a:rPr lang="sr-Latn-CS" altLang="sr-Latn-RS" sz="1600" b="1">
                  <a:latin typeface="Comic Sans MS" panose="030F0702030302020204" pitchFamily="66" charset="0"/>
                </a:rPr>
                <a:t>protein</a:t>
              </a:r>
            </a:p>
            <a:p>
              <a:pPr algn="ctr" eaLnBrk="1" hangingPunct="1">
                <a:lnSpc>
                  <a:spcPts val="1900"/>
                </a:lnSpc>
              </a:pPr>
              <a:r>
                <a:rPr lang="sr-Latn-CS" altLang="sr-Latn-RS" sz="1600" b="1">
                  <a:latin typeface="Comic Sans MS" panose="030F0702030302020204" pitchFamily="66" charset="0"/>
                </a:rPr>
                <a:t>kinaza A</a:t>
              </a:r>
              <a:endParaRPr lang="en-US" altLang="sr-Latn-RS" sz="1600" b="1">
                <a:latin typeface="Comic Sans MS" panose="030F0702030302020204" pitchFamily="66" charset="0"/>
              </a:endParaRP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A30E9DB-9B4E-E1BD-4C37-7C2635288108}"/>
              </a:ext>
            </a:extLst>
          </p:cNvPr>
          <p:cNvCxnSpPr/>
          <p:nvPr/>
        </p:nvCxnSpPr>
        <p:spPr>
          <a:xfrm>
            <a:off x="4495800" y="34290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95">
            <a:extLst>
              <a:ext uri="{FF2B5EF4-FFF2-40B4-BE49-F238E27FC236}">
                <a16:creationId xmlns:a16="http://schemas.microsoft.com/office/drawing/2014/main" id="{277B15F5-EEBC-261A-053B-E1EB3A485AEF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3124200"/>
            <a:ext cx="1371600" cy="609600"/>
            <a:chOff x="4267200" y="4038600"/>
            <a:chExt cx="1371600" cy="609600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82868336-DE8A-883F-A8E0-61E935C6DD3A}"/>
                </a:ext>
              </a:extLst>
            </p:cNvPr>
            <p:cNvSpPr/>
            <p:nvPr/>
          </p:nvSpPr>
          <p:spPr>
            <a:xfrm>
              <a:off x="4267200" y="40386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49212" name="TextBox 47">
              <a:extLst>
                <a:ext uri="{FF2B5EF4-FFF2-40B4-BE49-F238E27FC236}">
                  <a16:creationId xmlns:a16="http://schemas.microsoft.com/office/drawing/2014/main" id="{3730C7F1-41C6-921D-2761-B3ECAC3E1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4038600"/>
              <a:ext cx="1295400" cy="57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</a:pPr>
              <a:r>
                <a:rPr lang="sr-Latn-CS" altLang="sr-Latn-RS" sz="1600" b="1">
                  <a:latin typeface="Comic Sans MS" panose="030F0702030302020204" pitchFamily="66" charset="0"/>
                </a:rPr>
                <a:t>protein</a:t>
              </a:r>
            </a:p>
            <a:p>
              <a:pPr algn="ctr" eaLnBrk="1" hangingPunct="1">
                <a:lnSpc>
                  <a:spcPts val="1900"/>
                </a:lnSpc>
              </a:pPr>
              <a:r>
                <a:rPr lang="sr-Latn-CS" altLang="sr-Latn-RS" sz="1600" b="1">
                  <a:latin typeface="Comic Sans MS" panose="030F0702030302020204" pitchFamily="66" charset="0"/>
                </a:rPr>
                <a:t>kinaza A</a:t>
              </a:r>
              <a:endParaRPr lang="en-US" altLang="sr-Latn-RS" sz="1600"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Group 48">
            <a:extLst>
              <a:ext uri="{FF2B5EF4-FFF2-40B4-BE49-F238E27FC236}">
                <a16:creationId xmlns:a16="http://schemas.microsoft.com/office/drawing/2014/main" id="{2E518AE5-3D63-98A1-7350-034268235E1F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810000"/>
            <a:ext cx="1371600" cy="838200"/>
            <a:chOff x="3352800" y="3333750"/>
            <a:chExt cx="1371600" cy="628650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CCBC121D-7894-D6F2-F193-324D5963E7F6}"/>
                </a:ext>
              </a:extLst>
            </p:cNvPr>
            <p:cNvSpPr/>
            <p:nvPr/>
          </p:nvSpPr>
          <p:spPr>
            <a:xfrm>
              <a:off x="3352800" y="33528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49208" name="TextBox 50">
              <a:extLst>
                <a:ext uri="{FF2B5EF4-FFF2-40B4-BE49-F238E27FC236}">
                  <a16:creationId xmlns:a16="http://schemas.microsoft.com/office/drawing/2014/main" id="{1507DB92-A618-60DC-2968-233B12B9E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2800" y="3333750"/>
              <a:ext cx="1371600" cy="59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</a:pPr>
              <a:r>
                <a:rPr lang="sr-Latn-CS" altLang="sr-Latn-RS" sz="1600" b="1">
                  <a:latin typeface="Comic Sans MS" panose="030F0702030302020204" pitchFamily="66" charset="0"/>
                </a:rPr>
                <a:t>hormon senzitivna lipaza</a:t>
              </a:r>
              <a:endParaRPr lang="en-US" altLang="sr-Latn-RS" sz="1600" b="1">
                <a:latin typeface="Comic Sans MS" panose="030F0702030302020204" pitchFamily="66" charset="0"/>
              </a:endParaRP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81D6614-805A-A5DA-40C7-99212AE5AF76}"/>
              </a:ext>
            </a:extLst>
          </p:cNvPr>
          <p:cNvCxnSpPr/>
          <p:nvPr/>
        </p:nvCxnSpPr>
        <p:spPr>
          <a:xfrm rot="5400000">
            <a:off x="3582194" y="39616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4974C96-3991-04F0-574C-097669C619B3}"/>
              </a:ext>
            </a:extLst>
          </p:cNvPr>
          <p:cNvCxnSpPr/>
          <p:nvPr/>
        </p:nvCxnSpPr>
        <p:spPr>
          <a:xfrm>
            <a:off x="3429000" y="41910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70C694F-BFF9-4806-2CC5-4984C9991613}"/>
              </a:ext>
            </a:extLst>
          </p:cNvPr>
          <p:cNvCxnSpPr/>
          <p:nvPr/>
        </p:nvCxnSpPr>
        <p:spPr>
          <a:xfrm>
            <a:off x="1828800" y="57912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rc 67">
            <a:extLst>
              <a:ext uri="{FF2B5EF4-FFF2-40B4-BE49-F238E27FC236}">
                <a16:creationId xmlns:a16="http://schemas.microsoft.com/office/drawing/2014/main" id="{4679D60A-E8EB-09D1-CCEF-0B6BCB9725D4}"/>
              </a:ext>
            </a:extLst>
          </p:cNvPr>
          <p:cNvSpPr/>
          <p:nvPr/>
        </p:nvSpPr>
        <p:spPr>
          <a:xfrm>
            <a:off x="3657600" y="4191000"/>
            <a:ext cx="381000" cy="381000"/>
          </a:xfrm>
          <a:prstGeom prst="arc">
            <a:avLst>
              <a:gd name="adj1" fmla="val 10874261"/>
              <a:gd name="adj2" fmla="val 0"/>
            </a:avLst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Comic Sans MS" pitchFamily="66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D269C8D-E593-45C1-21F7-4C3FEA6AB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343400"/>
            <a:ext cx="587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1600" b="1">
                <a:latin typeface="Comic Sans MS" panose="030F0702030302020204" pitchFamily="66" charset="0"/>
              </a:rPr>
              <a:t>ATP</a:t>
            </a:r>
            <a:endParaRPr lang="en-US" altLang="sr-Latn-RS" sz="1600" b="1">
              <a:latin typeface="Comic Sans MS" panose="030F0702030302020204" pitchFamily="66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C3B004E-C7E9-CA76-E630-CEE5BE646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343400"/>
            <a:ext cx="592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1600" b="1">
                <a:latin typeface="Comic Sans MS" panose="030F0702030302020204" pitchFamily="66" charset="0"/>
              </a:rPr>
              <a:t>ADP</a:t>
            </a:r>
            <a:endParaRPr lang="en-US" altLang="sr-Latn-RS" sz="1600" b="1">
              <a:latin typeface="Comic Sans MS" panose="030F0702030302020204" pitchFamily="66" charset="0"/>
            </a:endParaRPr>
          </a:p>
        </p:txBody>
      </p:sp>
      <p:grpSp>
        <p:nvGrpSpPr>
          <p:cNvPr id="13" name="Group 91">
            <a:extLst>
              <a:ext uri="{FF2B5EF4-FFF2-40B4-BE49-F238E27FC236}">
                <a16:creationId xmlns:a16="http://schemas.microsoft.com/office/drawing/2014/main" id="{FFAACA39-23F4-F2A3-0833-41716C1337E2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810000"/>
            <a:ext cx="1524000" cy="990600"/>
            <a:chOff x="6629400" y="3810000"/>
            <a:chExt cx="1524000" cy="990600"/>
          </a:xfrm>
        </p:grpSpPr>
        <p:grpSp>
          <p:nvGrpSpPr>
            <p:cNvPr id="49195" name="Group 96">
              <a:extLst>
                <a:ext uri="{FF2B5EF4-FFF2-40B4-BE49-F238E27FC236}">
                  <a16:creationId xmlns:a16="http://schemas.microsoft.com/office/drawing/2014/main" id="{2545A329-E281-A95A-7028-2E5206CD0D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29400" y="3886200"/>
              <a:ext cx="1524000" cy="762000"/>
              <a:chOff x="5486400" y="4800600"/>
              <a:chExt cx="1524000" cy="609600"/>
            </a:xfrm>
          </p:grpSpPr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7AA29444-EFB9-D8FF-3D34-F18FE69C124D}"/>
                  </a:ext>
                </a:extLst>
              </p:cNvPr>
              <p:cNvSpPr/>
              <p:nvPr/>
            </p:nvSpPr>
            <p:spPr>
              <a:xfrm>
                <a:off x="5486400" y="4800600"/>
                <a:ext cx="13716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  <p:grpSp>
            <p:nvGrpSpPr>
              <p:cNvPr id="49200" name="Group 75">
                <a:extLst>
                  <a:ext uri="{FF2B5EF4-FFF2-40B4-BE49-F238E27FC236}">
                    <a16:creationId xmlns:a16="http://schemas.microsoft.com/office/drawing/2014/main" id="{D57E357D-1B02-E766-CF7C-10BC3B233E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05600" y="4876800"/>
                <a:ext cx="304800" cy="350520"/>
                <a:chOff x="6934200" y="3505200"/>
                <a:chExt cx="304800" cy="350520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984021B1-0269-3A7A-FB6B-BCAA6958B746}"/>
                    </a:ext>
                  </a:extLst>
                </p:cNvPr>
                <p:cNvSpPr/>
                <p:nvPr/>
              </p:nvSpPr>
              <p:spPr>
                <a:xfrm>
                  <a:off x="6934200" y="3581400"/>
                  <a:ext cx="304800" cy="274320"/>
                </a:xfrm>
                <a:prstGeom prst="ellipse">
                  <a:avLst/>
                </a:prstGeom>
                <a:solidFill>
                  <a:srgbClr val="FFE79B"/>
                </a:solidFill>
                <a:ln>
                  <a:solidFill>
                    <a:srgbClr val="EFEEB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>
                    <a:latin typeface="Comic Sans MS" pitchFamily="66" charset="0"/>
                  </a:endParaRPr>
                </a:p>
              </p:txBody>
            </p:sp>
            <p:sp>
              <p:nvSpPr>
                <p:cNvPr id="49204" name="TextBox 74">
                  <a:extLst>
                    <a:ext uri="{FF2B5EF4-FFF2-40B4-BE49-F238E27FC236}">
                      <a16:creationId xmlns:a16="http://schemas.microsoft.com/office/drawing/2014/main" id="{7D7687B2-9DE9-5E5B-022B-FEB2E7A94E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34200" y="3505200"/>
                  <a:ext cx="304800" cy="2687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ts val="1900"/>
                    </a:lnSpc>
                  </a:pPr>
                  <a:r>
                    <a:rPr lang="sr-Latn-CS" altLang="sr-Latn-RS" sz="1600" b="1">
                      <a:latin typeface="Comic Sans MS" panose="030F0702030302020204" pitchFamily="66" charset="0"/>
                    </a:rPr>
                    <a:t>p</a:t>
                  </a:r>
                </a:p>
              </p:txBody>
            </p:sp>
          </p:grpSp>
        </p:grpSp>
        <p:sp>
          <p:nvSpPr>
            <p:cNvPr id="49196" name="TextBox 50">
              <a:extLst>
                <a:ext uri="{FF2B5EF4-FFF2-40B4-BE49-F238E27FC236}">
                  <a16:creationId xmlns:a16="http://schemas.microsoft.com/office/drawing/2014/main" id="{7C061ACC-AF4F-BDD8-C81B-3753059492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0" y="3810000"/>
              <a:ext cx="13716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</a:pPr>
              <a:r>
                <a:rPr lang="sr-Latn-CS" altLang="sr-Latn-RS" sz="1600" b="1">
                  <a:latin typeface="Comic Sans MS" panose="030F0702030302020204" pitchFamily="66" charset="0"/>
                </a:rPr>
                <a:t>hormon senzitivna lipaza</a:t>
              </a:r>
              <a:endParaRPr lang="en-US" altLang="sr-Latn-RS" sz="16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33817" name="TextBox 17">
            <a:extLst>
              <a:ext uri="{FF2B5EF4-FFF2-40B4-BE49-F238E27FC236}">
                <a16:creationId xmlns:a16="http://schemas.microsoft.com/office/drawing/2014/main" id="{300EF770-54AC-DDA7-D7C3-17ED50D49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1158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1600" b="1">
                <a:latin typeface="Comic Sans MS" panose="030F0702030302020204" pitchFamily="66" charset="0"/>
              </a:rPr>
              <a:t>triglicerid</a:t>
            </a:r>
            <a:endParaRPr lang="en-US" altLang="sr-Latn-RS" sz="1600" b="1">
              <a:latin typeface="Comic Sans MS" panose="030F0702030302020204" pitchFamily="66" charset="0"/>
            </a:endParaRPr>
          </a:p>
        </p:txBody>
      </p:sp>
      <p:sp>
        <p:nvSpPr>
          <p:cNvPr id="33818" name="TextBox 17">
            <a:extLst>
              <a:ext uri="{FF2B5EF4-FFF2-40B4-BE49-F238E27FC236}">
                <a16:creationId xmlns:a16="http://schemas.microsoft.com/office/drawing/2014/main" id="{8DB15EFB-C8D7-0C3F-CF91-BF462F5B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638800"/>
            <a:ext cx="1084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1600" b="1">
                <a:latin typeface="Comic Sans MS" panose="030F0702030302020204" pitchFamily="66" charset="0"/>
              </a:rPr>
              <a:t>diglicerid</a:t>
            </a:r>
            <a:endParaRPr lang="en-US" altLang="sr-Latn-RS" sz="1600" b="1">
              <a:latin typeface="Comic Sans MS" panose="030F0702030302020204" pitchFamily="66" charset="0"/>
            </a:endParaRPr>
          </a:p>
        </p:txBody>
      </p:sp>
      <p:sp>
        <p:nvSpPr>
          <p:cNvPr id="33819" name="TextBox 17">
            <a:extLst>
              <a:ext uri="{FF2B5EF4-FFF2-40B4-BE49-F238E27FC236}">
                <a16:creationId xmlns:a16="http://schemas.microsoft.com/office/drawing/2014/main" id="{FD6A7313-4C91-9DA6-5161-5D6EF2723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638800"/>
            <a:ext cx="1387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1600" b="1">
                <a:latin typeface="Comic Sans MS" panose="030F0702030302020204" pitchFamily="66" charset="0"/>
              </a:rPr>
              <a:t>monoglicerid</a:t>
            </a:r>
            <a:endParaRPr lang="en-US" altLang="sr-Latn-RS" sz="1600" b="1">
              <a:latin typeface="Comic Sans MS" panose="030F0702030302020204" pitchFamily="66" charset="0"/>
            </a:endParaRPr>
          </a:p>
        </p:txBody>
      </p:sp>
      <p:sp>
        <p:nvSpPr>
          <p:cNvPr id="33820" name="TextBox 17">
            <a:extLst>
              <a:ext uri="{FF2B5EF4-FFF2-40B4-BE49-F238E27FC236}">
                <a16:creationId xmlns:a16="http://schemas.microsoft.com/office/drawing/2014/main" id="{B0386B71-1D77-7754-9BFA-CEE21D377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5638800"/>
            <a:ext cx="892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1600" b="1">
                <a:latin typeface="Comic Sans MS" panose="030F0702030302020204" pitchFamily="66" charset="0"/>
              </a:rPr>
              <a:t>glicerol</a:t>
            </a:r>
            <a:endParaRPr lang="en-US" altLang="sr-Latn-RS" sz="1600" b="1">
              <a:latin typeface="Comic Sans MS" panose="030F0702030302020204" pitchFamily="66" charset="0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853B609-D602-3597-AA37-0580A6DF545B}"/>
              </a:ext>
            </a:extLst>
          </p:cNvPr>
          <p:cNvCxnSpPr/>
          <p:nvPr/>
        </p:nvCxnSpPr>
        <p:spPr>
          <a:xfrm>
            <a:off x="4038600" y="57912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FAA831D-1235-95D5-7FC9-23936F2CE68A}"/>
              </a:ext>
            </a:extLst>
          </p:cNvPr>
          <p:cNvCxnSpPr/>
          <p:nvPr/>
        </p:nvCxnSpPr>
        <p:spPr>
          <a:xfrm>
            <a:off x="6477000" y="57912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Arc 94">
            <a:extLst>
              <a:ext uri="{FF2B5EF4-FFF2-40B4-BE49-F238E27FC236}">
                <a16:creationId xmlns:a16="http://schemas.microsoft.com/office/drawing/2014/main" id="{FC2A38C9-D08E-EC17-ABF6-2DAEEE215E3C}"/>
              </a:ext>
            </a:extLst>
          </p:cNvPr>
          <p:cNvSpPr/>
          <p:nvPr/>
        </p:nvSpPr>
        <p:spPr>
          <a:xfrm>
            <a:off x="1981200" y="5791200"/>
            <a:ext cx="609600" cy="914400"/>
          </a:xfrm>
          <a:prstGeom prst="arc">
            <a:avLst>
              <a:gd name="adj1" fmla="val 13239041"/>
              <a:gd name="adj2" fmla="val 1334946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Comic Sans MS" pitchFamily="66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F75D243-F4A3-7138-29A2-D96D8D0FE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19800"/>
            <a:ext cx="588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1600" b="1">
                <a:latin typeface="Comic Sans MS" panose="030F0702030302020204" pitchFamily="66" charset="0"/>
              </a:rPr>
              <a:t>H</a:t>
            </a:r>
            <a:r>
              <a:rPr lang="sr-Latn-CS" altLang="sr-Latn-RS" sz="1600" b="1" baseline="-25000">
                <a:latin typeface="Comic Sans MS" panose="030F0702030302020204" pitchFamily="66" charset="0"/>
              </a:rPr>
              <a:t>2</a:t>
            </a:r>
            <a:r>
              <a:rPr lang="sr-Latn-CS" altLang="sr-Latn-RS" sz="1600" b="1">
                <a:latin typeface="Comic Sans MS" panose="030F0702030302020204" pitchFamily="66" charset="0"/>
              </a:rPr>
              <a:t>O</a:t>
            </a:r>
            <a:endParaRPr lang="en-US" altLang="sr-Latn-RS" sz="1600" b="1">
              <a:latin typeface="Comic Sans MS" panose="030F0702030302020204" pitchFamily="66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C08E0AE-50E5-5F80-AD1F-8C7617914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324600"/>
            <a:ext cx="1585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1600" b="1">
                <a:latin typeface="Comic Sans MS" panose="030F0702030302020204" pitchFamily="66" charset="0"/>
              </a:rPr>
              <a:t>masna kiselina</a:t>
            </a:r>
            <a:endParaRPr lang="en-US" altLang="sr-Latn-RS" sz="1600" b="1">
              <a:latin typeface="Comic Sans MS" panose="030F0702030302020204" pitchFamily="66" charset="0"/>
            </a:endParaRPr>
          </a:p>
        </p:txBody>
      </p:sp>
      <p:sp>
        <p:nvSpPr>
          <p:cNvPr id="99" name="Arc 98">
            <a:extLst>
              <a:ext uri="{FF2B5EF4-FFF2-40B4-BE49-F238E27FC236}">
                <a16:creationId xmlns:a16="http://schemas.microsoft.com/office/drawing/2014/main" id="{625547CA-A8EF-64C7-4724-6F0B7D0B7051}"/>
              </a:ext>
            </a:extLst>
          </p:cNvPr>
          <p:cNvSpPr/>
          <p:nvPr/>
        </p:nvSpPr>
        <p:spPr>
          <a:xfrm>
            <a:off x="4191000" y="5791200"/>
            <a:ext cx="609600" cy="914400"/>
          </a:xfrm>
          <a:prstGeom prst="arc">
            <a:avLst>
              <a:gd name="adj1" fmla="val 13239041"/>
              <a:gd name="adj2" fmla="val 1334946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Comic Sans MS" pitchFamily="66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C7DF0D3-CB37-FA77-2722-55A6ED027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019800"/>
            <a:ext cx="588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1600" b="1">
                <a:latin typeface="Comic Sans MS" panose="030F0702030302020204" pitchFamily="66" charset="0"/>
              </a:rPr>
              <a:t>H</a:t>
            </a:r>
            <a:r>
              <a:rPr lang="sr-Latn-CS" altLang="sr-Latn-RS" sz="1600" b="1" baseline="-25000">
                <a:latin typeface="Comic Sans MS" panose="030F0702030302020204" pitchFamily="66" charset="0"/>
              </a:rPr>
              <a:t>2</a:t>
            </a:r>
            <a:r>
              <a:rPr lang="sr-Latn-CS" altLang="sr-Latn-RS" sz="1600" b="1">
                <a:latin typeface="Comic Sans MS" panose="030F0702030302020204" pitchFamily="66" charset="0"/>
              </a:rPr>
              <a:t>O</a:t>
            </a:r>
            <a:endParaRPr lang="en-US" altLang="sr-Latn-RS" sz="1600" b="1">
              <a:latin typeface="Comic Sans MS" panose="030F0702030302020204" pitchFamily="66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3C89AD-6A77-BE29-12B7-C6F15451B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324600"/>
            <a:ext cx="1585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1600" b="1">
                <a:latin typeface="Comic Sans MS" panose="030F0702030302020204" pitchFamily="66" charset="0"/>
              </a:rPr>
              <a:t>masna kiselina</a:t>
            </a:r>
            <a:endParaRPr lang="en-US" altLang="sr-Latn-RS" sz="1600" b="1">
              <a:latin typeface="Comic Sans MS" panose="030F0702030302020204" pitchFamily="66" charset="0"/>
            </a:endParaRPr>
          </a:p>
        </p:txBody>
      </p:sp>
      <p:sp>
        <p:nvSpPr>
          <p:cNvPr id="103" name="Arc 102">
            <a:extLst>
              <a:ext uri="{FF2B5EF4-FFF2-40B4-BE49-F238E27FC236}">
                <a16:creationId xmlns:a16="http://schemas.microsoft.com/office/drawing/2014/main" id="{77B584CE-1284-F043-DBB0-D54779950E0F}"/>
              </a:ext>
            </a:extLst>
          </p:cNvPr>
          <p:cNvSpPr/>
          <p:nvPr/>
        </p:nvSpPr>
        <p:spPr>
          <a:xfrm>
            <a:off x="6629400" y="5791200"/>
            <a:ext cx="609600" cy="914400"/>
          </a:xfrm>
          <a:prstGeom prst="arc">
            <a:avLst>
              <a:gd name="adj1" fmla="val 13239041"/>
              <a:gd name="adj2" fmla="val 1334946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Comic Sans MS" pitchFamily="66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769D0EF-EF5C-E7F1-9597-9B95384D5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019800"/>
            <a:ext cx="588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1600" b="1">
                <a:latin typeface="Comic Sans MS" panose="030F0702030302020204" pitchFamily="66" charset="0"/>
              </a:rPr>
              <a:t>H</a:t>
            </a:r>
            <a:r>
              <a:rPr lang="sr-Latn-CS" altLang="sr-Latn-RS" sz="1600" b="1" baseline="-25000">
                <a:latin typeface="Comic Sans MS" panose="030F0702030302020204" pitchFamily="66" charset="0"/>
              </a:rPr>
              <a:t>2</a:t>
            </a:r>
            <a:r>
              <a:rPr lang="sr-Latn-CS" altLang="sr-Latn-RS" sz="1600" b="1">
                <a:latin typeface="Comic Sans MS" panose="030F0702030302020204" pitchFamily="66" charset="0"/>
              </a:rPr>
              <a:t>O</a:t>
            </a:r>
            <a:endParaRPr lang="en-US" altLang="sr-Latn-RS" sz="1600" b="1">
              <a:latin typeface="Comic Sans MS" panose="030F0702030302020204" pitchFamily="66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0DF546D-EA23-4638-3E94-3BB3D772E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324600"/>
            <a:ext cx="1585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1600" b="1">
                <a:latin typeface="Comic Sans MS" panose="030F0702030302020204" pitchFamily="66" charset="0"/>
              </a:rPr>
              <a:t>masna kiselina</a:t>
            </a:r>
            <a:endParaRPr lang="en-US" altLang="sr-Latn-RS" sz="1600" b="1">
              <a:latin typeface="Comic Sans MS" panose="030F0702030302020204" pitchFamily="66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437175C-4244-1018-AE8E-EE971A73B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181600"/>
            <a:ext cx="1387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r-Latn-CS" altLang="sr-Latn-RS" sz="1600" i="1">
                <a:latin typeface="Comic Sans MS" panose="030F0702030302020204" pitchFamily="66" charset="0"/>
              </a:rPr>
              <a:t>monoglicerid</a:t>
            </a:r>
          </a:p>
          <a:p>
            <a:pPr algn="ctr" eaLnBrk="1" hangingPunct="1"/>
            <a:r>
              <a:rPr lang="sr-Latn-CS" altLang="sr-Latn-RS" sz="1600" i="1">
                <a:latin typeface="Comic Sans MS" panose="030F0702030302020204" pitchFamily="66" charset="0"/>
              </a:rPr>
              <a:t>lipaza</a:t>
            </a:r>
            <a:endParaRPr lang="en-US" altLang="sr-Latn-RS" sz="1600" i="1">
              <a:latin typeface="Comic Sans MS" panose="030F0702030302020204" pitchFamily="66" charset="0"/>
            </a:endParaRPr>
          </a:p>
        </p:txBody>
      </p:sp>
      <p:cxnSp>
        <p:nvCxnSpPr>
          <p:cNvPr id="131" name="Elbow Connector 130">
            <a:extLst>
              <a:ext uri="{FF2B5EF4-FFF2-40B4-BE49-F238E27FC236}">
                <a16:creationId xmlns:a16="http://schemas.microsoft.com/office/drawing/2014/main" id="{17D63656-F7A3-FD47-4F5E-5DCA03AE40E4}"/>
              </a:ext>
            </a:extLst>
          </p:cNvPr>
          <p:cNvCxnSpPr/>
          <p:nvPr/>
        </p:nvCxnSpPr>
        <p:spPr>
          <a:xfrm rot="5400000">
            <a:off x="1866900" y="5067300"/>
            <a:ext cx="1143000" cy="3048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lbow Connector 140">
            <a:extLst>
              <a:ext uri="{FF2B5EF4-FFF2-40B4-BE49-F238E27FC236}">
                <a16:creationId xmlns:a16="http://schemas.microsoft.com/office/drawing/2014/main" id="{0E84AFF6-82BE-5D40-AA37-1A277EC882E6}"/>
              </a:ext>
            </a:extLst>
          </p:cNvPr>
          <p:cNvCxnSpPr/>
          <p:nvPr/>
        </p:nvCxnSpPr>
        <p:spPr>
          <a:xfrm rot="16200000" flipH="1">
            <a:off x="3063081" y="4344194"/>
            <a:ext cx="1096963" cy="1736725"/>
          </a:xfrm>
          <a:prstGeom prst="bentConnector3">
            <a:avLst>
              <a:gd name="adj1" fmla="val 52976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3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0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5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 animBg="1"/>
      <p:bldP spid="23" grpId="0"/>
      <p:bldP spid="24" grpId="0"/>
      <p:bldP spid="68" grpId="0" animBg="1"/>
      <p:bldP spid="70" grpId="0"/>
      <p:bldP spid="74" grpId="0"/>
      <p:bldP spid="33817" grpId="0"/>
      <p:bldP spid="33818" grpId="0"/>
      <p:bldP spid="33819" grpId="0"/>
      <p:bldP spid="33820" grpId="0"/>
      <p:bldP spid="95" grpId="0" animBg="1"/>
      <p:bldP spid="96" grpId="0"/>
      <p:bldP spid="97" grpId="0"/>
      <p:bldP spid="99" grpId="0" animBg="1"/>
      <p:bldP spid="100" grpId="0"/>
      <p:bldP spid="101" grpId="0"/>
      <p:bldP spid="103" grpId="0" animBg="1"/>
      <p:bldP spid="104" grpId="0"/>
      <p:bldP spid="105" grpId="0"/>
      <p:bldP spid="10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>
            <a:extLst>
              <a:ext uri="{FF2B5EF4-FFF2-40B4-BE49-F238E27FC236}">
                <a16:creationId xmlns:a16="http://schemas.microsoft.com/office/drawing/2014/main" id="{924D4325-3477-5119-6812-4676D3EEC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1058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 sz="1600" b="1">
                <a:latin typeface="Comic Sans MS" panose="030F0702030302020204" pitchFamily="66" charset="0"/>
              </a:rPr>
              <a:t>epinefrin</a:t>
            </a:r>
          </a:p>
        </p:txBody>
      </p:sp>
      <p:grpSp>
        <p:nvGrpSpPr>
          <p:cNvPr id="50179" name="Group 99">
            <a:extLst>
              <a:ext uri="{FF2B5EF4-FFF2-40B4-BE49-F238E27FC236}">
                <a16:creationId xmlns:a16="http://schemas.microsoft.com/office/drawing/2014/main" id="{0D94B821-53E5-1F99-1386-04DF93910166}"/>
              </a:ext>
            </a:extLst>
          </p:cNvPr>
          <p:cNvGrpSpPr>
            <a:grpSpLocks/>
          </p:cNvGrpSpPr>
          <p:nvPr/>
        </p:nvGrpSpPr>
        <p:grpSpPr bwMode="auto">
          <a:xfrm>
            <a:off x="0" y="533400"/>
            <a:ext cx="1693863" cy="592138"/>
            <a:chOff x="1904975" y="513308"/>
            <a:chExt cx="1693499" cy="591333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D72854FA-4EA2-0D47-FA6B-C965E3D0EB19}"/>
                </a:ext>
              </a:extLst>
            </p:cNvPr>
            <p:cNvSpPr/>
            <p:nvPr/>
          </p:nvSpPr>
          <p:spPr bwMode="auto">
            <a:xfrm>
              <a:off x="2133601" y="513308"/>
              <a:ext cx="1295216" cy="591333"/>
            </a:xfrm>
            <a:prstGeom prst="roundRect">
              <a:avLst>
                <a:gd name="adj" fmla="val 42857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50261" name="TextBox 5">
              <a:extLst>
                <a:ext uri="{FF2B5EF4-FFF2-40B4-BE49-F238E27FC236}">
                  <a16:creationId xmlns:a16="http://schemas.microsoft.com/office/drawing/2014/main" id="{687E2912-4443-F322-1032-7112A4BE68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4975" y="513308"/>
              <a:ext cx="1693499" cy="58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l-GR" altLang="sr-Latn-RS" sz="1600" b="1">
                  <a:latin typeface="Comic Sans MS" panose="030F0702030302020204" pitchFamily="66" charset="0"/>
                  <a:cs typeface="Times New Roman" panose="02020603050405020304" pitchFamily="18" charset="0"/>
                </a:rPr>
                <a:t>β</a:t>
              </a:r>
              <a:r>
                <a:rPr lang="sr-Latn-CS" altLang="sr-Latn-RS" sz="1600" b="1">
                  <a:latin typeface="Comic Sans MS" panose="030F0702030302020204" pitchFamily="66" charset="0"/>
                  <a:cs typeface="Times New Roman" panose="02020603050405020304" pitchFamily="18" charset="0"/>
                </a:rPr>
                <a:t> </a:t>
              </a:r>
              <a:r>
                <a:rPr lang="en-US" altLang="sr-Latn-RS" sz="1600" b="1">
                  <a:latin typeface="Comic Sans MS" panose="030F0702030302020204" pitchFamily="66" charset="0"/>
                  <a:cs typeface="Times New Roman" panose="02020603050405020304" pitchFamily="18" charset="0"/>
                </a:rPr>
                <a:t>adrenergi</a:t>
              </a:r>
              <a:r>
                <a:rPr lang="sr-Latn-CS" altLang="sr-Latn-RS" sz="1600" b="1">
                  <a:latin typeface="Comic Sans MS" panose="030F0702030302020204" pitchFamily="66" charset="0"/>
                  <a:cs typeface="Times New Roman" panose="02020603050405020304" pitchFamily="18" charset="0"/>
                </a:rPr>
                <a:t>č</a:t>
              </a:r>
              <a:r>
                <a:rPr lang="en-US" altLang="sr-Latn-RS" sz="1600" b="1">
                  <a:latin typeface="Comic Sans MS" panose="030F0702030302020204" pitchFamily="66" charset="0"/>
                  <a:cs typeface="Times New Roman" panose="02020603050405020304" pitchFamily="18" charset="0"/>
                </a:rPr>
                <a:t>ni</a:t>
              </a:r>
              <a:r>
                <a:rPr lang="sr-Latn-CS" altLang="sr-Latn-RS" sz="1600" b="1">
                  <a:latin typeface="Comic Sans MS" panose="030F0702030302020204" pitchFamily="66" charset="0"/>
                  <a:cs typeface="Times New Roman" panose="02020603050405020304" pitchFamily="18" charset="0"/>
                </a:rPr>
                <a:t> </a:t>
              </a:r>
            </a:p>
            <a:p>
              <a:pPr algn="ctr" eaLnBrk="1" hangingPunct="1"/>
              <a:r>
                <a:rPr lang="en-US" altLang="sr-Latn-RS" sz="1600" b="1">
                  <a:latin typeface="Comic Sans MS" panose="030F0702030302020204" pitchFamily="66" charset="0"/>
                </a:rPr>
                <a:t>receptor</a:t>
              </a:r>
            </a:p>
          </p:txBody>
        </p:sp>
      </p:grpSp>
      <p:grpSp>
        <p:nvGrpSpPr>
          <p:cNvPr id="50180" name="Group 91">
            <a:extLst>
              <a:ext uri="{FF2B5EF4-FFF2-40B4-BE49-F238E27FC236}">
                <a16:creationId xmlns:a16="http://schemas.microsoft.com/office/drawing/2014/main" id="{A1D03146-96BA-8C7A-4D41-E533FA2E7B3C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066800"/>
            <a:ext cx="1524000" cy="609600"/>
            <a:chOff x="1066800" y="1828800"/>
            <a:chExt cx="1524000" cy="60960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BA8FE4DB-2254-C05F-3F8E-5F6DB0F67B5F}"/>
                </a:ext>
              </a:extLst>
            </p:cNvPr>
            <p:cNvSpPr/>
            <p:nvPr/>
          </p:nvSpPr>
          <p:spPr>
            <a:xfrm>
              <a:off x="1066800" y="1828800"/>
              <a:ext cx="1524000" cy="609600"/>
            </a:xfrm>
            <a:prstGeom prst="roundRect">
              <a:avLst>
                <a:gd name="adj" fmla="val 48167"/>
              </a:avLst>
            </a:prstGeom>
            <a:solidFill>
              <a:srgbClr val="FFE79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50257" name="TextBox 17">
              <a:extLst>
                <a:ext uri="{FF2B5EF4-FFF2-40B4-BE49-F238E27FC236}">
                  <a16:creationId xmlns:a16="http://schemas.microsoft.com/office/drawing/2014/main" id="{64C1F212-2C2E-FCB3-27B1-B6C19AAA8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905000"/>
              <a:ext cx="11063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sr-Latn-RS" sz="1600" b="1">
                  <a:latin typeface="Comic Sans MS" panose="030F0702030302020204" pitchFamily="66" charset="0"/>
                </a:rPr>
                <a:t>G protein</a:t>
              </a:r>
              <a:endParaRPr lang="en-US" altLang="sr-Latn-RS" sz="1600" b="1">
                <a:latin typeface="Comic Sans MS" panose="030F0702030302020204" pitchFamily="66" charset="0"/>
              </a:endParaRPr>
            </a:p>
          </p:txBody>
        </p:sp>
      </p:grp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75D809A3-7D75-C327-EC8A-8CF5D8CE8660}"/>
              </a:ext>
            </a:extLst>
          </p:cNvPr>
          <p:cNvCxnSpPr/>
          <p:nvPr/>
        </p:nvCxnSpPr>
        <p:spPr>
          <a:xfrm>
            <a:off x="838200" y="1143000"/>
            <a:ext cx="990600" cy="228600"/>
          </a:xfrm>
          <a:prstGeom prst="bentConnector3">
            <a:avLst>
              <a:gd name="adj1" fmla="val 549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7805FD-0E45-90AA-06C8-50EA3F26AA55}"/>
              </a:ext>
            </a:extLst>
          </p:cNvPr>
          <p:cNvCxnSpPr/>
          <p:nvPr/>
        </p:nvCxnSpPr>
        <p:spPr>
          <a:xfrm rot="5400000">
            <a:off x="4115594" y="13708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C80496-1AEE-A1C8-DD37-1AC4F590FE34}"/>
              </a:ext>
            </a:extLst>
          </p:cNvPr>
          <p:cNvCxnSpPr/>
          <p:nvPr/>
        </p:nvCxnSpPr>
        <p:spPr>
          <a:xfrm>
            <a:off x="3352800" y="1371600"/>
            <a:ext cx="990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184" name="Group 35">
            <a:extLst>
              <a:ext uri="{FF2B5EF4-FFF2-40B4-BE49-F238E27FC236}">
                <a16:creationId xmlns:a16="http://schemas.microsoft.com/office/drawing/2014/main" id="{68340978-0E33-3BDE-5FBA-4BCC0471E7FF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533400"/>
            <a:ext cx="1371600" cy="609600"/>
            <a:chOff x="3352800" y="3352799"/>
            <a:chExt cx="1371600" cy="60960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B72A664-3378-F4F2-9A28-DFD1179115CA}"/>
                </a:ext>
              </a:extLst>
            </p:cNvPr>
            <p:cNvSpPr/>
            <p:nvPr/>
          </p:nvSpPr>
          <p:spPr>
            <a:xfrm>
              <a:off x="3352800" y="33528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50253" name="TextBox 32">
              <a:extLst>
                <a:ext uri="{FF2B5EF4-FFF2-40B4-BE49-F238E27FC236}">
                  <a16:creationId xmlns:a16="http://schemas.microsoft.com/office/drawing/2014/main" id="{7B52806B-0BF7-50ED-4931-6365910491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3352799"/>
              <a:ext cx="990600" cy="57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</a:pPr>
              <a:r>
                <a:rPr lang="sr-Latn-CS" altLang="sr-Latn-RS" sz="1600" b="1">
                  <a:latin typeface="Comic Sans MS" panose="030F0702030302020204" pitchFamily="66" charset="0"/>
                </a:rPr>
                <a:t>adenilat</a:t>
              </a:r>
            </a:p>
            <a:p>
              <a:pPr algn="ctr" eaLnBrk="1" hangingPunct="1">
                <a:lnSpc>
                  <a:spcPts val="1900"/>
                </a:lnSpc>
              </a:pPr>
              <a:r>
                <a:rPr lang="sr-Latn-CS" altLang="sr-Latn-RS" sz="1600" b="1">
                  <a:latin typeface="Comic Sans MS" panose="030F0702030302020204" pitchFamily="66" charset="0"/>
                </a:rPr>
                <a:t>ciklaza</a:t>
              </a:r>
              <a:endParaRPr lang="en-US" altLang="sr-Latn-RS" sz="1600"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0185" name="Group 92">
            <a:extLst>
              <a:ext uri="{FF2B5EF4-FFF2-40B4-BE49-F238E27FC236}">
                <a16:creationId xmlns:a16="http://schemas.microsoft.com/office/drawing/2014/main" id="{46C03EE7-11AB-14F3-D307-3174E27B0DD2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676400"/>
            <a:ext cx="1371600" cy="609600"/>
            <a:chOff x="2514600" y="2590799"/>
            <a:chExt cx="1371600" cy="609601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E7117AF4-AC6E-09EF-42FD-0BFCF39A2652}"/>
                </a:ext>
              </a:extLst>
            </p:cNvPr>
            <p:cNvSpPr/>
            <p:nvPr/>
          </p:nvSpPr>
          <p:spPr>
            <a:xfrm>
              <a:off x="2514600" y="25908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50249" name="TextBox 34">
              <a:extLst>
                <a:ext uri="{FF2B5EF4-FFF2-40B4-BE49-F238E27FC236}">
                  <a16:creationId xmlns:a16="http://schemas.microsoft.com/office/drawing/2014/main" id="{038FC440-5A16-082A-6AC1-613824B6E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2590799"/>
              <a:ext cx="990600" cy="57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</a:pPr>
              <a:r>
                <a:rPr lang="sr-Latn-CS" altLang="sr-Latn-RS" sz="1600" b="1">
                  <a:latin typeface="Comic Sans MS" panose="030F0702030302020204" pitchFamily="66" charset="0"/>
                </a:rPr>
                <a:t>adenilat</a:t>
              </a:r>
            </a:p>
            <a:p>
              <a:pPr algn="ctr" eaLnBrk="1" hangingPunct="1">
                <a:lnSpc>
                  <a:spcPts val="1900"/>
                </a:lnSpc>
              </a:pPr>
              <a:r>
                <a:rPr lang="sr-Latn-CS" altLang="sr-Latn-RS" sz="1600" b="1">
                  <a:latin typeface="Comic Sans MS" panose="030F0702030302020204" pitchFamily="66" charset="0"/>
                </a:rPr>
                <a:t>ciklaza</a:t>
              </a:r>
              <a:endParaRPr lang="en-US" altLang="sr-Latn-RS" sz="16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18" name="Arc 17">
            <a:extLst>
              <a:ext uri="{FF2B5EF4-FFF2-40B4-BE49-F238E27FC236}">
                <a16:creationId xmlns:a16="http://schemas.microsoft.com/office/drawing/2014/main" id="{762832ED-D3E4-CB13-F358-91AE0BB3BBC4}"/>
              </a:ext>
            </a:extLst>
          </p:cNvPr>
          <p:cNvSpPr/>
          <p:nvPr/>
        </p:nvSpPr>
        <p:spPr>
          <a:xfrm>
            <a:off x="3810000" y="2286000"/>
            <a:ext cx="1066800" cy="685800"/>
          </a:xfrm>
          <a:prstGeom prst="arc">
            <a:avLst>
              <a:gd name="adj1" fmla="val 10874261"/>
              <a:gd name="adj2" fmla="val 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Comic Sans MS" pitchFamily="66" charset="0"/>
            </a:endParaRPr>
          </a:p>
        </p:txBody>
      </p:sp>
      <p:sp>
        <p:nvSpPr>
          <p:cNvPr id="50187" name="TextBox 18">
            <a:extLst>
              <a:ext uri="{FF2B5EF4-FFF2-40B4-BE49-F238E27FC236}">
                <a16:creationId xmlns:a16="http://schemas.microsoft.com/office/drawing/2014/main" id="{B13EEADD-A86B-0DCC-92CD-1042A5898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590800"/>
            <a:ext cx="587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1600" b="1">
                <a:latin typeface="Comic Sans MS" panose="030F0702030302020204" pitchFamily="66" charset="0"/>
              </a:rPr>
              <a:t>ATP</a:t>
            </a:r>
            <a:endParaRPr lang="en-US" altLang="sr-Latn-RS" sz="1600" b="1">
              <a:latin typeface="Comic Sans MS" panose="030F0702030302020204" pitchFamily="66" charset="0"/>
            </a:endParaRPr>
          </a:p>
        </p:txBody>
      </p:sp>
      <p:sp>
        <p:nvSpPr>
          <p:cNvPr id="50188" name="TextBox 19">
            <a:extLst>
              <a:ext uri="{FF2B5EF4-FFF2-40B4-BE49-F238E27FC236}">
                <a16:creationId xmlns:a16="http://schemas.microsoft.com/office/drawing/2014/main" id="{E21C7C68-B449-D0FD-14E6-4972CAD2F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590800"/>
            <a:ext cx="731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1600" b="1">
                <a:latin typeface="Comic Sans MS" panose="030F0702030302020204" pitchFamily="66" charset="0"/>
              </a:rPr>
              <a:t>cAMP</a:t>
            </a:r>
            <a:endParaRPr lang="en-US" altLang="sr-Latn-RS" sz="1600" b="1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A1514E-6649-03A4-2C1D-19EA8FD15A5B}"/>
              </a:ext>
            </a:extLst>
          </p:cNvPr>
          <p:cNvCxnSpPr/>
          <p:nvPr/>
        </p:nvCxnSpPr>
        <p:spPr>
          <a:xfrm rot="5400000">
            <a:off x="4725194" y="31996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190" name="Group 40">
            <a:extLst>
              <a:ext uri="{FF2B5EF4-FFF2-40B4-BE49-F238E27FC236}">
                <a16:creationId xmlns:a16="http://schemas.microsoft.com/office/drawing/2014/main" id="{A7AB900D-E0E8-6980-BC63-D89D73479DA2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3124200"/>
            <a:ext cx="1371600" cy="609600"/>
            <a:chOff x="3352800" y="3352800"/>
            <a:chExt cx="1371600" cy="609600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29ECCC22-E3C0-F1E1-3429-0FFB1E683546}"/>
                </a:ext>
              </a:extLst>
            </p:cNvPr>
            <p:cNvSpPr/>
            <p:nvPr/>
          </p:nvSpPr>
          <p:spPr>
            <a:xfrm>
              <a:off x="3352800" y="33528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50245" name="TextBox 42">
              <a:extLst>
                <a:ext uri="{FF2B5EF4-FFF2-40B4-BE49-F238E27FC236}">
                  <a16:creationId xmlns:a16="http://schemas.microsoft.com/office/drawing/2014/main" id="{1ECFBD5C-2C77-2982-3FAD-C294E3A0C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3352800"/>
              <a:ext cx="1143000" cy="57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</a:pPr>
              <a:r>
                <a:rPr lang="sr-Latn-CS" altLang="sr-Latn-RS" sz="1600" b="1">
                  <a:latin typeface="Comic Sans MS" panose="030F0702030302020204" pitchFamily="66" charset="0"/>
                </a:rPr>
                <a:t>protein</a:t>
              </a:r>
            </a:p>
            <a:p>
              <a:pPr algn="ctr" eaLnBrk="1" hangingPunct="1">
                <a:lnSpc>
                  <a:spcPts val="1900"/>
                </a:lnSpc>
              </a:pPr>
              <a:r>
                <a:rPr lang="sr-Latn-CS" altLang="sr-Latn-RS" sz="1600" b="1">
                  <a:latin typeface="Comic Sans MS" panose="030F0702030302020204" pitchFamily="66" charset="0"/>
                </a:rPr>
                <a:t>kinaza A</a:t>
              </a:r>
              <a:endParaRPr lang="en-US" altLang="sr-Latn-RS" sz="1600" b="1">
                <a:latin typeface="Comic Sans MS" panose="030F0702030302020204" pitchFamily="66" charset="0"/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B37C416-F972-4ED4-BAE3-AF6EA09FA61D}"/>
              </a:ext>
            </a:extLst>
          </p:cNvPr>
          <p:cNvCxnSpPr/>
          <p:nvPr/>
        </p:nvCxnSpPr>
        <p:spPr>
          <a:xfrm>
            <a:off x="4495800" y="34290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192" name="Group 95">
            <a:extLst>
              <a:ext uri="{FF2B5EF4-FFF2-40B4-BE49-F238E27FC236}">
                <a16:creationId xmlns:a16="http://schemas.microsoft.com/office/drawing/2014/main" id="{71FDA19E-7E9C-B4B7-D035-BDAFD8448ACC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3124200"/>
            <a:ext cx="1371600" cy="609600"/>
            <a:chOff x="4267200" y="4038600"/>
            <a:chExt cx="1371600" cy="609600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E460EC25-E790-6FC7-1AAF-AD6204A4A6BD}"/>
                </a:ext>
              </a:extLst>
            </p:cNvPr>
            <p:cNvSpPr/>
            <p:nvPr/>
          </p:nvSpPr>
          <p:spPr>
            <a:xfrm>
              <a:off x="4267200" y="40386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50241" name="TextBox 47">
              <a:extLst>
                <a:ext uri="{FF2B5EF4-FFF2-40B4-BE49-F238E27FC236}">
                  <a16:creationId xmlns:a16="http://schemas.microsoft.com/office/drawing/2014/main" id="{92C48408-312A-B67E-40CE-C9F02510FA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4038600"/>
              <a:ext cx="1295400" cy="57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</a:pPr>
              <a:r>
                <a:rPr lang="sr-Latn-CS" altLang="sr-Latn-RS" sz="1600" b="1">
                  <a:latin typeface="Comic Sans MS" panose="030F0702030302020204" pitchFamily="66" charset="0"/>
                </a:rPr>
                <a:t>protein</a:t>
              </a:r>
            </a:p>
            <a:p>
              <a:pPr algn="ctr" eaLnBrk="1" hangingPunct="1">
                <a:lnSpc>
                  <a:spcPts val="1900"/>
                </a:lnSpc>
              </a:pPr>
              <a:r>
                <a:rPr lang="sr-Latn-CS" altLang="sr-Latn-RS" sz="1600" b="1">
                  <a:latin typeface="Comic Sans MS" panose="030F0702030302020204" pitchFamily="66" charset="0"/>
                </a:rPr>
                <a:t>kinaza A</a:t>
              </a:r>
              <a:endParaRPr lang="en-US" altLang="sr-Latn-RS" sz="1600"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0193" name="Group 48">
            <a:extLst>
              <a:ext uri="{FF2B5EF4-FFF2-40B4-BE49-F238E27FC236}">
                <a16:creationId xmlns:a16="http://schemas.microsoft.com/office/drawing/2014/main" id="{7F83F03C-D345-57FB-8402-F9BECBFE11DB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810000"/>
            <a:ext cx="1371600" cy="838200"/>
            <a:chOff x="3352800" y="3333750"/>
            <a:chExt cx="1371600" cy="628650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6C37939B-7AC1-8129-10F5-2E44E07C2627}"/>
                </a:ext>
              </a:extLst>
            </p:cNvPr>
            <p:cNvSpPr/>
            <p:nvPr/>
          </p:nvSpPr>
          <p:spPr>
            <a:xfrm>
              <a:off x="3352800" y="33528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50237" name="TextBox 50">
              <a:extLst>
                <a:ext uri="{FF2B5EF4-FFF2-40B4-BE49-F238E27FC236}">
                  <a16:creationId xmlns:a16="http://schemas.microsoft.com/office/drawing/2014/main" id="{7FB0C3D6-4DB6-7820-C01C-E03BB3487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2800" y="3333750"/>
              <a:ext cx="1371600" cy="59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</a:pPr>
              <a:r>
                <a:rPr lang="sr-Latn-CS" altLang="sr-Latn-RS" sz="1600" b="1">
                  <a:latin typeface="Comic Sans MS" panose="030F0702030302020204" pitchFamily="66" charset="0"/>
                </a:rPr>
                <a:t>hormon senzitivna lipaza</a:t>
              </a:r>
              <a:endParaRPr lang="en-US" altLang="sr-Latn-RS" sz="1600" b="1">
                <a:latin typeface="Comic Sans MS" panose="030F0702030302020204" pitchFamily="66" charset="0"/>
              </a:endParaRP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06AE993-BA34-904A-0D76-25E6B5240621}"/>
              </a:ext>
            </a:extLst>
          </p:cNvPr>
          <p:cNvCxnSpPr/>
          <p:nvPr/>
        </p:nvCxnSpPr>
        <p:spPr>
          <a:xfrm rot="5400000">
            <a:off x="3582194" y="39616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E37DE1B-8EF8-65FB-CE36-1ABEE8F52160}"/>
              </a:ext>
            </a:extLst>
          </p:cNvPr>
          <p:cNvCxnSpPr/>
          <p:nvPr/>
        </p:nvCxnSpPr>
        <p:spPr>
          <a:xfrm>
            <a:off x="3429000" y="41910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E50A1BA-279A-20B7-8D73-0774021EFE11}"/>
              </a:ext>
            </a:extLst>
          </p:cNvPr>
          <p:cNvCxnSpPr/>
          <p:nvPr/>
        </p:nvCxnSpPr>
        <p:spPr>
          <a:xfrm>
            <a:off x="1828800" y="57912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>
            <a:extLst>
              <a:ext uri="{FF2B5EF4-FFF2-40B4-BE49-F238E27FC236}">
                <a16:creationId xmlns:a16="http://schemas.microsoft.com/office/drawing/2014/main" id="{5144F0E7-F5CF-3853-6AAE-3F8F7060B7BD}"/>
              </a:ext>
            </a:extLst>
          </p:cNvPr>
          <p:cNvSpPr/>
          <p:nvPr/>
        </p:nvSpPr>
        <p:spPr>
          <a:xfrm>
            <a:off x="3657600" y="4191000"/>
            <a:ext cx="381000" cy="381000"/>
          </a:xfrm>
          <a:prstGeom prst="arc">
            <a:avLst>
              <a:gd name="adj1" fmla="val 10874261"/>
              <a:gd name="adj2" fmla="val 0"/>
            </a:avLst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Comic Sans MS" pitchFamily="66" charset="0"/>
            </a:endParaRPr>
          </a:p>
        </p:txBody>
      </p:sp>
      <p:sp>
        <p:nvSpPr>
          <p:cNvPr id="50198" name="TextBox 35">
            <a:extLst>
              <a:ext uri="{FF2B5EF4-FFF2-40B4-BE49-F238E27FC236}">
                <a16:creationId xmlns:a16="http://schemas.microsoft.com/office/drawing/2014/main" id="{9086B318-6ECC-C2FF-B96E-82D00C3C2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343400"/>
            <a:ext cx="587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1600" b="1">
                <a:latin typeface="Comic Sans MS" panose="030F0702030302020204" pitchFamily="66" charset="0"/>
              </a:rPr>
              <a:t>ATP</a:t>
            </a:r>
            <a:endParaRPr lang="en-US" altLang="sr-Latn-RS" sz="1600" b="1">
              <a:latin typeface="Comic Sans MS" panose="030F0702030302020204" pitchFamily="66" charset="0"/>
            </a:endParaRPr>
          </a:p>
        </p:txBody>
      </p:sp>
      <p:sp>
        <p:nvSpPr>
          <p:cNvPr id="50199" name="TextBox 36">
            <a:extLst>
              <a:ext uri="{FF2B5EF4-FFF2-40B4-BE49-F238E27FC236}">
                <a16:creationId xmlns:a16="http://schemas.microsoft.com/office/drawing/2014/main" id="{6ACE416C-6CF5-B4F7-1F36-83A6EAF54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343400"/>
            <a:ext cx="592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1600" b="1">
                <a:latin typeface="Comic Sans MS" panose="030F0702030302020204" pitchFamily="66" charset="0"/>
              </a:rPr>
              <a:t>ADP</a:t>
            </a:r>
            <a:endParaRPr lang="en-US" altLang="sr-Latn-RS" sz="1600" b="1">
              <a:latin typeface="Comic Sans MS" panose="030F0702030302020204" pitchFamily="66" charset="0"/>
            </a:endParaRPr>
          </a:p>
        </p:txBody>
      </p:sp>
      <p:grpSp>
        <p:nvGrpSpPr>
          <p:cNvPr id="50200" name="Group 91">
            <a:extLst>
              <a:ext uri="{FF2B5EF4-FFF2-40B4-BE49-F238E27FC236}">
                <a16:creationId xmlns:a16="http://schemas.microsoft.com/office/drawing/2014/main" id="{64BFE27F-5501-E2A1-FE50-E001DDF061DE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810000"/>
            <a:ext cx="1524000" cy="990600"/>
            <a:chOff x="6629400" y="3810000"/>
            <a:chExt cx="1524000" cy="990600"/>
          </a:xfrm>
        </p:grpSpPr>
        <p:grpSp>
          <p:nvGrpSpPr>
            <p:cNvPr id="50224" name="Group 96">
              <a:extLst>
                <a:ext uri="{FF2B5EF4-FFF2-40B4-BE49-F238E27FC236}">
                  <a16:creationId xmlns:a16="http://schemas.microsoft.com/office/drawing/2014/main" id="{02522ECF-764A-30E3-13F6-1BD7E16947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29400" y="3886200"/>
              <a:ext cx="1524000" cy="762000"/>
              <a:chOff x="5486400" y="4800600"/>
              <a:chExt cx="1524000" cy="609600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B037FBAB-72FC-0B8E-48F4-A1270D8A015A}"/>
                  </a:ext>
                </a:extLst>
              </p:cNvPr>
              <p:cNvSpPr/>
              <p:nvPr/>
            </p:nvSpPr>
            <p:spPr>
              <a:xfrm>
                <a:off x="5486400" y="4800600"/>
                <a:ext cx="13716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  <p:grpSp>
            <p:nvGrpSpPr>
              <p:cNvPr id="50229" name="Group 75">
                <a:extLst>
                  <a:ext uri="{FF2B5EF4-FFF2-40B4-BE49-F238E27FC236}">
                    <a16:creationId xmlns:a16="http://schemas.microsoft.com/office/drawing/2014/main" id="{2085EC4A-D5DB-AD1D-E344-C4A0E39233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05600" y="4876800"/>
                <a:ext cx="304800" cy="350520"/>
                <a:chOff x="6934200" y="3505200"/>
                <a:chExt cx="304800" cy="350520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E166DB8D-DDAE-C0A0-ED3F-D269750E5750}"/>
                    </a:ext>
                  </a:extLst>
                </p:cNvPr>
                <p:cNvSpPr/>
                <p:nvPr/>
              </p:nvSpPr>
              <p:spPr>
                <a:xfrm>
                  <a:off x="6934200" y="3581400"/>
                  <a:ext cx="304800" cy="274320"/>
                </a:xfrm>
                <a:prstGeom prst="ellipse">
                  <a:avLst/>
                </a:prstGeom>
                <a:solidFill>
                  <a:srgbClr val="FFE79B"/>
                </a:solidFill>
                <a:ln>
                  <a:solidFill>
                    <a:srgbClr val="EFEEB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>
                    <a:latin typeface="Comic Sans MS" pitchFamily="66" charset="0"/>
                  </a:endParaRPr>
                </a:p>
              </p:txBody>
            </p:sp>
            <p:sp>
              <p:nvSpPr>
                <p:cNvPr id="50233" name="TextBox 74">
                  <a:extLst>
                    <a:ext uri="{FF2B5EF4-FFF2-40B4-BE49-F238E27FC236}">
                      <a16:creationId xmlns:a16="http://schemas.microsoft.com/office/drawing/2014/main" id="{EFC52207-D1F4-1178-FB76-548A089B1C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34200" y="3505200"/>
                  <a:ext cx="304800" cy="2687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ts val="1900"/>
                    </a:lnSpc>
                  </a:pPr>
                  <a:r>
                    <a:rPr lang="sr-Latn-CS" altLang="sr-Latn-RS" sz="1600" b="1">
                      <a:latin typeface="Comic Sans MS" panose="030F0702030302020204" pitchFamily="66" charset="0"/>
                    </a:rPr>
                    <a:t>p</a:t>
                  </a:r>
                </a:p>
              </p:txBody>
            </p:sp>
          </p:grpSp>
        </p:grpSp>
        <p:sp>
          <p:nvSpPr>
            <p:cNvPr id="50225" name="TextBox 50">
              <a:extLst>
                <a:ext uri="{FF2B5EF4-FFF2-40B4-BE49-F238E27FC236}">
                  <a16:creationId xmlns:a16="http://schemas.microsoft.com/office/drawing/2014/main" id="{98C933D6-DA94-229E-97DA-EAF75E900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0" y="3810000"/>
              <a:ext cx="13716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</a:pPr>
              <a:r>
                <a:rPr lang="sr-Latn-CS" altLang="sr-Latn-RS" sz="1600" b="1">
                  <a:latin typeface="Comic Sans MS" panose="030F0702030302020204" pitchFamily="66" charset="0"/>
                </a:rPr>
                <a:t>hormon senzitivna lipaza</a:t>
              </a:r>
              <a:endParaRPr lang="en-US" altLang="sr-Latn-RS" sz="16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50201" name="TextBox 17">
            <a:extLst>
              <a:ext uri="{FF2B5EF4-FFF2-40B4-BE49-F238E27FC236}">
                <a16:creationId xmlns:a16="http://schemas.microsoft.com/office/drawing/2014/main" id="{EAC83512-2250-1AC8-F32B-E9F422DBD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1158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1600" b="1">
                <a:latin typeface="Comic Sans MS" panose="030F0702030302020204" pitchFamily="66" charset="0"/>
              </a:rPr>
              <a:t>triglicerid</a:t>
            </a:r>
            <a:endParaRPr lang="en-US" altLang="sr-Latn-RS" sz="1600" b="1">
              <a:latin typeface="Comic Sans MS" panose="030F0702030302020204" pitchFamily="66" charset="0"/>
            </a:endParaRPr>
          </a:p>
        </p:txBody>
      </p:sp>
      <p:sp>
        <p:nvSpPr>
          <p:cNvPr id="50202" name="TextBox 17">
            <a:extLst>
              <a:ext uri="{FF2B5EF4-FFF2-40B4-BE49-F238E27FC236}">
                <a16:creationId xmlns:a16="http://schemas.microsoft.com/office/drawing/2014/main" id="{5E1DD4ED-C961-4699-3D78-275175164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638800"/>
            <a:ext cx="1084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1600" b="1">
                <a:latin typeface="Comic Sans MS" panose="030F0702030302020204" pitchFamily="66" charset="0"/>
              </a:rPr>
              <a:t>diglicerid</a:t>
            </a:r>
            <a:endParaRPr lang="en-US" altLang="sr-Latn-RS" sz="1600" b="1">
              <a:latin typeface="Comic Sans MS" panose="030F0702030302020204" pitchFamily="66" charset="0"/>
            </a:endParaRPr>
          </a:p>
        </p:txBody>
      </p:sp>
      <p:sp>
        <p:nvSpPr>
          <p:cNvPr id="50203" name="TextBox 17">
            <a:extLst>
              <a:ext uri="{FF2B5EF4-FFF2-40B4-BE49-F238E27FC236}">
                <a16:creationId xmlns:a16="http://schemas.microsoft.com/office/drawing/2014/main" id="{7638B576-4DF1-9096-F839-32D55ED21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638800"/>
            <a:ext cx="1387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1600" b="1">
                <a:latin typeface="Comic Sans MS" panose="030F0702030302020204" pitchFamily="66" charset="0"/>
              </a:rPr>
              <a:t>monoglicerid</a:t>
            </a:r>
            <a:endParaRPr lang="en-US" altLang="sr-Latn-RS" sz="1600" b="1">
              <a:latin typeface="Comic Sans MS" panose="030F0702030302020204" pitchFamily="66" charset="0"/>
            </a:endParaRPr>
          </a:p>
        </p:txBody>
      </p:sp>
      <p:sp>
        <p:nvSpPr>
          <p:cNvPr id="50204" name="TextBox 17">
            <a:extLst>
              <a:ext uri="{FF2B5EF4-FFF2-40B4-BE49-F238E27FC236}">
                <a16:creationId xmlns:a16="http://schemas.microsoft.com/office/drawing/2014/main" id="{41412BB4-67EF-C476-5E83-04917865C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5638800"/>
            <a:ext cx="892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1600" b="1">
                <a:latin typeface="Comic Sans MS" panose="030F0702030302020204" pitchFamily="66" charset="0"/>
              </a:rPr>
              <a:t>glicerol</a:t>
            </a:r>
            <a:endParaRPr lang="en-US" altLang="sr-Latn-RS" sz="1600" b="1">
              <a:latin typeface="Comic Sans MS" panose="030F0702030302020204" pitchFamily="66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7AAF5FE-D84F-C5AD-6162-2423B1420541}"/>
              </a:ext>
            </a:extLst>
          </p:cNvPr>
          <p:cNvCxnSpPr/>
          <p:nvPr/>
        </p:nvCxnSpPr>
        <p:spPr>
          <a:xfrm>
            <a:off x="4038600" y="57912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EB54502-8878-DAD2-8F72-6C5082733ED6}"/>
              </a:ext>
            </a:extLst>
          </p:cNvPr>
          <p:cNvCxnSpPr/>
          <p:nvPr/>
        </p:nvCxnSpPr>
        <p:spPr>
          <a:xfrm>
            <a:off x="6477000" y="57912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c 50">
            <a:extLst>
              <a:ext uri="{FF2B5EF4-FFF2-40B4-BE49-F238E27FC236}">
                <a16:creationId xmlns:a16="http://schemas.microsoft.com/office/drawing/2014/main" id="{36656D4F-3A89-40CC-2C6B-322AF10339D0}"/>
              </a:ext>
            </a:extLst>
          </p:cNvPr>
          <p:cNvSpPr/>
          <p:nvPr/>
        </p:nvSpPr>
        <p:spPr>
          <a:xfrm>
            <a:off x="1981200" y="5791200"/>
            <a:ext cx="609600" cy="914400"/>
          </a:xfrm>
          <a:prstGeom prst="arc">
            <a:avLst>
              <a:gd name="adj1" fmla="val 13239041"/>
              <a:gd name="adj2" fmla="val 1334946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Comic Sans MS" pitchFamily="66" charset="0"/>
            </a:endParaRPr>
          </a:p>
        </p:txBody>
      </p:sp>
      <p:sp>
        <p:nvSpPr>
          <p:cNvPr id="50208" name="TextBox 51">
            <a:extLst>
              <a:ext uri="{FF2B5EF4-FFF2-40B4-BE49-F238E27FC236}">
                <a16:creationId xmlns:a16="http://schemas.microsoft.com/office/drawing/2014/main" id="{D95703D3-253E-A726-B610-EDD71F9C7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19800"/>
            <a:ext cx="588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1600" b="1">
                <a:latin typeface="Comic Sans MS" panose="030F0702030302020204" pitchFamily="66" charset="0"/>
              </a:rPr>
              <a:t>H</a:t>
            </a:r>
            <a:r>
              <a:rPr lang="sr-Latn-CS" altLang="sr-Latn-RS" sz="1600" b="1" baseline="-25000">
                <a:latin typeface="Comic Sans MS" panose="030F0702030302020204" pitchFamily="66" charset="0"/>
              </a:rPr>
              <a:t>2</a:t>
            </a:r>
            <a:r>
              <a:rPr lang="sr-Latn-CS" altLang="sr-Latn-RS" sz="1600" b="1">
                <a:latin typeface="Comic Sans MS" panose="030F0702030302020204" pitchFamily="66" charset="0"/>
              </a:rPr>
              <a:t>O</a:t>
            </a:r>
            <a:endParaRPr lang="en-US" altLang="sr-Latn-RS" sz="1600" b="1">
              <a:latin typeface="Comic Sans MS" panose="030F0702030302020204" pitchFamily="66" charset="0"/>
            </a:endParaRPr>
          </a:p>
        </p:txBody>
      </p:sp>
      <p:sp>
        <p:nvSpPr>
          <p:cNvPr id="50209" name="TextBox 52">
            <a:extLst>
              <a:ext uri="{FF2B5EF4-FFF2-40B4-BE49-F238E27FC236}">
                <a16:creationId xmlns:a16="http://schemas.microsoft.com/office/drawing/2014/main" id="{5C64CDB0-217E-BB83-3D10-70FCC7A0A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324600"/>
            <a:ext cx="1585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1600" b="1">
                <a:latin typeface="Comic Sans MS" panose="030F0702030302020204" pitchFamily="66" charset="0"/>
              </a:rPr>
              <a:t>masna kiselina</a:t>
            </a:r>
            <a:endParaRPr lang="en-US" altLang="sr-Latn-RS" sz="1600" b="1">
              <a:latin typeface="Comic Sans MS" panose="030F0702030302020204" pitchFamily="66" charset="0"/>
            </a:endParaRPr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9BEDA5E4-46F8-F447-E226-85E09CC88BBA}"/>
              </a:ext>
            </a:extLst>
          </p:cNvPr>
          <p:cNvSpPr/>
          <p:nvPr/>
        </p:nvSpPr>
        <p:spPr>
          <a:xfrm>
            <a:off x="4191000" y="5791200"/>
            <a:ext cx="609600" cy="914400"/>
          </a:xfrm>
          <a:prstGeom prst="arc">
            <a:avLst>
              <a:gd name="adj1" fmla="val 13239041"/>
              <a:gd name="adj2" fmla="val 1334946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Comic Sans MS" pitchFamily="66" charset="0"/>
            </a:endParaRPr>
          </a:p>
        </p:txBody>
      </p:sp>
      <p:sp>
        <p:nvSpPr>
          <p:cNvPr id="50211" name="TextBox 54">
            <a:extLst>
              <a:ext uri="{FF2B5EF4-FFF2-40B4-BE49-F238E27FC236}">
                <a16:creationId xmlns:a16="http://schemas.microsoft.com/office/drawing/2014/main" id="{B44F6D47-1395-CD08-2C87-9FA7D57FE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019800"/>
            <a:ext cx="588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1600" b="1">
                <a:latin typeface="Comic Sans MS" panose="030F0702030302020204" pitchFamily="66" charset="0"/>
              </a:rPr>
              <a:t>H</a:t>
            </a:r>
            <a:r>
              <a:rPr lang="sr-Latn-CS" altLang="sr-Latn-RS" sz="1600" b="1" baseline="-25000">
                <a:latin typeface="Comic Sans MS" panose="030F0702030302020204" pitchFamily="66" charset="0"/>
              </a:rPr>
              <a:t>2</a:t>
            </a:r>
            <a:r>
              <a:rPr lang="sr-Latn-CS" altLang="sr-Latn-RS" sz="1600" b="1">
                <a:latin typeface="Comic Sans MS" panose="030F0702030302020204" pitchFamily="66" charset="0"/>
              </a:rPr>
              <a:t>O</a:t>
            </a:r>
            <a:endParaRPr lang="en-US" altLang="sr-Latn-RS" sz="1600" b="1">
              <a:latin typeface="Comic Sans MS" panose="030F0702030302020204" pitchFamily="66" charset="0"/>
            </a:endParaRPr>
          </a:p>
        </p:txBody>
      </p:sp>
      <p:sp>
        <p:nvSpPr>
          <p:cNvPr id="50212" name="TextBox 55">
            <a:extLst>
              <a:ext uri="{FF2B5EF4-FFF2-40B4-BE49-F238E27FC236}">
                <a16:creationId xmlns:a16="http://schemas.microsoft.com/office/drawing/2014/main" id="{918883F7-65DA-826E-795A-D2B751D14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324600"/>
            <a:ext cx="1585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1600" b="1">
                <a:latin typeface="Comic Sans MS" panose="030F0702030302020204" pitchFamily="66" charset="0"/>
              </a:rPr>
              <a:t>masna kiselina</a:t>
            </a:r>
            <a:endParaRPr lang="en-US" altLang="sr-Latn-RS" sz="1600" b="1">
              <a:latin typeface="Comic Sans MS" panose="030F0702030302020204" pitchFamily="66" charset="0"/>
            </a:endParaRPr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25BF67F1-18F6-E3C8-7E6F-E675F2B9B805}"/>
              </a:ext>
            </a:extLst>
          </p:cNvPr>
          <p:cNvSpPr/>
          <p:nvPr/>
        </p:nvSpPr>
        <p:spPr>
          <a:xfrm>
            <a:off x="6629400" y="5791200"/>
            <a:ext cx="609600" cy="914400"/>
          </a:xfrm>
          <a:prstGeom prst="arc">
            <a:avLst>
              <a:gd name="adj1" fmla="val 13239041"/>
              <a:gd name="adj2" fmla="val 1334946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latin typeface="Comic Sans MS" pitchFamily="66" charset="0"/>
            </a:endParaRPr>
          </a:p>
        </p:txBody>
      </p:sp>
      <p:sp>
        <p:nvSpPr>
          <p:cNvPr id="50214" name="TextBox 57">
            <a:extLst>
              <a:ext uri="{FF2B5EF4-FFF2-40B4-BE49-F238E27FC236}">
                <a16:creationId xmlns:a16="http://schemas.microsoft.com/office/drawing/2014/main" id="{1151A2EE-87EE-5F83-137A-EB404E7E5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019800"/>
            <a:ext cx="588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1600" b="1">
                <a:latin typeface="Comic Sans MS" panose="030F0702030302020204" pitchFamily="66" charset="0"/>
              </a:rPr>
              <a:t>H</a:t>
            </a:r>
            <a:r>
              <a:rPr lang="sr-Latn-CS" altLang="sr-Latn-RS" sz="1600" b="1" baseline="-25000">
                <a:latin typeface="Comic Sans MS" panose="030F0702030302020204" pitchFamily="66" charset="0"/>
              </a:rPr>
              <a:t>2</a:t>
            </a:r>
            <a:r>
              <a:rPr lang="sr-Latn-CS" altLang="sr-Latn-RS" sz="1600" b="1">
                <a:latin typeface="Comic Sans MS" panose="030F0702030302020204" pitchFamily="66" charset="0"/>
              </a:rPr>
              <a:t>O</a:t>
            </a:r>
            <a:endParaRPr lang="en-US" altLang="sr-Latn-RS" sz="1600" b="1">
              <a:latin typeface="Comic Sans MS" panose="030F0702030302020204" pitchFamily="66" charset="0"/>
            </a:endParaRPr>
          </a:p>
        </p:txBody>
      </p:sp>
      <p:sp>
        <p:nvSpPr>
          <p:cNvPr id="50215" name="TextBox 58">
            <a:extLst>
              <a:ext uri="{FF2B5EF4-FFF2-40B4-BE49-F238E27FC236}">
                <a16:creationId xmlns:a16="http://schemas.microsoft.com/office/drawing/2014/main" id="{4A26EB5D-8F72-436A-0472-FC63C6AF2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324600"/>
            <a:ext cx="1585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1600" b="1">
                <a:latin typeface="Comic Sans MS" panose="030F0702030302020204" pitchFamily="66" charset="0"/>
              </a:rPr>
              <a:t>masna kiselina</a:t>
            </a:r>
            <a:endParaRPr lang="en-US" altLang="sr-Latn-RS" sz="1600" b="1">
              <a:latin typeface="Comic Sans MS" panose="030F0702030302020204" pitchFamily="66" charset="0"/>
            </a:endParaRPr>
          </a:p>
        </p:txBody>
      </p:sp>
      <p:sp>
        <p:nvSpPr>
          <p:cNvPr id="50216" name="TextBox 59">
            <a:extLst>
              <a:ext uri="{FF2B5EF4-FFF2-40B4-BE49-F238E27FC236}">
                <a16:creationId xmlns:a16="http://schemas.microsoft.com/office/drawing/2014/main" id="{9AB7B2F6-BA01-DB2F-F8A3-3223BD073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181600"/>
            <a:ext cx="1387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r-Latn-CS" altLang="sr-Latn-RS" sz="1600" i="1">
                <a:latin typeface="Comic Sans MS" panose="030F0702030302020204" pitchFamily="66" charset="0"/>
              </a:rPr>
              <a:t>monoglicerid</a:t>
            </a:r>
          </a:p>
          <a:p>
            <a:pPr algn="ctr" eaLnBrk="1" hangingPunct="1"/>
            <a:r>
              <a:rPr lang="sr-Latn-CS" altLang="sr-Latn-RS" sz="1600" i="1">
                <a:latin typeface="Comic Sans MS" panose="030F0702030302020204" pitchFamily="66" charset="0"/>
              </a:rPr>
              <a:t>lipaza</a:t>
            </a:r>
            <a:endParaRPr lang="en-US" altLang="sr-Latn-RS" sz="1600" i="1">
              <a:latin typeface="Comic Sans MS" panose="030F0702030302020204" pitchFamily="66" charset="0"/>
            </a:endParaRPr>
          </a:p>
        </p:txBody>
      </p: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8573DB0E-60B7-58F5-B659-4D80A602832A}"/>
              </a:ext>
            </a:extLst>
          </p:cNvPr>
          <p:cNvCxnSpPr/>
          <p:nvPr/>
        </p:nvCxnSpPr>
        <p:spPr>
          <a:xfrm rot="5400000">
            <a:off x="1866900" y="5067300"/>
            <a:ext cx="1143000" cy="3048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>
            <a:extLst>
              <a:ext uri="{FF2B5EF4-FFF2-40B4-BE49-F238E27FC236}">
                <a16:creationId xmlns:a16="http://schemas.microsoft.com/office/drawing/2014/main" id="{213616FD-2FB8-E62C-A8E6-2F887C6FAB33}"/>
              </a:ext>
            </a:extLst>
          </p:cNvPr>
          <p:cNvCxnSpPr/>
          <p:nvPr/>
        </p:nvCxnSpPr>
        <p:spPr>
          <a:xfrm rot="16200000" flipH="1">
            <a:off x="3063081" y="4344194"/>
            <a:ext cx="1096963" cy="1736725"/>
          </a:xfrm>
          <a:prstGeom prst="bentConnector3">
            <a:avLst>
              <a:gd name="adj1" fmla="val 52976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2" descr="http://www.lindeebrauer.com/blog/wp-content/uploads/2011/01/coffee.gif">
            <a:extLst>
              <a:ext uri="{FF2B5EF4-FFF2-40B4-BE49-F238E27FC236}">
                <a16:creationId xmlns:a16="http://schemas.microsoft.com/office/drawing/2014/main" id="{C5EA363D-2B55-2BB3-CC81-0DDCF9AA2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2192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015CABA3-3E88-C9A3-CF7E-ACAF62211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752600"/>
            <a:ext cx="1744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sr-Latn-RS" sz="1600" b="1">
                <a:latin typeface="Comic Sans MS" panose="030F0702030302020204" pitchFamily="66" charset="0"/>
              </a:rPr>
              <a:t>Kofein (teofilin)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C35043D-5661-271F-CB89-5AB988CA3F67}"/>
              </a:ext>
            </a:extLst>
          </p:cNvPr>
          <p:cNvCxnSpPr/>
          <p:nvPr/>
        </p:nvCxnSpPr>
        <p:spPr>
          <a:xfrm rot="5400000">
            <a:off x="7849394" y="2361406"/>
            <a:ext cx="4572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42">
            <a:extLst>
              <a:ext uri="{FF2B5EF4-FFF2-40B4-BE49-F238E27FC236}">
                <a16:creationId xmlns:a16="http://schemas.microsoft.com/office/drawing/2014/main" id="{F05317D9-5912-18FB-A48D-0AC157125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590800"/>
            <a:ext cx="198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</a:pPr>
            <a:r>
              <a:rPr lang="en-US" altLang="sr-Latn-RS" sz="1600" b="1">
                <a:latin typeface="Comic Sans MS" panose="030F0702030302020204" pitchFamily="66" charset="0"/>
              </a:rPr>
              <a:t>fosfodiesteraza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713E4B2-3237-7738-B3A4-F0C070BDBCEF}"/>
              </a:ext>
            </a:extLst>
          </p:cNvPr>
          <p:cNvCxnSpPr/>
          <p:nvPr/>
        </p:nvCxnSpPr>
        <p:spPr>
          <a:xfrm>
            <a:off x="5410200" y="2743200"/>
            <a:ext cx="1600200" cy="1588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blog.wagwellpets.com/wp-content/uploads/2013/11/fat-pug-little-pug.png">
            <a:extLst>
              <a:ext uri="{FF2B5EF4-FFF2-40B4-BE49-F238E27FC236}">
                <a16:creationId xmlns:a16="http://schemas.microsoft.com/office/drawing/2014/main" id="{0071F238-F0CC-A956-78E7-1E9C2408C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47625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3" name="Group 5">
            <a:extLst>
              <a:ext uri="{FF2B5EF4-FFF2-40B4-BE49-F238E27FC236}">
                <a16:creationId xmlns:a16="http://schemas.microsoft.com/office/drawing/2014/main" id="{033927A3-BF44-F421-0BC6-0A2557AAA99D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914400"/>
            <a:ext cx="3352800" cy="1527175"/>
            <a:chOff x="4267200" y="1143000"/>
            <a:chExt cx="3352800" cy="1527048"/>
          </a:xfrm>
        </p:grpSpPr>
        <p:sp>
          <p:nvSpPr>
            <p:cNvPr id="5" name="Cloud Callout 4">
              <a:extLst>
                <a:ext uri="{FF2B5EF4-FFF2-40B4-BE49-F238E27FC236}">
                  <a16:creationId xmlns:a16="http://schemas.microsoft.com/office/drawing/2014/main" id="{E1181A72-4EE5-DFD5-1584-F411EADDE4E7}"/>
                </a:ext>
              </a:extLst>
            </p:cNvPr>
            <p:cNvSpPr/>
            <p:nvPr/>
          </p:nvSpPr>
          <p:spPr>
            <a:xfrm>
              <a:off x="4267200" y="1143000"/>
              <a:ext cx="3352800" cy="1527048"/>
            </a:xfrm>
            <a:prstGeom prst="cloudCallou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B2ABF8D-9E4E-556C-D429-D48187D106DA}"/>
                </a:ext>
              </a:extLst>
            </p:cNvPr>
            <p:cNvSpPr/>
            <p:nvPr/>
          </p:nvSpPr>
          <p:spPr bwMode="auto">
            <a:xfrm>
              <a:off x="4953000" y="1371581"/>
              <a:ext cx="2128838" cy="9667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Za sve su krivi </a:t>
              </a: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PERILIPINI</a:t>
              </a:r>
              <a:endParaRPr lang="en-US" sz="2000" b="1" dirty="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">
            <a:extLst>
              <a:ext uri="{FF2B5EF4-FFF2-40B4-BE49-F238E27FC236}">
                <a16:creationId xmlns:a16="http://schemas.microsoft.com/office/drawing/2014/main" id="{08474DAC-2CC4-B352-A5F7-342366C211B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914400"/>
            <a:ext cx="1060450" cy="1238250"/>
            <a:chOff x="6400800" y="3352800"/>
            <a:chExt cx="1060021" cy="123756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BDBCEF3-6F71-7AAC-7AF2-E90A1E7BD6D2}"/>
                </a:ext>
              </a:extLst>
            </p:cNvPr>
            <p:cNvCxnSpPr/>
            <p:nvPr/>
          </p:nvCxnSpPr>
          <p:spPr>
            <a:xfrm rot="5400000">
              <a:off x="6630113" y="3732796"/>
              <a:ext cx="152316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1F36AD-FE13-4691-6598-24578AA47781}"/>
                </a:ext>
              </a:extLst>
            </p:cNvPr>
            <p:cNvSpPr txBox="1"/>
            <p:nvPr/>
          </p:nvSpPr>
          <p:spPr>
            <a:xfrm>
              <a:off x="6400800" y="3810000"/>
              <a:ext cx="447558" cy="323165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H</a:t>
              </a:r>
              <a:r>
                <a:rPr 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915A47-A19F-62A3-F6B9-8F3609693F43}"/>
                </a:ext>
              </a:extLst>
            </p:cNvPr>
            <p:cNvSpPr txBox="1"/>
            <p:nvPr/>
          </p:nvSpPr>
          <p:spPr bwMode="auto">
            <a:xfrm>
              <a:off x="6553200" y="4267200"/>
              <a:ext cx="907621" cy="323165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CH</a:t>
              </a:r>
              <a:r>
                <a:rPr lang="en-US" sz="15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2</a:t>
              </a:r>
              <a:r>
                <a:rPr lang="sr-Latn-C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-</a:t>
              </a:r>
              <a:r>
                <a:rPr 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O</a:t>
              </a:r>
              <a:r>
                <a:rPr lang="sr-Latn-C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H</a:t>
              </a:r>
              <a:endParaRPr lang="en-US" sz="1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3E153F3-3551-AB49-3864-F3037E1FF1B9}"/>
                </a:ext>
              </a:extLst>
            </p:cNvPr>
            <p:cNvCxnSpPr/>
            <p:nvPr/>
          </p:nvCxnSpPr>
          <p:spPr>
            <a:xfrm rot="5400000">
              <a:off x="6630113" y="4189743"/>
              <a:ext cx="152316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B41C30D-2788-E2A4-CAFD-D0F342FE4D12}"/>
                </a:ext>
              </a:extLst>
            </p:cNvPr>
            <p:cNvCxnSpPr/>
            <p:nvPr/>
          </p:nvCxnSpPr>
          <p:spPr>
            <a:xfrm rot="10800000">
              <a:off x="6781646" y="3962063"/>
              <a:ext cx="152338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065884-09BC-E5A0-1742-E962354CAC0A}"/>
                </a:ext>
              </a:extLst>
            </p:cNvPr>
            <p:cNvSpPr txBox="1"/>
            <p:nvPr/>
          </p:nvSpPr>
          <p:spPr>
            <a:xfrm>
              <a:off x="6858000" y="3810000"/>
              <a:ext cx="486030" cy="323165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OH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147940-DDDA-7F5E-FF3A-862D8E5B0686}"/>
                </a:ext>
              </a:extLst>
            </p:cNvPr>
            <p:cNvSpPr txBox="1"/>
            <p:nvPr/>
          </p:nvSpPr>
          <p:spPr>
            <a:xfrm>
              <a:off x="6553200" y="3352800"/>
              <a:ext cx="907621" cy="323165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C</a:t>
              </a:r>
              <a:r>
                <a:rPr lang="sr-Latn-C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H</a:t>
              </a:r>
              <a:r>
                <a:rPr lang="sr-Latn-CS" sz="15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2</a:t>
              </a:r>
              <a:r>
                <a:rPr lang="sr-Latn-CS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-OH</a:t>
              </a:r>
              <a:endPara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C2F7342-B5C2-EA8F-1E8E-80374C9BF3A1}"/>
              </a:ext>
            </a:extLst>
          </p:cNvPr>
          <p:cNvSpPr txBox="1"/>
          <p:nvPr/>
        </p:nvSpPr>
        <p:spPr bwMode="auto">
          <a:xfrm>
            <a:off x="1447800" y="914400"/>
            <a:ext cx="7370929" cy="307777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HOOC-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3B0C3F07-C026-1996-B266-29E78E6FC5F5}"/>
              </a:ext>
            </a:extLst>
          </p:cNvPr>
          <p:cNvSpPr txBox="1"/>
          <p:nvPr/>
        </p:nvSpPr>
        <p:spPr bwMode="auto">
          <a:xfrm>
            <a:off x="1447800" y="1371600"/>
            <a:ext cx="7370929" cy="307777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HOOC-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AD5D8BCB-67E6-9CF7-92F4-104C77E10864}"/>
              </a:ext>
            </a:extLst>
          </p:cNvPr>
          <p:cNvSpPr txBox="1"/>
          <p:nvPr/>
        </p:nvSpPr>
        <p:spPr bwMode="auto">
          <a:xfrm>
            <a:off x="1447800" y="1828800"/>
            <a:ext cx="7370929" cy="307777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HOOC-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</a:t>
            </a:r>
            <a:r>
              <a:rPr lang="sr-Latn-C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sr-Latn-C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4BF67090-5277-EC9E-F90E-57E570AFF9D7}"/>
              </a:ext>
            </a:extLst>
          </p:cNvPr>
          <p:cNvSpPr/>
          <p:nvPr/>
        </p:nvSpPr>
        <p:spPr>
          <a:xfrm>
            <a:off x="1143000" y="1371600"/>
            <a:ext cx="2952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endParaRPr lang="en-US" dirty="0">
              <a:latin typeface="+mn-lt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B2A9FE4E-F19B-FF57-B2BF-DA38191FE0F9}"/>
              </a:ext>
            </a:extLst>
          </p:cNvPr>
          <p:cNvSpPr/>
          <p:nvPr/>
        </p:nvSpPr>
        <p:spPr>
          <a:xfrm>
            <a:off x="228600" y="2362200"/>
            <a:ext cx="10080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Glicerol</a:t>
            </a:r>
            <a:endParaRPr lang="en-US" dirty="0">
              <a:latin typeface="+mn-lt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27454C8B-35FF-DE5A-6F27-D91E263743FD}"/>
              </a:ext>
            </a:extLst>
          </p:cNvPr>
          <p:cNvSpPr/>
          <p:nvPr/>
        </p:nvSpPr>
        <p:spPr>
          <a:xfrm>
            <a:off x="4495800" y="2362200"/>
            <a:ext cx="17367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Masne kiseline</a:t>
            </a:r>
            <a:endParaRPr lang="en-US" dirty="0">
              <a:latin typeface="+mn-lt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C8653600-73A0-8741-79C9-EF90DD3866CA}"/>
              </a:ext>
            </a:extLst>
          </p:cNvPr>
          <p:cNvSpPr/>
          <p:nvPr/>
        </p:nvSpPr>
        <p:spPr>
          <a:xfrm>
            <a:off x="152400" y="152400"/>
            <a:ext cx="23256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Trigliceridi</a:t>
            </a:r>
            <a:endParaRPr lang="en-US" sz="3200" dirty="0">
              <a:latin typeface="+mn-lt"/>
            </a:endParaRPr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55B43049-955A-080C-4277-B0E63533C6F8}"/>
              </a:ext>
            </a:extLst>
          </p:cNvPr>
          <p:cNvSpPr/>
          <p:nvPr/>
        </p:nvSpPr>
        <p:spPr>
          <a:xfrm rot="10432936">
            <a:off x="1936750" y="5049838"/>
            <a:ext cx="422275" cy="614362"/>
          </a:xfrm>
          <a:custGeom>
            <a:avLst/>
            <a:gdLst>
              <a:gd name="connsiteX0" fmla="*/ 0 w 516293"/>
              <a:gd name="connsiteY0" fmla="*/ 0 h 979714"/>
              <a:gd name="connsiteX1" fmla="*/ 466530 w 516293"/>
              <a:gd name="connsiteY1" fmla="*/ 251927 h 979714"/>
              <a:gd name="connsiteX2" fmla="*/ 298579 w 516293"/>
              <a:gd name="connsiteY2" fmla="*/ 587829 h 979714"/>
              <a:gd name="connsiteX3" fmla="*/ 485192 w 516293"/>
              <a:gd name="connsiteY3" fmla="*/ 979714 h 979714"/>
              <a:gd name="connsiteX4" fmla="*/ 485192 w 516293"/>
              <a:gd name="connsiteY4" fmla="*/ 979714 h 97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293" h="979714">
                <a:moveTo>
                  <a:pt x="0" y="0"/>
                </a:moveTo>
                <a:cubicBezTo>
                  <a:pt x="208383" y="76978"/>
                  <a:pt x="416767" y="153956"/>
                  <a:pt x="466530" y="251927"/>
                </a:cubicBezTo>
                <a:cubicBezTo>
                  <a:pt x="516293" y="349898"/>
                  <a:pt x="295469" y="466531"/>
                  <a:pt x="298579" y="587829"/>
                </a:cubicBezTo>
                <a:cubicBezTo>
                  <a:pt x="301689" y="709127"/>
                  <a:pt x="485192" y="979714"/>
                  <a:pt x="485192" y="979714"/>
                </a:cubicBezTo>
                <a:lnTo>
                  <a:pt x="485192" y="979714"/>
                </a:ln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2A529B29-D011-9B91-438A-33D7B5F0C22C}"/>
              </a:ext>
            </a:extLst>
          </p:cNvPr>
          <p:cNvSpPr/>
          <p:nvPr/>
        </p:nvSpPr>
        <p:spPr>
          <a:xfrm>
            <a:off x="2362200" y="5486400"/>
            <a:ext cx="16843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Estarska veza</a:t>
            </a:r>
            <a:endParaRPr lang="en-US" dirty="0">
              <a:latin typeface="+mn-lt"/>
            </a:endParaRPr>
          </a:p>
        </p:txBody>
      </p:sp>
      <p:pic>
        <p:nvPicPr>
          <p:cNvPr id="4352" name="Picture 256" descr="C:\Users\Public\Pictures\Sample Pictures\Triglicerid.png">
            <a:extLst>
              <a:ext uri="{FF2B5EF4-FFF2-40B4-BE49-F238E27FC236}">
                <a16:creationId xmlns:a16="http://schemas.microsoft.com/office/drawing/2014/main" id="{D0402A24-C2B8-93DE-91AE-D63753A49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6815138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71" grpId="0"/>
      <p:bldP spid="172" grpId="0"/>
      <p:bldP spid="174" grpId="0" animBg="1"/>
      <p:bldP spid="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667BDB0-4089-F6FB-7BDA-25C068A6EB8D}"/>
              </a:ext>
            </a:extLst>
          </p:cNvPr>
          <p:cNvSpPr txBox="1"/>
          <p:nvPr/>
        </p:nvSpPr>
        <p:spPr bwMode="auto">
          <a:xfrm>
            <a:off x="1752600" y="1600200"/>
            <a:ext cx="875561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 – O -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2989059-08B5-6D90-2262-4933EB81E975}"/>
              </a:ext>
            </a:extLst>
          </p:cNvPr>
          <p:cNvSpPr/>
          <p:nvPr/>
        </p:nvSpPr>
        <p:spPr>
          <a:xfrm>
            <a:off x="2239963" y="3352800"/>
            <a:ext cx="10080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Glicerol</a:t>
            </a:r>
            <a:endParaRPr lang="en-US" dirty="0">
              <a:latin typeface="+mn-lt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DF14374-7236-C75F-12C6-DF034B6D3A8A}"/>
              </a:ext>
            </a:extLst>
          </p:cNvPr>
          <p:cNvSpPr/>
          <p:nvPr/>
        </p:nvSpPr>
        <p:spPr>
          <a:xfrm>
            <a:off x="5592763" y="3429000"/>
            <a:ext cx="17367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Masne kiseline</a:t>
            </a:r>
            <a:endParaRPr lang="en-US" dirty="0">
              <a:latin typeface="+mn-lt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E589C50B-BE43-2879-4179-ED6F8B943C83}"/>
              </a:ext>
            </a:extLst>
          </p:cNvPr>
          <p:cNvSpPr/>
          <p:nvPr/>
        </p:nvSpPr>
        <p:spPr>
          <a:xfrm>
            <a:off x="152400" y="152400"/>
            <a:ext cx="66055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Glicerofosfolipidi = Fosfogliceridi</a:t>
            </a:r>
            <a:endParaRPr lang="en-US" sz="3200" dirty="0">
              <a:latin typeface="+mn-lt"/>
            </a:endParaRP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7465DF71-1BB2-E191-59AF-1016FF814A8F}"/>
              </a:ext>
            </a:extLst>
          </p:cNvPr>
          <p:cNvCxnSpPr/>
          <p:nvPr/>
        </p:nvCxnSpPr>
        <p:spPr bwMode="auto">
          <a:xfrm rot="5400000">
            <a:off x="1829594" y="1523206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>
            <a:extLst>
              <a:ext uri="{FF2B5EF4-FFF2-40B4-BE49-F238E27FC236}">
                <a16:creationId xmlns:a16="http://schemas.microsoft.com/office/drawing/2014/main" id="{EE475EE9-6064-CFCC-30A5-6BC317C5314F}"/>
              </a:ext>
            </a:extLst>
          </p:cNvPr>
          <p:cNvSpPr/>
          <p:nvPr/>
        </p:nvSpPr>
        <p:spPr>
          <a:xfrm>
            <a:off x="1676400" y="1066800"/>
            <a:ext cx="4333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sr-Latn-C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endParaRPr lang="en-US" baseline="30000" dirty="0">
              <a:latin typeface="+mn-lt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354EFF88-4A8D-5017-5D28-E47E8113CFF9}"/>
              </a:ext>
            </a:extLst>
          </p:cNvPr>
          <p:cNvSpPr/>
          <p:nvPr/>
        </p:nvSpPr>
        <p:spPr>
          <a:xfrm>
            <a:off x="1676400" y="2057400"/>
            <a:ext cx="3683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n-US" baseline="30000" dirty="0">
              <a:latin typeface="+mn-lt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574E732-6D68-B013-5C8F-68F98CB6D423}"/>
              </a:ext>
            </a:extLst>
          </p:cNvPr>
          <p:cNvSpPr/>
          <p:nvPr/>
        </p:nvSpPr>
        <p:spPr>
          <a:xfrm>
            <a:off x="2667000" y="1066800"/>
            <a:ext cx="20161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Fosforna kiselina</a:t>
            </a:r>
            <a:endParaRPr lang="en-US" dirty="0">
              <a:latin typeface="+mn-lt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C361C82D-6AB8-E83F-098E-6FED74856D22}"/>
              </a:ext>
            </a:extLst>
          </p:cNvPr>
          <p:cNvSpPr/>
          <p:nvPr/>
        </p:nvSpPr>
        <p:spPr>
          <a:xfrm>
            <a:off x="4114800" y="4343400"/>
            <a:ext cx="22050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Fosfatidna kiselina</a:t>
            </a:r>
            <a:endParaRPr lang="en-US" dirty="0">
              <a:latin typeface="+mn-lt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2B5226E-0DDA-BED7-88CE-E78887734705}"/>
              </a:ext>
            </a:extLst>
          </p:cNvPr>
          <p:cNvSpPr/>
          <p:nvPr/>
        </p:nvSpPr>
        <p:spPr>
          <a:xfrm>
            <a:off x="1295400" y="1600200"/>
            <a:ext cx="5762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sr-Latn-C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endParaRPr lang="en-US" dirty="0">
              <a:latin typeface="+mn-lt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EE2AA2ED-7388-BCD4-D495-CA727C5A6E7F}"/>
              </a:ext>
            </a:extLst>
          </p:cNvPr>
          <p:cNvSpPr/>
          <p:nvPr/>
        </p:nvSpPr>
        <p:spPr>
          <a:xfrm rot="16200000">
            <a:off x="1710531" y="1794669"/>
            <a:ext cx="3016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=</a:t>
            </a:r>
            <a:endParaRPr lang="en-US" dirty="0">
              <a:latin typeface="+mn-lt"/>
            </a:endParaRPr>
          </a:p>
        </p:txBody>
      </p:sp>
      <p:sp>
        <p:nvSpPr>
          <p:cNvPr id="174" name="Left Brace 173">
            <a:extLst>
              <a:ext uri="{FF2B5EF4-FFF2-40B4-BE49-F238E27FC236}">
                <a16:creationId xmlns:a16="http://schemas.microsoft.com/office/drawing/2014/main" id="{545E24E2-AE77-FCDE-8DCF-6027BC7220E9}"/>
              </a:ext>
            </a:extLst>
          </p:cNvPr>
          <p:cNvSpPr/>
          <p:nvPr/>
        </p:nvSpPr>
        <p:spPr>
          <a:xfrm rot="16200000">
            <a:off x="5067300" y="266700"/>
            <a:ext cx="228600" cy="7620000"/>
          </a:xfrm>
          <a:prstGeom prst="leftBrac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92">
            <a:extLst>
              <a:ext uri="{FF2B5EF4-FFF2-40B4-BE49-F238E27FC236}">
                <a16:creationId xmlns:a16="http://schemas.microsoft.com/office/drawing/2014/main" id="{8BFD23A9-795F-70D1-6B04-0281074BD0F3}"/>
              </a:ext>
            </a:extLst>
          </p:cNvPr>
          <p:cNvGrpSpPr>
            <a:grpSpLocks/>
          </p:cNvGrpSpPr>
          <p:nvPr/>
        </p:nvGrpSpPr>
        <p:grpSpPr bwMode="auto">
          <a:xfrm>
            <a:off x="0" y="1524000"/>
            <a:ext cx="1371600" cy="533400"/>
            <a:chOff x="2514600" y="2590800"/>
            <a:chExt cx="1371600" cy="474133"/>
          </a:xfrm>
        </p:grpSpPr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C6EB9EEB-FAC4-7EFF-A2B5-6E3DF1906F30}"/>
                </a:ext>
              </a:extLst>
            </p:cNvPr>
            <p:cNvSpPr/>
            <p:nvPr/>
          </p:nvSpPr>
          <p:spPr>
            <a:xfrm>
              <a:off x="2514600" y="2590800"/>
              <a:ext cx="1295400" cy="474133"/>
            </a:xfrm>
            <a:prstGeom prst="roundRect">
              <a:avLst>
                <a:gd name="adj" fmla="val 481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6166" name="TextBox 34">
              <a:extLst>
                <a:ext uri="{FF2B5EF4-FFF2-40B4-BE49-F238E27FC236}">
                  <a16:creationId xmlns:a16="http://schemas.microsoft.com/office/drawing/2014/main" id="{5F861DCD-923D-C8DA-BDCD-96C343D30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2658533"/>
              <a:ext cx="1371600" cy="335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</a:pPr>
              <a:r>
                <a:rPr lang="sr-Latn-CS" altLang="sr-Latn-RS" sz="1600" b="1">
                  <a:latin typeface="Comic Sans MS" panose="030F0702030302020204" pitchFamily="66" charset="0"/>
                </a:rPr>
                <a:t>etanolamin</a:t>
              </a:r>
              <a:endParaRPr lang="en-US" altLang="sr-Latn-RS" sz="1600" b="1">
                <a:latin typeface="Comic Sans MS" panose="030F0702030302020204" pitchFamily="66" charset="0"/>
              </a:endParaRPr>
            </a:p>
          </p:txBody>
        </p:sp>
      </p:grp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74ED70BA-D9D2-7E51-ADC1-D8A4E048043A}"/>
              </a:ext>
            </a:extLst>
          </p:cNvPr>
          <p:cNvCxnSpPr/>
          <p:nvPr/>
        </p:nvCxnSpPr>
        <p:spPr bwMode="auto">
          <a:xfrm>
            <a:off x="1295400" y="1752600"/>
            <a:ext cx="74613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Rectangle 182">
            <a:extLst>
              <a:ext uri="{FF2B5EF4-FFF2-40B4-BE49-F238E27FC236}">
                <a16:creationId xmlns:a16="http://schemas.microsoft.com/office/drawing/2014/main" id="{6C9F9429-6942-3925-9467-EC6D72099EE8}"/>
              </a:ext>
            </a:extLst>
          </p:cNvPr>
          <p:cNvSpPr/>
          <p:nvPr/>
        </p:nvSpPr>
        <p:spPr>
          <a:xfrm>
            <a:off x="2819400" y="5410200"/>
            <a:ext cx="34226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Fosfatidiletanolamin (kefalin)</a:t>
            </a:r>
            <a:endParaRPr lang="en-US" dirty="0">
              <a:latin typeface="+mn-lt"/>
            </a:endParaRPr>
          </a:p>
        </p:txBody>
      </p:sp>
      <p:sp>
        <p:nvSpPr>
          <p:cNvPr id="184" name="Left Brace 183">
            <a:extLst>
              <a:ext uri="{FF2B5EF4-FFF2-40B4-BE49-F238E27FC236}">
                <a16:creationId xmlns:a16="http://schemas.microsoft.com/office/drawing/2014/main" id="{4264A64E-C7AF-5F19-9802-41A8D916CE7F}"/>
              </a:ext>
            </a:extLst>
          </p:cNvPr>
          <p:cNvSpPr/>
          <p:nvPr/>
        </p:nvSpPr>
        <p:spPr>
          <a:xfrm rot="16200000">
            <a:off x="4419600" y="685800"/>
            <a:ext cx="228600" cy="8915400"/>
          </a:xfrm>
          <a:prstGeom prst="leftBrac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301" name="Picture 181" descr="C:\Users\Public\Pictures\Sample Pictures\diglicerid.png">
            <a:extLst>
              <a:ext uri="{FF2B5EF4-FFF2-40B4-BE49-F238E27FC236}">
                <a16:creationId xmlns:a16="http://schemas.microsoft.com/office/drawing/2014/main" id="{366563DE-FB2A-BEF7-9B41-AE41E735C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600200"/>
            <a:ext cx="6815137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2" grpId="0"/>
      <p:bldP spid="168" grpId="0"/>
      <p:bldP spid="169" grpId="0"/>
      <p:bldP spid="170" grpId="0"/>
      <p:bldP spid="171" grpId="0"/>
      <p:bldP spid="172" grpId="0"/>
      <p:bldP spid="173" grpId="0"/>
      <p:bldP spid="174" grpId="0" animBg="1"/>
      <p:bldP spid="183" grpId="0"/>
      <p:bldP spid="1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147B37-F26F-887D-5DAE-89B70841B38B}"/>
              </a:ext>
            </a:extLst>
          </p:cNvPr>
          <p:cNvSpPr txBox="1"/>
          <p:nvPr/>
        </p:nvSpPr>
        <p:spPr bwMode="auto">
          <a:xfrm>
            <a:off x="1752600" y="1600200"/>
            <a:ext cx="875561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 – O -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4FB187-592C-ED20-A6DA-626B671ECCD4}"/>
              </a:ext>
            </a:extLst>
          </p:cNvPr>
          <p:cNvSpPr/>
          <p:nvPr/>
        </p:nvSpPr>
        <p:spPr>
          <a:xfrm>
            <a:off x="2239963" y="3352800"/>
            <a:ext cx="10080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Glicerol</a:t>
            </a:r>
            <a:endParaRPr lang="en-US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01DE7B-4BD8-AEE5-47CB-2AFD760FE42B}"/>
              </a:ext>
            </a:extLst>
          </p:cNvPr>
          <p:cNvSpPr/>
          <p:nvPr/>
        </p:nvSpPr>
        <p:spPr>
          <a:xfrm>
            <a:off x="5592763" y="3429000"/>
            <a:ext cx="17367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Masne kiseline</a:t>
            </a:r>
            <a:endParaRPr lang="en-US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6EBB0D-11B6-276F-F3D0-1EF7B8F9EA19}"/>
              </a:ext>
            </a:extLst>
          </p:cNvPr>
          <p:cNvSpPr/>
          <p:nvPr/>
        </p:nvSpPr>
        <p:spPr>
          <a:xfrm>
            <a:off x="152400" y="152400"/>
            <a:ext cx="66055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Glicerofosfolipidi = Fosfogliceridi</a:t>
            </a:r>
            <a:endParaRPr lang="en-US" sz="3200" dirty="0">
              <a:latin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66BD3E-4CA9-75FC-84AD-F1840B500840}"/>
              </a:ext>
            </a:extLst>
          </p:cNvPr>
          <p:cNvCxnSpPr/>
          <p:nvPr/>
        </p:nvCxnSpPr>
        <p:spPr bwMode="auto">
          <a:xfrm rot="5400000">
            <a:off x="1829594" y="1523206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D7119A7-E775-4D20-C8E1-E03BD489AADB}"/>
              </a:ext>
            </a:extLst>
          </p:cNvPr>
          <p:cNvSpPr/>
          <p:nvPr/>
        </p:nvSpPr>
        <p:spPr>
          <a:xfrm>
            <a:off x="1752600" y="1066800"/>
            <a:ext cx="4333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sr-Latn-C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endParaRPr lang="en-US" baseline="30000" dirty="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C6DE6D-33F2-BD86-68FD-EC7157C09B5D}"/>
              </a:ext>
            </a:extLst>
          </p:cNvPr>
          <p:cNvSpPr/>
          <p:nvPr/>
        </p:nvSpPr>
        <p:spPr>
          <a:xfrm>
            <a:off x="1752600" y="2057400"/>
            <a:ext cx="3683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n-US" baseline="30000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1D64D-A354-A370-64B7-3CF3640B118A}"/>
              </a:ext>
            </a:extLst>
          </p:cNvPr>
          <p:cNvSpPr/>
          <p:nvPr/>
        </p:nvSpPr>
        <p:spPr>
          <a:xfrm>
            <a:off x="2667000" y="1066800"/>
            <a:ext cx="20161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Fosforna kiselina</a:t>
            </a:r>
            <a:endParaRPr lang="en-US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5CFAB9-0FBD-8BC9-A921-7F945D6C8126}"/>
              </a:ext>
            </a:extLst>
          </p:cNvPr>
          <p:cNvSpPr/>
          <p:nvPr/>
        </p:nvSpPr>
        <p:spPr>
          <a:xfrm>
            <a:off x="4114800" y="4343400"/>
            <a:ext cx="22050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Fosfatidna kiselina</a:t>
            </a:r>
            <a:endParaRPr lang="en-US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025073-DBB5-7BCC-7573-B2F53E97FE45}"/>
              </a:ext>
            </a:extLst>
          </p:cNvPr>
          <p:cNvSpPr/>
          <p:nvPr/>
        </p:nvSpPr>
        <p:spPr>
          <a:xfrm>
            <a:off x="1295400" y="1600200"/>
            <a:ext cx="5762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sr-Latn-C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endParaRPr lang="en-US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9458AC-5D11-3967-0A13-6AC4703EF527}"/>
              </a:ext>
            </a:extLst>
          </p:cNvPr>
          <p:cNvSpPr/>
          <p:nvPr/>
        </p:nvSpPr>
        <p:spPr>
          <a:xfrm rot="16200000">
            <a:off x="1756569" y="1794669"/>
            <a:ext cx="3016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=</a:t>
            </a:r>
            <a:endParaRPr lang="en-US" dirty="0">
              <a:latin typeface="+mn-lt"/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F5691EA3-4257-6B08-CB44-19CB63D87C7D}"/>
              </a:ext>
            </a:extLst>
          </p:cNvPr>
          <p:cNvSpPr/>
          <p:nvPr/>
        </p:nvSpPr>
        <p:spPr>
          <a:xfrm rot="16200000">
            <a:off x="5067300" y="266700"/>
            <a:ext cx="228600" cy="7620000"/>
          </a:xfrm>
          <a:prstGeom prst="leftBrac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182" name="Group 92">
            <a:extLst>
              <a:ext uri="{FF2B5EF4-FFF2-40B4-BE49-F238E27FC236}">
                <a16:creationId xmlns:a16="http://schemas.microsoft.com/office/drawing/2014/main" id="{79CBEC05-1F92-5833-ECEC-8A516058FDF0}"/>
              </a:ext>
            </a:extLst>
          </p:cNvPr>
          <p:cNvGrpSpPr>
            <a:grpSpLocks/>
          </p:cNvGrpSpPr>
          <p:nvPr/>
        </p:nvGrpSpPr>
        <p:grpSpPr bwMode="auto">
          <a:xfrm>
            <a:off x="0" y="1524000"/>
            <a:ext cx="1371600" cy="533400"/>
            <a:chOff x="2514600" y="2590800"/>
            <a:chExt cx="1371600" cy="474133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8B6CC8F-0FB7-7B1C-5566-01264D14CA66}"/>
                </a:ext>
              </a:extLst>
            </p:cNvPr>
            <p:cNvSpPr/>
            <p:nvPr/>
          </p:nvSpPr>
          <p:spPr>
            <a:xfrm>
              <a:off x="2514600" y="2590800"/>
              <a:ext cx="1295400" cy="474133"/>
            </a:xfrm>
            <a:prstGeom prst="roundRect">
              <a:avLst>
                <a:gd name="adj" fmla="val 4816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7190" name="TextBox 34">
              <a:extLst>
                <a:ext uri="{FF2B5EF4-FFF2-40B4-BE49-F238E27FC236}">
                  <a16:creationId xmlns:a16="http://schemas.microsoft.com/office/drawing/2014/main" id="{596D619E-DF8F-9A96-B162-A360DEBFB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2658533"/>
              <a:ext cx="1371600" cy="29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</a:pPr>
              <a:r>
                <a:rPr lang="en-US" altLang="sr-Latn-RS" sz="1600" b="1">
                  <a:latin typeface="Comic Sans MS" panose="030F0702030302020204" pitchFamily="66" charset="0"/>
                </a:rPr>
                <a:t>holin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47E48B-E459-F83C-9F33-FCCA0ED2C5C8}"/>
              </a:ext>
            </a:extLst>
          </p:cNvPr>
          <p:cNvCxnSpPr/>
          <p:nvPr/>
        </p:nvCxnSpPr>
        <p:spPr bwMode="auto">
          <a:xfrm>
            <a:off x="1295400" y="1752600"/>
            <a:ext cx="74613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F2E42E1-26E1-0650-FFA2-B63D04C541BB}"/>
              </a:ext>
            </a:extLst>
          </p:cNvPr>
          <p:cNvSpPr/>
          <p:nvPr/>
        </p:nvSpPr>
        <p:spPr>
          <a:xfrm>
            <a:off x="2971800" y="5410200"/>
            <a:ext cx="2667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Fosfatidil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holin</a:t>
            </a: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lecitin</a:t>
            </a: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2EB70401-C969-B395-D3A5-E8F5ADDD9825}"/>
              </a:ext>
            </a:extLst>
          </p:cNvPr>
          <p:cNvSpPr/>
          <p:nvPr/>
        </p:nvSpPr>
        <p:spPr>
          <a:xfrm rot="16200000">
            <a:off x="4419600" y="685800"/>
            <a:ext cx="228600" cy="8915400"/>
          </a:xfrm>
          <a:prstGeom prst="leftBrac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86" name="Picture 181" descr="C:\Users\Public\Pictures\Sample Pictures\diglicerid.png">
            <a:extLst>
              <a:ext uri="{FF2B5EF4-FFF2-40B4-BE49-F238E27FC236}">
                <a16:creationId xmlns:a16="http://schemas.microsoft.com/office/drawing/2014/main" id="{D30B7FE0-9AC7-5ACC-9888-CC2E44B6A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600200"/>
            <a:ext cx="6815137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0710E4-C188-D506-49B7-826B5E8BEA50}"/>
              </a:ext>
            </a:extLst>
          </p:cNvPr>
          <p:cNvSpPr txBox="1"/>
          <p:nvPr/>
        </p:nvSpPr>
        <p:spPr bwMode="auto">
          <a:xfrm>
            <a:off x="1752600" y="1600200"/>
            <a:ext cx="875561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 – O -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EDEA93-F5BB-A52F-2235-B7A741D132B8}"/>
              </a:ext>
            </a:extLst>
          </p:cNvPr>
          <p:cNvSpPr/>
          <p:nvPr/>
        </p:nvSpPr>
        <p:spPr>
          <a:xfrm>
            <a:off x="2239963" y="3352800"/>
            <a:ext cx="10080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Glicerol</a:t>
            </a:r>
            <a:endParaRPr lang="en-US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94DE6B-8DB6-3D36-51B3-21467B2F0BEC}"/>
              </a:ext>
            </a:extLst>
          </p:cNvPr>
          <p:cNvSpPr/>
          <p:nvPr/>
        </p:nvSpPr>
        <p:spPr>
          <a:xfrm>
            <a:off x="5592763" y="3429000"/>
            <a:ext cx="17367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Masne kiseline</a:t>
            </a:r>
            <a:endParaRPr lang="en-US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FD4A5-1CF4-7AD6-856B-2D9A9CCB83BE}"/>
              </a:ext>
            </a:extLst>
          </p:cNvPr>
          <p:cNvSpPr/>
          <p:nvPr/>
        </p:nvSpPr>
        <p:spPr>
          <a:xfrm>
            <a:off x="152400" y="152400"/>
            <a:ext cx="66055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Glicerofosfolipidi = Fosfogliceridi</a:t>
            </a:r>
            <a:endParaRPr lang="en-US" sz="3200" dirty="0">
              <a:latin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A20A95-7E32-BF95-328A-BBCB41F6E43C}"/>
              </a:ext>
            </a:extLst>
          </p:cNvPr>
          <p:cNvCxnSpPr/>
          <p:nvPr/>
        </p:nvCxnSpPr>
        <p:spPr bwMode="auto">
          <a:xfrm rot="5400000">
            <a:off x="1829594" y="1523206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492906F-5881-BC7D-A045-D7CE79E2B7AB}"/>
              </a:ext>
            </a:extLst>
          </p:cNvPr>
          <p:cNvSpPr/>
          <p:nvPr/>
        </p:nvSpPr>
        <p:spPr>
          <a:xfrm>
            <a:off x="1752600" y="1066800"/>
            <a:ext cx="4333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sr-Latn-C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endParaRPr lang="en-US" baseline="30000" dirty="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9B5834-DCBB-951D-C882-30254F3EE58C}"/>
              </a:ext>
            </a:extLst>
          </p:cNvPr>
          <p:cNvSpPr/>
          <p:nvPr/>
        </p:nvSpPr>
        <p:spPr>
          <a:xfrm>
            <a:off x="1752600" y="2057400"/>
            <a:ext cx="3683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n-US" baseline="30000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6E6F7F-47FA-EF1B-B0C8-CA80EA746FEC}"/>
              </a:ext>
            </a:extLst>
          </p:cNvPr>
          <p:cNvSpPr/>
          <p:nvPr/>
        </p:nvSpPr>
        <p:spPr>
          <a:xfrm>
            <a:off x="2667000" y="1066800"/>
            <a:ext cx="20161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Fosforna kiselina</a:t>
            </a:r>
            <a:endParaRPr lang="en-US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418DB8-2872-786F-5D39-1489AD47044B}"/>
              </a:ext>
            </a:extLst>
          </p:cNvPr>
          <p:cNvSpPr/>
          <p:nvPr/>
        </p:nvSpPr>
        <p:spPr>
          <a:xfrm>
            <a:off x="4114800" y="4343400"/>
            <a:ext cx="22050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Fosfatidna kiselina</a:t>
            </a:r>
            <a:endParaRPr lang="en-US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404FF1-147D-4F38-58AF-4FF2A3DC5A3F}"/>
              </a:ext>
            </a:extLst>
          </p:cNvPr>
          <p:cNvSpPr/>
          <p:nvPr/>
        </p:nvSpPr>
        <p:spPr>
          <a:xfrm>
            <a:off x="1295400" y="1600200"/>
            <a:ext cx="5762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sr-Latn-C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endParaRPr lang="en-US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89E178-CDF9-DB07-F6A4-590120458A35}"/>
              </a:ext>
            </a:extLst>
          </p:cNvPr>
          <p:cNvSpPr/>
          <p:nvPr/>
        </p:nvSpPr>
        <p:spPr>
          <a:xfrm rot="16200000">
            <a:off x="1756569" y="1794669"/>
            <a:ext cx="3016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=</a:t>
            </a:r>
            <a:endParaRPr lang="en-US" dirty="0">
              <a:latin typeface="+mn-lt"/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0D83A7CE-8366-D0CC-62DA-C3F94A632EC3}"/>
              </a:ext>
            </a:extLst>
          </p:cNvPr>
          <p:cNvSpPr/>
          <p:nvPr/>
        </p:nvSpPr>
        <p:spPr>
          <a:xfrm rot="16200000">
            <a:off x="5067300" y="266700"/>
            <a:ext cx="228600" cy="7620000"/>
          </a:xfrm>
          <a:prstGeom prst="leftBrac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206" name="Group 92">
            <a:extLst>
              <a:ext uri="{FF2B5EF4-FFF2-40B4-BE49-F238E27FC236}">
                <a16:creationId xmlns:a16="http://schemas.microsoft.com/office/drawing/2014/main" id="{41A14EDF-9001-CC05-EC21-3D501961B95A}"/>
              </a:ext>
            </a:extLst>
          </p:cNvPr>
          <p:cNvGrpSpPr>
            <a:grpSpLocks/>
          </p:cNvGrpSpPr>
          <p:nvPr/>
        </p:nvGrpSpPr>
        <p:grpSpPr bwMode="auto">
          <a:xfrm>
            <a:off x="0" y="1524000"/>
            <a:ext cx="1371600" cy="533400"/>
            <a:chOff x="2514600" y="2590800"/>
            <a:chExt cx="1371600" cy="474133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90301390-297E-0091-715A-42721355EAB4}"/>
                </a:ext>
              </a:extLst>
            </p:cNvPr>
            <p:cNvSpPr/>
            <p:nvPr/>
          </p:nvSpPr>
          <p:spPr>
            <a:xfrm>
              <a:off x="2514600" y="2590800"/>
              <a:ext cx="1295400" cy="474133"/>
            </a:xfrm>
            <a:prstGeom prst="roundRect">
              <a:avLst>
                <a:gd name="adj" fmla="val 481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8214" name="TextBox 34">
              <a:extLst>
                <a:ext uri="{FF2B5EF4-FFF2-40B4-BE49-F238E27FC236}">
                  <a16:creationId xmlns:a16="http://schemas.microsoft.com/office/drawing/2014/main" id="{A77F33C9-9C06-9958-9EBE-3FC30CC98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2658533"/>
              <a:ext cx="1371600" cy="29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</a:pPr>
              <a:r>
                <a:rPr lang="en-US" altLang="sr-Latn-RS" sz="1600" b="1">
                  <a:latin typeface="Comic Sans MS" panose="030F0702030302020204" pitchFamily="66" charset="0"/>
                </a:rPr>
                <a:t>serin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2B3627C-62C2-0AD8-8126-9BEB011073C9}"/>
              </a:ext>
            </a:extLst>
          </p:cNvPr>
          <p:cNvCxnSpPr/>
          <p:nvPr/>
        </p:nvCxnSpPr>
        <p:spPr bwMode="auto">
          <a:xfrm>
            <a:off x="1295400" y="1752600"/>
            <a:ext cx="74613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2E287-26BE-E5A9-59B3-728EC5F9F260}"/>
              </a:ext>
            </a:extLst>
          </p:cNvPr>
          <p:cNvSpPr/>
          <p:nvPr/>
        </p:nvSpPr>
        <p:spPr>
          <a:xfrm>
            <a:off x="3581400" y="5410200"/>
            <a:ext cx="17526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Fosfatidil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serin</a:t>
            </a:r>
            <a:endParaRPr lang="en-US" dirty="0">
              <a:latin typeface="+mn-lt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D7D75032-BA1F-62FD-01A3-A5B2E193D53D}"/>
              </a:ext>
            </a:extLst>
          </p:cNvPr>
          <p:cNvSpPr/>
          <p:nvPr/>
        </p:nvSpPr>
        <p:spPr>
          <a:xfrm rot="16200000">
            <a:off x="4419600" y="685800"/>
            <a:ext cx="228600" cy="8915400"/>
          </a:xfrm>
          <a:prstGeom prst="leftBrac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210" name="Picture 181" descr="C:\Users\Public\Pictures\Sample Pictures\diglicerid.png">
            <a:extLst>
              <a:ext uri="{FF2B5EF4-FFF2-40B4-BE49-F238E27FC236}">
                <a16:creationId xmlns:a16="http://schemas.microsoft.com/office/drawing/2014/main" id="{481E089C-6B5D-26DF-8A1A-F6739F647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600200"/>
            <a:ext cx="6815137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>
            <a:extLst>
              <a:ext uri="{FF2B5EF4-FFF2-40B4-BE49-F238E27FC236}">
                <a16:creationId xmlns:a16="http://schemas.microsoft.com/office/drawing/2014/main" id="{2E225AC5-0502-0AC1-8D68-B37A9B46763C}"/>
              </a:ext>
            </a:extLst>
          </p:cNvPr>
          <p:cNvSpPr txBox="1"/>
          <p:nvPr/>
        </p:nvSpPr>
        <p:spPr bwMode="auto">
          <a:xfrm>
            <a:off x="1752600" y="1600200"/>
            <a:ext cx="875561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 – O -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797E2E6-3CEF-7961-5F8E-02CAF6361AD8}"/>
              </a:ext>
            </a:extLst>
          </p:cNvPr>
          <p:cNvSpPr/>
          <p:nvPr/>
        </p:nvSpPr>
        <p:spPr>
          <a:xfrm>
            <a:off x="2239963" y="3352800"/>
            <a:ext cx="10080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Glicerol</a:t>
            </a:r>
            <a:endParaRPr lang="en-US" dirty="0">
              <a:latin typeface="+mn-lt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8658929-5068-692B-1B3B-FA006FDF7002}"/>
              </a:ext>
            </a:extLst>
          </p:cNvPr>
          <p:cNvSpPr/>
          <p:nvPr/>
        </p:nvSpPr>
        <p:spPr>
          <a:xfrm>
            <a:off x="5592763" y="3429000"/>
            <a:ext cx="17367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Masne kiseline</a:t>
            </a:r>
            <a:endParaRPr lang="en-US" dirty="0">
              <a:latin typeface="+mn-lt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203C849-BF79-B58B-E2D4-CA04496E1AC9}"/>
              </a:ext>
            </a:extLst>
          </p:cNvPr>
          <p:cNvSpPr/>
          <p:nvPr/>
        </p:nvSpPr>
        <p:spPr>
          <a:xfrm>
            <a:off x="152400" y="152400"/>
            <a:ext cx="66055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Glicerofosfolipidi = Fosfogliceridi</a:t>
            </a:r>
            <a:endParaRPr lang="en-US" sz="3200" dirty="0">
              <a:latin typeface="+mn-lt"/>
            </a:endParaRP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662563F-1E32-7EEA-312A-4170E8155C02}"/>
              </a:ext>
            </a:extLst>
          </p:cNvPr>
          <p:cNvCxnSpPr/>
          <p:nvPr/>
        </p:nvCxnSpPr>
        <p:spPr bwMode="auto">
          <a:xfrm rot="5400000">
            <a:off x="1829594" y="1523206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C0BBED87-110A-502F-90D6-3CF522F3794C}"/>
              </a:ext>
            </a:extLst>
          </p:cNvPr>
          <p:cNvSpPr/>
          <p:nvPr/>
        </p:nvSpPr>
        <p:spPr>
          <a:xfrm>
            <a:off x="1752600" y="1066800"/>
            <a:ext cx="4333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sr-Latn-C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endParaRPr lang="en-US" baseline="30000" dirty="0">
              <a:latin typeface="+mn-lt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5B84673A-5781-3C0B-6FE8-1C9118035D27}"/>
              </a:ext>
            </a:extLst>
          </p:cNvPr>
          <p:cNvSpPr/>
          <p:nvPr/>
        </p:nvSpPr>
        <p:spPr>
          <a:xfrm>
            <a:off x="1752600" y="2057400"/>
            <a:ext cx="3683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n-US" baseline="30000" dirty="0">
              <a:latin typeface="+mn-lt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E16F8E9-F97B-4189-49F5-2F4BA0A2BF91}"/>
              </a:ext>
            </a:extLst>
          </p:cNvPr>
          <p:cNvSpPr/>
          <p:nvPr/>
        </p:nvSpPr>
        <p:spPr>
          <a:xfrm>
            <a:off x="2667000" y="1066800"/>
            <a:ext cx="20161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Fosforna kiselina</a:t>
            </a:r>
            <a:endParaRPr lang="en-US" dirty="0">
              <a:latin typeface="+mn-lt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E757C63-4982-4F11-2C65-CE4689DCAA66}"/>
              </a:ext>
            </a:extLst>
          </p:cNvPr>
          <p:cNvSpPr/>
          <p:nvPr/>
        </p:nvSpPr>
        <p:spPr>
          <a:xfrm>
            <a:off x="4114800" y="4343400"/>
            <a:ext cx="22050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Fosfatidna kiselina</a:t>
            </a:r>
            <a:endParaRPr lang="en-US" dirty="0">
              <a:latin typeface="+mn-lt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E9435CA-AD38-CDE7-3CF9-C50A9222A75C}"/>
              </a:ext>
            </a:extLst>
          </p:cNvPr>
          <p:cNvSpPr/>
          <p:nvPr/>
        </p:nvSpPr>
        <p:spPr>
          <a:xfrm>
            <a:off x="1295400" y="1600200"/>
            <a:ext cx="5762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sr-Latn-C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endParaRPr lang="en-US" dirty="0">
              <a:latin typeface="+mn-lt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A2A09F4-B7E8-6FB3-98DD-70589E3C7719}"/>
              </a:ext>
            </a:extLst>
          </p:cNvPr>
          <p:cNvSpPr/>
          <p:nvPr/>
        </p:nvSpPr>
        <p:spPr>
          <a:xfrm rot="16200000">
            <a:off x="1756569" y="1794669"/>
            <a:ext cx="3016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=</a:t>
            </a:r>
            <a:endParaRPr lang="en-US" dirty="0">
              <a:latin typeface="+mn-lt"/>
            </a:endParaRPr>
          </a:p>
        </p:txBody>
      </p:sp>
      <p:sp>
        <p:nvSpPr>
          <p:cNvPr id="130" name="Left Brace 129">
            <a:extLst>
              <a:ext uri="{FF2B5EF4-FFF2-40B4-BE49-F238E27FC236}">
                <a16:creationId xmlns:a16="http://schemas.microsoft.com/office/drawing/2014/main" id="{3BEF157D-5A3A-64D9-71B5-650E317B9E54}"/>
              </a:ext>
            </a:extLst>
          </p:cNvPr>
          <p:cNvSpPr/>
          <p:nvPr/>
        </p:nvSpPr>
        <p:spPr>
          <a:xfrm rot="16200000">
            <a:off x="5067300" y="266700"/>
            <a:ext cx="228600" cy="7620000"/>
          </a:xfrm>
          <a:prstGeom prst="leftBrac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230" name="Group 92">
            <a:extLst>
              <a:ext uri="{FF2B5EF4-FFF2-40B4-BE49-F238E27FC236}">
                <a16:creationId xmlns:a16="http://schemas.microsoft.com/office/drawing/2014/main" id="{CBC82674-84B2-D2B3-3877-AAB2F957C019}"/>
              </a:ext>
            </a:extLst>
          </p:cNvPr>
          <p:cNvGrpSpPr>
            <a:grpSpLocks/>
          </p:cNvGrpSpPr>
          <p:nvPr/>
        </p:nvGrpSpPr>
        <p:grpSpPr bwMode="auto">
          <a:xfrm>
            <a:off x="0" y="1524000"/>
            <a:ext cx="1371600" cy="533400"/>
            <a:chOff x="2514600" y="2590800"/>
            <a:chExt cx="1371600" cy="474133"/>
          </a:xfrm>
        </p:grpSpPr>
        <p:sp>
          <p:nvSpPr>
            <p:cNvPr id="132" name="Rounded Rectangle 131">
              <a:extLst>
                <a:ext uri="{FF2B5EF4-FFF2-40B4-BE49-F238E27FC236}">
                  <a16:creationId xmlns:a16="http://schemas.microsoft.com/office/drawing/2014/main" id="{34160FCA-CFC1-6D75-D1B5-4133CFFCD2CD}"/>
                </a:ext>
              </a:extLst>
            </p:cNvPr>
            <p:cNvSpPr/>
            <p:nvPr/>
          </p:nvSpPr>
          <p:spPr>
            <a:xfrm>
              <a:off x="2514600" y="2590800"/>
              <a:ext cx="1295400" cy="474133"/>
            </a:xfrm>
            <a:prstGeom prst="roundRect">
              <a:avLst>
                <a:gd name="adj" fmla="val 48167"/>
              </a:avLst>
            </a:prstGeom>
            <a:solidFill>
              <a:srgbClr val="BDD07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9238" name="TextBox 34">
              <a:extLst>
                <a:ext uri="{FF2B5EF4-FFF2-40B4-BE49-F238E27FC236}">
                  <a16:creationId xmlns:a16="http://schemas.microsoft.com/office/drawing/2014/main" id="{6B5182CD-634F-A3B3-6CE3-6E9DAC660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2658533"/>
              <a:ext cx="1371600" cy="29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</a:pPr>
              <a:r>
                <a:rPr lang="en-US" altLang="sr-Latn-RS" sz="1600" b="1">
                  <a:latin typeface="Comic Sans MS" panose="030F0702030302020204" pitchFamily="66" charset="0"/>
                </a:rPr>
                <a:t>inozitol</a:t>
              </a:r>
            </a:p>
          </p:txBody>
        </p:sp>
      </p:grp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682D0CE5-E4FD-B742-6708-3D5F9F315097}"/>
              </a:ext>
            </a:extLst>
          </p:cNvPr>
          <p:cNvCxnSpPr/>
          <p:nvPr/>
        </p:nvCxnSpPr>
        <p:spPr bwMode="auto">
          <a:xfrm>
            <a:off x="1295400" y="1752600"/>
            <a:ext cx="74613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BE0ECED-6235-BBBC-08ED-2D3C5E3E2CE3}"/>
              </a:ext>
            </a:extLst>
          </p:cNvPr>
          <p:cNvSpPr/>
          <p:nvPr/>
        </p:nvSpPr>
        <p:spPr>
          <a:xfrm>
            <a:off x="3581400" y="5410200"/>
            <a:ext cx="2057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Fosfatidil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inozitol</a:t>
            </a:r>
            <a:endParaRPr lang="en-US" dirty="0">
              <a:latin typeface="+mn-lt"/>
            </a:endParaRPr>
          </a:p>
        </p:txBody>
      </p:sp>
      <p:sp>
        <p:nvSpPr>
          <p:cNvPr id="136" name="Left Brace 135">
            <a:extLst>
              <a:ext uri="{FF2B5EF4-FFF2-40B4-BE49-F238E27FC236}">
                <a16:creationId xmlns:a16="http://schemas.microsoft.com/office/drawing/2014/main" id="{E602A89B-05F9-F002-BDC0-EF3DC6E538D0}"/>
              </a:ext>
            </a:extLst>
          </p:cNvPr>
          <p:cNvSpPr/>
          <p:nvPr/>
        </p:nvSpPr>
        <p:spPr>
          <a:xfrm rot="16200000">
            <a:off x="4419600" y="685800"/>
            <a:ext cx="228600" cy="8915400"/>
          </a:xfrm>
          <a:prstGeom prst="leftBrac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34" name="Picture 181" descr="C:\Users\Public\Pictures\Sample Pictures\diglicerid.png">
            <a:extLst>
              <a:ext uri="{FF2B5EF4-FFF2-40B4-BE49-F238E27FC236}">
                <a16:creationId xmlns:a16="http://schemas.microsoft.com/office/drawing/2014/main" id="{767185E0-ECB0-DA0D-D9C5-D739C6E88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600200"/>
            <a:ext cx="6815137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D8D696-9774-8021-55F4-AB10A10EDD83}"/>
              </a:ext>
            </a:extLst>
          </p:cNvPr>
          <p:cNvSpPr txBox="1"/>
          <p:nvPr/>
        </p:nvSpPr>
        <p:spPr bwMode="auto">
          <a:xfrm>
            <a:off x="1752600" y="1600200"/>
            <a:ext cx="875561" cy="338554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 – O -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22B32D-A055-8EF6-71E1-AE5C698C2090}"/>
              </a:ext>
            </a:extLst>
          </p:cNvPr>
          <p:cNvCxnSpPr/>
          <p:nvPr/>
        </p:nvCxnSpPr>
        <p:spPr bwMode="auto">
          <a:xfrm rot="5400000">
            <a:off x="1829594" y="1523206"/>
            <a:ext cx="1524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3C9CF95-8BB8-4229-9C95-506CB53229A2}"/>
              </a:ext>
            </a:extLst>
          </p:cNvPr>
          <p:cNvSpPr/>
          <p:nvPr/>
        </p:nvSpPr>
        <p:spPr>
          <a:xfrm>
            <a:off x="1752600" y="1066800"/>
            <a:ext cx="4333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sr-Latn-C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endParaRPr lang="en-US" baseline="300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056F8-87C3-CE04-08DF-0C545E128AF7}"/>
              </a:ext>
            </a:extLst>
          </p:cNvPr>
          <p:cNvSpPr/>
          <p:nvPr/>
        </p:nvSpPr>
        <p:spPr>
          <a:xfrm>
            <a:off x="1676400" y="2057400"/>
            <a:ext cx="3683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n-US" baseline="30000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74F216-E83B-A358-4BA5-313DCA7105BD}"/>
              </a:ext>
            </a:extLst>
          </p:cNvPr>
          <p:cNvSpPr/>
          <p:nvPr/>
        </p:nvSpPr>
        <p:spPr>
          <a:xfrm>
            <a:off x="1295400" y="1600200"/>
            <a:ext cx="5762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sr-Latn-C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endParaRPr lang="en-US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059524-6FAE-C2CD-7336-DC196E59A2FC}"/>
              </a:ext>
            </a:extLst>
          </p:cNvPr>
          <p:cNvSpPr/>
          <p:nvPr/>
        </p:nvSpPr>
        <p:spPr>
          <a:xfrm rot="16200000">
            <a:off x="1710531" y="1794669"/>
            <a:ext cx="3016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=</a:t>
            </a:r>
            <a:endParaRPr lang="en-US" dirty="0">
              <a:latin typeface="+mn-lt"/>
            </a:endParaRPr>
          </a:p>
        </p:txBody>
      </p:sp>
      <p:grpSp>
        <p:nvGrpSpPr>
          <p:cNvPr id="3" name="Group 92">
            <a:extLst>
              <a:ext uri="{FF2B5EF4-FFF2-40B4-BE49-F238E27FC236}">
                <a16:creationId xmlns:a16="http://schemas.microsoft.com/office/drawing/2014/main" id="{0DC180B9-96BD-F81D-AFE0-2DE534EC436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524000"/>
            <a:ext cx="1066800" cy="533400"/>
            <a:chOff x="2514600" y="2590800"/>
            <a:chExt cx="1371600" cy="474133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D6BA08C4-1264-DCFE-AE09-6DA93A6D4712}"/>
                </a:ext>
              </a:extLst>
            </p:cNvPr>
            <p:cNvSpPr/>
            <p:nvPr/>
          </p:nvSpPr>
          <p:spPr>
            <a:xfrm>
              <a:off x="2514600" y="2590800"/>
              <a:ext cx="1295400" cy="474133"/>
            </a:xfrm>
            <a:prstGeom prst="roundRect">
              <a:avLst>
                <a:gd name="adj" fmla="val 481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0264" name="TextBox 34">
              <a:extLst>
                <a:ext uri="{FF2B5EF4-FFF2-40B4-BE49-F238E27FC236}">
                  <a16:creationId xmlns:a16="http://schemas.microsoft.com/office/drawing/2014/main" id="{D536EBAF-05A3-AE88-730B-5577631F5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2658533"/>
              <a:ext cx="1371600" cy="29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</a:pPr>
              <a:r>
                <a:rPr lang="en-US" altLang="sr-Latn-RS" sz="1600" b="1">
                  <a:latin typeface="Comic Sans MS" panose="030F0702030302020204" pitchFamily="66" charset="0"/>
                </a:rPr>
                <a:t>R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3CE5E88-2544-F6C0-082F-DA429B9C99C4}"/>
              </a:ext>
            </a:extLst>
          </p:cNvPr>
          <p:cNvCxnSpPr/>
          <p:nvPr/>
        </p:nvCxnSpPr>
        <p:spPr bwMode="auto">
          <a:xfrm>
            <a:off x="1295400" y="1752600"/>
            <a:ext cx="74613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0" name="Picture 181" descr="C:\Users\Public\Pictures\Sample Pictures\diglicerid.png">
            <a:extLst>
              <a:ext uri="{FF2B5EF4-FFF2-40B4-BE49-F238E27FC236}">
                <a16:creationId xmlns:a16="http://schemas.microsoft.com/office/drawing/2014/main" id="{8B832A03-29C9-AA5F-E129-FECF2240C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600200"/>
            <a:ext cx="6815137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92">
            <a:extLst>
              <a:ext uri="{FF2B5EF4-FFF2-40B4-BE49-F238E27FC236}">
                <a16:creationId xmlns:a16="http://schemas.microsoft.com/office/drawing/2014/main" id="{31AEFABE-A7A9-30CA-0A38-1ABB2EFA31E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914400"/>
            <a:ext cx="2895600" cy="2514600"/>
            <a:chOff x="2514600" y="2590800"/>
            <a:chExt cx="1295400" cy="474133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704A351-2E73-5DB6-DDB7-51757C4FC156}"/>
                </a:ext>
              </a:extLst>
            </p:cNvPr>
            <p:cNvSpPr/>
            <p:nvPr/>
          </p:nvSpPr>
          <p:spPr>
            <a:xfrm>
              <a:off x="2514600" y="2590800"/>
              <a:ext cx="1295400" cy="474133"/>
            </a:xfrm>
            <a:prstGeom prst="roundRect">
              <a:avLst>
                <a:gd name="adj" fmla="val 481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304800" h="304800"/>
              <a:bevelB w="304800" h="304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9" name="TextBox 34">
              <a:extLst>
                <a:ext uri="{FF2B5EF4-FFF2-40B4-BE49-F238E27FC236}">
                  <a16:creationId xmlns:a16="http://schemas.microsoft.com/office/drawing/2014/main" id="{93E1F6B4-D77E-62A4-9050-46BC1911A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2658533"/>
              <a:ext cx="1295400" cy="315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304800" h="304800"/>
              <a:bevelB w="304800" h="304800"/>
            </a:sp3d>
          </p:spPr>
          <p:txBody>
            <a:bodyPr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Polarna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 </a:t>
              </a: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glava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A39B696-2B82-40CF-CB88-090C8FDD5212}"/>
              </a:ext>
            </a:extLst>
          </p:cNvPr>
          <p:cNvSpPr/>
          <p:nvPr/>
        </p:nvSpPr>
        <p:spPr>
          <a:xfrm>
            <a:off x="152400" y="152400"/>
            <a:ext cx="66055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Glicerofosfolipidi = Fosfogliceridi</a:t>
            </a:r>
            <a:endParaRPr lang="en-US" sz="3200" dirty="0">
              <a:latin typeface="+mn-lt"/>
            </a:endParaRPr>
          </a:p>
        </p:txBody>
      </p:sp>
      <p:pic>
        <p:nvPicPr>
          <p:cNvPr id="17" name="Picture 2" descr="http://www.clker.com/cliparts/N/3/t/T/s/I/cell-membrane-no-labels-hi.png">
            <a:extLst>
              <a:ext uri="{FF2B5EF4-FFF2-40B4-BE49-F238E27FC236}">
                <a16:creationId xmlns:a16="http://schemas.microsoft.com/office/drawing/2014/main" id="{4C663F01-99ED-8733-B27B-579CAFBEF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73152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20">
            <a:extLst>
              <a:ext uri="{FF2B5EF4-FFF2-40B4-BE49-F238E27FC236}">
                <a16:creationId xmlns:a16="http://schemas.microsoft.com/office/drawing/2014/main" id="{59395956-16F7-35DA-B420-9232E1709DBD}"/>
              </a:ext>
            </a:extLst>
          </p:cNvPr>
          <p:cNvSpPr/>
          <p:nvPr/>
        </p:nvSpPr>
        <p:spPr>
          <a:xfrm rot="10432936" flipH="1" flipV="1">
            <a:off x="2906713" y="3228975"/>
            <a:ext cx="815975" cy="1695450"/>
          </a:xfrm>
          <a:custGeom>
            <a:avLst/>
            <a:gdLst>
              <a:gd name="connsiteX0" fmla="*/ 0 w 516293"/>
              <a:gd name="connsiteY0" fmla="*/ 0 h 979714"/>
              <a:gd name="connsiteX1" fmla="*/ 466530 w 516293"/>
              <a:gd name="connsiteY1" fmla="*/ 251927 h 979714"/>
              <a:gd name="connsiteX2" fmla="*/ 298579 w 516293"/>
              <a:gd name="connsiteY2" fmla="*/ 587829 h 979714"/>
              <a:gd name="connsiteX3" fmla="*/ 485192 w 516293"/>
              <a:gd name="connsiteY3" fmla="*/ 979714 h 979714"/>
              <a:gd name="connsiteX4" fmla="*/ 485192 w 516293"/>
              <a:gd name="connsiteY4" fmla="*/ 979714 h 97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293" h="979714">
                <a:moveTo>
                  <a:pt x="0" y="0"/>
                </a:moveTo>
                <a:cubicBezTo>
                  <a:pt x="208383" y="76978"/>
                  <a:pt x="416767" y="153956"/>
                  <a:pt x="466530" y="251927"/>
                </a:cubicBezTo>
                <a:cubicBezTo>
                  <a:pt x="516293" y="349898"/>
                  <a:pt x="295469" y="466531"/>
                  <a:pt x="298579" y="587829"/>
                </a:cubicBezTo>
                <a:cubicBezTo>
                  <a:pt x="301689" y="709127"/>
                  <a:pt x="485192" y="979714"/>
                  <a:pt x="485192" y="979714"/>
                </a:cubicBezTo>
                <a:lnTo>
                  <a:pt x="485192" y="979714"/>
                </a:lnTo>
              </a:path>
            </a:pathLst>
          </a:cu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6810</TotalTime>
  <Words>927</Words>
  <Application>Microsoft Office PowerPoint</Application>
  <PresentationFormat>Projekcija na ekranu (4:3)</PresentationFormat>
  <Paragraphs>398</Paragraphs>
  <Slides>39</Slides>
  <Notes>14</Notes>
  <HiddenSlides>0</HiddenSlides>
  <MMClips>0</MMClips>
  <ScaleCrop>false</ScaleCrop>
  <HeadingPairs>
    <vt:vector size="6" baseType="variant">
      <vt:variant>
        <vt:lpstr>Korišćeni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39</vt:i4>
      </vt:variant>
    </vt:vector>
  </HeadingPairs>
  <TitlesOfParts>
    <vt:vector size="46" baseType="lpstr">
      <vt:lpstr>Arial</vt:lpstr>
      <vt:lpstr>Calibri</vt:lpstr>
      <vt:lpstr>Comic Sans MS</vt:lpstr>
      <vt:lpstr>Wingdings</vt:lpstr>
      <vt:lpstr>Times New Roman</vt:lpstr>
      <vt:lpstr>Bradley Hand ITC</vt:lpstr>
      <vt:lpstr>Office Theme</vt:lpstr>
      <vt:lpstr>Varenje i resorpcija masti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Varenje i resorpcija masti</dc:title>
  <dc:creator>ZHEX</dc:creator>
  <cp:lastModifiedBy>nnn</cp:lastModifiedBy>
  <cp:revision>308</cp:revision>
  <dcterms:created xsi:type="dcterms:W3CDTF">2014-01-29T09:11:02Z</dcterms:created>
  <dcterms:modified xsi:type="dcterms:W3CDTF">2022-06-11T07:36:32Z</dcterms:modified>
</cp:coreProperties>
</file>