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9" r:id="rId8"/>
    <p:sldId id="261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FF5E37-1F68-D938-4647-C45F76538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CE039-FAB3-01C9-0428-3DE77847B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E5C158-1C78-E458-F037-17B2B0E6B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D14B-54B9-4CF1-8001-BF351B294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70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756D8-2294-358C-4571-4CBE23310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77350E-4F48-6F8E-23DF-F727E812B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9ED778-5DF3-DADC-E190-ED5071844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8F25-8115-4BA4-A60F-CE546858C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8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B6F3DD-B036-9560-ABE4-8DFA3815A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DAD0D-2EA3-C0F2-9DA2-85373CD08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FADBA8-7E61-461B-57F4-8AC9D382D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52B7F-C440-4474-89A1-000A5F45A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2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B8313-B44F-EB9F-283C-FBD6E656F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15B32-6E63-8DE9-799C-EF39637B3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DF3ED-3BD3-067C-7470-FB856B60D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EADA-D566-4A87-8411-C99B1AD9F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43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9A0F4F-A00F-FC9A-C76B-5950670D9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10A8DB-0121-8A57-9D75-2DD0A9008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7814F-AE42-1AA1-65FB-D0A0B5AE1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D971-843D-4C74-98F4-493B896DB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1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8A1B8-F609-F903-9B76-0CD9687CA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A3E72-116D-AD41-E7BD-8A823128A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C54B0-38D6-C6DD-C4C1-ECE03D898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0D5D-8D46-46DE-AD6D-197840C73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2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B54D98-00A2-211B-EAFB-401EEF77B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36B8A9-139A-28B5-30B0-FC58B7B9C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47F69E-C426-F49C-BC10-4688A5AC0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D85F-2EB2-4044-A71C-97B8EE549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96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9600D1-D312-1862-8A2A-3D7437A9D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48BEB0-E6A1-106E-06CC-5E0954D73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7C7CF9-5967-9215-CA75-3CF570846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C31E-2981-433D-B8CE-E6901676F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2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CA46F9-DC7A-FA5D-8A02-93F060F21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E1F131-D04E-B48D-63F2-27A2FA95A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2AF453-4AB9-9383-2FD2-E834401CB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765A-81B9-428A-98F4-228BA8E7D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10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7634A-1538-42E9-F3FF-A0C4649A7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BBD88-1EE0-F3A2-1988-DC3AE336B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F040C-4035-DC48-AEA5-83011778E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6805-EB48-4EFC-A5C1-2F9191F8C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89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D414D-0FB5-5E66-A2AC-7BBE92CEB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533D8-EE07-8CF6-644C-7859D49F9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20976-C41A-6F8D-6A2E-EC748D8DD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D3E4-75AE-4E61-AFE7-B6BF2CDE0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08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17F176-5640-8AF1-6A20-4D42601F5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295623-C454-0F94-94CE-A7F15C464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5AE48E-EEAF-2EB7-AD84-94009DAFA0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B817BE-DA9A-5742-D315-1DC4E6CDF3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742498-E9FC-BCDD-112C-AB4E9D3E77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B7C49FA-6F94-46D2-A307-09E3C46A7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51CDD4-97B2-E765-D264-4FFEB7D2CD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Prenos hormonskih signala kroz membranu</a:t>
            </a: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DFD520-169D-7C18-1617-E6712793C0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5562600"/>
            <a:ext cx="51054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1</a:t>
            </a:r>
            <a:r>
              <a:rPr lang="sr-Latn-CS" altLang="en-US" sz="1600"/>
              <a:t>.0</a:t>
            </a:r>
            <a:r>
              <a:rPr lang="en-US" altLang="en-US" sz="1600"/>
              <a:t>4</a:t>
            </a:r>
            <a:r>
              <a:rPr lang="sr-Latn-CS" altLang="en-US" sz="1600"/>
              <a:t>.202</a:t>
            </a:r>
            <a:r>
              <a:rPr lang="en-US" altLang="en-US" sz="1600"/>
              <a:t>2</a:t>
            </a:r>
            <a:r>
              <a:rPr lang="sr-Latn-CS" altLang="en-US" sz="160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sr-Latn-CS" altLang="en-US" sz="1800"/>
              <a:t> </a:t>
            </a:r>
            <a:r>
              <a:rPr lang="en-US" altLang="en-US" sz="1800"/>
              <a:t>Prof.</a:t>
            </a:r>
            <a:r>
              <a:rPr lang="sr-Latn-CS" altLang="en-US" sz="1800"/>
              <a:t>dr Olivera Valčić</a:t>
            </a:r>
            <a:endParaRPr lang="en-US" altLang="en-US" sz="1800"/>
          </a:p>
        </p:txBody>
      </p:sp>
      <p:pic>
        <p:nvPicPr>
          <p:cNvPr id="2052" name="Picture 5" descr="20111116150237-1">
            <a:extLst>
              <a:ext uri="{FF2B5EF4-FFF2-40B4-BE49-F238E27FC236}">
                <a16:creationId xmlns:a16="http://schemas.microsoft.com/office/drawing/2014/main" id="{16F81107-DB5A-25AA-4083-E69A2E0E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insulin-binding">
            <a:extLst>
              <a:ext uri="{FF2B5EF4-FFF2-40B4-BE49-F238E27FC236}">
                <a16:creationId xmlns:a16="http://schemas.microsoft.com/office/drawing/2014/main" id="{9A18170C-AD09-3135-E6D7-6D59E81E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787F3FE-2E43-DA63-107B-5A5C39753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A905D0-558A-B8BC-E44C-F3B9E02A8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10_05">
            <a:extLst>
              <a:ext uri="{FF2B5EF4-FFF2-40B4-BE49-F238E27FC236}">
                <a16:creationId xmlns:a16="http://schemas.microsoft.com/office/drawing/2014/main" id="{25FD60F6-5089-CF6A-2108-ACC11331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54C55B2-F3E5-FB53-CE3A-7B454E3B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E3DB94B-0726-760E-68B0-85C3D56E5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10_07">
            <a:extLst>
              <a:ext uri="{FF2B5EF4-FFF2-40B4-BE49-F238E27FC236}">
                <a16:creationId xmlns:a16="http://schemas.microsoft.com/office/drawing/2014/main" id="{13EF8680-D122-BED3-6647-5917F61D1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2676D0D-B83B-24E8-C47D-1247E91CB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D845FFB-5F5A-EC7E-B741-6EB762EAA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4" descr="10_08">
            <a:extLst>
              <a:ext uri="{FF2B5EF4-FFF2-40B4-BE49-F238E27FC236}">
                <a16:creationId xmlns:a16="http://schemas.microsoft.com/office/drawing/2014/main" id="{D4047C53-931D-F22C-AE55-E7A30F21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0_06">
            <a:extLst>
              <a:ext uri="{FF2B5EF4-FFF2-40B4-BE49-F238E27FC236}">
                <a16:creationId xmlns:a16="http://schemas.microsoft.com/office/drawing/2014/main" id="{F9D7E8CD-FE65-A496-FFED-6F275121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CF7A264-3021-E590-26AC-2EF8E3A94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BAF5F4C-774B-81F9-830B-E888FAF11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5" descr="BDD_FG_george-steaming">
            <a:extLst>
              <a:ext uri="{FF2B5EF4-FFF2-40B4-BE49-F238E27FC236}">
                <a16:creationId xmlns:a16="http://schemas.microsoft.com/office/drawing/2014/main" id="{FBA9B305-B6F3-0169-AF68-63B5A07E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6762EF9-E69F-7DAC-9A83-2CB7BEB61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800"/>
              <a:t>Transdukcija signala</a:t>
            </a:r>
            <a:endParaRPr lang="en-US" altLang="en-US" sz="28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E74ED3-3C9E-AE29-8FD9-0C8F30792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10_01">
            <a:extLst>
              <a:ext uri="{FF2B5EF4-FFF2-40B4-BE49-F238E27FC236}">
                <a16:creationId xmlns:a16="http://schemas.microsoft.com/office/drawing/2014/main" id="{30FBBBF7-4852-FFA9-92E6-CF6E8B74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A8371DF-530B-E1B0-30D6-B48191C0C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10F3CE7-5B32-B727-B6B8-A998E4B1A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Ćelije reaguju na stimuluse iz spoljašnje sredine</a:t>
            </a:r>
          </a:p>
          <a:p>
            <a:pPr eaLnBrk="1" hangingPunct="1"/>
            <a:r>
              <a:rPr lang="sr-Latn-CS" altLang="en-US"/>
              <a:t>Mnogi hormoni </a:t>
            </a:r>
            <a:r>
              <a:rPr lang="en-US" altLang="en-US"/>
              <a:t>(proteinski) </a:t>
            </a:r>
            <a:r>
              <a:rPr lang="sr-Latn-CS" altLang="en-US"/>
              <a:t>ne prolaze kroz ćelijsku membranu</a:t>
            </a:r>
          </a:p>
          <a:p>
            <a:pPr eaLnBrk="1" hangingPunct="1"/>
            <a:r>
              <a:rPr lang="sr-Latn-CS" altLang="en-US"/>
              <a:t>Pretvaranje spoljnjeg stimulusa u intracelularni ???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BABB59D-B93E-72D4-AA2A-E8DBD2A1E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3" name="Content Placeholder 3">
            <a:extLst>
              <a:ext uri="{FF2B5EF4-FFF2-40B4-BE49-F238E27FC236}">
                <a16:creationId xmlns:a16="http://schemas.microsoft.com/office/drawing/2014/main" id="{48B38092-E57E-30B7-80B8-E04D32F77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5716D11-0DE7-6261-2CE7-276FAAA29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10B8E15-3309-339A-52DF-F99F269FB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 descr="10_02">
            <a:extLst>
              <a:ext uri="{FF2B5EF4-FFF2-40B4-BE49-F238E27FC236}">
                <a16:creationId xmlns:a16="http://schemas.microsoft.com/office/drawing/2014/main" id="{925C31BF-CC83-2586-0DB5-547B6B8B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715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5725A88-0FD5-B14B-0279-6F43DAA7B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Steroidni hormoni-izuzetak od opšte šeme transdukcije signala</a:t>
            </a:r>
            <a:endParaRPr lang="en-US" sz="32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93D7C0-B569-4F6B-6D7E-560A87362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altLang="en-US" sz="2800"/>
              <a:t>Hidrofobni</a:t>
            </a:r>
          </a:p>
          <a:p>
            <a:pPr eaLnBrk="1" hangingPunct="1"/>
            <a:r>
              <a:rPr lang="sr-Latn-CS" altLang="en-US" sz="2800"/>
              <a:t>Difunduju kroz ćelijsku membranu</a:t>
            </a:r>
          </a:p>
          <a:p>
            <a:pPr eaLnBrk="1" hangingPunct="1"/>
            <a:r>
              <a:rPr lang="sr-Latn-CS" altLang="en-US" sz="2800"/>
              <a:t>Vezuju za proteinske receptore u citoplazmi</a:t>
            </a:r>
          </a:p>
          <a:p>
            <a:pPr eaLnBrk="1" hangingPunct="1"/>
            <a:r>
              <a:rPr lang="sr-Latn-CS" altLang="en-US" sz="2800"/>
              <a:t>Steroid-receptor komplex se prenosi u jedro i vezuje za DNK</a:t>
            </a:r>
            <a:endParaRPr lang="en-US" altLang="en-US" sz="2800"/>
          </a:p>
        </p:txBody>
      </p:sp>
      <p:pic>
        <p:nvPicPr>
          <p:cNvPr id="7172" name="Picture 5" descr="steroid-hormone">
            <a:extLst>
              <a:ext uri="{FF2B5EF4-FFF2-40B4-BE49-F238E27FC236}">
                <a16:creationId xmlns:a16="http://schemas.microsoft.com/office/drawing/2014/main" id="{132C8297-1FAC-3BDE-7BDA-A223A05F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114675"/>
            <a:ext cx="38004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5012ADA-C9C9-5A62-BF0C-DDDAC3BD7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 sz="2800" b="1">
                <a:solidFill>
                  <a:srgbClr val="FF0000"/>
                </a:solidFill>
              </a:rPr>
              <a:t>Opisana su tri glavna puta </a:t>
            </a:r>
            <a:r>
              <a:rPr lang="sr-Latn-RS" altLang="sr-Latn-RS" sz="2800" b="1">
                <a:solidFill>
                  <a:srgbClr val="FF0000"/>
                </a:solidFill>
              </a:rPr>
              <a:t>prenošenja signala</a:t>
            </a:r>
            <a:endParaRPr lang="en-US" altLang="sr-Latn-RS" sz="2800" b="1">
              <a:solidFill>
                <a:srgbClr val="FF0000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57974E5-FF29-530A-AAAA-CAE532C57F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sr-Latn-RS" altLang="sr-Latn-RS"/>
              <a:t>Prenošenje signala aktivacijom adenilat ciklaze</a:t>
            </a:r>
          </a:p>
          <a:p>
            <a:pPr marL="514350" indent="-514350">
              <a:buFontTx/>
              <a:buAutoNum type="arabicPeriod"/>
            </a:pPr>
            <a:r>
              <a:rPr lang="sr-Latn-RS" altLang="sr-Latn-RS"/>
              <a:t>Prenošenje signala inozitol-fosfolipidnim putem</a:t>
            </a:r>
          </a:p>
          <a:p>
            <a:pPr marL="514350" indent="-514350">
              <a:buFontTx/>
              <a:buAutoNum type="arabicPeriod"/>
            </a:pPr>
            <a:r>
              <a:rPr lang="sr-Latn-RS" altLang="sr-Latn-RS"/>
              <a:t>Prenošenje signala aktiviranjem tirozin kinaza receptora</a:t>
            </a:r>
            <a:endParaRPr lang="en-US" altLang="sr-Latn-R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17B0DE-FDBC-2515-B8BF-6EBAB0448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Prenošenje signala aktiviranjem adenilat ciklaze</a:t>
            </a: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7138CB-BA88-C0C1-62A9-835971DD8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sr-Latn-CS" altLang="en-US" sz="2400"/>
              <a:t>Transduktor – G protein. Periferni na unutrasnjoj strani membrane</a:t>
            </a:r>
          </a:p>
          <a:p>
            <a:pPr eaLnBrk="1" hangingPunct="1"/>
            <a:r>
              <a:rPr lang="sr-Latn-CS" altLang="en-US" sz="2400"/>
              <a:t>G protein (heterotrimerni </a:t>
            </a:r>
            <a:r>
              <a:rPr lang="el-GR" altLang="en-US" sz="2400">
                <a:cs typeface="Arial" panose="020B0604020202020204" pitchFamily="34" charset="0"/>
              </a:rPr>
              <a:t>α</a:t>
            </a:r>
            <a:r>
              <a:rPr lang="sr-Latn-CS" altLang="en-US" sz="2400">
                <a:cs typeface="Arial" panose="020B0604020202020204" pitchFamily="34" charset="0"/>
              </a:rPr>
              <a:t>,</a:t>
            </a:r>
            <a:r>
              <a:rPr lang="el-GR" altLang="en-US" sz="2400">
                <a:cs typeface="Arial" panose="020B0604020202020204" pitchFamily="34" charset="0"/>
              </a:rPr>
              <a:t>β</a:t>
            </a:r>
            <a:r>
              <a:rPr lang="sr-Latn-CS" altLang="en-US" sz="2400">
                <a:cs typeface="Arial" panose="020B0604020202020204" pitchFamily="34" charset="0"/>
              </a:rPr>
              <a:t>,</a:t>
            </a:r>
            <a:r>
              <a:rPr lang="el-GR" altLang="en-US" sz="2400">
                <a:cs typeface="Arial" panose="020B0604020202020204" pitchFamily="34" charset="0"/>
              </a:rPr>
              <a:t>γ</a:t>
            </a:r>
            <a:r>
              <a:rPr lang="sr-Latn-CS" altLang="en-US" sz="240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sr-Latn-CS" altLang="en-US" sz="2400">
                <a:cs typeface="Arial" panose="020B0604020202020204" pitchFamily="34" charset="0"/>
              </a:rPr>
              <a:t>Aktivacija G proteina – zamena GDP za GTP</a:t>
            </a:r>
          </a:p>
          <a:p>
            <a:pPr eaLnBrk="1" hangingPunct="1"/>
            <a:endParaRPr lang="el-GR" altLang="en-US" sz="2400">
              <a:cs typeface="Arial" panose="020B0604020202020204" pitchFamily="34" charset="0"/>
            </a:endParaRPr>
          </a:p>
          <a:p>
            <a:pPr eaLnBrk="1" hangingPunct="1"/>
            <a:endParaRPr lang="sr-Latn-CS" altLang="en-US" sz="2400"/>
          </a:p>
          <a:p>
            <a:pPr eaLnBrk="1" hangingPunct="1"/>
            <a:endParaRPr lang="sr-Latn-CS" altLang="en-US" sz="2400"/>
          </a:p>
          <a:p>
            <a:pPr eaLnBrk="1" hangingPunct="1"/>
            <a:endParaRPr lang="sr-Latn-CS" altLang="en-US" sz="2400"/>
          </a:p>
          <a:p>
            <a:pPr eaLnBrk="1" hangingPunct="1"/>
            <a:endParaRPr lang="sr-Latn-C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9220" name="Picture 6" descr="10_03">
            <a:extLst>
              <a:ext uri="{FF2B5EF4-FFF2-40B4-BE49-F238E27FC236}">
                <a16:creationId xmlns:a16="http://schemas.microsoft.com/office/drawing/2014/main" id="{590C961E-9425-D0FE-5C5F-376FB22E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10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59B4AF-4834-12D2-0632-E574AD62F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2000"/>
              <a:t>Za reakciju sa protein kinazom neophodno je 4 cAMP</a:t>
            </a:r>
            <a:endParaRPr lang="en-US" altLang="en-US" sz="20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3EBB6B2-B286-FB8E-3D86-B0917BB32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4" descr="10_04">
            <a:extLst>
              <a:ext uri="{FF2B5EF4-FFF2-40B4-BE49-F238E27FC236}">
                <a16:creationId xmlns:a16="http://schemas.microsoft.com/office/drawing/2014/main" id="{82EAA1C4-EF87-32A7-D3D5-1DF8329B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10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134</Words>
  <Application>Microsoft Office PowerPoint</Application>
  <PresentationFormat>Projekcija na ekranu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Prenos hormonskih signala kroz membranu</vt:lpstr>
      <vt:lpstr>Transdukcija signala</vt:lpstr>
      <vt:lpstr>PowerPoint prezentacija</vt:lpstr>
      <vt:lpstr>PowerPoint prezentacija</vt:lpstr>
      <vt:lpstr>PowerPoint prezentacija</vt:lpstr>
      <vt:lpstr>Steroidni hormoni-izuzetak od opšte šeme transdukcije signala</vt:lpstr>
      <vt:lpstr>Opisana su tri glavna puta prenošenja signala</vt:lpstr>
      <vt:lpstr>Prenošenje signala aktiviranjem adenilat ciklaze</vt:lpstr>
      <vt:lpstr>Za reakciju sa protein kinazom neophodno je 4 cAMP</vt:lpstr>
      <vt:lpstr>PowerPoint prezentacija</vt:lpstr>
      <vt:lpstr>PowerPoint prezentacija</vt:lpstr>
      <vt:lpstr>PowerPoint prezentacija</vt:lpstr>
      <vt:lpstr>PowerPoint prezentacija</vt:lpstr>
    </vt:vector>
  </TitlesOfParts>
  <Company>Pegasus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Prenos hormonskih signala kroz membranu</dc:title>
  <dc:creator>Olivera Pesut</dc:creator>
  <cp:lastModifiedBy>nnn</cp:lastModifiedBy>
  <cp:revision>12</cp:revision>
  <dcterms:created xsi:type="dcterms:W3CDTF">2013-03-13T19:36:50Z</dcterms:created>
  <dcterms:modified xsi:type="dcterms:W3CDTF">2022-06-11T07:35:59Z</dcterms:modified>
</cp:coreProperties>
</file>